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58" r:id="rId3"/>
    <p:sldId id="259" r:id="rId4"/>
    <p:sldId id="276" r:id="rId5"/>
    <p:sldId id="263" r:id="rId6"/>
    <p:sldId id="307" r:id="rId7"/>
    <p:sldId id="308" r:id="rId8"/>
    <p:sldId id="310" r:id="rId9"/>
    <p:sldId id="275" r:id="rId10"/>
    <p:sldId id="311" r:id="rId11"/>
    <p:sldId id="312" r:id="rId12"/>
    <p:sldId id="266" r:id="rId13"/>
    <p:sldId id="257" r:id="rId14"/>
    <p:sldId id="272" r:id="rId15"/>
    <p:sldId id="274" r:id="rId16"/>
    <p:sldId id="271" r:id="rId17"/>
    <p:sldId id="277" r:id="rId18"/>
    <p:sldId id="285" r:id="rId19"/>
  </p:sldIdLst>
  <p:sldSz cx="9144000" cy="5143500" type="screen16x9"/>
  <p:notesSz cx="6858000" cy="9144000"/>
  <p:embeddedFontLst>
    <p:embeddedFont>
      <p:font typeface="Roboto" panose="020B0604020202020204" charset="0"/>
      <p:regular r:id="rId21"/>
      <p:bold r:id="rId22"/>
      <p:italic r:id="rId23"/>
      <p:boldItalic r:id="rId24"/>
    </p:embeddedFont>
    <p:embeddedFont>
      <p:font typeface="Open Sans" panose="020B0606030504020204" pitchFamily="34" charset="0"/>
      <p:regular r:id="rId25"/>
    </p:embeddedFont>
    <p:embeddedFont>
      <p:font typeface="Bebas Neue" panose="020B0604020202020204" charset="0"/>
      <p:regular r:id="rId26"/>
    </p:embeddedFont>
    <p:embeddedFont>
      <p:font typeface="Domine"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5CC"/>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7E8605-15D2-4479-AB4A-881CE785DECC}">
  <a:tblStyle styleId="{D07E8605-15D2-4479-AB4A-881CE785DE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3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2962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268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aacf800435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aacf80043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0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aacf800435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aacf80043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54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6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aacf80043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aacf80043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In this section I will describe you the Controller part of the Struts Framework. I will show you how to configure the struts-config.xml file to map the request to some destination servlet or jsp file.</a:t>
            </a:r>
            <a:endParaRPr/>
          </a:p>
        </p:txBody>
      </p:sp>
    </p:spTree>
    <p:extLst>
      <p:ext uri="{BB962C8B-B14F-4D97-AF65-F5344CB8AC3E}">
        <p14:creationId xmlns:p14="http://schemas.microsoft.com/office/powerpoint/2010/main" val="315494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b54ade37a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b54ade37a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653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Before writing your first Struts application, you need to understand the normal flow of execution through the Struts framework. Figure illustrates the apparent execution flow of the request through the Struts framework. We use the word apparent because, behind the scenes, the Struts system handles numerous internal steps. The following list summarizes the flow</a:t>
            </a:r>
            <a:endParaRPr/>
          </a:p>
        </p:txBody>
      </p:sp>
    </p:spTree>
    <p:extLst>
      <p:ext uri="{BB962C8B-B14F-4D97-AF65-F5344CB8AC3E}">
        <p14:creationId xmlns:p14="http://schemas.microsoft.com/office/powerpoint/2010/main" val="219265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aacf800435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aacf80043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888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b54ade37a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b54ade37a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46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aacf800435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aacf800435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6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aacf80043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aacf8004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09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15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aacf80043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aacf80043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36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acf80043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acf80043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258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acf80043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acf80043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32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acf80043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acf80043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64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acf80043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acf80043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03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aacf800435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aacf80043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34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1272" y="2568202"/>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rgbClr val="303332">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rgbClr val="303332">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2"/>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1_1">
    <p:spTree>
      <p:nvGrpSpPr>
        <p:cNvPr id="1" name="Shape 372"/>
        <p:cNvGrpSpPr/>
        <p:nvPr/>
      </p:nvGrpSpPr>
      <p:grpSpPr>
        <a:xfrm>
          <a:off x="0" y="0"/>
          <a:ext cx="0" cy="0"/>
          <a:chOff x="0" y="0"/>
          <a:chExt cx="0" cy="0"/>
        </a:xfrm>
      </p:grpSpPr>
      <p:sp>
        <p:nvSpPr>
          <p:cNvPr id="373" name="Google Shape;373;p19"/>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9"/>
          <p:cNvGrpSpPr/>
          <p:nvPr/>
        </p:nvGrpSpPr>
        <p:grpSpPr>
          <a:xfrm flipH="1">
            <a:off x="459341" y="578316"/>
            <a:ext cx="2685355" cy="1758896"/>
            <a:chOff x="5700400" y="3687875"/>
            <a:chExt cx="560500" cy="367125"/>
          </a:xfrm>
        </p:grpSpPr>
        <p:sp>
          <p:nvSpPr>
            <p:cNvPr id="377" name="Google Shape;377;p19"/>
            <p:cNvSpPr/>
            <p:nvPr/>
          </p:nvSpPr>
          <p:spPr>
            <a:xfrm>
              <a:off x="5805425" y="3869350"/>
              <a:ext cx="28550" cy="72900"/>
            </a:xfrm>
            <a:custGeom>
              <a:avLst/>
              <a:gdLst/>
              <a:ahLst/>
              <a:cxnLst/>
              <a:rect l="l" t="t" r="r" b="b"/>
              <a:pathLst>
                <a:path w="1142" h="2916" extrusionOk="0">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5739775" y="3847600"/>
              <a:ext cx="73375" cy="24925"/>
            </a:xfrm>
            <a:custGeom>
              <a:avLst/>
              <a:gdLst/>
              <a:ahLst/>
              <a:cxnLst/>
              <a:rect l="l" t="t" r="r" b="b"/>
              <a:pathLst>
                <a:path w="2935" h="997" extrusionOk="0">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19"/>
            <p:cNvGrpSpPr/>
            <p:nvPr/>
          </p:nvGrpSpPr>
          <p:grpSpPr>
            <a:xfrm>
              <a:off x="5700400" y="3687875"/>
              <a:ext cx="560500" cy="367125"/>
              <a:chOff x="5700400" y="3687875"/>
              <a:chExt cx="560500" cy="367125"/>
            </a:xfrm>
          </p:grpSpPr>
          <p:sp>
            <p:nvSpPr>
              <p:cNvPr id="380" name="Google Shape;380;p19"/>
              <p:cNvSpPr/>
              <p:nvPr/>
            </p:nvSpPr>
            <p:spPr>
              <a:xfrm>
                <a:off x="5865650" y="3708175"/>
                <a:ext cx="395250" cy="209175"/>
              </a:xfrm>
              <a:custGeom>
                <a:avLst/>
                <a:gdLst/>
                <a:ahLst/>
                <a:cxnLst/>
                <a:rect l="l" t="t" r="r" b="b"/>
                <a:pathLst>
                  <a:path w="15810" h="8367" extrusionOk="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5710800" y="3687875"/>
                <a:ext cx="147625" cy="182400"/>
              </a:xfrm>
              <a:custGeom>
                <a:avLst/>
                <a:gdLst/>
                <a:ahLst/>
                <a:cxnLst/>
                <a:rect l="l" t="t" r="r" b="b"/>
                <a:pathLst>
                  <a:path w="5905" h="7296" extrusionOk="0">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5997850" y="4011950"/>
                <a:ext cx="34875" cy="14975"/>
              </a:xfrm>
              <a:custGeom>
                <a:avLst/>
                <a:gdLst/>
                <a:ahLst/>
                <a:cxnLst/>
                <a:rect l="l" t="t" r="r" b="b"/>
                <a:pathLst>
                  <a:path w="1395" h="599" extrusionOk="0">
                    <a:moveTo>
                      <a:pt x="562" y="1"/>
                    </a:moveTo>
                    <a:lnTo>
                      <a:pt x="0" y="218"/>
                    </a:lnTo>
                    <a:lnTo>
                      <a:pt x="0" y="598"/>
                    </a:lnTo>
                    <a:lnTo>
                      <a:pt x="688" y="598"/>
                    </a:lnTo>
                    <a:lnTo>
                      <a:pt x="1395" y="73"/>
                    </a:lnTo>
                    <a:lnTo>
                      <a:pt x="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5880575" y="3926375"/>
                <a:ext cx="41675" cy="128625"/>
              </a:xfrm>
              <a:custGeom>
                <a:avLst/>
                <a:gdLst/>
                <a:ahLst/>
                <a:cxnLst/>
                <a:rect l="l" t="t" r="r" b="b"/>
                <a:pathLst>
                  <a:path w="1667" h="5145" extrusionOk="0">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5859300" y="3914625"/>
                <a:ext cx="41225" cy="126775"/>
              </a:xfrm>
              <a:custGeom>
                <a:avLst/>
                <a:gdLst/>
                <a:ahLst/>
                <a:cxnLst/>
                <a:rect l="l" t="t" r="r" b="b"/>
                <a:pathLst>
                  <a:path w="1649" h="5071" extrusionOk="0">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784600" y="3870250"/>
                <a:ext cx="38500" cy="69300"/>
              </a:xfrm>
              <a:custGeom>
                <a:avLst/>
                <a:gdLst/>
                <a:ahLst/>
                <a:cxnLst/>
                <a:rect l="l" t="t" r="r" b="b"/>
                <a:pathLst>
                  <a:path w="1540" h="2772" extrusionOk="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5700400" y="3839000"/>
                <a:ext cx="301550" cy="189625"/>
              </a:xfrm>
              <a:custGeom>
                <a:avLst/>
                <a:gdLst/>
                <a:ahLst/>
                <a:cxnLst/>
                <a:rect l="l" t="t" r="r" b="b"/>
                <a:pathLst>
                  <a:path w="12062" h="7585" extrusionOk="0">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 name="Google Shape;387;p19"/>
          <p:cNvGrpSpPr/>
          <p:nvPr/>
        </p:nvGrpSpPr>
        <p:grpSpPr>
          <a:xfrm>
            <a:off x="4321792" y="258450"/>
            <a:ext cx="4718276" cy="2623290"/>
            <a:chOff x="4321792" y="258450"/>
            <a:chExt cx="4718276" cy="2623290"/>
          </a:xfrm>
        </p:grpSpPr>
        <p:sp>
          <p:nvSpPr>
            <p:cNvPr id="388" name="Google Shape;388;p19"/>
            <p:cNvSpPr/>
            <p:nvPr/>
          </p:nvSpPr>
          <p:spPr>
            <a:xfrm>
              <a:off x="5223161" y="999423"/>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4686573" y="121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4525275" y="51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4321792" y="76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8904967" y="279855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8555388" y="425656"/>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8082325" y="258450"/>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9"/>
          <p:cNvGrpSpPr/>
          <p:nvPr/>
        </p:nvGrpSpPr>
        <p:grpSpPr>
          <a:xfrm flipH="1">
            <a:off x="-299503" y="120142"/>
            <a:ext cx="9770096" cy="3659557"/>
            <a:chOff x="-235821" y="120142"/>
            <a:chExt cx="9770096" cy="3659557"/>
          </a:xfrm>
        </p:grpSpPr>
        <p:sp>
          <p:nvSpPr>
            <p:cNvPr id="396" name="Google Shape;396;p19"/>
            <p:cNvSpPr/>
            <p:nvPr/>
          </p:nvSpPr>
          <p:spPr>
            <a:xfrm>
              <a:off x="8801054" y="24016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8972250" y="79173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4369272" y="3841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rot="10800000" flipH="1">
              <a:off x="5215480" y="120142"/>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rot="10800000" flipH="1">
              <a:off x="-235821" y="7017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12" y="3392464"/>
            <a:ext cx="2579275" cy="2158467"/>
            <a:chOff x="-125002" y="3399213"/>
            <a:chExt cx="2579275" cy="2158467"/>
          </a:xfrm>
        </p:grpSpPr>
        <p:sp>
          <p:nvSpPr>
            <p:cNvPr id="404" name="Google Shape;404;p19"/>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9"/>
          <p:cNvSpPr txBox="1">
            <a:spLocks noGrp="1"/>
          </p:cNvSpPr>
          <p:nvPr>
            <p:ph type="title"/>
          </p:nvPr>
        </p:nvSpPr>
        <p:spPr>
          <a:xfrm>
            <a:off x="3304278" y="2117332"/>
            <a:ext cx="5130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7" name="Google Shape;407;p19"/>
          <p:cNvSpPr txBox="1">
            <a:spLocks noGrp="1"/>
          </p:cNvSpPr>
          <p:nvPr>
            <p:ph type="title" idx="2" hasCustomPrompt="1"/>
          </p:nvPr>
        </p:nvSpPr>
        <p:spPr>
          <a:xfrm>
            <a:off x="5283978" y="1141993"/>
            <a:ext cx="315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8" name="Google Shape;408;p19"/>
          <p:cNvSpPr txBox="1">
            <a:spLocks noGrp="1"/>
          </p:cNvSpPr>
          <p:nvPr>
            <p:ph type="subTitle" idx="1"/>
          </p:nvPr>
        </p:nvSpPr>
        <p:spPr>
          <a:xfrm>
            <a:off x="4957675" y="2959125"/>
            <a:ext cx="34773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SECTION_HEADER_1_1_1">
    <p:spTree>
      <p:nvGrpSpPr>
        <p:cNvPr id="1" name="Shape 409"/>
        <p:cNvGrpSpPr/>
        <p:nvPr/>
      </p:nvGrpSpPr>
      <p:grpSpPr>
        <a:xfrm>
          <a:off x="0" y="0"/>
          <a:ext cx="0" cy="0"/>
          <a:chOff x="0" y="0"/>
          <a:chExt cx="0" cy="0"/>
        </a:xfrm>
      </p:grpSpPr>
      <p:sp>
        <p:nvSpPr>
          <p:cNvPr id="410" name="Google Shape;410;p20"/>
          <p:cNvSpPr/>
          <p:nvPr/>
        </p:nvSpPr>
        <p:spPr>
          <a:xfrm flipH="1">
            <a:off x="71283" y="419688"/>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6119733" y="2874964"/>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5675" y="4234571"/>
            <a:ext cx="9205018" cy="1195156"/>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36975" y="4574525"/>
            <a:ext cx="9205018" cy="1022388"/>
          </a:xfrm>
          <a:custGeom>
            <a:avLst/>
            <a:gdLst/>
            <a:ahLst/>
            <a:cxnLst/>
            <a:rect l="l" t="t" r="r" b="b"/>
            <a:pathLst>
              <a:path w="63855" h="26133" extrusionOk="0">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20"/>
          <p:cNvGrpSpPr/>
          <p:nvPr/>
        </p:nvGrpSpPr>
        <p:grpSpPr>
          <a:xfrm>
            <a:off x="5629611" y="3908856"/>
            <a:ext cx="300437" cy="516352"/>
            <a:chOff x="3036112" y="3155581"/>
            <a:chExt cx="300437" cy="516352"/>
          </a:xfrm>
        </p:grpSpPr>
        <p:sp>
          <p:nvSpPr>
            <p:cNvPr id="415" name="Google Shape;415;p20"/>
            <p:cNvSpPr/>
            <p:nvPr/>
          </p:nvSpPr>
          <p:spPr>
            <a:xfrm>
              <a:off x="3140397" y="3155581"/>
              <a:ext cx="79255" cy="516352"/>
            </a:xfrm>
            <a:custGeom>
              <a:avLst/>
              <a:gdLst/>
              <a:ahLst/>
              <a:cxnLst/>
              <a:rect l="l" t="t" r="r" b="b"/>
              <a:pathLst>
                <a:path w="798" h="5199" extrusionOk="0">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3183601" y="3443407"/>
              <a:ext cx="134972" cy="72005"/>
            </a:xfrm>
            <a:custGeom>
              <a:avLst/>
              <a:gdLst/>
              <a:ahLst/>
              <a:cxnLst/>
              <a:rect l="l" t="t" r="r" b="b"/>
              <a:pathLst>
                <a:path w="1359" h="725" extrusionOk="0">
                  <a:moveTo>
                    <a:pt x="1" y="707"/>
                  </a:moveTo>
                  <a:cubicBezTo>
                    <a:pt x="544" y="725"/>
                    <a:pt x="1051" y="453"/>
                    <a:pt x="1359" y="1"/>
                  </a:cubicBezTo>
                  <a:cubicBezTo>
                    <a:pt x="1359" y="1"/>
                    <a:pt x="743" y="652"/>
                    <a:pt x="37" y="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036112" y="3340910"/>
              <a:ext cx="142223" cy="174501"/>
            </a:xfrm>
            <a:custGeom>
              <a:avLst/>
              <a:gdLst/>
              <a:ahLst/>
              <a:cxnLst/>
              <a:rect l="l" t="t" r="r" b="b"/>
              <a:pathLst>
                <a:path w="1432" h="1757" extrusionOk="0">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185388" y="3452445"/>
              <a:ext cx="84619" cy="54029"/>
            </a:xfrm>
            <a:custGeom>
              <a:avLst/>
              <a:gdLst/>
              <a:ahLst/>
              <a:cxnLst/>
              <a:rect l="l" t="t" r="r" b="b"/>
              <a:pathLst>
                <a:path w="852" h="544" extrusionOk="0">
                  <a:moveTo>
                    <a:pt x="1" y="507"/>
                  </a:moveTo>
                  <a:cubicBezTo>
                    <a:pt x="327" y="435"/>
                    <a:pt x="635" y="254"/>
                    <a:pt x="852" y="0"/>
                  </a:cubicBezTo>
                  <a:cubicBezTo>
                    <a:pt x="689" y="254"/>
                    <a:pt x="435" y="435"/>
                    <a:pt x="146" y="5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3188964" y="3337334"/>
              <a:ext cx="147586" cy="131397"/>
            </a:xfrm>
            <a:custGeom>
              <a:avLst/>
              <a:gdLst/>
              <a:ahLst/>
              <a:cxnLst/>
              <a:rect l="l" t="t" r="r" b="b"/>
              <a:pathLst>
                <a:path w="1486" h="1323" extrusionOk="0">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237531" y="3328296"/>
              <a:ext cx="64854" cy="91869"/>
            </a:xfrm>
            <a:custGeom>
              <a:avLst/>
              <a:gdLst/>
              <a:ahLst/>
              <a:cxnLst/>
              <a:rect l="l" t="t" r="r" b="b"/>
              <a:pathLst>
                <a:path w="653" h="925" extrusionOk="0">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201577" y="3243776"/>
              <a:ext cx="93656" cy="156524"/>
            </a:xfrm>
            <a:custGeom>
              <a:avLst/>
              <a:gdLst/>
              <a:ahLst/>
              <a:cxnLst/>
              <a:rect l="l" t="t" r="r" b="b"/>
              <a:pathLst>
                <a:path w="943" h="1576" extrusionOk="0">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3219554" y="3216761"/>
              <a:ext cx="32477" cy="133185"/>
            </a:xfrm>
            <a:custGeom>
              <a:avLst/>
              <a:gdLst/>
              <a:ahLst/>
              <a:cxnLst/>
              <a:rect l="l" t="t" r="r" b="b"/>
              <a:pathLst>
                <a:path w="327" h="1341" extrusionOk="0">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162048" y="3195209"/>
              <a:ext cx="36052" cy="93656"/>
            </a:xfrm>
            <a:custGeom>
              <a:avLst/>
              <a:gdLst/>
              <a:ahLst/>
              <a:cxnLst/>
              <a:rect l="l" t="t" r="r" b="b"/>
              <a:pathLst>
                <a:path w="363" h="943" extrusionOk="0">
                  <a:moveTo>
                    <a:pt x="36" y="942"/>
                  </a:moveTo>
                  <a:cubicBezTo>
                    <a:pt x="36" y="942"/>
                    <a:pt x="362" y="670"/>
                    <a:pt x="290" y="0"/>
                  </a:cubicBezTo>
                  <a:cubicBezTo>
                    <a:pt x="290" y="0"/>
                    <a:pt x="272" y="634"/>
                    <a:pt x="0" y="7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109906" y="3180808"/>
              <a:ext cx="50453" cy="84619"/>
            </a:xfrm>
            <a:custGeom>
              <a:avLst/>
              <a:gdLst/>
              <a:ahLst/>
              <a:cxnLst/>
              <a:rect l="l" t="t" r="r" b="b"/>
              <a:pathLst>
                <a:path w="508" h="852" extrusionOk="0">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3153010" y="3274366"/>
              <a:ext cx="46878" cy="176289"/>
            </a:xfrm>
            <a:custGeom>
              <a:avLst/>
              <a:gdLst/>
              <a:ahLst/>
              <a:cxnLst/>
              <a:rect l="l" t="t" r="r" b="b"/>
              <a:pathLst>
                <a:path w="472" h="1775" extrusionOk="0">
                  <a:moveTo>
                    <a:pt x="472" y="1576"/>
                  </a:moveTo>
                  <a:cubicBezTo>
                    <a:pt x="236" y="1069"/>
                    <a:pt x="218" y="507"/>
                    <a:pt x="435" y="0"/>
                  </a:cubicBezTo>
                  <a:cubicBezTo>
                    <a:pt x="435" y="0"/>
                    <a:pt x="1" y="580"/>
                    <a:pt x="381" y="17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068490" y="3263541"/>
              <a:ext cx="32477" cy="214129"/>
            </a:xfrm>
            <a:custGeom>
              <a:avLst/>
              <a:gdLst/>
              <a:ahLst/>
              <a:cxnLst/>
              <a:rect l="l" t="t" r="r" b="b"/>
              <a:pathLst>
                <a:path w="327" h="2156" extrusionOk="0">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084679" y="3294131"/>
              <a:ext cx="27114" cy="75680"/>
            </a:xfrm>
            <a:custGeom>
              <a:avLst/>
              <a:gdLst/>
              <a:ahLst/>
              <a:cxnLst/>
              <a:rect l="l" t="t" r="r" b="b"/>
              <a:pathLst>
                <a:path w="273" h="762" extrusionOk="0">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3117057" y="3376863"/>
              <a:ext cx="39628" cy="131397"/>
            </a:xfrm>
            <a:custGeom>
              <a:avLst/>
              <a:gdLst/>
              <a:ahLst/>
              <a:cxnLst/>
              <a:rect l="l" t="t" r="r" b="b"/>
              <a:pathLst>
                <a:path w="399" h="1323" extrusionOk="0">
                  <a:moveTo>
                    <a:pt x="399" y="1322"/>
                  </a:moveTo>
                  <a:cubicBezTo>
                    <a:pt x="163" y="924"/>
                    <a:pt x="55" y="453"/>
                    <a:pt x="109" y="0"/>
                  </a:cubicBezTo>
                  <a:cubicBezTo>
                    <a:pt x="1" y="435"/>
                    <a:pt x="55" y="888"/>
                    <a:pt x="272" y="12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0"/>
          <p:cNvSpPr/>
          <p:nvPr/>
        </p:nvSpPr>
        <p:spPr>
          <a:xfrm flipH="1">
            <a:off x="7704602" y="350725"/>
            <a:ext cx="899419" cy="810828"/>
          </a:xfrm>
          <a:custGeom>
            <a:avLst/>
            <a:gdLst/>
            <a:ahLst/>
            <a:cxnLst/>
            <a:rect l="l" t="t" r="r" b="b"/>
            <a:pathLst>
              <a:path w="9056" h="8164" extrusionOk="0">
                <a:moveTo>
                  <a:pt x="4516" y="0"/>
                </a:moveTo>
                <a:cubicBezTo>
                  <a:pt x="4167" y="0"/>
                  <a:pt x="3812" y="45"/>
                  <a:pt x="3460" y="139"/>
                </a:cubicBezTo>
                <a:cubicBezTo>
                  <a:pt x="1287" y="737"/>
                  <a:pt x="1" y="2965"/>
                  <a:pt x="580" y="5138"/>
                </a:cubicBezTo>
                <a:cubicBezTo>
                  <a:pt x="1079" y="6966"/>
                  <a:pt x="2712" y="8163"/>
                  <a:pt x="4501" y="8163"/>
                </a:cubicBezTo>
                <a:cubicBezTo>
                  <a:pt x="4856" y="8163"/>
                  <a:pt x="5218" y="8116"/>
                  <a:pt x="5579" y="8017"/>
                </a:cubicBezTo>
                <a:cubicBezTo>
                  <a:pt x="7770" y="7438"/>
                  <a:pt x="9056" y="5192"/>
                  <a:pt x="8458" y="3019"/>
                </a:cubicBezTo>
                <a:cubicBezTo>
                  <a:pt x="7972" y="1198"/>
                  <a:pt x="6318" y="0"/>
                  <a:pt x="4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0"/>
          <p:cNvGrpSpPr/>
          <p:nvPr/>
        </p:nvGrpSpPr>
        <p:grpSpPr>
          <a:xfrm>
            <a:off x="-255528" y="120142"/>
            <a:ext cx="9574521" cy="2451607"/>
            <a:chOff x="-235821" y="120142"/>
            <a:chExt cx="9574521" cy="2451607"/>
          </a:xfrm>
        </p:grpSpPr>
        <p:sp>
          <p:nvSpPr>
            <p:cNvPr id="431" name="Google Shape;431;p2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369272" y="3841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rot="10800000" flipH="1">
              <a:off x="5215480" y="120142"/>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rot="10800000" flipH="1">
              <a:off x="-36432" y="252598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rot="10800000" flipH="1">
              <a:off x="-235821" y="7017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0"/>
          <p:cNvSpPr/>
          <p:nvPr/>
        </p:nvSpPr>
        <p:spPr>
          <a:xfrm flipH="1">
            <a:off x="6223572" y="4104477"/>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0"/>
          <p:cNvGrpSpPr/>
          <p:nvPr/>
        </p:nvGrpSpPr>
        <p:grpSpPr>
          <a:xfrm flipH="1">
            <a:off x="-190328" y="155766"/>
            <a:ext cx="9147253" cy="1363189"/>
            <a:chOff x="258140" y="186741"/>
            <a:chExt cx="9147253" cy="1363189"/>
          </a:xfrm>
        </p:grpSpPr>
        <p:grpSp>
          <p:nvGrpSpPr>
            <p:cNvPr id="440" name="Google Shape;440;p20"/>
            <p:cNvGrpSpPr/>
            <p:nvPr/>
          </p:nvGrpSpPr>
          <p:grpSpPr>
            <a:xfrm>
              <a:off x="7973618" y="277577"/>
              <a:ext cx="1431775" cy="338278"/>
              <a:chOff x="7480343" y="808802"/>
              <a:chExt cx="1431775" cy="338278"/>
            </a:xfrm>
          </p:grpSpPr>
          <p:sp>
            <p:nvSpPr>
              <p:cNvPr id="441" name="Google Shape;441;p20"/>
              <p:cNvSpPr/>
              <p:nvPr/>
            </p:nvSpPr>
            <p:spPr>
              <a:xfrm>
                <a:off x="8379673" y="808802"/>
                <a:ext cx="233893" cy="86406"/>
              </a:xfrm>
              <a:custGeom>
                <a:avLst/>
                <a:gdLst/>
                <a:ahLst/>
                <a:cxnLst/>
                <a:rect l="l" t="t" r="r" b="b"/>
                <a:pathLst>
                  <a:path w="2355" h="870" extrusionOk="0">
                    <a:moveTo>
                      <a:pt x="833" y="254"/>
                    </a:moveTo>
                    <a:cubicBezTo>
                      <a:pt x="833" y="290"/>
                      <a:pt x="507" y="453"/>
                      <a:pt x="453" y="489"/>
                    </a:cubicBezTo>
                    <a:cubicBezTo>
                      <a:pt x="326" y="598"/>
                      <a:pt x="163" y="671"/>
                      <a:pt x="0" y="707"/>
                    </a:cubicBezTo>
                    <a:cubicBezTo>
                      <a:pt x="163" y="815"/>
                      <a:pt x="453" y="743"/>
                      <a:pt x="670" y="725"/>
                    </a:cubicBezTo>
                    <a:cubicBezTo>
                      <a:pt x="906" y="689"/>
                      <a:pt x="833" y="689"/>
                      <a:pt x="942" y="634"/>
                    </a:cubicBezTo>
                    <a:lnTo>
                      <a:pt x="960" y="634"/>
                    </a:lnTo>
                    <a:lnTo>
                      <a:pt x="1014" y="634"/>
                    </a:lnTo>
                    <a:cubicBezTo>
                      <a:pt x="1123" y="598"/>
                      <a:pt x="1250" y="580"/>
                      <a:pt x="1359" y="580"/>
                    </a:cubicBezTo>
                    <a:cubicBezTo>
                      <a:pt x="1431" y="707"/>
                      <a:pt x="1395" y="671"/>
                      <a:pt x="1395" y="834"/>
                    </a:cubicBezTo>
                    <a:cubicBezTo>
                      <a:pt x="1576" y="797"/>
                      <a:pt x="1703" y="870"/>
                      <a:pt x="1992" y="797"/>
                    </a:cubicBezTo>
                    <a:cubicBezTo>
                      <a:pt x="1956" y="707"/>
                      <a:pt x="1811" y="580"/>
                      <a:pt x="1721" y="526"/>
                    </a:cubicBezTo>
                    <a:cubicBezTo>
                      <a:pt x="1920" y="598"/>
                      <a:pt x="2137" y="652"/>
                      <a:pt x="2355" y="671"/>
                    </a:cubicBezTo>
                    <a:cubicBezTo>
                      <a:pt x="2355" y="652"/>
                      <a:pt x="2355" y="616"/>
                      <a:pt x="2336" y="580"/>
                    </a:cubicBezTo>
                    <a:cubicBezTo>
                      <a:pt x="1884" y="471"/>
                      <a:pt x="1793" y="326"/>
                      <a:pt x="1340" y="164"/>
                    </a:cubicBezTo>
                    <a:cubicBezTo>
                      <a:pt x="1123" y="73"/>
                      <a:pt x="1232" y="19"/>
                      <a:pt x="1051" y="1"/>
                    </a:cubicBezTo>
                    <a:cubicBezTo>
                      <a:pt x="906" y="145"/>
                      <a:pt x="1033" y="73"/>
                      <a:pt x="1051"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7804121" y="878921"/>
                <a:ext cx="226742" cy="82831"/>
              </a:xfrm>
              <a:custGeom>
                <a:avLst/>
                <a:gdLst/>
                <a:ahLst/>
                <a:cxnLst/>
                <a:rect l="l" t="t" r="r" b="b"/>
                <a:pathLst>
                  <a:path w="2283" h="834" extrusionOk="0">
                    <a:moveTo>
                      <a:pt x="833" y="146"/>
                    </a:moveTo>
                    <a:cubicBezTo>
                      <a:pt x="507" y="200"/>
                      <a:pt x="272" y="472"/>
                      <a:pt x="0" y="327"/>
                    </a:cubicBezTo>
                    <a:cubicBezTo>
                      <a:pt x="36" y="472"/>
                      <a:pt x="109" y="490"/>
                      <a:pt x="290" y="526"/>
                    </a:cubicBezTo>
                    <a:cubicBezTo>
                      <a:pt x="507" y="562"/>
                      <a:pt x="471" y="526"/>
                      <a:pt x="670" y="490"/>
                    </a:cubicBezTo>
                    <a:cubicBezTo>
                      <a:pt x="815" y="490"/>
                      <a:pt x="960" y="490"/>
                      <a:pt x="1105" y="490"/>
                    </a:cubicBezTo>
                    <a:cubicBezTo>
                      <a:pt x="1286" y="490"/>
                      <a:pt x="1286" y="598"/>
                      <a:pt x="1340" y="725"/>
                    </a:cubicBezTo>
                    <a:lnTo>
                      <a:pt x="1358" y="725"/>
                    </a:lnTo>
                    <a:cubicBezTo>
                      <a:pt x="1377" y="834"/>
                      <a:pt x="1377" y="725"/>
                      <a:pt x="1395" y="725"/>
                    </a:cubicBezTo>
                    <a:lnTo>
                      <a:pt x="1485" y="761"/>
                    </a:lnTo>
                    <a:cubicBezTo>
                      <a:pt x="1594" y="816"/>
                      <a:pt x="1431" y="816"/>
                      <a:pt x="1503" y="780"/>
                    </a:cubicBezTo>
                    <a:lnTo>
                      <a:pt x="1594" y="761"/>
                    </a:lnTo>
                    <a:lnTo>
                      <a:pt x="1684" y="761"/>
                    </a:lnTo>
                    <a:cubicBezTo>
                      <a:pt x="1757" y="761"/>
                      <a:pt x="1811" y="743"/>
                      <a:pt x="1866" y="707"/>
                    </a:cubicBezTo>
                    <a:cubicBezTo>
                      <a:pt x="1829" y="562"/>
                      <a:pt x="1684" y="562"/>
                      <a:pt x="1558" y="454"/>
                    </a:cubicBezTo>
                    <a:cubicBezTo>
                      <a:pt x="2083" y="435"/>
                      <a:pt x="2173" y="490"/>
                      <a:pt x="2282" y="200"/>
                    </a:cubicBezTo>
                    <a:cubicBezTo>
                      <a:pt x="2010" y="200"/>
                      <a:pt x="1884" y="327"/>
                      <a:pt x="1558" y="182"/>
                    </a:cubicBezTo>
                    <a:cubicBezTo>
                      <a:pt x="1340" y="109"/>
                      <a:pt x="1123" y="37"/>
                      <a:pt x="906" y="1"/>
                    </a:cubicBezTo>
                    <a:cubicBezTo>
                      <a:pt x="870" y="37"/>
                      <a:pt x="906" y="19"/>
                      <a:pt x="870"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8692626" y="1028197"/>
                <a:ext cx="219492" cy="100907"/>
              </a:xfrm>
              <a:custGeom>
                <a:avLst/>
                <a:gdLst/>
                <a:ahLst/>
                <a:cxnLst/>
                <a:rect l="l" t="t" r="r" b="b"/>
                <a:pathLst>
                  <a:path w="2210" h="1016" extrusionOk="0">
                    <a:moveTo>
                      <a:pt x="779" y="254"/>
                    </a:moveTo>
                    <a:cubicBezTo>
                      <a:pt x="272" y="254"/>
                      <a:pt x="616" y="309"/>
                      <a:pt x="109" y="436"/>
                    </a:cubicBezTo>
                    <a:lnTo>
                      <a:pt x="0" y="472"/>
                    </a:lnTo>
                    <a:cubicBezTo>
                      <a:pt x="308" y="562"/>
                      <a:pt x="616" y="580"/>
                      <a:pt x="924" y="544"/>
                    </a:cubicBezTo>
                    <a:cubicBezTo>
                      <a:pt x="1268" y="508"/>
                      <a:pt x="1250" y="1015"/>
                      <a:pt x="1648" y="780"/>
                    </a:cubicBezTo>
                    <a:lnTo>
                      <a:pt x="1467" y="635"/>
                    </a:lnTo>
                    <a:cubicBezTo>
                      <a:pt x="1359" y="544"/>
                      <a:pt x="1431" y="562"/>
                      <a:pt x="1340" y="472"/>
                    </a:cubicBezTo>
                    <a:cubicBezTo>
                      <a:pt x="1666" y="399"/>
                      <a:pt x="2119" y="417"/>
                      <a:pt x="2210" y="128"/>
                    </a:cubicBezTo>
                    <a:cubicBezTo>
                      <a:pt x="1811" y="273"/>
                      <a:pt x="1612" y="110"/>
                      <a:pt x="1268" y="146"/>
                    </a:cubicBezTo>
                    <a:cubicBezTo>
                      <a:pt x="960" y="182"/>
                      <a:pt x="1123" y="200"/>
                      <a:pt x="870" y="91"/>
                    </a:cubicBezTo>
                    <a:cubicBezTo>
                      <a:pt x="670" y="1"/>
                      <a:pt x="707" y="164"/>
                      <a:pt x="725" y="200"/>
                    </a:cubicBezTo>
                    <a:cubicBezTo>
                      <a:pt x="833" y="381"/>
                      <a:pt x="725" y="128"/>
                      <a:pt x="779" y="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8165641" y="949139"/>
                <a:ext cx="226742" cy="100807"/>
              </a:xfrm>
              <a:custGeom>
                <a:avLst/>
                <a:gdLst/>
                <a:ahLst/>
                <a:cxnLst/>
                <a:rect l="l" t="t" r="r" b="b"/>
                <a:pathLst>
                  <a:path w="2283" h="1015" extrusionOk="0">
                    <a:moveTo>
                      <a:pt x="0" y="435"/>
                    </a:moveTo>
                    <a:cubicBezTo>
                      <a:pt x="290" y="489"/>
                      <a:pt x="996" y="561"/>
                      <a:pt x="1033" y="561"/>
                    </a:cubicBezTo>
                    <a:cubicBezTo>
                      <a:pt x="1286" y="652"/>
                      <a:pt x="1268" y="1014"/>
                      <a:pt x="1793" y="815"/>
                    </a:cubicBezTo>
                    <a:cubicBezTo>
                      <a:pt x="1739" y="706"/>
                      <a:pt x="1721" y="779"/>
                      <a:pt x="1503" y="543"/>
                    </a:cubicBezTo>
                    <a:cubicBezTo>
                      <a:pt x="1540" y="525"/>
                      <a:pt x="2228" y="326"/>
                      <a:pt x="2282" y="0"/>
                    </a:cubicBezTo>
                    <a:cubicBezTo>
                      <a:pt x="2101" y="73"/>
                      <a:pt x="1920" y="127"/>
                      <a:pt x="1739" y="163"/>
                    </a:cubicBezTo>
                    <a:cubicBezTo>
                      <a:pt x="1612" y="163"/>
                      <a:pt x="1503" y="163"/>
                      <a:pt x="1395" y="163"/>
                    </a:cubicBezTo>
                    <a:cubicBezTo>
                      <a:pt x="1268" y="199"/>
                      <a:pt x="1232" y="254"/>
                      <a:pt x="1087" y="235"/>
                    </a:cubicBezTo>
                    <a:cubicBezTo>
                      <a:pt x="978" y="217"/>
                      <a:pt x="906" y="163"/>
                      <a:pt x="833" y="163"/>
                    </a:cubicBezTo>
                    <a:cubicBezTo>
                      <a:pt x="616" y="163"/>
                      <a:pt x="888" y="199"/>
                      <a:pt x="598" y="290"/>
                    </a:cubicBezTo>
                    <a:cubicBezTo>
                      <a:pt x="471" y="326"/>
                      <a:pt x="326" y="362"/>
                      <a:pt x="181" y="380"/>
                    </a:cubicBezTo>
                    <a:cubicBezTo>
                      <a:pt x="0" y="398"/>
                      <a:pt x="73" y="362"/>
                      <a:pt x="0" y="4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7480343" y="1064249"/>
                <a:ext cx="226742" cy="82831"/>
              </a:xfrm>
              <a:custGeom>
                <a:avLst/>
                <a:gdLst/>
                <a:ahLst/>
                <a:cxnLst/>
                <a:rect l="l" t="t" r="r" b="b"/>
                <a:pathLst>
                  <a:path w="2283" h="834" extrusionOk="0">
                    <a:moveTo>
                      <a:pt x="834" y="145"/>
                    </a:moveTo>
                    <a:cubicBezTo>
                      <a:pt x="508" y="199"/>
                      <a:pt x="290" y="471"/>
                      <a:pt x="1" y="326"/>
                    </a:cubicBezTo>
                    <a:cubicBezTo>
                      <a:pt x="37" y="471"/>
                      <a:pt x="127" y="489"/>
                      <a:pt x="290" y="525"/>
                    </a:cubicBezTo>
                    <a:cubicBezTo>
                      <a:pt x="508" y="561"/>
                      <a:pt x="471" y="525"/>
                      <a:pt x="671" y="489"/>
                    </a:cubicBezTo>
                    <a:cubicBezTo>
                      <a:pt x="815" y="489"/>
                      <a:pt x="978" y="489"/>
                      <a:pt x="1123" y="489"/>
                    </a:cubicBezTo>
                    <a:cubicBezTo>
                      <a:pt x="1304" y="489"/>
                      <a:pt x="1304" y="598"/>
                      <a:pt x="1341" y="724"/>
                    </a:cubicBezTo>
                    <a:lnTo>
                      <a:pt x="1359" y="724"/>
                    </a:lnTo>
                    <a:cubicBezTo>
                      <a:pt x="1395" y="833"/>
                      <a:pt x="1377" y="724"/>
                      <a:pt x="1395" y="724"/>
                    </a:cubicBezTo>
                    <a:lnTo>
                      <a:pt x="1486" y="761"/>
                    </a:lnTo>
                    <a:cubicBezTo>
                      <a:pt x="1594" y="815"/>
                      <a:pt x="1449" y="815"/>
                      <a:pt x="1522" y="779"/>
                    </a:cubicBezTo>
                    <a:lnTo>
                      <a:pt x="1594" y="761"/>
                    </a:lnTo>
                    <a:lnTo>
                      <a:pt x="1703" y="761"/>
                    </a:lnTo>
                    <a:cubicBezTo>
                      <a:pt x="1757" y="761"/>
                      <a:pt x="1812" y="743"/>
                      <a:pt x="1866" y="706"/>
                    </a:cubicBezTo>
                    <a:cubicBezTo>
                      <a:pt x="1830" y="561"/>
                      <a:pt x="1685" y="561"/>
                      <a:pt x="1558" y="453"/>
                    </a:cubicBezTo>
                    <a:cubicBezTo>
                      <a:pt x="2083" y="435"/>
                      <a:pt x="2192" y="489"/>
                      <a:pt x="2282" y="199"/>
                    </a:cubicBezTo>
                    <a:cubicBezTo>
                      <a:pt x="2029" y="199"/>
                      <a:pt x="1884" y="344"/>
                      <a:pt x="1576" y="181"/>
                    </a:cubicBezTo>
                    <a:cubicBezTo>
                      <a:pt x="1359" y="109"/>
                      <a:pt x="1141" y="36"/>
                      <a:pt x="906" y="0"/>
                    </a:cubicBezTo>
                    <a:cubicBezTo>
                      <a:pt x="906" y="18"/>
                      <a:pt x="888" y="36"/>
                      <a:pt x="888"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0"/>
            <p:cNvGrpSpPr/>
            <p:nvPr/>
          </p:nvGrpSpPr>
          <p:grpSpPr>
            <a:xfrm flipH="1">
              <a:off x="258140" y="186741"/>
              <a:ext cx="2880180" cy="1363189"/>
              <a:chOff x="6031002" y="186741"/>
              <a:chExt cx="2880180" cy="1363189"/>
            </a:xfrm>
          </p:grpSpPr>
          <p:sp>
            <p:nvSpPr>
              <p:cNvPr id="447" name="Google Shape;447;p20"/>
              <p:cNvSpPr/>
              <p:nvPr/>
            </p:nvSpPr>
            <p:spPr>
              <a:xfrm>
                <a:off x="8760249" y="6732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8223661" y="886523"/>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8062363" y="186741"/>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858880" y="443065"/>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0"/>
              <p:cNvGrpSpPr/>
              <p:nvPr/>
            </p:nvGrpSpPr>
            <p:grpSpPr>
              <a:xfrm>
                <a:off x="6031002" y="1200096"/>
                <a:ext cx="849263" cy="349834"/>
                <a:chOff x="1982290" y="600662"/>
                <a:chExt cx="163925" cy="67525"/>
              </a:xfrm>
            </p:grpSpPr>
            <p:sp>
              <p:nvSpPr>
                <p:cNvPr id="452" name="Google Shape;452;p20"/>
                <p:cNvSpPr/>
                <p:nvPr/>
              </p:nvSpPr>
              <p:spPr>
                <a:xfrm>
                  <a:off x="1982290" y="600662"/>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1987290" y="649237"/>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2124465" y="630062"/>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55" name="Google Shape;455;p20"/>
          <p:cNvSpPr/>
          <p:nvPr/>
        </p:nvSpPr>
        <p:spPr>
          <a:xfrm flipH="1">
            <a:off x="3959239" y="831625"/>
            <a:ext cx="1212604" cy="516349"/>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txBox="1">
            <a:spLocks noGrp="1"/>
          </p:cNvSpPr>
          <p:nvPr>
            <p:ph type="title"/>
          </p:nvPr>
        </p:nvSpPr>
        <p:spPr>
          <a:xfrm>
            <a:off x="709678" y="2116556"/>
            <a:ext cx="5130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57" name="Google Shape;457;p20"/>
          <p:cNvSpPr txBox="1">
            <a:spLocks noGrp="1"/>
          </p:cNvSpPr>
          <p:nvPr>
            <p:ph type="title" idx="2" hasCustomPrompt="1"/>
          </p:nvPr>
        </p:nvSpPr>
        <p:spPr>
          <a:xfrm>
            <a:off x="709678" y="1141993"/>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2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58" name="Google Shape;458;p20"/>
          <p:cNvSpPr txBox="1">
            <a:spLocks noGrp="1"/>
          </p:cNvSpPr>
          <p:nvPr>
            <p:ph type="subTitle" idx="1"/>
          </p:nvPr>
        </p:nvSpPr>
        <p:spPr>
          <a:xfrm>
            <a:off x="709675" y="2958350"/>
            <a:ext cx="3326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459"/>
        <p:cNvGrpSpPr/>
        <p:nvPr/>
      </p:nvGrpSpPr>
      <p:grpSpPr>
        <a:xfrm>
          <a:off x="0" y="0"/>
          <a:ext cx="0" cy="0"/>
          <a:chOff x="0" y="0"/>
          <a:chExt cx="0" cy="0"/>
        </a:xfrm>
      </p:grpSpPr>
      <p:sp>
        <p:nvSpPr>
          <p:cNvPr id="460" name="Google Shape;460;p21"/>
          <p:cNvSpPr/>
          <p:nvPr/>
        </p:nvSpPr>
        <p:spPr>
          <a:xfrm>
            <a:off x="252804" y="177096"/>
            <a:ext cx="8638393" cy="4789309"/>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txBox="1">
            <a:spLocks noGrp="1"/>
          </p:cNvSpPr>
          <p:nvPr>
            <p:ph type="title"/>
          </p:nvPr>
        </p:nvSpPr>
        <p:spPr>
          <a:xfrm>
            <a:off x="2290025" y="32755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2" name="Google Shape;462;p21"/>
          <p:cNvSpPr txBox="1">
            <a:spLocks noGrp="1"/>
          </p:cNvSpPr>
          <p:nvPr>
            <p:ph type="subTitle" idx="1"/>
          </p:nvPr>
        </p:nvSpPr>
        <p:spPr>
          <a:xfrm>
            <a:off x="1442100" y="1589681"/>
            <a:ext cx="6259800" cy="170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3" name="Google Shape;463;p21"/>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rot="2009354">
            <a:off x="7385065" y="691570"/>
            <a:ext cx="1119751" cy="971497"/>
          </a:xfrm>
          <a:custGeom>
            <a:avLst/>
            <a:gdLst/>
            <a:ahLst/>
            <a:cxnLst/>
            <a:rect l="l" t="t" r="r" b="b"/>
            <a:pathLst>
              <a:path w="15340" h="13309" extrusionOk="0">
                <a:moveTo>
                  <a:pt x="6593" y="0"/>
                </a:moveTo>
                <a:lnTo>
                  <a:pt x="6593" y="0"/>
                </a:lnTo>
                <a:cubicBezTo>
                  <a:pt x="1251" y="1594"/>
                  <a:pt x="1" y="8620"/>
                  <a:pt x="4492" y="11952"/>
                </a:cubicBezTo>
                <a:cubicBezTo>
                  <a:pt x="5746" y="12886"/>
                  <a:pt x="7149" y="13308"/>
                  <a:pt x="8520" y="13308"/>
                </a:cubicBezTo>
                <a:cubicBezTo>
                  <a:pt x="12038" y="13308"/>
                  <a:pt x="15340" y="10528"/>
                  <a:pt x="15340" y="6501"/>
                </a:cubicBezTo>
                <a:cubicBezTo>
                  <a:pt x="15340" y="6356"/>
                  <a:pt x="15340" y="6212"/>
                  <a:pt x="15322" y="6049"/>
                </a:cubicBezTo>
                <a:cubicBezTo>
                  <a:pt x="15086" y="9290"/>
                  <a:pt x="12406" y="11807"/>
                  <a:pt x="9146" y="11807"/>
                </a:cubicBezTo>
                <a:cubicBezTo>
                  <a:pt x="6249" y="11807"/>
                  <a:pt x="3732" y="9779"/>
                  <a:pt x="3116" y="6936"/>
                </a:cubicBezTo>
                <a:cubicBezTo>
                  <a:pt x="2500" y="4093"/>
                  <a:pt x="3949" y="1195"/>
                  <a:pt x="6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713216" y="353999"/>
            <a:ext cx="1119724" cy="1124199"/>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21"/>
          <p:cNvGrpSpPr/>
          <p:nvPr/>
        </p:nvGrpSpPr>
        <p:grpSpPr>
          <a:xfrm>
            <a:off x="932890" y="3119134"/>
            <a:ext cx="7623960" cy="1452992"/>
            <a:chOff x="932890" y="3119134"/>
            <a:chExt cx="7623960" cy="1452992"/>
          </a:xfrm>
        </p:grpSpPr>
        <p:sp>
          <p:nvSpPr>
            <p:cNvPr id="468" name="Google Shape;468;p21"/>
            <p:cNvSpPr/>
            <p:nvPr/>
          </p:nvSpPr>
          <p:spPr>
            <a:xfrm>
              <a:off x="8059674" y="3725498"/>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1"/>
            <p:cNvGrpSpPr/>
            <p:nvPr/>
          </p:nvGrpSpPr>
          <p:grpSpPr>
            <a:xfrm>
              <a:off x="932890" y="3119134"/>
              <a:ext cx="849263" cy="621826"/>
              <a:chOff x="998250" y="971075"/>
              <a:chExt cx="163925" cy="120025"/>
            </a:xfrm>
          </p:grpSpPr>
          <p:sp>
            <p:nvSpPr>
              <p:cNvPr id="472" name="Google Shape;472;p21"/>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6" name="Google Shape;476;p21"/>
          <p:cNvSpPr/>
          <p:nvPr/>
        </p:nvSpPr>
        <p:spPr>
          <a:xfrm>
            <a:off x="1677866" y="4389770"/>
            <a:ext cx="130" cy="4792"/>
          </a:xfrm>
          <a:custGeom>
            <a:avLst/>
            <a:gdLst/>
            <a:ahLst/>
            <a:cxnLst/>
            <a:rect l="l" t="t" r="r" b="b"/>
            <a:pathLst>
              <a:path w="1" h="37" extrusionOk="0">
                <a:moveTo>
                  <a:pt x="1" y="37"/>
                </a:moveTo>
                <a:cubicBezTo>
                  <a:pt x="1" y="19"/>
                  <a:pt x="1" y="19"/>
                  <a:pt x="1" y="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1"/>
          <p:cNvGrpSpPr/>
          <p:nvPr/>
        </p:nvGrpSpPr>
        <p:grpSpPr>
          <a:xfrm flipH="1">
            <a:off x="-103928" y="11357"/>
            <a:ext cx="9489289" cy="4774777"/>
            <a:chOff x="-150589" y="11357"/>
            <a:chExt cx="9489289" cy="4774777"/>
          </a:xfrm>
        </p:grpSpPr>
        <p:sp>
          <p:nvSpPr>
            <p:cNvPr id="478" name="Google Shape;478;p21"/>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569"/>
        <p:cNvGrpSpPr/>
        <p:nvPr/>
      </p:nvGrpSpPr>
      <p:grpSpPr>
        <a:xfrm>
          <a:off x="0" y="0"/>
          <a:ext cx="0" cy="0"/>
          <a:chOff x="0" y="0"/>
          <a:chExt cx="0" cy="0"/>
        </a:xfrm>
      </p:grpSpPr>
      <p:grpSp>
        <p:nvGrpSpPr>
          <p:cNvPr id="570" name="Google Shape;570;p25"/>
          <p:cNvGrpSpPr/>
          <p:nvPr/>
        </p:nvGrpSpPr>
        <p:grpSpPr>
          <a:xfrm>
            <a:off x="-103928" y="11357"/>
            <a:ext cx="9489289" cy="5132136"/>
            <a:chOff x="-103928" y="11357"/>
            <a:chExt cx="9489289" cy="5132136"/>
          </a:xfrm>
        </p:grpSpPr>
        <p:sp>
          <p:nvSpPr>
            <p:cNvPr id="571" name="Google Shape;571;p25"/>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flipH="1">
              <a:off x="-103928" y="11357"/>
              <a:ext cx="9489289" cy="4774777"/>
              <a:chOff x="-150589" y="11357"/>
              <a:chExt cx="9489289" cy="4774777"/>
            </a:xfrm>
          </p:grpSpPr>
          <p:sp>
            <p:nvSpPr>
              <p:cNvPr id="574" name="Google Shape;574;p25"/>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5"/>
            <p:cNvGrpSpPr/>
            <p:nvPr/>
          </p:nvGrpSpPr>
          <p:grpSpPr>
            <a:xfrm>
              <a:off x="587551" y="586771"/>
              <a:ext cx="7251201" cy="4310942"/>
              <a:chOff x="615514" y="637221"/>
              <a:chExt cx="7251201" cy="4310942"/>
            </a:xfrm>
          </p:grpSpPr>
          <p:sp>
            <p:nvSpPr>
              <p:cNvPr id="584" name="Google Shape;584;p25"/>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5"/>
              <p:cNvGrpSpPr/>
              <p:nvPr/>
            </p:nvGrpSpPr>
            <p:grpSpPr>
              <a:xfrm>
                <a:off x="7017452" y="637221"/>
                <a:ext cx="849263" cy="621826"/>
                <a:chOff x="2172695" y="492015"/>
                <a:chExt cx="163925" cy="120025"/>
              </a:xfrm>
            </p:grpSpPr>
            <p:sp>
              <p:nvSpPr>
                <p:cNvPr id="587" name="Google Shape;587;p25"/>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25"/>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5"/>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644"/>
        <p:cNvGrpSpPr/>
        <p:nvPr/>
      </p:nvGrpSpPr>
      <p:grpSpPr>
        <a:xfrm>
          <a:off x="0" y="0"/>
          <a:ext cx="0" cy="0"/>
          <a:chOff x="0" y="0"/>
          <a:chExt cx="0" cy="0"/>
        </a:xfrm>
      </p:grpSpPr>
      <p:sp>
        <p:nvSpPr>
          <p:cNvPr id="645" name="Google Shape;645;p28"/>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58" name="Google Shape;658;p28"/>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9" name="Google Shape;65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0" name="Google Shape;660;p28"/>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61" name="Google Shape;661;p28"/>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83"/>
        <p:cNvGrpSpPr/>
        <p:nvPr/>
      </p:nvGrpSpPr>
      <p:grpSpPr>
        <a:xfrm>
          <a:off x="0" y="0"/>
          <a:ext cx="0" cy="0"/>
          <a:chOff x="0" y="0"/>
          <a:chExt cx="0" cy="0"/>
        </a:xfrm>
      </p:grpSpPr>
      <p:sp>
        <p:nvSpPr>
          <p:cNvPr id="684" name="Google Shape;684;p30"/>
          <p:cNvSpPr/>
          <p:nvPr/>
        </p:nvSpPr>
        <p:spPr>
          <a:xfrm flipH="1">
            <a:off x="5659949" y="471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0"/>
          <p:cNvGrpSpPr/>
          <p:nvPr/>
        </p:nvGrpSpPr>
        <p:grpSpPr>
          <a:xfrm>
            <a:off x="175065" y="1066703"/>
            <a:ext cx="8809837" cy="3967706"/>
            <a:chOff x="175065" y="1122903"/>
            <a:chExt cx="8809837" cy="3967706"/>
          </a:xfrm>
        </p:grpSpPr>
        <p:sp>
          <p:nvSpPr>
            <p:cNvPr id="687" name="Google Shape;687;p30"/>
            <p:cNvSpPr/>
            <p:nvPr/>
          </p:nvSpPr>
          <p:spPr>
            <a:xfrm>
              <a:off x="8532686" y="182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8371388" y="112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8834115" y="1297922"/>
              <a:ext cx="150787" cy="73131"/>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8167905" y="137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0"/>
            <p:cNvGrpSpPr/>
            <p:nvPr/>
          </p:nvGrpSpPr>
          <p:grpSpPr>
            <a:xfrm>
              <a:off x="175065" y="2822084"/>
              <a:ext cx="1091113" cy="2268526"/>
              <a:chOff x="851974" y="913738"/>
              <a:chExt cx="210607" cy="437872"/>
            </a:xfrm>
          </p:grpSpPr>
          <p:sp>
            <p:nvSpPr>
              <p:cNvPr id="694" name="Google Shape;694;p30"/>
              <p:cNvSpPr/>
              <p:nvPr/>
            </p:nvSpPr>
            <p:spPr>
              <a:xfrm>
                <a:off x="851974" y="913738"/>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56974" y="962313"/>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999631" y="133511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1040831" y="126098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 name="Google Shape;698;p30"/>
          <p:cNvGrpSpPr/>
          <p:nvPr/>
        </p:nvGrpSpPr>
        <p:grpSpPr>
          <a:xfrm flipH="1">
            <a:off x="-103928" y="11357"/>
            <a:ext cx="9489289" cy="4774777"/>
            <a:chOff x="-150589" y="11357"/>
            <a:chExt cx="9489289" cy="4774777"/>
          </a:xfrm>
        </p:grpSpPr>
        <p:sp>
          <p:nvSpPr>
            <p:cNvPr id="699" name="Google Shape;699;p3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30"/>
          <p:cNvSpPr txBox="1">
            <a:spLocks noGrp="1"/>
          </p:cNvSpPr>
          <p:nvPr>
            <p:ph type="title" idx="2"/>
          </p:nvPr>
        </p:nvSpPr>
        <p:spPr>
          <a:xfrm>
            <a:off x="71330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0" name="Google Shape;710;p30"/>
          <p:cNvSpPr txBox="1">
            <a:spLocks noGrp="1"/>
          </p:cNvSpPr>
          <p:nvPr>
            <p:ph type="subTitle" idx="1"/>
          </p:nvPr>
        </p:nvSpPr>
        <p:spPr>
          <a:xfrm>
            <a:off x="119583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1" name="Google Shape;711;p30"/>
          <p:cNvSpPr txBox="1">
            <a:spLocks noGrp="1"/>
          </p:cNvSpPr>
          <p:nvPr>
            <p:ph type="title" idx="3"/>
          </p:nvPr>
        </p:nvSpPr>
        <p:spPr>
          <a:xfrm>
            <a:off x="459845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2" name="Google Shape;712;p30"/>
          <p:cNvSpPr txBox="1">
            <a:spLocks noGrp="1"/>
          </p:cNvSpPr>
          <p:nvPr>
            <p:ph type="subTitle" idx="4"/>
          </p:nvPr>
        </p:nvSpPr>
        <p:spPr>
          <a:xfrm>
            <a:off x="508098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3" name="Google Shape;713;p30"/>
          <p:cNvSpPr txBox="1">
            <a:spLocks noGrp="1"/>
          </p:cNvSpPr>
          <p:nvPr>
            <p:ph type="title" idx="5"/>
          </p:nvPr>
        </p:nvSpPr>
        <p:spPr>
          <a:xfrm>
            <a:off x="71330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4" name="Google Shape;714;p30"/>
          <p:cNvSpPr txBox="1">
            <a:spLocks noGrp="1"/>
          </p:cNvSpPr>
          <p:nvPr>
            <p:ph type="subTitle" idx="6"/>
          </p:nvPr>
        </p:nvSpPr>
        <p:spPr>
          <a:xfrm>
            <a:off x="119583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5" name="Google Shape;715;p30"/>
          <p:cNvSpPr txBox="1">
            <a:spLocks noGrp="1"/>
          </p:cNvSpPr>
          <p:nvPr>
            <p:ph type="title" idx="7"/>
          </p:nvPr>
        </p:nvSpPr>
        <p:spPr>
          <a:xfrm>
            <a:off x="459845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6" name="Google Shape;716;p30"/>
          <p:cNvSpPr txBox="1">
            <a:spLocks noGrp="1"/>
          </p:cNvSpPr>
          <p:nvPr>
            <p:ph type="subTitle" idx="8"/>
          </p:nvPr>
        </p:nvSpPr>
        <p:spPr>
          <a:xfrm>
            <a:off x="508098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79"/>
        <p:cNvGrpSpPr/>
        <p:nvPr/>
      </p:nvGrpSpPr>
      <p:grpSpPr>
        <a:xfrm>
          <a:off x="0" y="0"/>
          <a:ext cx="0" cy="0"/>
          <a:chOff x="0" y="0"/>
          <a:chExt cx="0" cy="0"/>
        </a:xfrm>
      </p:grpSpPr>
      <p:grpSp>
        <p:nvGrpSpPr>
          <p:cNvPr id="780" name="Google Shape;780;p33"/>
          <p:cNvGrpSpPr/>
          <p:nvPr/>
        </p:nvGrpSpPr>
        <p:grpSpPr>
          <a:xfrm>
            <a:off x="-328621" y="-11"/>
            <a:ext cx="10855212" cy="5143520"/>
            <a:chOff x="-328621" y="-11"/>
            <a:chExt cx="10855212" cy="5143520"/>
          </a:xfrm>
        </p:grpSpPr>
        <p:sp>
          <p:nvSpPr>
            <p:cNvPr id="781" name="Google Shape;781;p33"/>
            <p:cNvSpPr/>
            <p:nvPr/>
          </p:nvSpPr>
          <p:spPr>
            <a:xfrm flipH="1">
              <a:off x="157591" y="1587675"/>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668226" y="0"/>
              <a:ext cx="4020684" cy="4020684"/>
            </a:xfrm>
            <a:custGeom>
              <a:avLst/>
              <a:gdLst/>
              <a:ahLst/>
              <a:cxnLst/>
              <a:rect l="l" t="t" r="r" b="b"/>
              <a:pathLst>
                <a:path w="31022" h="31022" extrusionOk="0">
                  <a:moveTo>
                    <a:pt x="17222" y="942"/>
                  </a:moveTo>
                  <a:cubicBezTo>
                    <a:pt x="25263" y="1884"/>
                    <a:pt x="31022" y="9164"/>
                    <a:pt x="30080" y="17204"/>
                  </a:cubicBezTo>
                  <a:cubicBezTo>
                    <a:pt x="29138" y="25263"/>
                    <a:pt x="21858" y="31022"/>
                    <a:pt x="13818" y="30080"/>
                  </a:cubicBezTo>
                  <a:cubicBezTo>
                    <a:pt x="5759" y="29138"/>
                    <a:pt x="0" y="21858"/>
                    <a:pt x="942" y="13800"/>
                  </a:cubicBezTo>
                  <a:cubicBezTo>
                    <a:pt x="1883" y="5759"/>
                    <a:pt x="9164" y="0"/>
                    <a:pt x="17222" y="9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3"/>
            <p:cNvGrpSpPr/>
            <p:nvPr/>
          </p:nvGrpSpPr>
          <p:grpSpPr>
            <a:xfrm>
              <a:off x="6238207" y="2723125"/>
              <a:ext cx="2905800" cy="1903286"/>
              <a:chOff x="5700400" y="3687875"/>
              <a:chExt cx="560500" cy="367125"/>
            </a:xfrm>
          </p:grpSpPr>
          <p:sp>
            <p:nvSpPr>
              <p:cNvPr id="784" name="Google Shape;784;p33"/>
              <p:cNvSpPr/>
              <p:nvPr/>
            </p:nvSpPr>
            <p:spPr>
              <a:xfrm>
                <a:off x="5805425" y="3869350"/>
                <a:ext cx="28550" cy="72900"/>
              </a:xfrm>
              <a:custGeom>
                <a:avLst/>
                <a:gdLst/>
                <a:ahLst/>
                <a:cxnLst/>
                <a:rect l="l" t="t" r="r" b="b"/>
                <a:pathLst>
                  <a:path w="1142" h="2916" extrusionOk="0">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5739775" y="3847600"/>
                <a:ext cx="73375" cy="24925"/>
              </a:xfrm>
              <a:custGeom>
                <a:avLst/>
                <a:gdLst/>
                <a:ahLst/>
                <a:cxnLst/>
                <a:rect l="l" t="t" r="r" b="b"/>
                <a:pathLst>
                  <a:path w="2935" h="997" extrusionOk="0">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3"/>
              <p:cNvGrpSpPr/>
              <p:nvPr/>
            </p:nvGrpSpPr>
            <p:grpSpPr>
              <a:xfrm>
                <a:off x="5700400" y="3687875"/>
                <a:ext cx="560500" cy="367125"/>
                <a:chOff x="5700400" y="3687875"/>
                <a:chExt cx="560500" cy="367125"/>
              </a:xfrm>
            </p:grpSpPr>
            <p:sp>
              <p:nvSpPr>
                <p:cNvPr id="787" name="Google Shape;787;p33"/>
                <p:cNvSpPr/>
                <p:nvPr/>
              </p:nvSpPr>
              <p:spPr>
                <a:xfrm>
                  <a:off x="5865650" y="3708175"/>
                  <a:ext cx="395250" cy="209175"/>
                </a:xfrm>
                <a:custGeom>
                  <a:avLst/>
                  <a:gdLst/>
                  <a:ahLst/>
                  <a:cxnLst/>
                  <a:rect l="l" t="t" r="r" b="b"/>
                  <a:pathLst>
                    <a:path w="15810" h="8367" extrusionOk="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5710800" y="3687875"/>
                  <a:ext cx="147625" cy="182400"/>
                </a:xfrm>
                <a:custGeom>
                  <a:avLst/>
                  <a:gdLst/>
                  <a:ahLst/>
                  <a:cxnLst/>
                  <a:rect l="l" t="t" r="r" b="b"/>
                  <a:pathLst>
                    <a:path w="5905" h="7296" extrusionOk="0">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5997850" y="4011950"/>
                  <a:ext cx="34875" cy="14975"/>
                </a:xfrm>
                <a:custGeom>
                  <a:avLst/>
                  <a:gdLst/>
                  <a:ahLst/>
                  <a:cxnLst/>
                  <a:rect l="l" t="t" r="r" b="b"/>
                  <a:pathLst>
                    <a:path w="1395" h="599" extrusionOk="0">
                      <a:moveTo>
                        <a:pt x="562" y="1"/>
                      </a:moveTo>
                      <a:lnTo>
                        <a:pt x="0" y="218"/>
                      </a:lnTo>
                      <a:lnTo>
                        <a:pt x="0" y="598"/>
                      </a:lnTo>
                      <a:lnTo>
                        <a:pt x="688" y="598"/>
                      </a:lnTo>
                      <a:lnTo>
                        <a:pt x="1395" y="73"/>
                      </a:lnTo>
                      <a:lnTo>
                        <a:pt x="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5880575" y="3926375"/>
                  <a:ext cx="41675" cy="128625"/>
                </a:xfrm>
                <a:custGeom>
                  <a:avLst/>
                  <a:gdLst/>
                  <a:ahLst/>
                  <a:cxnLst/>
                  <a:rect l="l" t="t" r="r" b="b"/>
                  <a:pathLst>
                    <a:path w="1667" h="5145" extrusionOk="0">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5859300" y="3914625"/>
                  <a:ext cx="41225" cy="126775"/>
                </a:xfrm>
                <a:custGeom>
                  <a:avLst/>
                  <a:gdLst/>
                  <a:ahLst/>
                  <a:cxnLst/>
                  <a:rect l="l" t="t" r="r" b="b"/>
                  <a:pathLst>
                    <a:path w="1649" h="5071" extrusionOk="0">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5784600" y="3870250"/>
                  <a:ext cx="38500" cy="69300"/>
                </a:xfrm>
                <a:custGeom>
                  <a:avLst/>
                  <a:gdLst/>
                  <a:ahLst/>
                  <a:cxnLst/>
                  <a:rect l="l" t="t" r="r" b="b"/>
                  <a:pathLst>
                    <a:path w="1540" h="2772" extrusionOk="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5700400" y="3839000"/>
                  <a:ext cx="301550" cy="189625"/>
                </a:xfrm>
                <a:custGeom>
                  <a:avLst/>
                  <a:gdLst/>
                  <a:ahLst/>
                  <a:cxnLst/>
                  <a:rect l="l" t="t" r="r" b="b"/>
                  <a:pathLst>
                    <a:path w="12062" h="7585" extrusionOk="0">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4" name="Google Shape;794;p33"/>
            <p:cNvGrpSpPr/>
            <p:nvPr/>
          </p:nvGrpSpPr>
          <p:grpSpPr>
            <a:xfrm>
              <a:off x="7160623" y="1944703"/>
              <a:ext cx="664368" cy="430815"/>
              <a:chOff x="5878325" y="3537725"/>
              <a:chExt cx="128150" cy="83100"/>
            </a:xfrm>
          </p:grpSpPr>
          <p:sp>
            <p:nvSpPr>
              <p:cNvPr id="795" name="Google Shape;795;p33"/>
              <p:cNvSpPr/>
              <p:nvPr/>
            </p:nvSpPr>
            <p:spPr>
              <a:xfrm>
                <a:off x="5921325" y="3543375"/>
                <a:ext cx="85150" cy="43025"/>
              </a:xfrm>
              <a:custGeom>
                <a:avLst/>
                <a:gdLst/>
                <a:ahLst/>
                <a:cxnLst/>
                <a:rect l="l" t="t" r="r" b="b"/>
                <a:pathLst>
                  <a:path w="3406" h="1721" extrusionOk="0">
                    <a:moveTo>
                      <a:pt x="1232" y="0"/>
                    </a:moveTo>
                    <a:lnTo>
                      <a:pt x="1051" y="91"/>
                    </a:lnTo>
                    <a:cubicBezTo>
                      <a:pt x="852" y="616"/>
                      <a:pt x="472" y="1069"/>
                      <a:pt x="1" y="1359"/>
                    </a:cubicBezTo>
                    <a:lnTo>
                      <a:pt x="327" y="1703"/>
                    </a:lnTo>
                    <a:cubicBezTo>
                      <a:pt x="390" y="1634"/>
                      <a:pt x="478" y="1611"/>
                      <a:pt x="569" y="1611"/>
                    </a:cubicBezTo>
                    <a:cubicBezTo>
                      <a:pt x="767" y="1611"/>
                      <a:pt x="979" y="1721"/>
                      <a:pt x="979" y="1721"/>
                    </a:cubicBezTo>
                    <a:cubicBezTo>
                      <a:pt x="1105" y="1317"/>
                      <a:pt x="1452" y="1244"/>
                      <a:pt x="1688" y="1244"/>
                    </a:cubicBezTo>
                    <a:cubicBezTo>
                      <a:pt x="1822" y="1244"/>
                      <a:pt x="1920" y="1268"/>
                      <a:pt x="1920" y="1268"/>
                    </a:cubicBezTo>
                    <a:cubicBezTo>
                      <a:pt x="2044" y="718"/>
                      <a:pt x="2585" y="613"/>
                      <a:pt x="2979" y="613"/>
                    </a:cubicBezTo>
                    <a:cubicBezTo>
                      <a:pt x="3220" y="613"/>
                      <a:pt x="3405" y="652"/>
                      <a:pt x="3405" y="652"/>
                    </a:cubicBezTo>
                    <a:cubicBezTo>
                      <a:pt x="2796" y="172"/>
                      <a:pt x="2224" y="55"/>
                      <a:pt x="1810" y="55"/>
                    </a:cubicBezTo>
                    <a:cubicBezTo>
                      <a:pt x="1412" y="55"/>
                      <a:pt x="1160" y="163"/>
                      <a:pt x="1160" y="163"/>
                    </a:cubicBezTo>
                    <a:lnTo>
                      <a:pt x="12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5878325" y="3537725"/>
                <a:ext cx="39400" cy="40525"/>
              </a:xfrm>
              <a:custGeom>
                <a:avLst/>
                <a:gdLst/>
                <a:ahLst/>
                <a:cxnLst/>
                <a:rect l="l" t="t" r="r" b="b"/>
                <a:pathLst>
                  <a:path w="1576" h="1621" extrusionOk="0">
                    <a:moveTo>
                      <a:pt x="534" y="0"/>
                    </a:moveTo>
                    <a:cubicBezTo>
                      <a:pt x="384" y="0"/>
                      <a:pt x="207" y="28"/>
                      <a:pt x="0" y="100"/>
                    </a:cubicBezTo>
                    <a:cubicBezTo>
                      <a:pt x="435" y="118"/>
                      <a:pt x="725" y="498"/>
                      <a:pt x="652" y="933"/>
                    </a:cubicBezTo>
                    <a:cubicBezTo>
                      <a:pt x="652" y="933"/>
                      <a:pt x="1105" y="933"/>
                      <a:pt x="1051" y="1494"/>
                    </a:cubicBezTo>
                    <a:cubicBezTo>
                      <a:pt x="1051" y="1494"/>
                      <a:pt x="1114" y="1475"/>
                      <a:pt x="1189" y="1475"/>
                    </a:cubicBezTo>
                    <a:cubicBezTo>
                      <a:pt x="1278" y="1475"/>
                      <a:pt x="1383" y="1502"/>
                      <a:pt x="1413" y="1621"/>
                    </a:cubicBezTo>
                    <a:lnTo>
                      <a:pt x="1576" y="1530"/>
                    </a:lnTo>
                    <a:cubicBezTo>
                      <a:pt x="1359" y="1150"/>
                      <a:pt x="1268" y="697"/>
                      <a:pt x="1304" y="244"/>
                    </a:cubicBezTo>
                    <a:lnTo>
                      <a:pt x="1232" y="154"/>
                    </a:lnTo>
                    <a:lnTo>
                      <a:pt x="1232" y="299"/>
                    </a:lnTo>
                    <a:cubicBezTo>
                      <a:pt x="1232" y="299"/>
                      <a:pt x="102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5956650" y="3607200"/>
                <a:ext cx="8175" cy="4100"/>
              </a:xfrm>
              <a:custGeom>
                <a:avLst/>
                <a:gdLst/>
                <a:ahLst/>
                <a:cxnLst/>
                <a:rect l="l" t="t" r="r" b="b"/>
                <a:pathLst>
                  <a:path w="327" h="164" extrusionOk="0">
                    <a:moveTo>
                      <a:pt x="127" y="1"/>
                    </a:moveTo>
                    <a:lnTo>
                      <a:pt x="0" y="73"/>
                    </a:lnTo>
                    <a:lnTo>
                      <a:pt x="0" y="164"/>
                    </a:lnTo>
                    <a:lnTo>
                      <a:pt x="163" y="146"/>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5927225" y="3590450"/>
                <a:ext cx="10425" cy="30375"/>
              </a:xfrm>
              <a:custGeom>
                <a:avLst/>
                <a:gdLst/>
                <a:ahLst/>
                <a:cxnLst/>
                <a:rect l="l" t="t" r="r" b="b"/>
                <a:pathLst>
                  <a:path w="417" h="1215" extrusionOk="0">
                    <a:moveTo>
                      <a:pt x="181" y="1"/>
                    </a:moveTo>
                    <a:cubicBezTo>
                      <a:pt x="73" y="128"/>
                      <a:pt x="0" y="291"/>
                      <a:pt x="18" y="453"/>
                    </a:cubicBezTo>
                    <a:cubicBezTo>
                      <a:pt x="73" y="580"/>
                      <a:pt x="145" y="707"/>
                      <a:pt x="236" y="816"/>
                    </a:cubicBezTo>
                    <a:cubicBezTo>
                      <a:pt x="254" y="852"/>
                      <a:pt x="236" y="942"/>
                      <a:pt x="254" y="1033"/>
                    </a:cubicBezTo>
                    <a:cubicBezTo>
                      <a:pt x="272" y="1087"/>
                      <a:pt x="254" y="1142"/>
                      <a:pt x="217" y="1196"/>
                    </a:cubicBezTo>
                    <a:cubicBezTo>
                      <a:pt x="254" y="1178"/>
                      <a:pt x="290" y="1160"/>
                      <a:pt x="290" y="1124"/>
                    </a:cubicBezTo>
                    <a:cubicBezTo>
                      <a:pt x="308" y="1160"/>
                      <a:pt x="308" y="1178"/>
                      <a:pt x="290" y="1214"/>
                    </a:cubicBezTo>
                    <a:cubicBezTo>
                      <a:pt x="326" y="1196"/>
                      <a:pt x="344" y="1178"/>
                      <a:pt x="344" y="1160"/>
                    </a:cubicBezTo>
                    <a:cubicBezTo>
                      <a:pt x="362" y="1160"/>
                      <a:pt x="362" y="1178"/>
                      <a:pt x="362" y="1196"/>
                    </a:cubicBezTo>
                    <a:cubicBezTo>
                      <a:pt x="380" y="1160"/>
                      <a:pt x="380" y="1124"/>
                      <a:pt x="362" y="1105"/>
                    </a:cubicBezTo>
                    <a:cubicBezTo>
                      <a:pt x="344" y="1033"/>
                      <a:pt x="380" y="924"/>
                      <a:pt x="399" y="852"/>
                    </a:cubicBezTo>
                    <a:cubicBezTo>
                      <a:pt x="417" y="779"/>
                      <a:pt x="344" y="834"/>
                      <a:pt x="344" y="761"/>
                    </a:cubicBezTo>
                    <a:cubicBezTo>
                      <a:pt x="344" y="689"/>
                      <a:pt x="308" y="598"/>
                      <a:pt x="272" y="544"/>
                    </a:cubicBezTo>
                    <a:cubicBezTo>
                      <a:pt x="217" y="435"/>
                      <a:pt x="417" y="381"/>
                      <a:pt x="417" y="381"/>
                    </a:cubicBez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5923150" y="3587750"/>
                <a:ext cx="9075" cy="30350"/>
              </a:xfrm>
              <a:custGeom>
                <a:avLst/>
                <a:gdLst/>
                <a:ahLst/>
                <a:cxnLst/>
                <a:rect l="l" t="t" r="r" b="b"/>
                <a:pathLst>
                  <a:path w="363" h="1214" extrusionOk="0">
                    <a:moveTo>
                      <a:pt x="199" y="0"/>
                    </a:moveTo>
                    <a:cubicBezTo>
                      <a:pt x="73" y="109"/>
                      <a:pt x="0" y="272"/>
                      <a:pt x="0" y="435"/>
                    </a:cubicBezTo>
                    <a:cubicBezTo>
                      <a:pt x="36" y="561"/>
                      <a:pt x="91" y="688"/>
                      <a:pt x="163" y="815"/>
                    </a:cubicBezTo>
                    <a:cubicBezTo>
                      <a:pt x="163" y="851"/>
                      <a:pt x="145" y="942"/>
                      <a:pt x="163" y="1014"/>
                    </a:cubicBezTo>
                    <a:cubicBezTo>
                      <a:pt x="163" y="1087"/>
                      <a:pt x="145" y="1141"/>
                      <a:pt x="109" y="1177"/>
                    </a:cubicBezTo>
                    <a:cubicBezTo>
                      <a:pt x="145" y="1177"/>
                      <a:pt x="181" y="1141"/>
                      <a:pt x="199" y="1123"/>
                    </a:cubicBezTo>
                    <a:lnTo>
                      <a:pt x="199" y="1123"/>
                    </a:lnTo>
                    <a:cubicBezTo>
                      <a:pt x="199" y="1141"/>
                      <a:pt x="181" y="1177"/>
                      <a:pt x="181" y="1213"/>
                    </a:cubicBezTo>
                    <a:cubicBezTo>
                      <a:pt x="199" y="1195"/>
                      <a:pt x="217" y="1177"/>
                      <a:pt x="236" y="1159"/>
                    </a:cubicBezTo>
                    <a:cubicBezTo>
                      <a:pt x="236" y="1159"/>
                      <a:pt x="236" y="1177"/>
                      <a:pt x="254" y="1195"/>
                    </a:cubicBezTo>
                    <a:cubicBezTo>
                      <a:pt x="272" y="1159"/>
                      <a:pt x="272" y="1123"/>
                      <a:pt x="254" y="1105"/>
                    </a:cubicBezTo>
                    <a:cubicBezTo>
                      <a:pt x="217" y="1032"/>
                      <a:pt x="272" y="942"/>
                      <a:pt x="308" y="869"/>
                    </a:cubicBezTo>
                    <a:cubicBezTo>
                      <a:pt x="326" y="797"/>
                      <a:pt x="254" y="833"/>
                      <a:pt x="254" y="779"/>
                    </a:cubicBezTo>
                    <a:cubicBezTo>
                      <a:pt x="254" y="688"/>
                      <a:pt x="236" y="616"/>
                      <a:pt x="199" y="543"/>
                    </a:cubicBezTo>
                    <a:cubicBezTo>
                      <a:pt x="163" y="453"/>
                      <a:pt x="362" y="399"/>
                      <a:pt x="362" y="399"/>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5907750" y="3578675"/>
                <a:ext cx="7275" cy="17700"/>
              </a:xfrm>
              <a:custGeom>
                <a:avLst/>
                <a:gdLst/>
                <a:ahLst/>
                <a:cxnLst/>
                <a:rect l="l" t="t" r="r" b="b"/>
                <a:pathLst>
                  <a:path w="291" h="708" extrusionOk="0">
                    <a:moveTo>
                      <a:pt x="200" y="1"/>
                    </a:moveTo>
                    <a:lnTo>
                      <a:pt x="0" y="73"/>
                    </a:lnTo>
                    <a:cubicBezTo>
                      <a:pt x="0" y="164"/>
                      <a:pt x="127" y="291"/>
                      <a:pt x="127" y="291"/>
                    </a:cubicBezTo>
                    <a:cubicBezTo>
                      <a:pt x="127" y="291"/>
                      <a:pt x="91" y="454"/>
                      <a:pt x="91" y="490"/>
                    </a:cubicBezTo>
                    <a:cubicBezTo>
                      <a:pt x="73" y="544"/>
                      <a:pt x="73" y="599"/>
                      <a:pt x="91" y="635"/>
                    </a:cubicBezTo>
                    <a:cubicBezTo>
                      <a:pt x="91" y="671"/>
                      <a:pt x="127" y="707"/>
                      <a:pt x="182" y="707"/>
                    </a:cubicBezTo>
                    <a:cubicBezTo>
                      <a:pt x="163" y="689"/>
                      <a:pt x="163" y="671"/>
                      <a:pt x="163" y="653"/>
                    </a:cubicBezTo>
                    <a:lnTo>
                      <a:pt x="163" y="653"/>
                    </a:lnTo>
                    <a:cubicBezTo>
                      <a:pt x="163" y="666"/>
                      <a:pt x="182" y="678"/>
                      <a:pt x="199" y="678"/>
                    </a:cubicBezTo>
                    <a:cubicBezTo>
                      <a:pt x="206" y="678"/>
                      <a:pt x="212" y="676"/>
                      <a:pt x="218" y="671"/>
                    </a:cubicBezTo>
                    <a:cubicBezTo>
                      <a:pt x="200" y="654"/>
                      <a:pt x="200" y="603"/>
                      <a:pt x="200" y="599"/>
                    </a:cubicBezTo>
                    <a:lnTo>
                      <a:pt x="200" y="599"/>
                    </a:lnTo>
                    <a:cubicBezTo>
                      <a:pt x="200" y="617"/>
                      <a:pt x="218" y="635"/>
                      <a:pt x="254" y="635"/>
                    </a:cubicBezTo>
                    <a:cubicBezTo>
                      <a:pt x="236" y="617"/>
                      <a:pt x="218" y="599"/>
                      <a:pt x="218" y="580"/>
                    </a:cubicBezTo>
                    <a:cubicBezTo>
                      <a:pt x="218" y="544"/>
                      <a:pt x="163" y="508"/>
                      <a:pt x="163" y="508"/>
                    </a:cubicBezTo>
                    <a:cubicBezTo>
                      <a:pt x="163" y="508"/>
                      <a:pt x="163" y="490"/>
                      <a:pt x="218" y="436"/>
                    </a:cubicBezTo>
                    <a:cubicBezTo>
                      <a:pt x="272" y="399"/>
                      <a:pt x="290" y="327"/>
                      <a:pt x="272" y="254"/>
                    </a:cubicBezTo>
                    <a:cubicBezTo>
                      <a:pt x="236" y="200"/>
                      <a:pt x="218" y="182"/>
                      <a:pt x="236" y="128"/>
                    </a:cubicBezTo>
                    <a:cubicBezTo>
                      <a:pt x="254" y="91"/>
                      <a:pt x="2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5903675" y="3579600"/>
                <a:ext cx="8175" cy="16775"/>
              </a:xfrm>
              <a:custGeom>
                <a:avLst/>
                <a:gdLst/>
                <a:ahLst/>
                <a:cxnLst/>
                <a:rect l="l" t="t" r="r" b="b"/>
                <a:pathLst>
                  <a:path w="327" h="671" extrusionOk="0">
                    <a:moveTo>
                      <a:pt x="308" y="0"/>
                    </a:moveTo>
                    <a:lnTo>
                      <a:pt x="73" y="18"/>
                    </a:lnTo>
                    <a:cubicBezTo>
                      <a:pt x="73" y="109"/>
                      <a:pt x="109" y="181"/>
                      <a:pt x="145" y="254"/>
                    </a:cubicBezTo>
                    <a:lnTo>
                      <a:pt x="37" y="435"/>
                    </a:lnTo>
                    <a:cubicBezTo>
                      <a:pt x="19" y="471"/>
                      <a:pt x="0" y="525"/>
                      <a:pt x="0" y="580"/>
                    </a:cubicBezTo>
                    <a:cubicBezTo>
                      <a:pt x="0" y="616"/>
                      <a:pt x="37" y="652"/>
                      <a:pt x="73" y="670"/>
                    </a:cubicBezTo>
                    <a:cubicBezTo>
                      <a:pt x="73" y="652"/>
                      <a:pt x="73" y="634"/>
                      <a:pt x="73" y="616"/>
                    </a:cubicBezTo>
                    <a:cubicBezTo>
                      <a:pt x="73" y="634"/>
                      <a:pt x="109" y="652"/>
                      <a:pt x="127" y="652"/>
                    </a:cubicBezTo>
                    <a:cubicBezTo>
                      <a:pt x="109" y="634"/>
                      <a:pt x="127" y="562"/>
                      <a:pt x="127" y="562"/>
                    </a:cubicBezTo>
                    <a:cubicBezTo>
                      <a:pt x="127" y="598"/>
                      <a:pt x="145" y="616"/>
                      <a:pt x="163" y="616"/>
                    </a:cubicBezTo>
                    <a:cubicBezTo>
                      <a:pt x="163" y="598"/>
                      <a:pt x="163" y="580"/>
                      <a:pt x="163" y="562"/>
                    </a:cubicBezTo>
                    <a:cubicBezTo>
                      <a:pt x="182" y="525"/>
                      <a:pt x="145" y="471"/>
                      <a:pt x="145" y="471"/>
                    </a:cubicBezTo>
                    <a:cubicBezTo>
                      <a:pt x="163" y="453"/>
                      <a:pt x="182" y="435"/>
                      <a:pt x="218" y="417"/>
                    </a:cubicBezTo>
                    <a:cubicBezTo>
                      <a:pt x="272" y="399"/>
                      <a:pt x="308" y="326"/>
                      <a:pt x="308" y="254"/>
                    </a:cubicBezTo>
                    <a:cubicBezTo>
                      <a:pt x="308" y="181"/>
                      <a:pt x="272" y="181"/>
                      <a:pt x="308" y="127"/>
                    </a:cubicBezTo>
                    <a:cubicBezTo>
                      <a:pt x="326" y="91"/>
                      <a:pt x="308"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5891900" y="3575075"/>
                <a:ext cx="16775" cy="6350"/>
              </a:xfrm>
              <a:custGeom>
                <a:avLst/>
                <a:gdLst/>
                <a:ahLst/>
                <a:cxnLst/>
                <a:rect l="l" t="t" r="r" b="b"/>
                <a:pathLst>
                  <a:path w="671" h="254" extrusionOk="0">
                    <a:moveTo>
                      <a:pt x="399" y="0"/>
                    </a:moveTo>
                    <a:lnTo>
                      <a:pt x="272" y="72"/>
                    </a:lnTo>
                    <a:lnTo>
                      <a:pt x="290" y="18"/>
                    </a:lnTo>
                    <a:lnTo>
                      <a:pt x="145" y="109"/>
                    </a:lnTo>
                    <a:lnTo>
                      <a:pt x="145" y="109"/>
                    </a:lnTo>
                    <a:lnTo>
                      <a:pt x="164" y="72"/>
                    </a:lnTo>
                    <a:lnTo>
                      <a:pt x="109" y="145"/>
                    </a:lnTo>
                    <a:lnTo>
                      <a:pt x="109" y="91"/>
                    </a:lnTo>
                    <a:lnTo>
                      <a:pt x="19" y="181"/>
                    </a:lnTo>
                    <a:lnTo>
                      <a:pt x="1" y="235"/>
                    </a:lnTo>
                    <a:lnTo>
                      <a:pt x="254" y="254"/>
                    </a:lnTo>
                    <a:lnTo>
                      <a:pt x="580" y="109"/>
                    </a:lnTo>
                    <a:lnTo>
                      <a:pt x="671" y="0"/>
                    </a:lnTo>
                    <a:lnTo>
                      <a:pt x="671" y="0"/>
                    </a:lnTo>
                    <a:lnTo>
                      <a:pt x="526" y="54"/>
                    </a:lnTo>
                    <a:lnTo>
                      <a:pt x="562" y="18"/>
                    </a:lnTo>
                    <a:lnTo>
                      <a:pt x="490" y="54"/>
                    </a:lnTo>
                    <a:lnTo>
                      <a:pt x="508" y="18"/>
                    </a:lnTo>
                    <a:lnTo>
                      <a:pt x="363" y="72"/>
                    </a:lnTo>
                    <a:lnTo>
                      <a:pt x="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5924050" y="3583225"/>
                <a:ext cx="20850" cy="21750"/>
              </a:xfrm>
              <a:custGeom>
                <a:avLst/>
                <a:gdLst/>
                <a:ahLst/>
                <a:cxnLst/>
                <a:rect l="l" t="t" r="r" b="b"/>
                <a:pathLst>
                  <a:path w="834" h="870" extrusionOk="0">
                    <a:moveTo>
                      <a:pt x="254" y="0"/>
                    </a:moveTo>
                    <a:lnTo>
                      <a:pt x="0" y="72"/>
                    </a:lnTo>
                    <a:cubicBezTo>
                      <a:pt x="0" y="72"/>
                      <a:pt x="200" y="525"/>
                      <a:pt x="218" y="543"/>
                    </a:cubicBezTo>
                    <a:lnTo>
                      <a:pt x="562" y="869"/>
                    </a:lnTo>
                    <a:lnTo>
                      <a:pt x="689" y="815"/>
                    </a:lnTo>
                    <a:lnTo>
                      <a:pt x="833" y="797"/>
                    </a:lnTo>
                    <a:lnTo>
                      <a:pt x="670" y="670"/>
                    </a:lnTo>
                    <a:lnTo>
                      <a:pt x="725" y="670"/>
                    </a:lnTo>
                    <a:lnTo>
                      <a:pt x="598" y="561"/>
                    </a:lnTo>
                    <a:lnTo>
                      <a:pt x="670" y="561"/>
                    </a:lnTo>
                    <a:lnTo>
                      <a:pt x="507" y="453"/>
                    </a:lnTo>
                    <a:lnTo>
                      <a:pt x="598" y="471"/>
                    </a:lnTo>
                    <a:lnTo>
                      <a:pt x="453" y="308"/>
                    </a:lnTo>
                    <a:lnTo>
                      <a:pt x="507" y="308"/>
                    </a:lnTo>
                    <a:lnTo>
                      <a:pt x="399" y="163"/>
                    </a:lnTo>
                    <a:lnTo>
                      <a:pt x="399" y="163"/>
                    </a:lnTo>
                    <a:lnTo>
                      <a:pt x="471" y="181"/>
                    </a:lnTo>
                    <a:lnTo>
                      <a:pt x="471" y="181"/>
                    </a:lnTo>
                    <a:lnTo>
                      <a:pt x="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5942600" y="3603125"/>
                <a:ext cx="10000" cy="7275"/>
              </a:xfrm>
              <a:custGeom>
                <a:avLst/>
                <a:gdLst/>
                <a:ahLst/>
                <a:cxnLst/>
                <a:rect l="l" t="t" r="r" b="b"/>
                <a:pathLst>
                  <a:path w="400" h="291" extrusionOk="0">
                    <a:moveTo>
                      <a:pt x="1" y="1"/>
                    </a:moveTo>
                    <a:lnTo>
                      <a:pt x="37" y="182"/>
                    </a:lnTo>
                    <a:cubicBezTo>
                      <a:pt x="73" y="218"/>
                      <a:pt x="128" y="236"/>
                      <a:pt x="182" y="254"/>
                    </a:cubicBezTo>
                    <a:lnTo>
                      <a:pt x="363" y="291"/>
                    </a:lnTo>
                    <a:lnTo>
                      <a:pt x="399" y="218"/>
                    </a:lnTo>
                    <a:lnTo>
                      <a:pt x="309" y="218"/>
                    </a:lnTo>
                    <a:lnTo>
                      <a:pt x="345" y="200"/>
                    </a:lnTo>
                    <a:lnTo>
                      <a:pt x="200" y="146"/>
                    </a:lnTo>
                    <a:lnTo>
                      <a:pt x="254" y="146"/>
                    </a:lnTo>
                    <a:lnTo>
                      <a:pt x="73" y="73"/>
                    </a:lnTo>
                    <a:lnTo>
                      <a:pt x="182" y="7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5951200" y="3608125"/>
                <a:ext cx="5925" cy="2725"/>
              </a:xfrm>
              <a:custGeom>
                <a:avLst/>
                <a:gdLst/>
                <a:ahLst/>
                <a:cxnLst/>
                <a:rect l="l" t="t" r="r" b="b"/>
                <a:pathLst>
                  <a:path w="237" h="109" extrusionOk="0">
                    <a:moveTo>
                      <a:pt x="236" y="0"/>
                    </a:moveTo>
                    <a:lnTo>
                      <a:pt x="182" y="36"/>
                    </a:lnTo>
                    <a:lnTo>
                      <a:pt x="182" y="18"/>
                    </a:lnTo>
                    <a:lnTo>
                      <a:pt x="110" y="54"/>
                    </a:lnTo>
                    <a:lnTo>
                      <a:pt x="110" y="36"/>
                    </a:lnTo>
                    <a:lnTo>
                      <a:pt x="55" y="54"/>
                    </a:lnTo>
                    <a:lnTo>
                      <a:pt x="1" y="91"/>
                    </a:lnTo>
                    <a:lnTo>
                      <a:pt x="37" y="109"/>
                    </a:lnTo>
                    <a:lnTo>
                      <a:pt x="146" y="109"/>
                    </a:lnTo>
                    <a:lnTo>
                      <a:pt x="218" y="72"/>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5883750" y="3574150"/>
                <a:ext cx="73825" cy="38375"/>
              </a:xfrm>
              <a:custGeom>
                <a:avLst/>
                <a:gdLst/>
                <a:ahLst/>
                <a:cxnLst/>
                <a:rect l="l" t="t" r="r" b="b"/>
                <a:pathLst>
                  <a:path w="2953" h="1535" extrusionOk="0">
                    <a:moveTo>
                      <a:pt x="381" y="1"/>
                    </a:moveTo>
                    <a:cubicBezTo>
                      <a:pt x="381" y="1"/>
                      <a:pt x="146" y="146"/>
                      <a:pt x="200" y="327"/>
                    </a:cubicBezTo>
                    <a:cubicBezTo>
                      <a:pt x="127" y="345"/>
                      <a:pt x="91" y="417"/>
                      <a:pt x="91" y="490"/>
                    </a:cubicBezTo>
                    <a:cubicBezTo>
                      <a:pt x="109" y="562"/>
                      <a:pt x="73" y="635"/>
                      <a:pt x="19" y="671"/>
                    </a:cubicBezTo>
                    <a:cubicBezTo>
                      <a:pt x="1" y="689"/>
                      <a:pt x="55" y="761"/>
                      <a:pt x="127" y="780"/>
                    </a:cubicBezTo>
                    <a:lnTo>
                      <a:pt x="182" y="780"/>
                    </a:lnTo>
                    <a:cubicBezTo>
                      <a:pt x="236" y="780"/>
                      <a:pt x="290" y="725"/>
                      <a:pt x="290" y="671"/>
                    </a:cubicBezTo>
                    <a:cubicBezTo>
                      <a:pt x="327" y="598"/>
                      <a:pt x="399" y="526"/>
                      <a:pt x="490" y="526"/>
                    </a:cubicBezTo>
                    <a:cubicBezTo>
                      <a:pt x="541" y="513"/>
                      <a:pt x="595" y="507"/>
                      <a:pt x="649" y="507"/>
                    </a:cubicBezTo>
                    <a:cubicBezTo>
                      <a:pt x="748" y="507"/>
                      <a:pt x="849" y="527"/>
                      <a:pt x="942" y="562"/>
                    </a:cubicBezTo>
                    <a:cubicBezTo>
                      <a:pt x="959" y="557"/>
                      <a:pt x="975" y="555"/>
                      <a:pt x="991" y="555"/>
                    </a:cubicBezTo>
                    <a:cubicBezTo>
                      <a:pt x="1138" y="555"/>
                      <a:pt x="1216" y="777"/>
                      <a:pt x="1413" y="924"/>
                    </a:cubicBezTo>
                    <a:cubicBezTo>
                      <a:pt x="1594" y="1015"/>
                      <a:pt x="1775" y="1105"/>
                      <a:pt x="1975" y="1160"/>
                    </a:cubicBezTo>
                    <a:cubicBezTo>
                      <a:pt x="2112" y="1465"/>
                      <a:pt x="2390" y="1535"/>
                      <a:pt x="2614" y="1535"/>
                    </a:cubicBezTo>
                    <a:cubicBezTo>
                      <a:pt x="2802" y="1535"/>
                      <a:pt x="2952" y="1486"/>
                      <a:pt x="2952" y="1486"/>
                    </a:cubicBezTo>
                    <a:lnTo>
                      <a:pt x="2934" y="1395"/>
                    </a:lnTo>
                    <a:cubicBezTo>
                      <a:pt x="2880" y="1420"/>
                      <a:pt x="2828" y="1432"/>
                      <a:pt x="2776" y="1432"/>
                    </a:cubicBezTo>
                    <a:cubicBezTo>
                      <a:pt x="2488" y="1432"/>
                      <a:pt x="2241" y="1054"/>
                      <a:pt x="1902" y="454"/>
                    </a:cubicBezTo>
                    <a:cubicBezTo>
                      <a:pt x="1737" y="139"/>
                      <a:pt x="1476" y="50"/>
                      <a:pt x="1233" y="50"/>
                    </a:cubicBezTo>
                    <a:cubicBezTo>
                      <a:pt x="918" y="50"/>
                      <a:pt x="634" y="200"/>
                      <a:pt x="634" y="200"/>
                    </a:cubicBezTo>
                    <a:cubicBezTo>
                      <a:pt x="526" y="200"/>
                      <a:pt x="435" y="218"/>
                      <a:pt x="345" y="236"/>
                    </a:cubicBezTo>
                    <a:cubicBezTo>
                      <a:pt x="363" y="164"/>
                      <a:pt x="417" y="91"/>
                      <a:pt x="471" y="55"/>
                    </a:cubicBezTo>
                    <a:lnTo>
                      <a:pt x="471" y="55"/>
                    </a:lnTo>
                    <a:cubicBezTo>
                      <a:pt x="417" y="73"/>
                      <a:pt x="363" y="109"/>
                      <a:pt x="327" y="164"/>
                    </a:cubicBezTo>
                    <a:cubicBezTo>
                      <a:pt x="308" y="91"/>
                      <a:pt x="345" y="37"/>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5891000" y="3586375"/>
                <a:ext cx="5000" cy="4100"/>
              </a:xfrm>
              <a:custGeom>
                <a:avLst/>
                <a:gdLst/>
                <a:ahLst/>
                <a:cxnLst/>
                <a:rect l="l" t="t" r="r" b="b"/>
                <a:pathLst>
                  <a:path w="200" h="164" extrusionOk="0">
                    <a:moveTo>
                      <a:pt x="145" y="1"/>
                    </a:moveTo>
                    <a:lnTo>
                      <a:pt x="0" y="128"/>
                    </a:lnTo>
                    <a:lnTo>
                      <a:pt x="127" y="164"/>
                    </a:lnTo>
                    <a:lnTo>
                      <a:pt x="127" y="164"/>
                    </a:lnTo>
                    <a:lnTo>
                      <a:pt x="91" y="128"/>
                    </a:lnTo>
                    <a:lnTo>
                      <a:pt x="163" y="128"/>
                    </a:lnTo>
                    <a:lnTo>
                      <a:pt x="127" y="91"/>
                    </a:lnTo>
                    <a:lnTo>
                      <a:pt x="127" y="91"/>
                    </a:lnTo>
                    <a:lnTo>
                      <a:pt x="200" y="109"/>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3"/>
            <p:cNvGrpSpPr/>
            <p:nvPr/>
          </p:nvGrpSpPr>
          <p:grpSpPr>
            <a:xfrm>
              <a:off x="4754849" y="2531954"/>
              <a:ext cx="1089092" cy="665016"/>
              <a:chOff x="5414275" y="3651000"/>
              <a:chExt cx="210075" cy="128275"/>
            </a:xfrm>
          </p:grpSpPr>
          <p:sp>
            <p:nvSpPr>
              <p:cNvPr id="809" name="Google Shape;809;p33"/>
              <p:cNvSpPr/>
              <p:nvPr/>
            </p:nvSpPr>
            <p:spPr>
              <a:xfrm>
                <a:off x="5414275" y="3651975"/>
                <a:ext cx="135375" cy="72075"/>
              </a:xfrm>
              <a:custGeom>
                <a:avLst/>
                <a:gdLst/>
                <a:ahLst/>
                <a:cxnLst/>
                <a:rect l="l" t="t" r="r" b="b"/>
                <a:pathLst>
                  <a:path w="5415" h="2883" extrusionOk="0">
                    <a:moveTo>
                      <a:pt x="2365" y="0"/>
                    </a:moveTo>
                    <a:cubicBezTo>
                      <a:pt x="1727" y="0"/>
                      <a:pt x="906" y="168"/>
                      <a:pt x="0" y="763"/>
                    </a:cubicBezTo>
                    <a:cubicBezTo>
                      <a:pt x="0" y="763"/>
                      <a:pt x="155" y="743"/>
                      <a:pt x="385" y="743"/>
                    </a:cubicBezTo>
                    <a:cubicBezTo>
                      <a:pt x="1005" y="743"/>
                      <a:pt x="2173" y="888"/>
                      <a:pt x="2318" y="1958"/>
                    </a:cubicBezTo>
                    <a:cubicBezTo>
                      <a:pt x="2318" y="1958"/>
                      <a:pt x="2410" y="1943"/>
                      <a:pt x="2548" y="1943"/>
                    </a:cubicBezTo>
                    <a:cubicBezTo>
                      <a:pt x="2913" y="1943"/>
                      <a:pt x="3601" y="2048"/>
                      <a:pt x="3785" y="2810"/>
                    </a:cubicBezTo>
                    <a:cubicBezTo>
                      <a:pt x="3785" y="2810"/>
                      <a:pt x="4073" y="2700"/>
                      <a:pt x="4366" y="2700"/>
                    </a:cubicBezTo>
                    <a:cubicBezTo>
                      <a:pt x="4550" y="2700"/>
                      <a:pt x="4735" y="2743"/>
                      <a:pt x="4853" y="2882"/>
                    </a:cubicBezTo>
                    <a:lnTo>
                      <a:pt x="5415" y="2375"/>
                    </a:lnTo>
                    <a:cubicBezTo>
                      <a:pt x="4672" y="1832"/>
                      <a:pt x="4129" y="1053"/>
                      <a:pt x="3894" y="166"/>
                    </a:cubicBezTo>
                    <a:lnTo>
                      <a:pt x="3604" y="21"/>
                    </a:lnTo>
                    <a:lnTo>
                      <a:pt x="3694" y="274"/>
                    </a:lnTo>
                    <a:cubicBezTo>
                      <a:pt x="3694" y="274"/>
                      <a:pt x="3181"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555525" y="3651000"/>
                <a:ext cx="68825" cy="62625"/>
              </a:xfrm>
              <a:custGeom>
                <a:avLst/>
                <a:gdLst/>
                <a:ahLst/>
                <a:cxnLst/>
                <a:rect l="l" t="t" r="r" b="b"/>
                <a:pathLst>
                  <a:path w="2753" h="2505" extrusionOk="0">
                    <a:moveTo>
                      <a:pt x="1746" y="0"/>
                    </a:moveTo>
                    <a:cubicBezTo>
                      <a:pt x="1064" y="0"/>
                      <a:pt x="743" y="386"/>
                      <a:pt x="743" y="386"/>
                    </a:cubicBezTo>
                    <a:lnTo>
                      <a:pt x="761" y="150"/>
                    </a:lnTo>
                    <a:lnTo>
                      <a:pt x="616" y="313"/>
                    </a:lnTo>
                    <a:cubicBezTo>
                      <a:pt x="616" y="1038"/>
                      <a:pt x="399" y="1744"/>
                      <a:pt x="0" y="2360"/>
                    </a:cubicBezTo>
                    <a:lnTo>
                      <a:pt x="254" y="2505"/>
                    </a:lnTo>
                    <a:cubicBezTo>
                      <a:pt x="316" y="2337"/>
                      <a:pt x="455" y="2294"/>
                      <a:pt x="581" y="2294"/>
                    </a:cubicBezTo>
                    <a:cubicBezTo>
                      <a:pt x="714" y="2294"/>
                      <a:pt x="833" y="2342"/>
                      <a:pt x="833" y="2342"/>
                    </a:cubicBezTo>
                    <a:cubicBezTo>
                      <a:pt x="865" y="1543"/>
                      <a:pt x="1397" y="1489"/>
                      <a:pt x="1540" y="1489"/>
                    </a:cubicBezTo>
                    <a:cubicBezTo>
                      <a:pt x="1563" y="1489"/>
                      <a:pt x="1576" y="1490"/>
                      <a:pt x="1576" y="1490"/>
                    </a:cubicBezTo>
                    <a:cubicBezTo>
                      <a:pt x="1524" y="273"/>
                      <a:pt x="2625" y="241"/>
                      <a:pt x="2743" y="241"/>
                    </a:cubicBezTo>
                    <a:cubicBezTo>
                      <a:pt x="2749" y="241"/>
                      <a:pt x="2753" y="241"/>
                      <a:pt x="2753" y="241"/>
                    </a:cubicBezTo>
                    <a:cubicBezTo>
                      <a:pt x="2356" y="63"/>
                      <a:pt x="2021" y="0"/>
                      <a:pt x="1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5474925" y="3753000"/>
                <a:ext cx="13150" cy="7700"/>
              </a:xfrm>
              <a:custGeom>
                <a:avLst/>
                <a:gdLst/>
                <a:ahLst/>
                <a:cxnLst/>
                <a:rect l="l" t="t" r="r" b="b"/>
                <a:pathLst>
                  <a:path w="526" h="308" extrusionOk="0">
                    <a:moveTo>
                      <a:pt x="1" y="0"/>
                    </a:moveTo>
                    <a:lnTo>
                      <a:pt x="236" y="254"/>
                    </a:lnTo>
                    <a:lnTo>
                      <a:pt x="490" y="308"/>
                    </a:lnTo>
                    <a:lnTo>
                      <a:pt x="526" y="163"/>
                    </a:lnTo>
                    <a:lnTo>
                      <a:pt x="327" y="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5518400" y="3730350"/>
                <a:ext cx="17675" cy="48925"/>
              </a:xfrm>
              <a:custGeom>
                <a:avLst/>
                <a:gdLst/>
                <a:ahLst/>
                <a:cxnLst/>
                <a:rect l="l" t="t" r="r" b="b"/>
                <a:pathLst>
                  <a:path w="707" h="1957" extrusionOk="0">
                    <a:moveTo>
                      <a:pt x="489" y="1"/>
                    </a:moveTo>
                    <a:lnTo>
                      <a:pt x="73" y="598"/>
                    </a:lnTo>
                    <a:cubicBezTo>
                      <a:pt x="73" y="598"/>
                      <a:pt x="381" y="707"/>
                      <a:pt x="272" y="870"/>
                    </a:cubicBezTo>
                    <a:cubicBezTo>
                      <a:pt x="199" y="960"/>
                      <a:pt x="145" y="1087"/>
                      <a:pt x="127" y="1214"/>
                    </a:cubicBezTo>
                    <a:cubicBezTo>
                      <a:pt x="127" y="1323"/>
                      <a:pt x="0" y="1232"/>
                      <a:pt x="18" y="1341"/>
                    </a:cubicBezTo>
                    <a:cubicBezTo>
                      <a:pt x="36" y="1467"/>
                      <a:pt x="91" y="1630"/>
                      <a:pt x="36" y="1739"/>
                    </a:cubicBezTo>
                    <a:cubicBezTo>
                      <a:pt x="0" y="1793"/>
                      <a:pt x="0" y="1848"/>
                      <a:pt x="18" y="1902"/>
                    </a:cubicBezTo>
                    <a:cubicBezTo>
                      <a:pt x="36" y="1884"/>
                      <a:pt x="36" y="1848"/>
                      <a:pt x="55" y="1830"/>
                    </a:cubicBezTo>
                    <a:cubicBezTo>
                      <a:pt x="73" y="1884"/>
                      <a:pt x="91" y="1920"/>
                      <a:pt x="127" y="1956"/>
                    </a:cubicBezTo>
                    <a:cubicBezTo>
                      <a:pt x="109" y="1902"/>
                      <a:pt x="109" y="1848"/>
                      <a:pt x="127" y="1793"/>
                    </a:cubicBezTo>
                    <a:cubicBezTo>
                      <a:pt x="145" y="1848"/>
                      <a:pt x="181" y="1884"/>
                      <a:pt x="236" y="1920"/>
                    </a:cubicBezTo>
                    <a:cubicBezTo>
                      <a:pt x="181" y="1830"/>
                      <a:pt x="181" y="1739"/>
                      <a:pt x="199" y="1649"/>
                    </a:cubicBezTo>
                    <a:cubicBezTo>
                      <a:pt x="254" y="1522"/>
                      <a:pt x="236" y="1377"/>
                      <a:pt x="272" y="1323"/>
                    </a:cubicBezTo>
                    <a:cubicBezTo>
                      <a:pt x="435" y="1141"/>
                      <a:pt x="562" y="960"/>
                      <a:pt x="670" y="761"/>
                    </a:cubicBezTo>
                    <a:cubicBezTo>
                      <a:pt x="707" y="634"/>
                      <a:pt x="670" y="145"/>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5528350" y="3727175"/>
                <a:ext cx="16325" cy="48925"/>
              </a:xfrm>
              <a:custGeom>
                <a:avLst/>
                <a:gdLst/>
                <a:ahLst/>
                <a:cxnLst/>
                <a:rect l="l" t="t" r="r" b="b"/>
                <a:pathLst>
                  <a:path w="653" h="1957" extrusionOk="0">
                    <a:moveTo>
                      <a:pt x="363" y="1"/>
                    </a:moveTo>
                    <a:lnTo>
                      <a:pt x="19" y="635"/>
                    </a:lnTo>
                    <a:cubicBezTo>
                      <a:pt x="19" y="635"/>
                      <a:pt x="345" y="725"/>
                      <a:pt x="254" y="888"/>
                    </a:cubicBezTo>
                    <a:cubicBezTo>
                      <a:pt x="182" y="979"/>
                      <a:pt x="146" y="1106"/>
                      <a:pt x="146" y="1232"/>
                    </a:cubicBezTo>
                    <a:cubicBezTo>
                      <a:pt x="146" y="1341"/>
                      <a:pt x="1" y="1268"/>
                      <a:pt x="37" y="1377"/>
                    </a:cubicBezTo>
                    <a:cubicBezTo>
                      <a:pt x="73" y="1486"/>
                      <a:pt x="146" y="1667"/>
                      <a:pt x="109" y="1776"/>
                    </a:cubicBezTo>
                    <a:cubicBezTo>
                      <a:pt x="73" y="1812"/>
                      <a:pt x="73" y="1884"/>
                      <a:pt x="109" y="1939"/>
                    </a:cubicBezTo>
                    <a:cubicBezTo>
                      <a:pt x="109" y="1902"/>
                      <a:pt x="127" y="1884"/>
                      <a:pt x="127" y="1866"/>
                    </a:cubicBezTo>
                    <a:cubicBezTo>
                      <a:pt x="146" y="1902"/>
                      <a:pt x="164" y="1939"/>
                      <a:pt x="218" y="1957"/>
                    </a:cubicBezTo>
                    <a:cubicBezTo>
                      <a:pt x="200" y="1920"/>
                      <a:pt x="182" y="1866"/>
                      <a:pt x="200" y="1812"/>
                    </a:cubicBezTo>
                    <a:lnTo>
                      <a:pt x="200" y="1812"/>
                    </a:lnTo>
                    <a:cubicBezTo>
                      <a:pt x="218" y="1866"/>
                      <a:pt x="254" y="1902"/>
                      <a:pt x="309" y="1920"/>
                    </a:cubicBezTo>
                    <a:cubicBezTo>
                      <a:pt x="254" y="1848"/>
                      <a:pt x="236" y="1757"/>
                      <a:pt x="254" y="1649"/>
                    </a:cubicBezTo>
                    <a:cubicBezTo>
                      <a:pt x="290" y="1540"/>
                      <a:pt x="272" y="1377"/>
                      <a:pt x="290" y="1323"/>
                    </a:cubicBezTo>
                    <a:cubicBezTo>
                      <a:pt x="435" y="1142"/>
                      <a:pt x="544" y="943"/>
                      <a:pt x="634" y="743"/>
                    </a:cubicBezTo>
                    <a:cubicBezTo>
                      <a:pt x="653" y="617"/>
                      <a:pt x="580" y="128"/>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5558700" y="3714950"/>
                <a:ext cx="12700" cy="28550"/>
              </a:xfrm>
              <a:custGeom>
                <a:avLst/>
                <a:gdLst/>
                <a:ahLst/>
                <a:cxnLst/>
                <a:rect l="l" t="t" r="r" b="b"/>
                <a:pathLst>
                  <a:path w="508" h="1142" extrusionOk="0">
                    <a:moveTo>
                      <a:pt x="199" y="1"/>
                    </a:moveTo>
                    <a:cubicBezTo>
                      <a:pt x="199" y="1"/>
                      <a:pt x="109" y="110"/>
                      <a:pt x="127" y="200"/>
                    </a:cubicBezTo>
                    <a:cubicBezTo>
                      <a:pt x="145" y="273"/>
                      <a:pt x="109" y="291"/>
                      <a:pt x="54" y="381"/>
                    </a:cubicBezTo>
                    <a:cubicBezTo>
                      <a:pt x="0" y="490"/>
                      <a:pt x="18" y="617"/>
                      <a:pt x="109" y="689"/>
                    </a:cubicBezTo>
                    <a:lnTo>
                      <a:pt x="181" y="816"/>
                    </a:lnTo>
                    <a:cubicBezTo>
                      <a:pt x="181" y="816"/>
                      <a:pt x="91" y="870"/>
                      <a:pt x="72" y="924"/>
                    </a:cubicBezTo>
                    <a:cubicBezTo>
                      <a:pt x="72" y="943"/>
                      <a:pt x="54" y="979"/>
                      <a:pt x="18" y="997"/>
                    </a:cubicBezTo>
                    <a:cubicBezTo>
                      <a:pt x="28" y="1002"/>
                      <a:pt x="38" y="1004"/>
                      <a:pt x="47" y="1004"/>
                    </a:cubicBezTo>
                    <a:cubicBezTo>
                      <a:pt x="72" y="1004"/>
                      <a:pt x="95" y="987"/>
                      <a:pt x="109" y="961"/>
                    </a:cubicBezTo>
                    <a:lnTo>
                      <a:pt x="109" y="961"/>
                    </a:lnTo>
                    <a:cubicBezTo>
                      <a:pt x="109" y="961"/>
                      <a:pt x="109" y="1051"/>
                      <a:pt x="54" y="1069"/>
                    </a:cubicBezTo>
                    <a:cubicBezTo>
                      <a:pt x="69" y="1077"/>
                      <a:pt x="87" y="1081"/>
                      <a:pt x="105" y="1081"/>
                    </a:cubicBezTo>
                    <a:cubicBezTo>
                      <a:pt x="129" y="1081"/>
                      <a:pt x="152" y="1072"/>
                      <a:pt x="163" y="1051"/>
                    </a:cubicBezTo>
                    <a:lnTo>
                      <a:pt x="163" y="1051"/>
                    </a:lnTo>
                    <a:cubicBezTo>
                      <a:pt x="163" y="1087"/>
                      <a:pt x="145" y="1106"/>
                      <a:pt x="127" y="1142"/>
                    </a:cubicBezTo>
                    <a:cubicBezTo>
                      <a:pt x="199" y="1142"/>
                      <a:pt x="254" y="1106"/>
                      <a:pt x="290" y="1033"/>
                    </a:cubicBezTo>
                    <a:cubicBezTo>
                      <a:pt x="326" y="961"/>
                      <a:pt x="326" y="870"/>
                      <a:pt x="308" y="798"/>
                    </a:cubicBezTo>
                    <a:cubicBezTo>
                      <a:pt x="308" y="743"/>
                      <a:pt x="254" y="472"/>
                      <a:pt x="254" y="472"/>
                    </a:cubicBezTo>
                    <a:cubicBezTo>
                      <a:pt x="254" y="472"/>
                      <a:pt x="489" y="291"/>
                      <a:pt x="507" y="146"/>
                    </a:cubicBez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5564125" y="3716325"/>
                <a:ext cx="11350" cy="28075"/>
              </a:xfrm>
              <a:custGeom>
                <a:avLst/>
                <a:gdLst/>
                <a:ahLst/>
                <a:cxnLst/>
                <a:rect l="l" t="t" r="r" b="b"/>
                <a:pathLst>
                  <a:path w="454" h="1123" extrusionOk="0">
                    <a:moveTo>
                      <a:pt x="55" y="0"/>
                    </a:moveTo>
                    <a:cubicBezTo>
                      <a:pt x="55" y="0"/>
                      <a:pt x="0" y="145"/>
                      <a:pt x="55" y="218"/>
                    </a:cubicBezTo>
                    <a:cubicBezTo>
                      <a:pt x="109" y="290"/>
                      <a:pt x="55" y="308"/>
                      <a:pt x="37" y="417"/>
                    </a:cubicBezTo>
                    <a:cubicBezTo>
                      <a:pt x="18" y="525"/>
                      <a:pt x="73" y="634"/>
                      <a:pt x="163" y="688"/>
                    </a:cubicBezTo>
                    <a:cubicBezTo>
                      <a:pt x="200" y="725"/>
                      <a:pt x="236" y="761"/>
                      <a:pt x="272" y="779"/>
                    </a:cubicBezTo>
                    <a:cubicBezTo>
                      <a:pt x="272" y="779"/>
                      <a:pt x="200" y="869"/>
                      <a:pt x="200" y="924"/>
                    </a:cubicBezTo>
                    <a:cubicBezTo>
                      <a:pt x="200" y="942"/>
                      <a:pt x="200" y="978"/>
                      <a:pt x="181" y="1014"/>
                    </a:cubicBezTo>
                    <a:cubicBezTo>
                      <a:pt x="218" y="1014"/>
                      <a:pt x="236" y="978"/>
                      <a:pt x="254" y="942"/>
                    </a:cubicBezTo>
                    <a:lnTo>
                      <a:pt x="254" y="942"/>
                    </a:lnTo>
                    <a:cubicBezTo>
                      <a:pt x="254" y="942"/>
                      <a:pt x="272" y="1032"/>
                      <a:pt x="236" y="1087"/>
                    </a:cubicBezTo>
                    <a:cubicBezTo>
                      <a:pt x="272" y="1087"/>
                      <a:pt x="308" y="1051"/>
                      <a:pt x="326" y="1014"/>
                    </a:cubicBezTo>
                    <a:lnTo>
                      <a:pt x="326" y="1014"/>
                    </a:lnTo>
                    <a:cubicBezTo>
                      <a:pt x="326" y="1051"/>
                      <a:pt x="326" y="1087"/>
                      <a:pt x="308" y="1123"/>
                    </a:cubicBezTo>
                    <a:cubicBezTo>
                      <a:pt x="363" y="1087"/>
                      <a:pt x="417" y="1032"/>
                      <a:pt x="435" y="978"/>
                    </a:cubicBezTo>
                    <a:cubicBezTo>
                      <a:pt x="453" y="888"/>
                      <a:pt x="435" y="797"/>
                      <a:pt x="399" y="743"/>
                    </a:cubicBezTo>
                    <a:lnTo>
                      <a:pt x="254" y="435"/>
                    </a:lnTo>
                    <a:cubicBezTo>
                      <a:pt x="326" y="326"/>
                      <a:pt x="381" y="199"/>
                      <a:pt x="399" y="55"/>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5570000" y="3709525"/>
                <a:ext cx="26750" cy="12250"/>
              </a:xfrm>
              <a:custGeom>
                <a:avLst/>
                <a:gdLst/>
                <a:ahLst/>
                <a:cxnLst/>
                <a:rect l="l" t="t" r="r" b="b"/>
                <a:pathLst>
                  <a:path w="1070" h="490" extrusionOk="0">
                    <a:moveTo>
                      <a:pt x="1" y="1"/>
                    </a:moveTo>
                    <a:lnTo>
                      <a:pt x="128" y="182"/>
                    </a:lnTo>
                    <a:lnTo>
                      <a:pt x="635" y="453"/>
                    </a:lnTo>
                    <a:lnTo>
                      <a:pt x="1069" y="490"/>
                    </a:lnTo>
                    <a:lnTo>
                      <a:pt x="1051" y="399"/>
                    </a:lnTo>
                    <a:lnTo>
                      <a:pt x="906" y="236"/>
                    </a:lnTo>
                    <a:lnTo>
                      <a:pt x="906" y="308"/>
                    </a:lnTo>
                    <a:lnTo>
                      <a:pt x="834" y="182"/>
                    </a:lnTo>
                    <a:lnTo>
                      <a:pt x="834" y="236"/>
                    </a:lnTo>
                    <a:lnTo>
                      <a:pt x="635" y="73"/>
                    </a:lnTo>
                    <a:lnTo>
                      <a:pt x="653" y="182"/>
                    </a:lnTo>
                    <a:lnTo>
                      <a:pt x="453" y="37"/>
                    </a:lnTo>
                    <a:lnTo>
                      <a:pt x="490" y="145"/>
                    </a:lnTo>
                    <a:lnTo>
                      <a:pt x="290" y="37"/>
                    </a:lnTo>
                    <a:lnTo>
                      <a:pt x="309" y="109"/>
                    </a:lnTo>
                    <a:lnTo>
                      <a:pt x="309" y="109"/>
                    </a:lnTo>
                    <a:lnTo>
                      <a:pt x="200" y="37"/>
                    </a:lnTo>
                    <a:lnTo>
                      <a:pt x="236" y="109"/>
                    </a:lnTo>
                    <a:lnTo>
                      <a:pt x="236" y="1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5507525" y="3719950"/>
                <a:ext cx="35800" cy="33975"/>
              </a:xfrm>
              <a:custGeom>
                <a:avLst/>
                <a:gdLst/>
                <a:ahLst/>
                <a:cxnLst/>
                <a:rect l="l" t="t" r="r" b="b"/>
                <a:pathLst>
                  <a:path w="1432" h="1359" extrusionOk="0">
                    <a:moveTo>
                      <a:pt x="1033" y="0"/>
                    </a:moveTo>
                    <a:lnTo>
                      <a:pt x="653" y="254"/>
                    </a:lnTo>
                    <a:lnTo>
                      <a:pt x="779" y="235"/>
                    </a:lnTo>
                    <a:lnTo>
                      <a:pt x="779" y="235"/>
                    </a:lnTo>
                    <a:lnTo>
                      <a:pt x="580" y="453"/>
                    </a:lnTo>
                    <a:lnTo>
                      <a:pt x="671" y="453"/>
                    </a:lnTo>
                    <a:lnTo>
                      <a:pt x="417" y="706"/>
                    </a:lnTo>
                    <a:lnTo>
                      <a:pt x="580" y="670"/>
                    </a:lnTo>
                    <a:lnTo>
                      <a:pt x="308" y="833"/>
                    </a:lnTo>
                    <a:lnTo>
                      <a:pt x="417" y="833"/>
                    </a:lnTo>
                    <a:lnTo>
                      <a:pt x="182" y="996"/>
                    </a:lnTo>
                    <a:lnTo>
                      <a:pt x="272" y="996"/>
                    </a:lnTo>
                    <a:lnTo>
                      <a:pt x="1" y="1177"/>
                    </a:lnTo>
                    <a:lnTo>
                      <a:pt x="236" y="1232"/>
                    </a:lnTo>
                    <a:lnTo>
                      <a:pt x="417" y="1358"/>
                    </a:lnTo>
                    <a:cubicBezTo>
                      <a:pt x="417" y="1358"/>
                      <a:pt x="997" y="887"/>
                      <a:pt x="1033" y="869"/>
                    </a:cubicBezTo>
                    <a:cubicBezTo>
                      <a:pt x="1051" y="851"/>
                      <a:pt x="1431" y="145"/>
                      <a:pt x="1431" y="145"/>
                    </a:cubicBezTo>
                    <a:lnTo>
                      <a:pt x="1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5493950" y="3749375"/>
                <a:ext cx="17225" cy="11325"/>
              </a:xfrm>
              <a:custGeom>
                <a:avLst/>
                <a:gdLst/>
                <a:ahLst/>
                <a:cxnLst/>
                <a:rect l="l" t="t" r="r" b="b"/>
                <a:pathLst>
                  <a:path w="689" h="453" extrusionOk="0">
                    <a:moveTo>
                      <a:pt x="689" y="0"/>
                    </a:moveTo>
                    <a:lnTo>
                      <a:pt x="399" y="109"/>
                    </a:lnTo>
                    <a:lnTo>
                      <a:pt x="544" y="127"/>
                    </a:lnTo>
                    <a:lnTo>
                      <a:pt x="272" y="236"/>
                    </a:lnTo>
                    <a:lnTo>
                      <a:pt x="344" y="254"/>
                    </a:lnTo>
                    <a:lnTo>
                      <a:pt x="109" y="308"/>
                    </a:lnTo>
                    <a:lnTo>
                      <a:pt x="163" y="362"/>
                    </a:lnTo>
                    <a:lnTo>
                      <a:pt x="0" y="326"/>
                    </a:lnTo>
                    <a:lnTo>
                      <a:pt x="55" y="453"/>
                    </a:lnTo>
                    <a:lnTo>
                      <a:pt x="363" y="417"/>
                    </a:lnTo>
                    <a:cubicBezTo>
                      <a:pt x="453" y="417"/>
                      <a:pt x="526" y="380"/>
                      <a:pt x="598" y="326"/>
                    </a:cubicBezTo>
                    <a:lnTo>
                      <a:pt x="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5487150" y="3755700"/>
                <a:ext cx="9075" cy="5475"/>
              </a:xfrm>
              <a:custGeom>
                <a:avLst/>
                <a:gdLst/>
                <a:ahLst/>
                <a:cxnLst/>
                <a:rect l="l" t="t" r="r" b="b"/>
                <a:pathLst>
                  <a:path w="363" h="219" extrusionOk="0">
                    <a:moveTo>
                      <a:pt x="1" y="1"/>
                    </a:moveTo>
                    <a:lnTo>
                      <a:pt x="37" y="109"/>
                    </a:lnTo>
                    <a:lnTo>
                      <a:pt x="127" y="200"/>
                    </a:lnTo>
                    <a:lnTo>
                      <a:pt x="309" y="218"/>
                    </a:lnTo>
                    <a:lnTo>
                      <a:pt x="363" y="200"/>
                    </a:lnTo>
                    <a:lnTo>
                      <a:pt x="290" y="109"/>
                    </a:lnTo>
                    <a:lnTo>
                      <a:pt x="200" y="73"/>
                    </a:lnTo>
                    <a:lnTo>
                      <a:pt x="200" y="109"/>
                    </a:lnTo>
                    <a:lnTo>
                      <a:pt x="73" y="37"/>
                    </a:lnTo>
                    <a:lnTo>
                      <a:pt x="91" y="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5485800" y="3708800"/>
                <a:ext cx="122250" cy="55325"/>
              </a:xfrm>
              <a:custGeom>
                <a:avLst/>
                <a:gdLst/>
                <a:ahLst/>
                <a:cxnLst/>
                <a:rect l="l" t="t" r="r" b="b"/>
                <a:pathLst>
                  <a:path w="4890" h="2213" extrusionOk="0">
                    <a:moveTo>
                      <a:pt x="2850" y="0"/>
                    </a:moveTo>
                    <a:cubicBezTo>
                      <a:pt x="2492" y="0"/>
                      <a:pt x="2114" y="131"/>
                      <a:pt x="1829" y="555"/>
                    </a:cubicBezTo>
                    <a:cubicBezTo>
                      <a:pt x="1236" y="1460"/>
                      <a:pt x="788" y="2013"/>
                      <a:pt x="336" y="2013"/>
                    </a:cubicBezTo>
                    <a:cubicBezTo>
                      <a:pt x="237" y="2013"/>
                      <a:pt x="138" y="1986"/>
                      <a:pt x="37" y="1931"/>
                    </a:cubicBezTo>
                    <a:lnTo>
                      <a:pt x="0" y="2076"/>
                    </a:lnTo>
                    <a:cubicBezTo>
                      <a:pt x="0" y="2076"/>
                      <a:pt x="315" y="2213"/>
                      <a:pt x="686" y="2213"/>
                    </a:cubicBezTo>
                    <a:cubicBezTo>
                      <a:pt x="1017" y="2213"/>
                      <a:pt x="1392" y="2105"/>
                      <a:pt x="1630" y="1696"/>
                    </a:cubicBezTo>
                    <a:cubicBezTo>
                      <a:pt x="1956" y="1623"/>
                      <a:pt x="2264" y="1533"/>
                      <a:pt x="2554" y="1388"/>
                    </a:cubicBezTo>
                    <a:cubicBezTo>
                      <a:pt x="2922" y="1196"/>
                      <a:pt x="3064" y="862"/>
                      <a:pt x="3292" y="862"/>
                    </a:cubicBezTo>
                    <a:cubicBezTo>
                      <a:pt x="3322" y="862"/>
                      <a:pt x="3353" y="868"/>
                      <a:pt x="3387" y="881"/>
                    </a:cubicBezTo>
                    <a:cubicBezTo>
                      <a:pt x="3514" y="854"/>
                      <a:pt x="3640" y="840"/>
                      <a:pt x="3765" y="840"/>
                    </a:cubicBezTo>
                    <a:cubicBezTo>
                      <a:pt x="3889" y="840"/>
                      <a:pt x="4012" y="854"/>
                      <a:pt x="4129" y="881"/>
                    </a:cubicBezTo>
                    <a:cubicBezTo>
                      <a:pt x="4274" y="917"/>
                      <a:pt x="4383" y="1026"/>
                      <a:pt x="4437" y="1152"/>
                    </a:cubicBezTo>
                    <a:cubicBezTo>
                      <a:pt x="4437" y="1243"/>
                      <a:pt x="4510" y="1315"/>
                      <a:pt x="4600" y="1333"/>
                    </a:cubicBezTo>
                    <a:lnTo>
                      <a:pt x="4600" y="1352"/>
                    </a:lnTo>
                    <a:lnTo>
                      <a:pt x="4673" y="1352"/>
                    </a:lnTo>
                    <a:cubicBezTo>
                      <a:pt x="4799" y="1333"/>
                      <a:pt x="4890" y="1225"/>
                      <a:pt x="4872" y="1189"/>
                    </a:cubicBezTo>
                    <a:cubicBezTo>
                      <a:pt x="4781" y="1116"/>
                      <a:pt x="4745" y="989"/>
                      <a:pt x="4763" y="881"/>
                    </a:cubicBezTo>
                    <a:cubicBezTo>
                      <a:pt x="4781" y="772"/>
                      <a:pt x="4727" y="645"/>
                      <a:pt x="4618" y="609"/>
                    </a:cubicBezTo>
                    <a:cubicBezTo>
                      <a:pt x="4727" y="301"/>
                      <a:pt x="4383" y="48"/>
                      <a:pt x="4383" y="48"/>
                    </a:cubicBezTo>
                    <a:lnTo>
                      <a:pt x="4383" y="48"/>
                    </a:lnTo>
                    <a:cubicBezTo>
                      <a:pt x="4437" y="120"/>
                      <a:pt x="4473" y="211"/>
                      <a:pt x="4455" y="319"/>
                    </a:cubicBezTo>
                    <a:cubicBezTo>
                      <a:pt x="4419" y="211"/>
                      <a:pt x="4238" y="120"/>
                      <a:pt x="4238" y="120"/>
                    </a:cubicBezTo>
                    <a:lnTo>
                      <a:pt x="4238" y="120"/>
                    </a:lnTo>
                    <a:cubicBezTo>
                      <a:pt x="4310" y="211"/>
                      <a:pt x="4383" y="319"/>
                      <a:pt x="4401" y="446"/>
                    </a:cubicBezTo>
                    <a:cubicBezTo>
                      <a:pt x="4256" y="410"/>
                      <a:pt x="4093" y="356"/>
                      <a:pt x="3948" y="337"/>
                    </a:cubicBezTo>
                    <a:cubicBezTo>
                      <a:pt x="3948" y="337"/>
                      <a:pt x="3425" y="0"/>
                      <a:pt x="2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5588575" y="3729450"/>
                <a:ext cx="8175" cy="6800"/>
              </a:xfrm>
              <a:custGeom>
                <a:avLst/>
                <a:gdLst/>
                <a:ahLst/>
                <a:cxnLst/>
                <a:rect l="l" t="t" r="r" b="b"/>
                <a:pathLst>
                  <a:path w="327" h="272" extrusionOk="0">
                    <a:moveTo>
                      <a:pt x="109" y="0"/>
                    </a:moveTo>
                    <a:lnTo>
                      <a:pt x="0" y="181"/>
                    </a:lnTo>
                    <a:lnTo>
                      <a:pt x="109" y="145"/>
                    </a:lnTo>
                    <a:lnTo>
                      <a:pt x="55" y="218"/>
                    </a:lnTo>
                    <a:lnTo>
                      <a:pt x="163" y="218"/>
                    </a:lnTo>
                    <a:lnTo>
                      <a:pt x="127" y="272"/>
                    </a:lnTo>
                    <a:lnTo>
                      <a:pt x="326" y="218"/>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3"/>
            <p:cNvGrpSpPr/>
            <p:nvPr/>
          </p:nvGrpSpPr>
          <p:grpSpPr>
            <a:xfrm flipH="1">
              <a:off x="-103928" y="11357"/>
              <a:ext cx="9489289" cy="4774777"/>
              <a:chOff x="-150589" y="11357"/>
              <a:chExt cx="9489289" cy="4774777"/>
            </a:xfrm>
          </p:grpSpPr>
          <p:sp>
            <p:nvSpPr>
              <p:cNvPr id="823" name="Google Shape;823;p33"/>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33"/>
            <p:cNvGrpSpPr/>
            <p:nvPr/>
          </p:nvGrpSpPr>
          <p:grpSpPr>
            <a:xfrm>
              <a:off x="587551" y="586771"/>
              <a:ext cx="7251201" cy="4310942"/>
              <a:chOff x="615514" y="637221"/>
              <a:chExt cx="7251201" cy="4310942"/>
            </a:xfrm>
          </p:grpSpPr>
          <p:sp>
            <p:nvSpPr>
              <p:cNvPr id="833" name="Google Shape;833;p33"/>
              <p:cNvSpPr/>
              <p:nvPr/>
            </p:nvSpPr>
            <p:spPr>
              <a:xfrm>
                <a:off x="4141012" y="4362198"/>
                <a:ext cx="222166" cy="76196"/>
              </a:xfrm>
              <a:custGeom>
                <a:avLst/>
                <a:gdLst/>
                <a:ahLst/>
                <a:cxnLst/>
                <a:rect l="l" t="t" r="r" b="b"/>
                <a:pathLst>
                  <a:path w="1522" h="522" extrusionOk="0">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4871050" y="46132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4667567" y="48695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33"/>
              <p:cNvGrpSpPr/>
              <p:nvPr/>
            </p:nvGrpSpPr>
            <p:grpSpPr>
              <a:xfrm>
                <a:off x="7017452" y="637221"/>
                <a:ext cx="849263" cy="621826"/>
                <a:chOff x="2172695" y="492015"/>
                <a:chExt cx="163925" cy="120025"/>
              </a:xfrm>
            </p:grpSpPr>
            <p:sp>
              <p:nvSpPr>
                <p:cNvPr id="839" name="Google Shape;839;p33"/>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3" name="Google Shape;843;p33"/>
            <p:cNvSpPr/>
            <p:nvPr/>
          </p:nvSpPr>
          <p:spPr>
            <a:xfrm>
              <a:off x="-328621" y="26135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7055289" y="418889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8337154" y="-1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33"/>
          <p:cNvSpPr txBox="1">
            <a:spLocks noGrp="1"/>
          </p:cNvSpPr>
          <p:nvPr>
            <p:ph type="ctrTitle"/>
          </p:nvPr>
        </p:nvSpPr>
        <p:spPr>
          <a:xfrm>
            <a:off x="720000" y="569275"/>
            <a:ext cx="3852000" cy="137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47" name="Google Shape;847;p33"/>
          <p:cNvSpPr txBox="1">
            <a:spLocks noGrp="1"/>
          </p:cNvSpPr>
          <p:nvPr>
            <p:ph type="subTitle" idx="1"/>
          </p:nvPr>
        </p:nvSpPr>
        <p:spPr>
          <a:xfrm>
            <a:off x="720000" y="1937549"/>
            <a:ext cx="3852000" cy="9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48" name="Google Shape;848;p33"/>
          <p:cNvSpPr txBox="1"/>
          <p:nvPr/>
        </p:nvSpPr>
        <p:spPr>
          <a:xfrm>
            <a:off x="716650" y="3556644"/>
            <a:ext cx="3852000" cy="8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CREDITS: This presentation template was created</a:t>
            </a:r>
            <a:r>
              <a:rPr lang="en" sz="1200" b="1">
                <a:solidFill>
                  <a:schemeClr val="dk1"/>
                </a:solidFill>
                <a:latin typeface="Roboto"/>
                <a:ea typeface="Roboto"/>
                <a:cs typeface="Roboto"/>
                <a:sym typeface="Roboto"/>
              </a:rPr>
              <a:t>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by Slidesgo,</a:t>
            </a:r>
            <a:r>
              <a:rPr lang="en" sz="1200" b="1">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including icons</a:t>
            </a:r>
            <a:r>
              <a:rPr lang="en" sz="1200" b="1">
                <a:solidFill>
                  <a:schemeClr val="dk1"/>
                </a:solidFill>
                <a:latin typeface="Roboto"/>
                <a:ea typeface="Roboto"/>
                <a:cs typeface="Roboto"/>
                <a:sym typeface="Roboto"/>
              </a:rPr>
              <a:t>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by Flaticon,</a:t>
            </a:r>
            <a:r>
              <a:rPr lang="en" sz="1200" b="1">
                <a:solidFill>
                  <a:schemeClr val="dk1"/>
                </a:solidFill>
                <a:latin typeface="Roboto"/>
                <a:ea typeface="Roboto"/>
                <a:cs typeface="Roboto"/>
                <a:sym typeface="Roboto"/>
              </a:rPr>
              <a:t> i</a:t>
            </a:r>
            <a:r>
              <a:rPr lang="en" sz="1200">
                <a:solidFill>
                  <a:schemeClr val="dk1"/>
                </a:solidFill>
                <a:latin typeface="Roboto"/>
                <a:ea typeface="Roboto"/>
                <a:cs typeface="Roboto"/>
                <a:sym typeface="Roboto"/>
              </a:rPr>
              <a:t>nfographics &amp; images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by 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310973" y="1653334"/>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310973" y="756094"/>
            <a:ext cx="1650875" cy="1576305"/>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08450" y="749374"/>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p:nvPr>
        </p:nvSpPr>
        <p:spPr>
          <a:xfrm>
            <a:off x="2006850" y="2150850"/>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2996550" y="1199137"/>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a:off x="2900600" y="3132175"/>
            <a:ext cx="3342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2" name="Google Shape;72;p3"/>
          <p:cNvGrpSpPr/>
          <p:nvPr/>
        </p:nvGrpSpPr>
        <p:grpSpPr>
          <a:xfrm>
            <a:off x="2747893" y="538818"/>
            <a:ext cx="5986240" cy="972854"/>
            <a:chOff x="2747893" y="538818"/>
            <a:chExt cx="5986240" cy="972854"/>
          </a:xfrm>
        </p:grpSpPr>
        <p:sp>
          <p:nvSpPr>
            <p:cNvPr id="73" name="Google Shape;73;p3"/>
            <p:cNvSpPr/>
            <p:nvPr/>
          </p:nvSpPr>
          <p:spPr>
            <a:xfrm>
              <a:off x="2747893" y="13333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59198" y="5388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29414" y="1151874"/>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76"/>
        <p:cNvGrpSpPr/>
        <p:nvPr/>
      </p:nvGrpSpPr>
      <p:grpSpPr>
        <a:xfrm>
          <a:off x="0" y="0"/>
          <a:ext cx="0" cy="0"/>
          <a:chOff x="0" y="0"/>
          <a:chExt cx="0" cy="0"/>
        </a:xfrm>
      </p:grpSpPr>
      <p:sp>
        <p:nvSpPr>
          <p:cNvPr id="77" name="Google Shape;77;p4"/>
          <p:cNvSpPr/>
          <p:nvPr/>
        </p:nvSpPr>
        <p:spPr>
          <a:xfrm>
            <a:off x="252804" y="177096"/>
            <a:ext cx="8638393" cy="4789309"/>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AutoNum type="arabicPeriod"/>
              <a:defRPr sz="1400">
                <a:solidFill>
                  <a:srgbClr val="434343"/>
                </a:solidFill>
              </a:defRPr>
            </a:lvl1pPr>
            <a:lvl2pPr marL="914400" lvl="1" indent="-317500" rtl="0">
              <a:lnSpc>
                <a:spcPct val="100000"/>
              </a:lnSpc>
              <a:spcBef>
                <a:spcPts val="1600"/>
              </a:spcBef>
              <a:spcAft>
                <a:spcPts val="0"/>
              </a:spcAft>
              <a:buClr>
                <a:srgbClr val="434343"/>
              </a:buClr>
              <a:buSzPts val="1400"/>
              <a:buFont typeface="Open Sans"/>
              <a:buAutoNum type="alphaLcPeriod"/>
              <a:defRPr>
                <a:solidFill>
                  <a:srgbClr val="434343"/>
                </a:solidFill>
              </a:defRPr>
            </a:lvl2pPr>
            <a:lvl3pPr marL="1371600" lvl="2" indent="-317500" rtl="0">
              <a:lnSpc>
                <a:spcPct val="100000"/>
              </a:lnSpc>
              <a:spcBef>
                <a:spcPts val="1600"/>
              </a:spcBef>
              <a:spcAft>
                <a:spcPts val="0"/>
              </a:spcAft>
              <a:buClr>
                <a:srgbClr val="434343"/>
              </a:buClr>
              <a:buSzPts val="1400"/>
              <a:buFont typeface="Open Sans"/>
              <a:buAutoNum type="romanLcPeriod"/>
              <a:defRPr>
                <a:solidFill>
                  <a:srgbClr val="434343"/>
                </a:solidFill>
              </a:defRPr>
            </a:lvl3pPr>
            <a:lvl4pPr marL="1828800" lvl="3" indent="-317500" rtl="0">
              <a:lnSpc>
                <a:spcPct val="100000"/>
              </a:lnSpc>
              <a:spcBef>
                <a:spcPts val="1600"/>
              </a:spcBef>
              <a:spcAft>
                <a:spcPts val="0"/>
              </a:spcAft>
              <a:buClr>
                <a:srgbClr val="434343"/>
              </a:buClr>
              <a:buSzPts val="1400"/>
              <a:buFont typeface="Open Sans"/>
              <a:buAutoNum type="arabicPeriod"/>
              <a:defRPr>
                <a:solidFill>
                  <a:srgbClr val="434343"/>
                </a:solidFill>
              </a:defRPr>
            </a:lvl4pPr>
            <a:lvl5pPr marL="2286000" lvl="4" indent="-317500" rtl="0">
              <a:lnSpc>
                <a:spcPct val="100000"/>
              </a:lnSpc>
              <a:spcBef>
                <a:spcPts val="1600"/>
              </a:spcBef>
              <a:spcAft>
                <a:spcPts val="0"/>
              </a:spcAft>
              <a:buClr>
                <a:srgbClr val="434343"/>
              </a:buClr>
              <a:buSzPts val="1400"/>
              <a:buFont typeface="Open Sans"/>
              <a:buAutoNum type="alphaLcPeriod"/>
              <a:defRPr>
                <a:solidFill>
                  <a:srgbClr val="434343"/>
                </a:solidFill>
              </a:defRPr>
            </a:lvl5pPr>
            <a:lvl6pPr marL="2743200" lvl="5" indent="-317500" rtl="0">
              <a:lnSpc>
                <a:spcPct val="100000"/>
              </a:lnSpc>
              <a:spcBef>
                <a:spcPts val="1600"/>
              </a:spcBef>
              <a:spcAft>
                <a:spcPts val="0"/>
              </a:spcAft>
              <a:buClr>
                <a:srgbClr val="434343"/>
              </a:buClr>
              <a:buSzPts val="1400"/>
              <a:buFont typeface="Open Sans"/>
              <a:buAutoNum type="romanLcPeriod"/>
              <a:defRPr>
                <a:solidFill>
                  <a:srgbClr val="434343"/>
                </a:solidFill>
              </a:defRPr>
            </a:lvl6pPr>
            <a:lvl7pPr marL="3200400" lvl="6" indent="-317500" rtl="0">
              <a:lnSpc>
                <a:spcPct val="100000"/>
              </a:lnSpc>
              <a:spcBef>
                <a:spcPts val="1600"/>
              </a:spcBef>
              <a:spcAft>
                <a:spcPts val="0"/>
              </a:spcAft>
              <a:buClr>
                <a:srgbClr val="434343"/>
              </a:buClr>
              <a:buSzPts val="1400"/>
              <a:buFont typeface="Open Sans"/>
              <a:buAutoNum type="arabicPeriod"/>
              <a:defRPr>
                <a:solidFill>
                  <a:srgbClr val="434343"/>
                </a:solidFill>
              </a:defRPr>
            </a:lvl7pPr>
            <a:lvl8pPr marL="3657600" lvl="7" indent="-317500" rtl="0">
              <a:lnSpc>
                <a:spcPct val="100000"/>
              </a:lnSpc>
              <a:spcBef>
                <a:spcPts val="1600"/>
              </a:spcBef>
              <a:spcAft>
                <a:spcPts val="0"/>
              </a:spcAft>
              <a:buClr>
                <a:srgbClr val="434343"/>
              </a:buClr>
              <a:buSzPts val="1400"/>
              <a:buFont typeface="Open Sans"/>
              <a:buAutoNum type="alphaLcPeriod"/>
              <a:defRPr>
                <a:solidFill>
                  <a:srgbClr val="434343"/>
                </a:solidFill>
              </a:defRPr>
            </a:lvl8pPr>
            <a:lvl9pPr marL="4114800" lvl="8" indent="-317500" rtl="0">
              <a:lnSpc>
                <a:spcPct val="100000"/>
              </a:lnSpc>
              <a:spcBef>
                <a:spcPts val="1600"/>
              </a:spcBef>
              <a:spcAft>
                <a:spcPts val="1600"/>
              </a:spcAft>
              <a:buClr>
                <a:srgbClr val="434343"/>
              </a:buClr>
              <a:buSzPts val="1400"/>
              <a:buFont typeface="Open Sans"/>
              <a:buAutoNum type="romanLcPeriod"/>
              <a:defRPr>
                <a:solidFill>
                  <a:srgbClr val="434343"/>
                </a:solidFill>
              </a:defRPr>
            </a:lvl9pPr>
          </a:lstStyle>
          <a:p>
            <a:endParaRPr/>
          </a:p>
        </p:txBody>
      </p:sp>
      <p:grpSp>
        <p:nvGrpSpPr>
          <p:cNvPr id="80" name="Google Shape;80;p4"/>
          <p:cNvGrpSpPr/>
          <p:nvPr/>
        </p:nvGrpSpPr>
        <p:grpSpPr>
          <a:xfrm>
            <a:off x="-256328" y="239957"/>
            <a:ext cx="9747428" cy="4850977"/>
            <a:chOff x="-256328" y="239957"/>
            <a:chExt cx="9747428" cy="4850977"/>
          </a:xfrm>
        </p:grpSpPr>
        <p:sp>
          <p:nvSpPr>
            <p:cNvPr id="81" name="Google Shape;81;p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291185" y="2399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563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10800000" flipH="1">
              <a:off x="86519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10800000" flipH="1">
              <a:off x="-15059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flipH="1">
              <a:off x="88231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flipH="1">
              <a:off x="754779" y="50451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flipH="1">
              <a:off x="6767428" y="4952634"/>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4"/>
          <p:cNvGrpSpPr/>
          <p:nvPr/>
        </p:nvGrpSpPr>
        <p:grpSpPr>
          <a:xfrm>
            <a:off x="618490" y="420471"/>
            <a:ext cx="849263" cy="621826"/>
            <a:chOff x="998250" y="971075"/>
            <a:chExt cx="163925" cy="120025"/>
          </a:xfrm>
        </p:grpSpPr>
        <p:sp>
          <p:nvSpPr>
            <p:cNvPr id="92" name="Google Shape;92;p4"/>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4"/>
          <p:cNvSpPr/>
          <p:nvPr/>
        </p:nvSpPr>
        <p:spPr>
          <a:xfrm>
            <a:off x="8253367" y="4490352"/>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4"/>
          <p:cNvGrpSpPr/>
          <p:nvPr/>
        </p:nvGrpSpPr>
        <p:grpSpPr>
          <a:xfrm>
            <a:off x="-256325" y="730476"/>
            <a:ext cx="8910295" cy="3224853"/>
            <a:chOff x="-256325" y="730476"/>
            <a:chExt cx="8910295" cy="3224853"/>
          </a:xfrm>
        </p:grpSpPr>
        <p:sp>
          <p:nvSpPr>
            <p:cNvPr id="98" name="Google Shape;98;p4"/>
            <p:cNvSpPr/>
            <p:nvPr/>
          </p:nvSpPr>
          <p:spPr>
            <a:xfrm>
              <a:off x="6828880" y="7304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56325" y="35509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18"/>
        <p:cNvGrpSpPr/>
        <p:nvPr/>
      </p:nvGrpSpPr>
      <p:grpSpPr>
        <a:xfrm>
          <a:off x="0" y="0"/>
          <a:ext cx="0" cy="0"/>
          <a:chOff x="0" y="0"/>
          <a:chExt cx="0" cy="0"/>
        </a:xfrm>
      </p:grpSpPr>
      <p:sp>
        <p:nvSpPr>
          <p:cNvPr id="119" name="Google Shape;119;p6"/>
          <p:cNvSpPr/>
          <p:nvPr/>
        </p:nvSpPr>
        <p:spPr>
          <a:xfrm>
            <a:off x="60753"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6716"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7058688" y="615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4922591" y="46046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8769373"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5189911" y="50914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6"/>
          <p:cNvGrpSpPr/>
          <p:nvPr/>
        </p:nvGrpSpPr>
        <p:grpSpPr>
          <a:xfrm>
            <a:off x="1513075" y="1763825"/>
            <a:ext cx="413545" cy="210602"/>
            <a:chOff x="2997351" y="1193725"/>
            <a:chExt cx="413545" cy="210602"/>
          </a:xfrm>
        </p:grpSpPr>
        <p:sp>
          <p:nvSpPr>
            <p:cNvPr id="128" name="Google Shape;128;p6"/>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4">
  <p:cSld name="TITLE_ONLY_4">
    <p:bg>
      <p:bgPr>
        <a:solidFill>
          <a:schemeClr val="lt1"/>
        </a:solidFill>
        <a:effectLst/>
      </p:bgPr>
    </p:bg>
    <p:spTree>
      <p:nvGrpSpPr>
        <p:cNvPr id="1" name="Shape 131"/>
        <p:cNvGrpSpPr/>
        <p:nvPr/>
      </p:nvGrpSpPr>
      <p:grpSpPr>
        <a:xfrm>
          <a:off x="0" y="0"/>
          <a:ext cx="0" cy="0"/>
          <a:chOff x="0" y="0"/>
          <a:chExt cx="0" cy="0"/>
        </a:xfrm>
      </p:grpSpPr>
      <p:sp>
        <p:nvSpPr>
          <p:cNvPr id="132" name="Google Shape;132;p7"/>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0" y="3813750"/>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7"/>
          <p:cNvGrpSpPr/>
          <p:nvPr/>
        </p:nvGrpSpPr>
        <p:grpSpPr>
          <a:xfrm>
            <a:off x="174405" y="249131"/>
            <a:ext cx="8532152" cy="4699840"/>
            <a:chOff x="174405" y="249131"/>
            <a:chExt cx="8532152" cy="4699840"/>
          </a:xfrm>
        </p:grpSpPr>
        <p:sp>
          <p:nvSpPr>
            <p:cNvPr id="135" name="Google Shape;135;p7"/>
            <p:cNvSpPr/>
            <p:nvPr/>
          </p:nvSpPr>
          <p:spPr>
            <a:xfrm>
              <a:off x="8555624" y="4828998"/>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7432500" y="4320073"/>
              <a:ext cx="222166" cy="76196"/>
            </a:xfrm>
            <a:custGeom>
              <a:avLst/>
              <a:gdLst/>
              <a:ahLst/>
              <a:cxnLst/>
              <a:rect l="l" t="t" r="r" b="b"/>
              <a:pathLst>
                <a:path w="1522" h="522" extrusionOk="0">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162538" y="4342478"/>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7959055" y="4598802"/>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74405" y="455626"/>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396338" y="2491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7"/>
            <p:cNvGrpSpPr/>
            <p:nvPr/>
          </p:nvGrpSpPr>
          <p:grpSpPr>
            <a:xfrm>
              <a:off x="288590" y="4327146"/>
              <a:ext cx="849263" cy="621826"/>
              <a:chOff x="873887" y="1204246"/>
              <a:chExt cx="163925" cy="120025"/>
            </a:xfrm>
          </p:grpSpPr>
          <p:sp>
            <p:nvSpPr>
              <p:cNvPr id="142" name="Google Shape;142;p7"/>
              <p:cNvSpPr/>
              <p:nvPr/>
            </p:nvSpPr>
            <p:spPr>
              <a:xfrm>
                <a:off x="873887" y="1204246"/>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78887" y="1252821"/>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974862" y="1307771"/>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016062" y="1233646"/>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 name="Google Shape;146;p7"/>
          <p:cNvGrpSpPr/>
          <p:nvPr/>
        </p:nvGrpSpPr>
        <p:grpSpPr>
          <a:xfrm>
            <a:off x="-166003" y="7"/>
            <a:ext cx="9489289" cy="4774777"/>
            <a:chOff x="-150589" y="11357"/>
            <a:chExt cx="9489289" cy="4774777"/>
          </a:xfrm>
        </p:grpSpPr>
        <p:sp>
          <p:nvSpPr>
            <p:cNvPr id="147" name="Google Shape;147;p7"/>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10800000" flipH="1">
              <a:off x="8776673" y="301451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7"/>
          <p:cNvSpPr/>
          <p:nvPr/>
        </p:nvSpPr>
        <p:spPr>
          <a:xfrm>
            <a:off x="5189911" y="50914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09"/>
        <p:cNvGrpSpPr/>
        <p:nvPr/>
      </p:nvGrpSpPr>
      <p:grpSpPr>
        <a:xfrm>
          <a:off x="0" y="0"/>
          <a:ext cx="0" cy="0"/>
          <a:chOff x="0" y="0"/>
          <a:chExt cx="0" cy="0"/>
        </a:xfrm>
      </p:grpSpPr>
      <p:sp>
        <p:nvSpPr>
          <p:cNvPr id="310" name="Google Shape;310;p16"/>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flipH="1">
            <a:off x="204018" y="117070"/>
            <a:ext cx="9096477" cy="2896172"/>
            <a:chOff x="468948" y="976607"/>
            <a:chExt cx="9096477" cy="2896172"/>
          </a:xfrm>
        </p:grpSpPr>
        <p:sp>
          <p:nvSpPr>
            <p:cNvPr id="312" name="Google Shape;312;p16"/>
            <p:cNvSpPr/>
            <p:nvPr/>
          </p:nvSpPr>
          <p:spPr>
            <a:xfrm>
              <a:off x="910850" y="346836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8948" y="12181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1175448" y="9766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24947" y="282412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flipH="1">
            <a:off x="2033023" y="25512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624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815088">
            <a:off x="2081340"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6980245" y="3716154"/>
            <a:ext cx="2163755" cy="1805686"/>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2235283">
            <a:off x="5858918"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a:off x="-883231" y="2316607"/>
            <a:ext cx="3489177" cy="2618424"/>
            <a:chOff x="-1545755" y="2356907"/>
            <a:chExt cx="3858855" cy="2895846"/>
          </a:xfrm>
        </p:grpSpPr>
        <p:sp>
          <p:nvSpPr>
            <p:cNvPr id="324" name="Google Shape;324;p16"/>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flipH="1">
            <a:off x="7042701" y="383107"/>
            <a:ext cx="1203087" cy="1207895"/>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flipH="1">
            <a:off x="4487468" y="4179431"/>
            <a:ext cx="93675" cy="36508"/>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flipH="1">
            <a:off x="6284870" y="870592"/>
            <a:ext cx="583868" cy="427505"/>
            <a:chOff x="998250" y="971075"/>
            <a:chExt cx="163925" cy="120025"/>
          </a:xfrm>
        </p:grpSpPr>
        <p:sp>
          <p:nvSpPr>
            <p:cNvPr id="330" name="Google Shape;330;p16"/>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p:nvPr/>
        </p:nvSpPr>
        <p:spPr>
          <a:xfrm flipH="1">
            <a:off x="6446074" y="2356903"/>
            <a:ext cx="89" cy="21015"/>
          </a:xfrm>
          <a:custGeom>
            <a:avLst/>
            <a:gdLst/>
            <a:ahLst/>
            <a:cxnLst/>
            <a:rect l="l" t="t" r="r" b="b"/>
            <a:pathLst>
              <a:path w="1" h="236" extrusionOk="0">
                <a:moveTo>
                  <a:pt x="1" y="236"/>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flipH="1">
            <a:off x="6280003" y="1834381"/>
            <a:ext cx="89" cy="3295"/>
          </a:xfrm>
          <a:custGeom>
            <a:avLst/>
            <a:gdLst/>
            <a:ahLst/>
            <a:cxnLst/>
            <a:rect l="l" t="t" r="r" b="b"/>
            <a:pathLst>
              <a:path w="1" h="37" extrusionOk="0">
                <a:moveTo>
                  <a:pt x="1" y="37"/>
                </a:moveTo>
                <a:cubicBezTo>
                  <a:pt x="1" y="19"/>
                  <a:pt x="1" y="19"/>
                  <a:pt x="1" y="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flipH="1">
            <a:off x="5983301" y="1834381"/>
            <a:ext cx="89" cy="3295"/>
          </a:xfrm>
          <a:custGeom>
            <a:avLst/>
            <a:gdLst/>
            <a:ahLst/>
            <a:cxnLst/>
            <a:rect l="l" t="t" r="r" b="b"/>
            <a:pathLst>
              <a:path w="1" h="37" extrusionOk="0">
                <a:moveTo>
                  <a:pt x="1" y="1"/>
                </a:moveTo>
                <a:lnTo>
                  <a:pt x="1" y="1"/>
                </a:lnTo>
                <a:cubicBezTo>
                  <a:pt x="1" y="19"/>
                  <a:pt x="1" y="19"/>
                  <a:pt x="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txBox="1">
            <a:spLocks noGrp="1"/>
          </p:cNvSpPr>
          <p:nvPr>
            <p:ph type="title" hasCustomPrompt="1"/>
          </p:nvPr>
        </p:nvSpPr>
        <p:spPr>
          <a:xfrm>
            <a:off x="2996550" y="880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8" name="Google Shape;338;p16"/>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6"/>
          <p:cNvSpPr/>
          <p:nvPr/>
        </p:nvSpPr>
        <p:spPr>
          <a:xfrm>
            <a:off x="-59450"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dk1"/>
        </a:solidFill>
        <a:effectLst/>
      </p:bgPr>
    </p:bg>
    <p:spTree>
      <p:nvGrpSpPr>
        <p:cNvPr id="1" name="Shape 341"/>
        <p:cNvGrpSpPr/>
        <p:nvPr/>
      </p:nvGrpSpPr>
      <p:grpSpPr>
        <a:xfrm>
          <a:off x="0" y="0"/>
          <a:ext cx="0" cy="0"/>
          <a:chOff x="0" y="0"/>
          <a:chExt cx="0" cy="0"/>
        </a:xfrm>
      </p:grpSpPr>
      <p:sp>
        <p:nvSpPr>
          <p:cNvPr id="342" name="Google Shape;342;p17"/>
          <p:cNvSpPr/>
          <p:nvPr/>
        </p:nvSpPr>
        <p:spPr>
          <a:xfrm>
            <a:off x="252804" y="177096"/>
            <a:ext cx="8638393" cy="4789309"/>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flipH="1">
            <a:off x="361450" y="1869800"/>
            <a:ext cx="8434364"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7"/>
          <p:cNvGrpSpPr/>
          <p:nvPr/>
        </p:nvGrpSpPr>
        <p:grpSpPr>
          <a:xfrm flipH="1">
            <a:off x="-166003" y="274393"/>
            <a:ext cx="9489289" cy="4500391"/>
            <a:chOff x="-150589" y="285743"/>
            <a:chExt cx="9489289" cy="4500391"/>
          </a:xfrm>
        </p:grpSpPr>
        <p:sp>
          <p:nvSpPr>
            <p:cNvPr id="345" name="Google Shape;345;p17"/>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291185" y="392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rot="10800000" flipH="1">
              <a:off x="8624273" y="400511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rot="10800000" flipH="1">
              <a:off x="8459468" y="471078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17"/>
          <p:cNvSpPr/>
          <p:nvPr/>
        </p:nvSpPr>
        <p:spPr>
          <a:xfrm>
            <a:off x="7247387" y="321755"/>
            <a:ext cx="1578784" cy="434152"/>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1939751" y="37236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txBox="1">
            <a:spLocks noGrp="1"/>
          </p:cNvSpPr>
          <p:nvPr>
            <p:ph type="title"/>
          </p:nvPr>
        </p:nvSpPr>
        <p:spPr>
          <a:xfrm>
            <a:off x="713225" y="445025"/>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3000"/>
              <a:buNone/>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9" r:id="rId6"/>
    <p:sldLayoutId id="2147483660" r:id="rId7"/>
    <p:sldLayoutId id="2147483662" r:id="rId8"/>
    <p:sldLayoutId id="2147483663" r:id="rId9"/>
    <p:sldLayoutId id="2147483665" r:id="rId10"/>
    <p:sldLayoutId id="2147483666" r:id="rId11"/>
    <p:sldLayoutId id="2147483667" r:id="rId12"/>
    <p:sldLayoutId id="2147483671" r:id="rId13"/>
    <p:sldLayoutId id="2147483674" r:id="rId14"/>
    <p:sldLayoutId id="2147483676" r:id="rId15"/>
    <p:sldLayoutId id="2147483679" r:id="rId16"/>
    <p:sldLayoutId id="214748368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7"/>
        <p:cNvGrpSpPr/>
        <p:nvPr/>
      </p:nvGrpSpPr>
      <p:grpSpPr>
        <a:xfrm>
          <a:off x="0" y="0"/>
          <a:ext cx="0" cy="0"/>
          <a:chOff x="0" y="0"/>
          <a:chExt cx="0" cy="0"/>
        </a:xfrm>
      </p:grpSpPr>
      <p:sp>
        <p:nvSpPr>
          <p:cNvPr id="858" name="Google Shape;858;p37"/>
          <p:cNvSpPr txBox="1">
            <a:spLocks noGrp="1"/>
          </p:cNvSpPr>
          <p:nvPr>
            <p:ph type="ctrTitle"/>
          </p:nvPr>
        </p:nvSpPr>
        <p:spPr>
          <a:xfrm>
            <a:off x="2190675" y="690421"/>
            <a:ext cx="4762500" cy="1723200"/>
          </a:xfrm>
          <a:prstGeom prst="rect">
            <a:avLst/>
          </a:prstGeom>
        </p:spPr>
        <p:txBody>
          <a:bodyPr spcFirstLastPara="1" wrap="square" lIns="91425" tIns="91425" rIns="91425" bIns="91425" anchor="ctr" anchorCtr="0">
            <a:noAutofit/>
          </a:bodyPr>
          <a:lstStyle/>
          <a:p>
            <a:pPr lvl="0"/>
            <a:r>
              <a:rPr lang="en-US"/>
              <a:t>APACHE STRUT 1.x</a:t>
            </a:r>
            <a:endParaRPr/>
          </a:p>
        </p:txBody>
      </p:sp>
      <p:sp>
        <p:nvSpPr>
          <p:cNvPr id="859" name="Google Shape;859;p37"/>
          <p:cNvSpPr txBox="1">
            <a:spLocks noGrp="1"/>
          </p:cNvSpPr>
          <p:nvPr>
            <p:ph type="subTitle" idx="1"/>
          </p:nvPr>
        </p:nvSpPr>
        <p:spPr>
          <a:xfrm>
            <a:off x="2109827" y="2791308"/>
            <a:ext cx="4684322" cy="9590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tabLst>
                <a:tab pos="914400" algn="l"/>
                <a:tab pos="3313113" algn="l"/>
              </a:tabLst>
            </a:pPr>
            <a:r>
              <a:rPr lang="en" sz="1600" b="1" smtClean="0"/>
              <a:t>Group 2:</a:t>
            </a:r>
            <a:r>
              <a:rPr lang="en" sz="1400" smtClean="0"/>
              <a:t> 	Đào T</a:t>
            </a:r>
            <a:r>
              <a:rPr lang="en-US" sz="1400" smtClean="0"/>
              <a:t>r</a:t>
            </a:r>
            <a:r>
              <a:rPr lang="en" sz="1400" smtClean="0"/>
              <a:t>ung Nam	18110031</a:t>
            </a:r>
          </a:p>
          <a:p>
            <a:pPr marL="0" lvl="0" indent="0" algn="l" rtl="0">
              <a:spcBef>
                <a:spcPts val="0"/>
              </a:spcBef>
              <a:spcAft>
                <a:spcPts val="0"/>
              </a:spcAft>
              <a:buNone/>
              <a:tabLst>
                <a:tab pos="914400" algn="l"/>
                <a:tab pos="3313113" algn="l"/>
              </a:tabLst>
            </a:pPr>
            <a:r>
              <a:rPr lang="en-US" sz="1400" smtClean="0"/>
              <a:t>	Thiều Quang Khánh	18110022</a:t>
            </a:r>
          </a:p>
          <a:p>
            <a:pPr marL="0" lvl="0" indent="0" algn="l" rtl="0">
              <a:spcBef>
                <a:spcPts val="0"/>
              </a:spcBef>
              <a:spcAft>
                <a:spcPts val="0"/>
              </a:spcAft>
              <a:buNone/>
              <a:tabLst>
                <a:tab pos="914400" algn="l"/>
                <a:tab pos="3313113" algn="l"/>
              </a:tabLst>
            </a:pPr>
            <a:r>
              <a:rPr lang="en-US" sz="1400"/>
              <a:t>	</a:t>
            </a:r>
            <a:r>
              <a:rPr lang="en-US" sz="1400" smtClean="0"/>
              <a:t>Hồ Đắc Hiếu	18110014</a:t>
            </a:r>
            <a:endParaRPr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56"/>
          <p:cNvSpPr txBox="1">
            <a:spLocks noGrp="1"/>
          </p:cNvSpPr>
          <p:nvPr>
            <p:ph type="title"/>
          </p:nvPr>
        </p:nvSpPr>
        <p:spPr>
          <a:xfrm>
            <a:off x="592575" y="322292"/>
            <a:ext cx="3852000" cy="572700"/>
          </a:xfrm>
          <a:prstGeom prst="rect">
            <a:avLst/>
          </a:prstGeom>
        </p:spPr>
        <p:txBody>
          <a:bodyPr spcFirstLastPara="1" wrap="square" lIns="91425" tIns="91425" rIns="91425" bIns="91425" anchor="t" anchorCtr="0">
            <a:noAutofit/>
          </a:bodyPr>
          <a:lstStyle/>
          <a:p>
            <a:pPr lvl="0"/>
            <a:r>
              <a:rPr lang="en-US"/>
              <a:t>Tomcat Server</a:t>
            </a:r>
            <a:endParaRPr/>
          </a:p>
        </p:txBody>
      </p:sp>
      <p:sp>
        <p:nvSpPr>
          <p:cNvPr id="1163" name="Google Shape;1163;p56"/>
          <p:cNvSpPr txBox="1"/>
          <p:nvPr/>
        </p:nvSpPr>
        <p:spPr>
          <a:xfrm>
            <a:off x="370179" y="1197684"/>
            <a:ext cx="4207891" cy="357900"/>
          </a:xfrm>
          <a:prstGeom prst="rect">
            <a:avLst/>
          </a:prstGeom>
          <a:noFill/>
          <a:ln>
            <a:noFill/>
          </a:ln>
        </p:spPr>
        <p:txBody>
          <a:bodyPr spcFirstLastPara="1" wrap="square" lIns="91425" tIns="91425" rIns="91425" bIns="91425" anchor="ctr" anchorCtr="0">
            <a:noAutofit/>
          </a:bodyPr>
          <a:lstStyle/>
          <a:p>
            <a:r>
              <a:rPr lang="en-US" sz="2000" b="1">
                <a:solidFill>
                  <a:schemeClr val="dk1"/>
                </a:solidFill>
                <a:latin typeface="Domine"/>
                <a:ea typeface="Domine"/>
                <a:cs typeface="Domine"/>
                <a:sym typeface="Domine"/>
              </a:rPr>
              <a:t>What Is Tomcat Used For?</a:t>
            </a:r>
          </a:p>
        </p:txBody>
      </p:sp>
      <p:sp>
        <p:nvSpPr>
          <p:cNvPr id="1164" name="Google Shape;1164;p56"/>
          <p:cNvSpPr txBox="1"/>
          <p:nvPr/>
        </p:nvSpPr>
        <p:spPr>
          <a:xfrm>
            <a:off x="414909" y="1555584"/>
            <a:ext cx="4582541" cy="2549608"/>
          </a:xfrm>
          <a:prstGeom prst="rect">
            <a:avLst/>
          </a:prstGeom>
          <a:noFill/>
          <a:ln>
            <a:noFill/>
          </a:ln>
        </p:spPr>
        <p:txBody>
          <a:bodyPr spcFirstLastPara="1" wrap="square" lIns="91425" tIns="91425" rIns="91425" bIns="91425" anchor="t" anchorCtr="0">
            <a:noAutofit/>
          </a:bodyPr>
          <a:lstStyle/>
          <a:p>
            <a:r>
              <a:rPr lang="en-US" sz="1200">
                <a:latin typeface="Roboto" panose="020B0604020202020204" charset="0"/>
                <a:ea typeface="Roboto" panose="020B0604020202020204" charset="0"/>
              </a:rPr>
              <a:t>Tomcat is used for web applications written in Java that don't require full Java EE specifications, but still need a reliable tool</a:t>
            </a:r>
            <a:r>
              <a:rPr lang="en-US" sz="1200" smtClean="0">
                <a:latin typeface="Roboto" panose="020B0604020202020204" charset="0"/>
                <a:ea typeface="Roboto" panose="020B0604020202020204" charset="0"/>
              </a:rPr>
              <a:t>.</a:t>
            </a:r>
          </a:p>
          <a:p>
            <a:r>
              <a:rPr lang="en-US" sz="1200">
                <a:latin typeface="Roboto" panose="020B0604020202020204" charset="0"/>
                <a:ea typeface="Roboto" panose="020B0604020202020204" charset="0"/>
              </a:rPr>
              <a:t>The reason Tomcat is not really a full application server is because it acts only as a Web server and Servlet container. It doesn’t provide the full feature set from the Java EE, but that isn't necessarily a disadvantage. Many applications require just the features that Tomcat provides, so it doesn't make sense to go with the heavier tools. You can use Apache Tomcat for production applications that process thousands of requests </a:t>
            </a:r>
            <a:r>
              <a:rPr lang="en-US" sz="1200" i="1">
                <a:latin typeface="Roboto" panose="020B0604020202020204" charset="0"/>
                <a:ea typeface="Roboto" panose="020B0604020202020204" charset="0"/>
              </a:rPr>
              <a:t>if</a:t>
            </a:r>
            <a:r>
              <a:rPr lang="en-US" sz="1200">
                <a:latin typeface="Roboto" panose="020B0604020202020204" charset="0"/>
                <a:ea typeface="Roboto" panose="020B0604020202020204" charset="0"/>
              </a:rPr>
              <a:t> the features it provides is enough. In any case, Tomcat is a production-ready tool.</a:t>
            </a:r>
          </a:p>
        </p:txBody>
      </p:sp>
      <p:grpSp>
        <p:nvGrpSpPr>
          <p:cNvPr id="1165" name="Google Shape;1165;p56"/>
          <p:cNvGrpSpPr/>
          <p:nvPr/>
        </p:nvGrpSpPr>
        <p:grpSpPr>
          <a:xfrm>
            <a:off x="5251583" y="1259242"/>
            <a:ext cx="3271819" cy="3014308"/>
            <a:chOff x="6084750" y="3450850"/>
            <a:chExt cx="1289575" cy="1188025"/>
          </a:xfrm>
        </p:grpSpPr>
        <p:sp>
          <p:nvSpPr>
            <p:cNvPr id="1166" name="Google Shape;1166;p56"/>
            <p:cNvSpPr/>
            <p:nvPr/>
          </p:nvSpPr>
          <p:spPr>
            <a:xfrm>
              <a:off x="6084750" y="3450850"/>
              <a:ext cx="1289575" cy="1188025"/>
            </a:xfrm>
            <a:custGeom>
              <a:avLst/>
              <a:gdLst/>
              <a:ahLst/>
              <a:cxnLst/>
              <a:rect l="l" t="t" r="r" b="b"/>
              <a:pathLst>
                <a:path w="51583" h="47521" extrusionOk="0">
                  <a:moveTo>
                    <a:pt x="50127" y="823"/>
                  </a:moveTo>
                  <a:cubicBezTo>
                    <a:pt x="50174" y="880"/>
                    <a:pt x="50127" y="927"/>
                    <a:pt x="50108" y="974"/>
                  </a:cubicBezTo>
                  <a:cubicBezTo>
                    <a:pt x="50108" y="927"/>
                    <a:pt x="50089" y="870"/>
                    <a:pt x="50127" y="823"/>
                  </a:cubicBezTo>
                  <a:close/>
                  <a:moveTo>
                    <a:pt x="4877" y="1881"/>
                  </a:moveTo>
                  <a:lnTo>
                    <a:pt x="4925" y="1900"/>
                  </a:lnTo>
                  <a:cubicBezTo>
                    <a:pt x="4906" y="1910"/>
                    <a:pt x="4896" y="1929"/>
                    <a:pt x="4877" y="1929"/>
                  </a:cubicBezTo>
                  <a:cubicBezTo>
                    <a:pt x="4860" y="1929"/>
                    <a:pt x="4851" y="1913"/>
                    <a:pt x="4842" y="1903"/>
                  </a:cubicBezTo>
                  <a:lnTo>
                    <a:pt x="4842" y="1903"/>
                  </a:lnTo>
                  <a:lnTo>
                    <a:pt x="4877" y="1881"/>
                  </a:lnTo>
                  <a:close/>
                  <a:moveTo>
                    <a:pt x="5139" y="2054"/>
                  </a:moveTo>
                  <a:cubicBezTo>
                    <a:pt x="5142" y="2054"/>
                    <a:pt x="5147" y="2056"/>
                    <a:pt x="5152" y="2061"/>
                  </a:cubicBezTo>
                  <a:cubicBezTo>
                    <a:pt x="5218" y="2108"/>
                    <a:pt x="5293" y="2146"/>
                    <a:pt x="5359" y="2193"/>
                  </a:cubicBezTo>
                  <a:cubicBezTo>
                    <a:pt x="5350" y="2212"/>
                    <a:pt x="5341" y="2231"/>
                    <a:pt x="5341" y="2241"/>
                  </a:cubicBezTo>
                  <a:cubicBezTo>
                    <a:pt x="5255" y="2212"/>
                    <a:pt x="5180" y="2165"/>
                    <a:pt x="5123" y="2108"/>
                  </a:cubicBezTo>
                  <a:cubicBezTo>
                    <a:pt x="5114" y="2099"/>
                    <a:pt x="5123" y="2070"/>
                    <a:pt x="5133" y="2061"/>
                  </a:cubicBezTo>
                  <a:cubicBezTo>
                    <a:pt x="5133" y="2056"/>
                    <a:pt x="5135" y="2054"/>
                    <a:pt x="5139" y="2054"/>
                  </a:cubicBezTo>
                  <a:close/>
                  <a:moveTo>
                    <a:pt x="3389" y="2217"/>
                  </a:moveTo>
                  <a:cubicBezTo>
                    <a:pt x="3395" y="2217"/>
                    <a:pt x="3403" y="2222"/>
                    <a:pt x="3403" y="2222"/>
                  </a:cubicBezTo>
                  <a:cubicBezTo>
                    <a:pt x="3441" y="2250"/>
                    <a:pt x="3460" y="2288"/>
                    <a:pt x="3450" y="2335"/>
                  </a:cubicBezTo>
                  <a:cubicBezTo>
                    <a:pt x="3450" y="2344"/>
                    <a:pt x="3441" y="2344"/>
                    <a:pt x="3432" y="2344"/>
                  </a:cubicBezTo>
                  <a:cubicBezTo>
                    <a:pt x="3428" y="2348"/>
                    <a:pt x="3425" y="2349"/>
                    <a:pt x="3422" y="2349"/>
                  </a:cubicBezTo>
                  <a:cubicBezTo>
                    <a:pt x="3416" y="2349"/>
                    <a:pt x="3409" y="2344"/>
                    <a:pt x="3403" y="2344"/>
                  </a:cubicBezTo>
                  <a:cubicBezTo>
                    <a:pt x="3384" y="2316"/>
                    <a:pt x="3375" y="2288"/>
                    <a:pt x="3356" y="2259"/>
                  </a:cubicBezTo>
                  <a:cubicBezTo>
                    <a:pt x="3356" y="2250"/>
                    <a:pt x="3375" y="2231"/>
                    <a:pt x="3384" y="2222"/>
                  </a:cubicBezTo>
                  <a:cubicBezTo>
                    <a:pt x="3384" y="2218"/>
                    <a:pt x="3386" y="2217"/>
                    <a:pt x="3389" y="2217"/>
                  </a:cubicBezTo>
                  <a:close/>
                  <a:moveTo>
                    <a:pt x="3242" y="2335"/>
                  </a:moveTo>
                  <a:cubicBezTo>
                    <a:pt x="3252" y="2354"/>
                    <a:pt x="3261" y="2373"/>
                    <a:pt x="3261" y="2382"/>
                  </a:cubicBezTo>
                  <a:cubicBezTo>
                    <a:pt x="3261" y="2401"/>
                    <a:pt x="3252" y="2420"/>
                    <a:pt x="3242" y="2430"/>
                  </a:cubicBezTo>
                  <a:cubicBezTo>
                    <a:pt x="3233" y="2411"/>
                    <a:pt x="3233" y="2382"/>
                    <a:pt x="3224" y="2354"/>
                  </a:cubicBezTo>
                  <a:cubicBezTo>
                    <a:pt x="3224" y="2354"/>
                    <a:pt x="3233" y="2344"/>
                    <a:pt x="3242" y="2335"/>
                  </a:cubicBezTo>
                  <a:close/>
                  <a:moveTo>
                    <a:pt x="6106" y="1853"/>
                  </a:moveTo>
                  <a:cubicBezTo>
                    <a:pt x="6295" y="1919"/>
                    <a:pt x="6333" y="1957"/>
                    <a:pt x="6333" y="2099"/>
                  </a:cubicBezTo>
                  <a:cubicBezTo>
                    <a:pt x="6333" y="2212"/>
                    <a:pt x="6323" y="2335"/>
                    <a:pt x="6304" y="2448"/>
                  </a:cubicBezTo>
                  <a:cubicBezTo>
                    <a:pt x="6283" y="2459"/>
                    <a:pt x="6264" y="2464"/>
                    <a:pt x="6246" y="2464"/>
                  </a:cubicBezTo>
                  <a:cubicBezTo>
                    <a:pt x="6201" y="2464"/>
                    <a:pt x="6170" y="2433"/>
                    <a:pt x="6163" y="2392"/>
                  </a:cubicBezTo>
                  <a:cubicBezTo>
                    <a:pt x="6125" y="2212"/>
                    <a:pt x="6068" y="2042"/>
                    <a:pt x="6106" y="1853"/>
                  </a:cubicBezTo>
                  <a:close/>
                  <a:moveTo>
                    <a:pt x="3507" y="2448"/>
                  </a:moveTo>
                  <a:cubicBezTo>
                    <a:pt x="3517" y="2448"/>
                    <a:pt x="3517" y="2477"/>
                    <a:pt x="3526" y="2486"/>
                  </a:cubicBezTo>
                  <a:cubicBezTo>
                    <a:pt x="3526" y="2496"/>
                    <a:pt x="3507" y="2515"/>
                    <a:pt x="3498" y="2515"/>
                  </a:cubicBezTo>
                  <a:lnTo>
                    <a:pt x="3488" y="2515"/>
                  </a:lnTo>
                  <a:cubicBezTo>
                    <a:pt x="3469" y="2515"/>
                    <a:pt x="3441" y="2515"/>
                    <a:pt x="3422" y="2505"/>
                  </a:cubicBezTo>
                  <a:cubicBezTo>
                    <a:pt x="3432" y="2486"/>
                    <a:pt x="3441" y="2477"/>
                    <a:pt x="3450" y="2467"/>
                  </a:cubicBezTo>
                  <a:cubicBezTo>
                    <a:pt x="3469" y="2458"/>
                    <a:pt x="3488" y="2448"/>
                    <a:pt x="3507" y="2448"/>
                  </a:cubicBezTo>
                  <a:close/>
                  <a:moveTo>
                    <a:pt x="5141" y="2278"/>
                  </a:moveTo>
                  <a:cubicBezTo>
                    <a:pt x="5154" y="2278"/>
                    <a:pt x="5167" y="2281"/>
                    <a:pt x="5180" y="2288"/>
                  </a:cubicBezTo>
                  <a:lnTo>
                    <a:pt x="5180" y="2297"/>
                  </a:lnTo>
                  <a:cubicBezTo>
                    <a:pt x="5218" y="2316"/>
                    <a:pt x="5255" y="2344"/>
                    <a:pt x="5284" y="2373"/>
                  </a:cubicBezTo>
                  <a:cubicBezTo>
                    <a:pt x="5303" y="2392"/>
                    <a:pt x="5312" y="2430"/>
                    <a:pt x="5303" y="2448"/>
                  </a:cubicBezTo>
                  <a:cubicBezTo>
                    <a:pt x="5261" y="2499"/>
                    <a:pt x="5218" y="2565"/>
                    <a:pt x="5136" y="2565"/>
                  </a:cubicBezTo>
                  <a:cubicBezTo>
                    <a:pt x="5126" y="2565"/>
                    <a:pt x="5115" y="2564"/>
                    <a:pt x="5104" y="2562"/>
                  </a:cubicBezTo>
                  <a:cubicBezTo>
                    <a:pt x="5085" y="2486"/>
                    <a:pt x="5076" y="2401"/>
                    <a:pt x="5085" y="2316"/>
                  </a:cubicBezTo>
                  <a:cubicBezTo>
                    <a:pt x="5092" y="2291"/>
                    <a:pt x="5115" y="2278"/>
                    <a:pt x="5141" y="2278"/>
                  </a:cubicBezTo>
                  <a:close/>
                  <a:moveTo>
                    <a:pt x="4883" y="2056"/>
                  </a:moveTo>
                  <a:cubicBezTo>
                    <a:pt x="4896" y="2056"/>
                    <a:pt x="4911" y="2061"/>
                    <a:pt x="4925" y="2070"/>
                  </a:cubicBezTo>
                  <a:cubicBezTo>
                    <a:pt x="4972" y="2118"/>
                    <a:pt x="5000" y="2193"/>
                    <a:pt x="5010" y="2269"/>
                  </a:cubicBezTo>
                  <a:lnTo>
                    <a:pt x="5010" y="2401"/>
                  </a:lnTo>
                  <a:cubicBezTo>
                    <a:pt x="5010" y="2467"/>
                    <a:pt x="5000" y="2534"/>
                    <a:pt x="5000" y="2590"/>
                  </a:cubicBezTo>
                  <a:cubicBezTo>
                    <a:pt x="4991" y="2647"/>
                    <a:pt x="4953" y="2704"/>
                    <a:pt x="4906" y="2723"/>
                  </a:cubicBezTo>
                  <a:cubicBezTo>
                    <a:pt x="4873" y="2739"/>
                    <a:pt x="4837" y="2749"/>
                    <a:pt x="4810" y="2749"/>
                  </a:cubicBezTo>
                  <a:cubicBezTo>
                    <a:pt x="4791" y="2749"/>
                    <a:pt x="4777" y="2744"/>
                    <a:pt x="4773" y="2732"/>
                  </a:cubicBezTo>
                  <a:cubicBezTo>
                    <a:pt x="4755" y="2704"/>
                    <a:pt x="4745" y="2666"/>
                    <a:pt x="4745" y="2628"/>
                  </a:cubicBezTo>
                  <a:cubicBezTo>
                    <a:pt x="4783" y="2477"/>
                    <a:pt x="4792" y="2326"/>
                    <a:pt x="4802" y="2165"/>
                  </a:cubicBezTo>
                  <a:cubicBezTo>
                    <a:pt x="4802" y="2127"/>
                    <a:pt x="4821" y="2089"/>
                    <a:pt x="4849" y="2061"/>
                  </a:cubicBezTo>
                  <a:lnTo>
                    <a:pt x="4849" y="2070"/>
                  </a:lnTo>
                  <a:cubicBezTo>
                    <a:pt x="4859" y="2061"/>
                    <a:pt x="4870" y="2056"/>
                    <a:pt x="4883" y="2056"/>
                  </a:cubicBezTo>
                  <a:close/>
                  <a:moveTo>
                    <a:pt x="1825" y="2713"/>
                  </a:moveTo>
                  <a:cubicBezTo>
                    <a:pt x="1863" y="2713"/>
                    <a:pt x="1891" y="2741"/>
                    <a:pt x="1910" y="2770"/>
                  </a:cubicBezTo>
                  <a:cubicBezTo>
                    <a:pt x="1910" y="2770"/>
                    <a:pt x="1891" y="2789"/>
                    <a:pt x="1891" y="2789"/>
                  </a:cubicBezTo>
                  <a:cubicBezTo>
                    <a:pt x="1853" y="2789"/>
                    <a:pt x="1815" y="2760"/>
                    <a:pt x="1815" y="2732"/>
                  </a:cubicBezTo>
                  <a:cubicBezTo>
                    <a:pt x="1815" y="2732"/>
                    <a:pt x="1825" y="2713"/>
                    <a:pt x="1825" y="2713"/>
                  </a:cubicBezTo>
                  <a:close/>
                  <a:moveTo>
                    <a:pt x="3464" y="2664"/>
                  </a:moveTo>
                  <a:cubicBezTo>
                    <a:pt x="3469" y="2664"/>
                    <a:pt x="3474" y="2665"/>
                    <a:pt x="3479" y="2666"/>
                  </a:cubicBezTo>
                  <a:cubicBezTo>
                    <a:pt x="3507" y="2666"/>
                    <a:pt x="3545" y="2694"/>
                    <a:pt x="3545" y="2732"/>
                  </a:cubicBezTo>
                  <a:cubicBezTo>
                    <a:pt x="3545" y="2741"/>
                    <a:pt x="3545" y="2751"/>
                    <a:pt x="3545" y="2760"/>
                  </a:cubicBezTo>
                  <a:lnTo>
                    <a:pt x="3545" y="2817"/>
                  </a:lnTo>
                  <a:cubicBezTo>
                    <a:pt x="3545" y="2845"/>
                    <a:pt x="3554" y="2845"/>
                    <a:pt x="3545" y="2855"/>
                  </a:cubicBezTo>
                  <a:lnTo>
                    <a:pt x="3545" y="2864"/>
                  </a:lnTo>
                  <a:cubicBezTo>
                    <a:pt x="3526" y="2883"/>
                    <a:pt x="3507" y="2902"/>
                    <a:pt x="3479" y="2902"/>
                  </a:cubicBezTo>
                  <a:cubicBezTo>
                    <a:pt x="3472" y="2904"/>
                    <a:pt x="3466" y="2904"/>
                    <a:pt x="3460" y="2904"/>
                  </a:cubicBezTo>
                  <a:cubicBezTo>
                    <a:pt x="3432" y="2904"/>
                    <a:pt x="3409" y="2886"/>
                    <a:pt x="3394" y="2855"/>
                  </a:cubicBezTo>
                  <a:cubicBezTo>
                    <a:pt x="3394" y="2817"/>
                    <a:pt x="3394" y="2770"/>
                    <a:pt x="3394" y="2723"/>
                  </a:cubicBezTo>
                  <a:cubicBezTo>
                    <a:pt x="3402" y="2690"/>
                    <a:pt x="3432" y="2664"/>
                    <a:pt x="3464" y="2664"/>
                  </a:cubicBezTo>
                  <a:close/>
                  <a:moveTo>
                    <a:pt x="4632" y="1881"/>
                  </a:moveTo>
                  <a:cubicBezTo>
                    <a:pt x="4651" y="1881"/>
                    <a:pt x="4670" y="1881"/>
                    <a:pt x="4688" y="1891"/>
                  </a:cubicBezTo>
                  <a:cubicBezTo>
                    <a:pt x="4698" y="1891"/>
                    <a:pt x="4717" y="1910"/>
                    <a:pt x="4717" y="1919"/>
                  </a:cubicBezTo>
                  <a:cubicBezTo>
                    <a:pt x="4726" y="1938"/>
                    <a:pt x="4717" y="1957"/>
                    <a:pt x="4707" y="1966"/>
                  </a:cubicBezTo>
                  <a:cubicBezTo>
                    <a:pt x="4679" y="1995"/>
                    <a:pt x="4660" y="2023"/>
                    <a:pt x="4632" y="2042"/>
                  </a:cubicBezTo>
                  <a:cubicBezTo>
                    <a:pt x="4688" y="2042"/>
                    <a:pt x="4726" y="2070"/>
                    <a:pt x="4726" y="2137"/>
                  </a:cubicBezTo>
                  <a:cubicBezTo>
                    <a:pt x="4726" y="2231"/>
                    <a:pt x="4726" y="2316"/>
                    <a:pt x="4707" y="2411"/>
                  </a:cubicBezTo>
                  <a:cubicBezTo>
                    <a:pt x="4698" y="2496"/>
                    <a:pt x="4670" y="2619"/>
                    <a:pt x="4651" y="2751"/>
                  </a:cubicBezTo>
                  <a:cubicBezTo>
                    <a:pt x="4632" y="2770"/>
                    <a:pt x="4594" y="2798"/>
                    <a:pt x="4556" y="2826"/>
                  </a:cubicBezTo>
                  <a:cubicBezTo>
                    <a:pt x="4518" y="2864"/>
                    <a:pt x="4462" y="2883"/>
                    <a:pt x="4405" y="2883"/>
                  </a:cubicBezTo>
                  <a:cubicBezTo>
                    <a:pt x="4320" y="2883"/>
                    <a:pt x="4235" y="2883"/>
                    <a:pt x="4150" y="2874"/>
                  </a:cubicBezTo>
                  <a:cubicBezTo>
                    <a:pt x="4131" y="2902"/>
                    <a:pt x="4093" y="2921"/>
                    <a:pt x="4055" y="2921"/>
                  </a:cubicBezTo>
                  <a:cubicBezTo>
                    <a:pt x="3932" y="2921"/>
                    <a:pt x="3819" y="2921"/>
                    <a:pt x="3706" y="2912"/>
                  </a:cubicBezTo>
                  <a:cubicBezTo>
                    <a:pt x="3687" y="2912"/>
                    <a:pt x="3649" y="2883"/>
                    <a:pt x="3639" y="2874"/>
                  </a:cubicBezTo>
                  <a:cubicBezTo>
                    <a:pt x="3639" y="2798"/>
                    <a:pt x="3639" y="2723"/>
                    <a:pt x="3639" y="2656"/>
                  </a:cubicBezTo>
                  <a:cubicBezTo>
                    <a:pt x="3639" y="2619"/>
                    <a:pt x="3687" y="2590"/>
                    <a:pt x="3715" y="2571"/>
                  </a:cubicBezTo>
                  <a:cubicBezTo>
                    <a:pt x="3781" y="2543"/>
                    <a:pt x="3866" y="2543"/>
                    <a:pt x="3932" y="2496"/>
                  </a:cubicBezTo>
                  <a:cubicBezTo>
                    <a:pt x="3976" y="2471"/>
                    <a:pt x="4012" y="2441"/>
                    <a:pt x="4051" y="2441"/>
                  </a:cubicBezTo>
                  <a:cubicBezTo>
                    <a:pt x="4070" y="2441"/>
                    <a:pt x="4090" y="2448"/>
                    <a:pt x="4112" y="2467"/>
                  </a:cubicBezTo>
                  <a:cubicBezTo>
                    <a:pt x="4178" y="2515"/>
                    <a:pt x="4140" y="2571"/>
                    <a:pt x="4131" y="2619"/>
                  </a:cubicBezTo>
                  <a:cubicBezTo>
                    <a:pt x="4131" y="2675"/>
                    <a:pt x="4112" y="2732"/>
                    <a:pt x="4102" y="2789"/>
                  </a:cubicBezTo>
                  <a:cubicBezTo>
                    <a:pt x="4102" y="2817"/>
                    <a:pt x="4121" y="2845"/>
                    <a:pt x="4150" y="2864"/>
                  </a:cubicBezTo>
                  <a:lnTo>
                    <a:pt x="4150" y="2874"/>
                  </a:lnTo>
                  <a:cubicBezTo>
                    <a:pt x="4169" y="2798"/>
                    <a:pt x="4197" y="2732"/>
                    <a:pt x="4206" y="2666"/>
                  </a:cubicBezTo>
                  <a:cubicBezTo>
                    <a:pt x="4206" y="2581"/>
                    <a:pt x="4216" y="2505"/>
                    <a:pt x="4244" y="2430"/>
                  </a:cubicBezTo>
                  <a:cubicBezTo>
                    <a:pt x="4254" y="2411"/>
                    <a:pt x="4254" y="2392"/>
                    <a:pt x="4244" y="2373"/>
                  </a:cubicBezTo>
                  <a:cubicBezTo>
                    <a:pt x="4225" y="2316"/>
                    <a:pt x="4206" y="2259"/>
                    <a:pt x="4169" y="2184"/>
                  </a:cubicBezTo>
                  <a:cubicBezTo>
                    <a:pt x="4150" y="2259"/>
                    <a:pt x="4131" y="2307"/>
                    <a:pt x="4112" y="2363"/>
                  </a:cubicBezTo>
                  <a:cubicBezTo>
                    <a:pt x="3970" y="2392"/>
                    <a:pt x="3828" y="2411"/>
                    <a:pt x="3687" y="2439"/>
                  </a:cubicBezTo>
                  <a:cubicBezTo>
                    <a:pt x="3677" y="2430"/>
                    <a:pt x="3658" y="2420"/>
                    <a:pt x="3649" y="2411"/>
                  </a:cubicBezTo>
                  <a:cubicBezTo>
                    <a:pt x="3649" y="2392"/>
                    <a:pt x="3658" y="2373"/>
                    <a:pt x="3668" y="2363"/>
                  </a:cubicBezTo>
                  <a:cubicBezTo>
                    <a:pt x="3762" y="2316"/>
                    <a:pt x="3857" y="2278"/>
                    <a:pt x="3961" y="2231"/>
                  </a:cubicBezTo>
                  <a:cubicBezTo>
                    <a:pt x="3951" y="2193"/>
                    <a:pt x="3942" y="2165"/>
                    <a:pt x="3942" y="2127"/>
                  </a:cubicBezTo>
                  <a:cubicBezTo>
                    <a:pt x="4131" y="1948"/>
                    <a:pt x="4377" y="1910"/>
                    <a:pt x="4632" y="1881"/>
                  </a:cubicBezTo>
                  <a:close/>
                  <a:moveTo>
                    <a:pt x="1598" y="2912"/>
                  </a:moveTo>
                  <a:cubicBezTo>
                    <a:pt x="1608" y="2930"/>
                    <a:pt x="1626" y="2940"/>
                    <a:pt x="1626" y="2949"/>
                  </a:cubicBezTo>
                  <a:cubicBezTo>
                    <a:pt x="1636" y="2968"/>
                    <a:pt x="1636" y="2997"/>
                    <a:pt x="1626" y="3015"/>
                  </a:cubicBezTo>
                  <a:cubicBezTo>
                    <a:pt x="1608" y="2997"/>
                    <a:pt x="1598" y="2978"/>
                    <a:pt x="1589" y="2968"/>
                  </a:cubicBezTo>
                  <a:lnTo>
                    <a:pt x="1589" y="2959"/>
                  </a:lnTo>
                  <a:cubicBezTo>
                    <a:pt x="1589" y="2949"/>
                    <a:pt x="1598" y="2930"/>
                    <a:pt x="1598" y="2912"/>
                  </a:cubicBezTo>
                  <a:close/>
                  <a:moveTo>
                    <a:pt x="1626" y="3025"/>
                  </a:moveTo>
                  <a:cubicBezTo>
                    <a:pt x="1645" y="3044"/>
                    <a:pt x="1655" y="3063"/>
                    <a:pt x="1674" y="3082"/>
                  </a:cubicBezTo>
                  <a:cubicBezTo>
                    <a:pt x="1674" y="3091"/>
                    <a:pt x="1655" y="3110"/>
                    <a:pt x="1645" y="3119"/>
                  </a:cubicBezTo>
                  <a:cubicBezTo>
                    <a:pt x="1645" y="3110"/>
                    <a:pt x="1645" y="3101"/>
                    <a:pt x="1636" y="3091"/>
                  </a:cubicBezTo>
                  <a:cubicBezTo>
                    <a:pt x="1636" y="3072"/>
                    <a:pt x="1636" y="3053"/>
                    <a:pt x="1626" y="3025"/>
                  </a:cubicBezTo>
                  <a:close/>
                  <a:moveTo>
                    <a:pt x="4336" y="1088"/>
                  </a:moveTo>
                  <a:cubicBezTo>
                    <a:pt x="4416" y="1088"/>
                    <a:pt x="4496" y="1091"/>
                    <a:pt x="4575" y="1097"/>
                  </a:cubicBezTo>
                  <a:cubicBezTo>
                    <a:pt x="4953" y="1106"/>
                    <a:pt x="5331" y="1192"/>
                    <a:pt x="5681" y="1343"/>
                  </a:cubicBezTo>
                  <a:cubicBezTo>
                    <a:pt x="5719" y="1362"/>
                    <a:pt x="5766" y="1371"/>
                    <a:pt x="5813" y="1399"/>
                  </a:cubicBezTo>
                  <a:cubicBezTo>
                    <a:pt x="5926" y="1447"/>
                    <a:pt x="6002" y="1560"/>
                    <a:pt x="6002" y="1683"/>
                  </a:cubicBezTo>
                  <a:cubicBezTo>
                    <a:pt x="6002" y="1919"/>
                    <a:pt x="6021" y="2165"/>
                    <a:pt x="6059" y="2401"/>
                  </a:cubicBezTo>
                  <a:cubicBezTo>
                    <a:pt x="6068" y="2496"/>
                    <a:pt x="6115" y="2590"/>
                    <a:pt x="6182" y="2656"/>
                  </a:cubicBezTo>
                  <a:lnTo>
                    <a:pt x="6295" y="2590"/>
                  </a:lnTo>
                  <a:lnTo>
                    <a:pt x="6342" y="2694"/>
                  </a:lnTo>
                  <a:cubicBezTo>
                    <a:pt x="6361" y="2685"/>
                    <a:pt x="6390" y="2675"/>
                    <a:pt x="6390" y="2666"/>
                  </a:cubicBezTo>
                  <a:cubicBezTo>
                    <a:pt x="6390" y="2581"/>
                    <a:pt x="6390" y="2486"/>
                    <a:pt x="6390" y="2392"/>
                  </a:cubicBezTo>
                  <a:lnTo>
                    <a:pt x="6390" y="2231"/>
                  </a:lnTo>
                  <a:cubicBezTo>
                    <a:pt x="6390" y="2231"/>
                    <a:pt x="6408" y="2212"/>
                    <a:pt x="6408" y="2212"/>
                  </a:cubicBezTo>
                  <a:cubicBezTo>
                    <a:pt x="6418" y="2212"/>
                    <a:pt x="6456" y="2212"/>
                    <a:pt x="6465" y="2222"/>
                  </a:cubicBezTo>
                  <a:cubicBezTo>
                    <a:pt x="6494" y="2269"/>
                    <a:pt x="6522" y="2316"/>
                    <a:pt x="6550" y="2363"/>
                  </a:cubicBezTo>
                  <a:cubicBezTo>
                    <a:pt x="6569" y="2392"/>
                    <a:pt x="6588" y="2430"/>
                    <a:pt x="6588" y="2467"/>
                  </a:cubicBezTo>
                  <a:cubicBezTo>
                    <a:pt x="6597" y="2543"/>
                    <a:pt x="6588" y="2609"/>
                    <a:pt x="6597" y="2685"/>
                  </a:cubicBezTo>
                  <a:cubicBezTo>
                    <a:pt x="6597" y="2779"/>
                    <a:pt x="6569" y="2864"/>
                    <a:pt x="6522" y="2949"/>
                  </a:cubicBezTo>
                  <a:cubicBezTo>
                    <a:pt x="6427" y="3110"/>
                    <a:pt x="6286" y="3242"/>
                    <a:pt x="6106" y="3318"/>
                  </a:cubicBezTo>
                  <a:cubicBezTo>
                    <a:pt x="6040" y="3337"/>
                    <a:pt x="5983" y="3384"/>
                    <a:pt x="5926" y="3412"/>
                  </a:cubicBezTo>
                  <a:cubicBezTo>
                    <a:pt x="5912" y="3417"/>
                    <a:pt x="5898" y="3419"/>
                    <a:pt x="5884" y="3419"/>
                  </a:cubicBezTo>
                  <a:cubicBezTo>
                    <a:pt x="5870" y="3419"/>
                    <a:pt x="5856" y="3417"/>
                    <a:pt x="5841" y="3412"/>
                  </a:cubicBezTo>
                  <a:cubicBezTo>
                    <a:pt x="5785" y="3394"/>
                    <a:pt x="5728" y="3356"/>
                    <a:pt x="5662" y="3337"/>
                  </a:cubicBezTo>
                  <a:cubicBezTo>
                    <a:pt x="5700" y="3091"/>
                    <a:pt x="5785" y="2855"/>
                    <a:pt x="5898" y="2628"/>
                  </a:cubicBezTo>
                  <a:lnTo>
                    <a:pt x="5898" y="2628"/>
                  </a:lnTo>
                  <a:cubicBezTo>
                    <a:pt x="5898" y="2732"/>
                    <a:pt x="5889" y="2808"/>
                    <a:pt x="5889" y="2864"/>
                  </a:cubicBezTo>
                  <a:cubicBezTo>
                    <a:pt x="5889" y="2864"/>
                    <a:pt x="5898" y="2883"/>
                    <a:pt x="5908" y="2883"/>
                  </a:cubicBezTo>
                  <a:cubicBezTo>
                    <a:pt x="5917" y="2883"/>
                    <a:pt x="5926" y="2883"/>
                    <a:pt x="5936" y="2874"/>
                  </a:cubicBezTo>
                  <a:cubicBezTo>
                    <a:pt x="5945" y="2864"/>
                    <a:pt x="5955" y="2845"/>
                    <a:pt x="5955" y="2826"/>
                  </a:cubicBezTo>
                  <a:cubicBezTo>
                    <a:pt x="5983" y="2590"/>
                    <a:pt x="5983" y="2354"/>
                    <a:pt x="5974" y="2108"/>
                  </a:cubicBezTo>
                  <a:cubicBezTo>
                    <a:pt x="5964" y="1995"/>
                    <a:pt x="5908" y="1929"/>
                    <a:pt x="5766" y="1891"/>
                  </a:cubicBezTo>
                  <a:lnTo>
                    <a:pt x="5766" y="1891"/>
                  </a:lnTo>
                  <a:cubicBezTo>
                    <a:pt x="5775" y="1938"/>
                    <a:pt x="5794" y="1995"/>
                    <a:pt x="5813" y="2042"/>
                  </a:cubicBezTo>
                  <a:cubicBezTo>
                    <a:pt x="5785" y="2042"/>
                    <a:pt x="5756" y="2042"/>
                    <a:pt x="5756" y="2033"/>
                  </a:cubicBezTo>
                  <a:cubicBezTo>
                    <a:pt x="5624" y="1834"/>
                    <a:pt x="5397" y="1702"/>
                    <a:pt x="5152" y="1692"/>
                  </a:cubicBezTo>
                  <a:cubicBezTo>
                    <a:pt x="5075" y="1685"/>
                    <a:pt x="4997" y="1684"/>
                    <a:pt x="4918" y="1684"/>
                  </a:cubicBezTo>
                  <a:cubicBezTo>
                    <a:pt x="4831" y="1684"/>
                    <a:pt x="4744" y="1686"/>
                    <a:pt x="4656" y="1686"/>
                  </a:cubicBezTo>
                  <a:cubicBezTo>
                    <a:pt x="4607" y="1686"/>
                    <a:pt x="4558" y="1685"/>
                    <a:pt x="4509" y="1683"/>
                  </a:cubicBezTo>
                  <a:cubicBezTo>
                    <a:pt x="4462" y="1683"/>
                    <a:pt x="4414" y="1692"/>
                    <a:pt x="4367" y="1702"/>
                  </a:cubicBezTo>
                  <a:cubicBezTo>
                    <a:pt x="4140" y="1759"/>
                    <a:pt x="3913" y="1806"/>
                    <a:pt x="3687" y="1844"/>
                  </a:cubicBezTo>
                  <a:cubicBezTo>
                    <a:pt x="3545" y="1872"/>
                    <a:pt x="3413" y="1929"/>
                    <a:pt x="3280" y="1995"/>
                  </a:cubicBezTo>
                  <a:cubicBezTo>
                    <a:pt x="3265" y="2004"/>
                    <a:pt x="3250" y="2007"/>
                    <a:pt x="3236" y="2007"/>
                  </a:cubicBezTo>
                  <a:cubicBezTo>
                    <a:pt x="3204" y="2007"/>
                    <a:pt x="3174" y="1992"/>
                    <a:pt x="3148" y="1985"/>
                  </a:cubicBezTo>
                  <a:cubicBezTo>
                    <a:pt x="3082" y="2023"/>
                    <a:pt x="3053" y="2108"/>
                    <a:pt x="2959" y="2118"/>
                  </a:cubicBezTo>
                  <a:cubicBezTo>
                    <a:pt x="2940" y="2080"/>
                    <a:pt x="2912" y="2042"/>
                    <a:pt x="2883" y="2004"/>
                  </a:cubicBezTo>
                  <a:lnTo>
                    <a:pt x="2836" y="2004"/>
                  </a:lnTo>
                  <a:cubicBezTo>
                    <a:pt x="2789" y="2099"/>
                    <a:pt x="2789" y="2212"/>
                    <a:pt x="2836" y="2297"/>
                  </a:cubicBezTo>
                  <a:cubicBezTo>
                    <a:pt x="2931" y="2458"/>
                    <a:pt x="2997" y="2637"/>
                    <a:pt x="3044" y="2817"/>
                  </a:cubicBezTo>
                  <a:cubicBezTo>
                    <a:pt x="3025" y="2826"/>
                    <a:pt x="2997" y="2836"/>
                    <a:pt x="2968" y="2836"/>
                  </a:cubicBezTo>
                  <a:cubicBezTo>
                    <a:pt x="2685" y="2770"/>
                    <a:pt x="2411" y="2675"/>
                    <a:pt x="2156" y="2534"/>
                  </a:cubicBezTo>
                  <a:cubicBezTo>
                    <a:pt x="1986" y="2448"/>
                    <a:pt x="1815" y="2344"/>
                    <a:pt x="1749" y="2155"/>
                  </a:cubicBezTo>
                  <a:cubicBezTo>
                    <a:pt x="1730" y="2108"/>
                    <a:pt x="1683" y="2089"/>
                    <a:pt x="1645" y="2061"/>
                  </a:cubicBezTo>
                  <a:cubicBezTo>
                    <a:pt x="1551" y="2014"/>
                    <a:pt x="1551" y="1872"/>
                    <a:pt x="1645" y="1825"/>
                  </a:cubicBezTo>
                  <a:cubicBezTo>
                    <a:pt x="1721" y="1768"/>
                    <a:pt x="1797" y="1711"/>
                    <a:pt x="1882" y="1664"/>
                  </a:cubicBezTo>
                  <a:cubicBezTo>
                    <a:pt x="2260" y="1437"/>
                    <a:pt x="2666" y="1286"/>
                    <a:pt x="3101" y="1210"/>
                  </a:cubicBezTo>
                  <a:cubicBezTo>
                    <a:pt x="3346" y="1173"/>
                    <a:pt x="3602" y="1163"/>
                    <a:pt x="3847" y="1125"/>
                  </a:cubicBezTo>
                  <a:cubicBezTo>
                    <a:pt x="4011" y="1100"/>
                    <a:pt x="4175" y="1088"/>
                    <a:pt x="4336" y="1088"/>
                  </a:cubicBezTo>
                  <a:close/>
                  <a:moveTo>
                    <a:pt x="1797" y="3034"/>
                  </a:moveTo>
                  <a:cubicBezTo>
                    <a:pt x="1853" y="3119"/>
                    <a:pt x="1910" y="3204"/>
                    <a:pt x="1957" y="3280"/>
                  </a:cubicBezTo>
                  <a:cubicBezTo>
                    <a:pt x="2002" y="3352"/>
                    <a:pt x="1987" y="3441"/>
                    <a:pt x="1945" y="3441"/>
                  </a:cubicBezTo>
                  <a:cubicBezTo>
                    <a:pt x="1943" y="3441"/>
                    <a:pt x="1941" y="3441"/>
                    <a:pt x="1938" y="3441"/>
                  </a:cubicBezTo>
                  <a:cubicBezTo>
                    <a:pt x="1882" y="3431"/>
                    <a:pt x="1844" y="3394"/>
                    <a:pt x="1834" y="3337"/>
                  </a:cubicBezTo>
                  <a:cubicBezTo>
                    <a:pt x="1806" y="3242"/>
                    <a:pt x="1787" y="3148"/>
                    <a:pt x="1759" y="3053"/>
                  </a:cubicBezTo>
                  <a:lnTo>
                    <a:pt x="1797" y="3034"/>
                  </a:lnTo>
                  <a:close/>
                  <a:moveTo>
                    <a:pt x="2146" y="3422"/>
                  </a:moveTo>
                  <a:cubicBezTo>
                    <a:pt x="2184" y="3450"/>
                    <a:pt x="2184" y="3516"/>
                    <a:pt x="2146" y="3535"/>
                  </a:cubicBezTo>
                  <a:lnTo>
                    <a:pt x="2127" y="3535"/>
                  </a:lnTo>
                  <a:cubicBezTo>
                    <a:pt x="2118" y="3497"/>
                    <a:pt x="2108" y="3469"/>
                    <a:pt x="2108" y="3441"/>
                  </a:cubicBezTo>
                  <a:cubicBezTo>
                    <a:pt x="2108" y="3441"/>
                    <a:pt x="2118" y="3422"/>
                    <a:pt x="2127" y="3422"/>
                  </a:cubicBezTo>
                  <a:close/>
                  <a:moveTo>
                    <a:pt x="6753" y="3207"/>
                  </a:moveTo>
                  <a:lnTo>
                    <a:pt x="6753" y="3207"/>
                  </a:lnTo>
                  <a:cubicBezTo>
                    <a:pt x="6638" y="3480"/>
                    <a:pt x="6405" y="3518"/>
                    <a:pt x="6201" y="3630"/>
                  </a:cubicBezTo>
                  <a:cubicBezTo>
                    <a:pt x="6219" y="3526"/>
                    <a:pt x="6313" y="3451"/>
                    <a:pt x="6753" y="3207"/>
                  </a:cubicBezTo>
                  <a:close/>
                  <a:moveTo>
                    <a:pt x="2288" y="3507"/>
                  </a:moveTo>
                  <a:cubicBezTo>
                    <a:pt x="2326" y="3535"/>
                    <a:pt x="2364" y="3554"/>
                    <a:pt x="2392" y="3583"/>
                  </a:cubicBezTo>
                  <a:cubicBezTo>
                    <a:pt x="2392" y="3601"/>
                    <a:pt x="2392" y="3611"/>
                    <a:pt x="2382" y="3630"/>
                  </a:cubicBezTo>
                  <a:cubicBezTo>
                    <a:pt x="2368" y="3635"/>
                    <a:pt x="2352" y="3639"/>
                    <a:pt x="2336" y="3639"/>
                  </a:cubicBezTo>
                  <a:cubicBezTo>
                    <a:pt x="2299" y="3639"/>
                    <a:pt x="2260" y="3622"/>
                    <a:pt x="2241" y="3583"/>
                  </a:cubicBezTo>
                  <a:lnTo>
                    <a:pt x="2231" y="3592"/>
                  </a:lnTo>
                  <a:cubicBezTo>
                    <a:pt x="2231" y="3573"/>
                    <a:pt x="2231" y="3554"/>
                    <a:pt x="2231" y="3545"/>
                  </a:cubicBezTo>
                  <a:cubicBezTo>
                    <a:pt x="2241" y="3526"/>
                    <a:pt x="2260" y="3526"/>
                    <a:pt x="2288" y="3507"/>
                  </a:cubicBezTo>
                  <a:close/>
                  <a:moveTo>
                    <a:pt x="1996" y="3650"/>
                  </a:moveTo>
                  <a:cubicBezTo>
                    <a:pt x="2005" y="3650"/>
                    <a:pt x="2015" y="3654"/>
                    <a:pt x="2023" y="3658"/>
                  </a:cubicBezTo>
                  <a:cubicBezTo>
                    <a:pt x="2080" y="3696"/>
                    <a:pt x="2146" y="3724"/>
                    <a:pt x="2193" y="3762"/>
                  </a:cubicBezTo>
                  <a:cubicBezTo>
                    <a:pt x="2203" y="3762"/>
                    <a:pt x="2203" y="3781"/>
                    <a:pt x="2212" y="3800"/>
                  </a:cubicBezTo>
                  <a:cubicBezTo>
                    <a:pt x="2118" y="3790"/>
                    <a:pt x="2042" y="3743"/>
                    <a:pt x="1976" y="3677"/>
                  </a:cubicBezTo>
                  <a:cubicBezTo>
                    <a:pt x="1976" y="3656"/>
                    <a:pt x="1985" y="3650"/>
                    <a:pt x="1996" y="3650"/>
                  </a:cubicBezTo>
                  <a:close/>
                  <a:moveTo>
                    <a:pt x="2260" y="3800"/>
                  </a:moveTo>
                  <a:cubicBezTo>
                    <a:pt x="2260" y="3809"/>
                    <a:pt x="2260" y="3809"/>
                    <a:pt x="2260" y="3819"/>
                  </a:cubicBezTo>
                  <a:lnTo>
                    <a:pt x="2222" y="3800"/>
                  </a:lnTo>
                  <a:close/>
                  <a:moveTo>
                    <a:pt x="2553" y="3649"/>
                  </a:moveTo>
                  <a:cubicBezTo>
                    <a:pt x="2628" y="3649"/>
                    <a:pt x="2694" y="3677"/>
                    <a:pt x="2732" y="3734"/>
                  </a:cubicBezTo>
                  <a:cubicBezTo>
                    <a:pt x="2751" y="3762"/>
                    <a:pt x="2751" y="3790"/>
                    <a:pt x="2742" y="3809"/>
                  </a:cubicBezTo>
                  <a:cubicBezTo>
                    <a:pt x="2726" y="3825"/>
                    <a:pt x="2704" y="3840"/>
                    <a:pt x="2682" y="3840"/>
                  </a:cubicBezTo>
                  <a:cubicBezTo>
                    <a:pt x="2676" y="3840"/>
                    <a:pt x="2671" y="3839"/>
                    <a:pt x="2666" y="3838"/>
                  </a:cubicBezTo>
                  <a:cubicBezTo>
                    <a:pt x="2619" y="3828"/>
                    <a:pt x="2581" y="3809"/>
                    <a:pt x="2543" y="3781"/>
                  </a:cubicBezTo>
                  <a:cubicBezTo>
                    <a:pt x="2524" y="3762"/>
                    <a:pt x="2515" y="3734"/>
                    <a:pt x="2515" y="3705"/>
                  </a:cubicBezTo>
                  <a:cubicBezTo>
                    <a:pt x="2515" y="3686"/>
                    <a:pt x="2543" y="3668"/>
                    <a:pt x="2553" y="3649"/>
                  </a:cubicBezTo>
                  <a:close/>
                  <a:moveTo>
                    <a:pt x="5397" y="2798"/>
                  </a:moveTo>
                  <a:cubicBezTo>
                    <a:pt x="5435" y="2817"/>
                    <a:pt x="5444" y="2864"/>
                    <a:pt x="5426" y="2902"/>
                  </a:cubicBezTo>
                  <a:cubicBezTo>
                    <a:pt x="5359" y="3091"/>
                    <a:pt x="5303" y="3290"/>
                    <a:pt x="5265" y="3488"/>
                  </a:cubicBezTo>
                  <a:cubicBezTo>
                    <a:pt x="5246" y="3573"/>
                    <a:pt x="5218" y="3649"/>
                    <a:pt x="5170" y="3724"/>
                  </a:cubicBezTo>
                  <a:cubicBezTo>
                    <a:pt x="5161" y="3743"/>
                    <a:pt x="5133" y="3762"/>
                    <a:pt x="5114" y="3781"/>
                  </a:cubicBezTo>
                  <a:cubicBezTo>
                    <a:pt x="5085" y="3724"/>
                    <a:pt x="5085" y="3668"/>
                    <a:pt x="5114" y="3620"/>
                  </a:cubicBezTo>
                  <a:cubicBezTo>
                    <a:pt x="5161" y="3460"/>
                    <a:pt x="5199" y="3299"/>
                    <a:pt x="5246" y="3138"/>
                  </a:cubicBezTo>
                  <a:cubicBezTo>
                    <a:pt x="5274" y="3101"/>
                    <a:pt x="5246" y="3063"/>
                    <a:pt x="5208" y="3063"/>
                  </a:cubicBezTo>
                  <a:cubicBezTo>
                    <a:pt x="5203" y="3061"/>
                    <a:pt x="5198" y="3060"/>
                    <a:pt x="5193" y="3060"/>
                  </a:cubicBezTo>
                  <a:cubicBezTo>
                    <a:pt x="5170" y="3060"/>
                    <a:pt x="5150" y="3077"/>
                    <a:pt x="5142" y="3101"/>
                  </a:cubicBezTo>
                  <a:cubicBezTo>
                    <a:pt x="5048" y="3327"/>
                    <a:pt x="4915" y="3535"/>
                    <a:pt x="4934" y="3781"/>
                  </a:cubicBezTo>
                  <a:cubicBezTo>
                    <a:pt x="4934" y="3826"/>
                    <a:pt x="4887" y="3853"/>
                    <a:pt x="4834" y="3853"/>
                  </a:cubicBezTo>
                  <a:cubicBezTo>
                    <a:pt x="4820" y="3853"/>
                    <a:pt x="4806" y="3851"/>
                    <a:pt x="4792" y="3847"/>
                  </a:cubicBezTo>
                  <a:cubicBezTo>
                    <a:pt x="4773" y="3838"/>
                    <a:pt x="4755" y="3819"/>
                    <a:pt x="4755" y="3809"/>
                  </a:cubicBezTo>
                  <a:cubicBezTo>
                    <a:pt x="4773" y="3734"/>
                    <a:pt x="4792" y="3668"/>
                    <a:pt x="4811" y="3592"/>
                  </a:cubicBezTo>
                  <a:cubicBezTo>
                    <a:pt x="4849" y="3479"/>
                    <a:pt x="4887" y="3365"/>
                    <a:pt x="4925" y="3252"/>
                  </a:cubicBezTo>
                  <a:cubicBezTo>
                    <a:pt x="4925" y="3233"/>
                    <a:pt x="4925" y="3223"/>
                    <a:pt x="4925" y="3204"/>
                  </a:cubicBezTo>
                  <a:cubicBezTo>
                    <a:pt x="4877" y="3214"/>
                    <a:pt x="4868" y="3252"/>
                    <a:pt x="4849" y="3280"/>
                  </a:cubicBezTo>
                  <a:cubicBezTo>
                    <a:pt x="4830" y="3308"/>
                    <a:pt x="4821" y="3323"/>
                    <a:pt x="4805" y="3323"/>
                  </a:cubicBezTo>
                  <a:cubicBezTo>
                    <a:pt x="4790" y="3323"/>
                    <a:pt x="4769" y="3308"/>
                    <a:pt x="4726" y="3280"/>
                  </a:cubicBezTo>
                  <a:cubicBezTo>
                    <a:pt x="4717" y="3271"/>
                    <a:pt x="4698" y="3271"/>
                    <a:pt x="4679" y="3271"/>
                  </a:cubicBezTo>
                  <a:cubicBezTo>
                    <a:pt x="4670" y="3271"/>
                    <a:pt x="4660" y="3280"/>
                    <a:pt x="4660" y="3280"/>
                  </a:cubicBezTo>
                  <a:cubicBezTo>
                    <a:pt x="4537" y="3422"/>
                    <a:pt x="4424" y="3583"/>
                    <a:pt x="4339" y="3743"/>
                  </a:cubicBezTo>
                  <a:cubicBezTo>
                    <a:pt x="4339" y="3753"/>
                    <a:pt x="4339" y="3762"/>
                    <a:pt x="4339" y="3772"/>
                  </a:cubicBezTo>
                  <a:cubicBezTo>
                    <a:pt x="4339" y="3790"/>
                    <a:pt x="4348" y="3809"/>
                    <a:pt x="4367" y="3819"/>
                  </a:cubicBezTo>
                  <a:cubicBezTo>
                    <a:pt x="4370" y="3822"/>
                    <a:pt x="4376" y="3823"/>
                    <a:pt x="4381" y="3823"/>
                  </a:cubicBezTo>
                  <a:cubicBezTo>
                    <a:pt x="4393" y="3823"/>
                    <a:pt x="4408" y="3819"/>
                    <a:pt x="4414" y="3819"/>
                  </a:cubicBezTo>
                  <a:cubicBezTo>
                    <a:pt x="4471" y="3734"/>
                    <a:pt x="4528" y="3649"/>
                    <a:pt x="4584" y="3564"/>
                  </a:cubicBezTo>
                  <a:cubicBezTo>
                    <a:pt x="4603" y="3545"/>
                    <a:pt x="4632" y="3535"/>
                    <a:pt x="4651" y="3516"/>
                  </a:cubicBezTo>
                  <a:lnTo>
                    <a:pt x="4651" y="3516"/>
                  </a:lnTo>
                  <a:cubicBezTo>
                    <a:pt x="4670" y="3649"/>
                    <a:pt x="4651" y="3772"/>
                    <a:pt x="4584" y="3885"/>
                  </a:cubicBezTo>
                  <a:cubicBezTo>
                    <a:pt x="4528" y="3904"/>
                    <a:pt x="4481" y="3913"/>
                    <a:pt x="4424" y="3913"/>
                  </a:cubicBezTo>
                  <a:cubicBezTo>
                    <a:pt x="4304" y="3919"/>
                    <a:pt x="4187" y="3924"/>
                    <a:pt x="4070" y="3924"/>
                  </a:cubicBezTo>
                  <a:cubicBezTo>
                    <a:pt x="3984" y="3924"/>
                    <a:pt x="3897" y="3921"/>
                    <a:pt x="3810" y="3913"/>
                  </a:cubicBezTo>
                  <a:cubicBezTo>
                    <a:pt x="3748" y="3913"/>
                    <a:pt x="3683" y="3922"/>
                    <a:pt x="3619" y="3922"/>
                  </a:cubicBezTo>
                  <a:cubicBezTo>
                    <a:pt x="3565" y="3922"/>
                    <a:pt x="3511" y="3916"/>
                    <a:pt x="3460" y="3894"/>
                  </a:cubicBezTo>
                  <a:cubicBezTo>
                    <a:pt x="3441" y="3838"/>
                    <a:pt x="3432" y="3772"/>
                    <a:pt x="3413" y="3696"/>
                  </a:cubicBezTo>
                  <a:cubicBezTo>
                    <a:pt x="3394" y="3762"/>
                    <a:pt x="3375" y="3819"/>
                    <a:pt x="3346" y="3866"/>
                  </a:cubicBezTo>
                  <a:cubicBezTo>
                    <a:pt x="3328" y="3894"/>
                    <a:pt x="3299" y="3904"/>
                    <a:pt x="3280" y="3913"/>
                  </a:cubicBezTo>
                  <a:cubicBezTo>
                    <a:pt x="3273" y="3915"/>
                    <a:pt x="3266" y="3915"/>
                    <a:pt x="3259" y="3915"/>
                  </a:cubicBezTo>
                  <a:cubicBezTo>
                    <a:pt x="3212" y="3915"/>
                    <a:pt x="3175" y="3888"/>
                    <a:pt x="3167" y="3847"/>
                  </a:cubicBezTo>
                  <a:cubicBezTo>
                    <a:pt x="3157" y="3781"/>
                    <a:pt x="3148" y="3715"/>
                    <a:pt x="3139" y="3649"/>
                  </a:cubicBezTo>
                  <a:cubicBezTo>
                    <a:pt x="3091" y="3696"/>
                    <a:pt x="3101" y="3743"/>
                    <a:pt x="3101" y="3781"/>
                  </a:cubicBezTo>
                  <a:cubicBezTo>
                    <a:pt x="3101" y="3868"/>
                    <a:pt x="3062" y="3905"/>
                    <a:pt x="2998" y="3905"/>
                  </a:cubicBezTo>
                  <a:cubicBezTo>
                    <a:pt x="2978" y="3905"/>
                    <a:pt x="2955" y="3901"/>
                    <a:pt x="2931" y="3894"/>
                  </a:cubicBezTo>
                  <a:cubicBezTo>
                    <a:pt x="2883" y="3894"/>
                    <a:pt x="2855" y="3866"/>
                    <a:pt x="2846" y="3828"/>
                  </a:cubicBezTo>
                  <a:cubicBezTo>
                    <a:pt x="2836" y="3772"/>
                    <a:pt x="2827" y="3715"/>
                    <a:pt x="2817" y="3668"/>
                  </a:cubicBezTo>
                  <a:cubicBezTo>
                    <a:pt x="2647" y="3573"/>
                    <a:pt x="2496" y="3488"/>
                    <a:pt x="2345" y="3394"/>
                  </a:cubicBezTo>
                  <a:cubicBezTo>
                    <a:pt x="2297" y="3356"/>
                    <a:pt x="2250" y="3327"/>
                    <a:pt x="2212" y="3290"/>
                  </a:cubicBezTo>
                  <a:cubicBezTo>
                    <a:pt x="2165" y="3252"/>
                    <a:pt x="2184" y="3223"/>
                    <a:pt x="2250" y="3195"/>
                  </a:cubicBezTo>
                  <a:lnTo>
                    <a:pt x="2279" y="3195"/>
                  </a:lnTo>
                  <a:lnTo>
                    <a:pt x="2288" y="3186"/>
                  </a:lnTo>
                  <a:cubicBezTo>
                    <a:pt x="2250" y="3044"/>
                    <a:pt x="2108" y="2968"/>
                    <a:pt x="2004" y="2883"/>
                  </a:cubicBezTo>
                  <a:cubicBezTo>
                    <a:pt x="2023" y="2864"/>
                    <a:pt x="2033" y="2845"/>
                    <a:pt x="2042" y="2845"/>
                  </a:cubicBezTo>
                  <a:cubicBezTo>
                    <a:pt x="2146" y="2864"/>
                    <a:pt x="2250" y="2902"/>
                    <a:pt x="2335" y="2968"/>
                  </a:cubicBezTo>
                  <a:cubicBezTo>
                    <a:pt x="2439" y="3025"/>
                    <a:pt x="2534" y="3072"/>
                    <a:pt x="2638" y="3119"/>
                  </a:cubicBezTo>
                  <a:cubicBezTo>
                    <a:pt x="2643" y="3122"/>
                    <a:pt x="2649" y="3123"/>
                    <a:pt x="2654" y="3123"/>
                  </a:cubicBezTo>
                  <a:cubicBezTo>
                    <a:pt x="2668" y="3123"/>
                    <a:pt x="2684" y="3117"/>
                    <a:pt x="2704" y="3110"/>
                  </a:cubicBezTo>
                  <a:lnTo>
                    <a:pt x="2571" y="2997"/>
                  </a:lnTo>
                  <a:cubicBezTo>
                    <a:pt x="2600" y="2987"/>
                    <a:pt x="2628" y="2978"/>
                    <a:pt x="2657" y="2978"/>
                  </a:cubicBezTo>
                  <a:cubicBezTo>
                    <a:pt x="2855" y="3015"/>
                    <a:pt x="3053" y="3063"/>
                    <a:pt x="3242" y="3119"/>
                  </a:cubicBezTo>
                  <a:cubicBezTo>
                    <a:pt x="3272" y="3137"/>
                    <a:pt x="3302" y="3144"/>
                    <a:pt x="3332" y="3144"/>
                  </a:cubicBezTo>
                  <a:cubicBezTo>
                    <a:pt x="3350" y="3144"/>
                    <a:pt x="3367" y="3142"/>
                    <a:pt x="3384" y="3138"/>
                  </a:cubicBezTo>
                  <a:cubicBezTo>
                    <a:pt x="3456" y="3120"/>
                    <a:pt x="3532" y="3114"/>
                    <a:pt x="3607" y="3114"/>
                  </a:cubicBezTo>
                  <a:cubicBezTo>
                    <a:pt x="3650" y="3114"/>
                    <a:pt x="3692" y="3116"/>
                    <a:pt x="3734" y="3119"/>
                  </a:cubicBezTo>
                  <a:cubicBezTo>
                    <a:pt x="3951" y="3119"/>
                    <a:pt x="4159" y="3110"/>
                    <a:pt x="4377" y="3101"/>
                  </a:cubicBezTo>
                  <a:cubicBezTo>
                    <a:pt x="4660" y="3063"/>
                    <a:pt x="4944" y="2987"/>
                    <a:pt x="5218" y="2874"/>
                  </a:cubicBezTo>
                  <a:cubicBezTo>
                    <a:pt x="5274" y="2855"/>
                    <a:pt x="5341" y="2826"/>
                    <a:pt x="5397" y="2798"/>
                  </a:cubicBezTo>
                  <a:close/>
                  <a:moveTo>
                    <a:pt x="696" y="3887"/>
                  </a:moveTo>
                  <a:cubicBezTo>
                    <a:pt x="700" y="3887"/>
                    <a:pt x="705" y="3890"/>
                    <a:pt x="710" y="3894"/>
                  </a:cubicBezTo>
                  <a:cubicBezTo>
                    <a:pt x="776" y="3961"/>
                    <a:pt x="851" y="4036"/>
                    <a:pt x="918" y="4112"/>
                  </a:cubicBezTo>
                  <a:cubicBezTo>
                    <a:pt x="1003" y="4216"/>
                    <a:pt x="1003" y="4235"/>
                    <a:pt x="974" y="4424"/>
                  </a:cubicBezTo>
                  <a:cubicBezTo>
                    <a:pt x="785" y="4376"/>
                    <a:pt x="691" y="4291"/>
                    <a:pt x="662" y="4150"/>
                  </a:cubicBezTo>
                  <a:lnTo>
                    <a:pt x="662" y="4140"/>
                  </a:lnTo>
                  <a:cubicBezTo>
                    <a:pt x="653" y="4074"/>
                    <a:pt x="644" y="3998"/>
                    <a:pt x="644" y="3923"/>
                  </a:cubicBezTo>
                  <a:cubicBezTo>
                    <a:pt x="644" y="3913"/>
                    <a:pt x="662" y="3904"/>
                    <a:pt x="681" y="3894"/>
                  </a:cubicBezTo>
                  <a:cubicBezTo>
                    <a:pt x="686" y="3890"/>
                    <a:pt x="691" y="3887"/>
                    <a:pt x="696" y="3887"/>
                  </a:cubicBezTo>
                  <a:close/>
                  <a:moveTo>
                    <a:pt x="398" y="3110"/>
                  </a:moveTo>
                  <a:cubicBezTo>
                    <a:pt x="407" y="3119"/>
                    <a:pt x="417" y="3119"/>
                    <a:pt x="417" y="3129"/>
                  </a:cubicBezTo>
                  <a:lnTo>
                    <a:pt x="927" y="3705"/>
                  </a:lnTo>
                  <a:cubicBezTo>
                    <a:pt x="1069" y="3866"/>
                    <a:pt x="1229" y="4017"/>
                    <a:pt x="1409" y="4140"/>
                  </a:cubicBezTo>
                  <a:cubicBezTo>
                    <a:pt x="1475" y="4178"/>
                    <a:pt x="1513" y="4254"/>
                    <a:pt x="1494" y="4329"/>
                  </a:cubicBezTo>
                  <a:cubicBezTo>
                    <a:pt x="1494" y="4354"/>
                    <a:pt x="1466" y="4378"/>
                    <a:pt x="1446" y="4378"/>
                  </a:cubicBezTo>
                  <a:cubicBezTo>
                    <a:pt x="1443" y="4378"/>
                    <a:pt x="1440" y="4378"/>
                    <a:pt x="1437" y="4376"/>
                  </a:cubicBezTo>
                  <a:cubicBezTo>
                    <a:pt x="1286" y="4301"/>
                    <a:pt x="1154" y="4206"/>
                    <a:pt x="1040" y="4093"/>
                  </a:cubicBezTo>
                  <a:cubicBezTo>
                    <a:pt x="908" y="3961"/>
                    <a:pt x="776" y="3838"/>
                    <a:pt x="634" y="3724"/>
                  </a:cubicBezTo>
                  <a:cubicBezTo>
                    <a:pt x="625" y="3658"/>
                    <a:pt x="596" y="3592"/>
                    <a:pt x="577" y="3526"/>
                  </a:cubicBezTo>
                  <a:cubicBezTo>
                    <a:pt x="577" y="3526"/>
                    <a:pt x="568" y="3516"/>
                    <a:pt x="559" y="3516"/>
                  </a:cubicBezTo>
                  <a:lnTo>
                    <a:pt x="530" y="3516"/>
                  </a:lnTo>
                  <a:cubicBezTo>
                    <a:pt x="521" y="3526"/>
                    <a:pt x="521" y="3535"/>
                    <a:pt x="521" y="3545"/>
                  </a:cubicBezTo>
                  <a:cubicBezTo>
                    <a:pt x="502" y="3762"/>
                    <a:pt x="511" y="3989"/>
                    <a:pt x="549" y="4206"/>
                  </a:cubicBezTo>
                  <a:cubicBezTo>
                    <a:pt x="568" y="4282"/>
                    <a:pt x="577" y="4357"/>
                    <a:pt x="577" y="4443"/>
                  </a:cubicBezTo>
                  <a:cubicBezTo>
                    <a:pt x="559" y="4424"/>
                    <a:pt x="540" y="4405"/>
                    <a:pt x="530" y="4386"/>
                  </a:cubicBezTo>
                  <a:cubicBezTo>
                    <a:pt x="511" y="4310"/>
                    <a:pt x="492" y="4235"/>
                    <a:pt x="483" y="4168"/>
                  </a:cubicBezTo>
                  <a:cubicBezTo>
                    <a:pt x="455" y="3932"/>
                    <a:pt x="417" y="3705"/>
                    <a:pt x="360" y="3488"/>
                  </a:cubicBezTo>
                  <a:cubicBezTo>
                    <a:pt x="332" y="3365"/>
                    <a:pt x="322" y="3242"/>
                    <a:pt x="351" y="3129"/>
                  </a:cubicBezTo>
                  <a:cubicBezTo>
                    <a:pt x="351" y="3119"/>
                    <a:pt x="360" y="3119"/>
                    <a:pt x="369" y="3110"/>
                  </a:cubicBezTo>
                  <a:close/>
                  <a:moveTo>
                    <a:pt x="785" y="4471"/>
                  </a:moveTo>
                  <a:cubicBezTo>
                    <a:pt x="993" y="4546"/>
                    <a:pt x="1059" y="4650"/>
                    <a:pt x="1031" y="4868"/>
                  </a:cubicBezTo>
                  <a:cubicBezTo>
                    <a:pt x="1024" y="4888"/>
                    <a:pt x="998" y="4904"/>
                    <a:pt x="973" y="4904"/>
                  </a:cubicBezTo>
                  <a:cubicBezTo>
                    <a:pt x="963" y="4904"/>
                    <a:pt x="954" y="4901"/>
                    <a:pt x="946" y="4896"/>
                  </a:cubicBezTo>
                  <a:cubicBezTo>
                    <a:pt x="899" y="4877"/>
                    <a:pt x="851" y="4849"/>
                    <a:pt x="842" y="4811"/>
                  </a:cubicBezTo>
                  <a:cubicBezTo>
                    <a:pt x="804" y="4717"/>
                    <a:pt x="785" y="4622"/>
                    <a:pt x="766" y="4518"/>
                  </a:cubicBezTo>
                  <a:cubicBezTo>
                    <a:pt x="757" y="4509"/>
                    <a:pt x="776" y="4490"/>
                    <a:pt x="785" y="4480"/>
                  </a:cubicBezTo>
                  <a:lnTo>
                    <a:pt x="785" y="4471"/>
                  </a:lnTo>
                  <a:close/>
                  <a:moveTo>
                    <a:pt x="940" y="5006"/>
                  </a:moveTo>
                  <a:cubicBezTo>
                    <a:pt x="952" y="5006"/>
                    <a:pt x="970" y="5012"/>
                    <a:pt x="984" y="5019"/>
                  </a:cubicBezTo>
                  <a:cubicBezTo>
                    <a:pt x="1031" y="5028"/>
                    <a:pt x="1069" y="5057"/>
                    <a:pt x="1078" y="5104"/>
                  </a:cubicBezTo>
                  <a:cubicBezTo>
                    <a:pt x="1097" y="5189"/>
                    <a:pt x="1107" y="5265"/>
                    <a:pt x="1116" y="5350"/>
                  </a:cubicBezTo>
                  <a:cubicBezTo>
                    <a:pt x="1116" y="5350"/>
                    <a:pt x="1078" y="5378"/>
                    <a:pt x="1069" y="5378"/>
                  </a:cubicBezTo>
                  <a:lnTo>
                    <a:pt x="1069" y="5369"/>
                  </a:lnTo>
                  <a:cubicBezTo>
                    <a:pt x="1012" y="5350"/>
                    <a:pt x="965" y="5312"/>
                    <a:pt x="946" y="5255"/>
                  </a:cubicBezTo>
                  <a:cubicBezTo>
                    <a:pt x="927" y="5199"/>
                    <a:pt x="918" y="5132"/>
                    <a:pt x="889" y="5066"/>
                  </a:cubicBezTo>
                  <a:cubicBezTo>
                    <a:pt x="899" y="5038"/>
                    <a:pt x="908" y="5019"/>
                    <a:pt x="927" y="5010"/>
                  </a:cubicBezTo>
                  <a:cubicBezTo>
                    <a:pt x="930" y="5007"/>
                    <a:pt x="934" y="5006"/>
                    <a:pt x="940" y="5006"/>
                  </a:cubicBezTo>
                  <a:close/>
                  <a:moveTo>
                    <a:pt x="7013" y="4546"/>
                  </a:moveTo>
                  <a:cubicBezTo>
                    <a:pt x="7023" y="4556"/>
                    <a:pt x="7032" y="4575"/>
                    <a:pt x="7032" y="4584"/>
                  </a:cubicBezTo>
                  <a:cubicBezTo>
                    <a:pt x="7013" y="4868"/>
                    <a:pt x="6966" y="5151"/>
                    <a:pt x="6900" y="5425"/>
                  </a:cubicBezTo>
                  <a:cubicBezTo>
                    <a:pt x="6890" y="5435"/>
                    <a:pt x="6881" y="5454"/>
                    <a:pt x="6872" y="5463"/>
                  </a:cubicBezTo>
                  <a:lnTo>
                    <a:pt x="6872" y="5473"/>
                  </a:lnTo>
                  <a:lnTo>
                    <a:pt x="6853" y="5501"/>
                  </a:lnTo>
                  <a:cubicBezTo>
                    <a:pt x="6853" y="5482"/>
                    <a:pt x="6862" y="5473"/>
                    <a:pt x="6872" y="5463"/>
                  </a:cubicBezTo>
                  <a:cubicBezTo>
                    <a:pt x="6872" y="5265"/>
                    <a:pt x="6872" y="5066"/>
                    <a:pt x="6881" y="4868"/>
                  </a:cubicBezTo>
                  <a:cubicBezTo>
                    <a:pt x="6881" y="4735"/>
                    <a:pt x="6900" y="4698"/>
                    <a:pt x="7013" y="4546"/>
                  </a:cubicBezTo>
                  <a:close/>
                  <a:moveTo>
                    <a:pt x="587" y="4474"/>
                  </a:moveTo>
                  <a:lnTo>
                    <a:pt x="587" y="4474"/>
                  </a:lnTo>
                  <a:cubicBezTo>
                    <a:pt x="629" y="4529"/>
                    <a:pt x="654" y="4600"/>
                    <a:pt x="662" y="4679"/>
                  </a:cubicBezTo>
                  <a:cubicBezTo>
                    <a:pt x="804" y="5227"/>
                    <a:pt x="946" y="5775"/>
                    <a:pt x="1078" y="6314"/>
                  </a:cubicBezTo>
                  <a:cubicBezTo>
                    <a:pt x="1078" y="6330"/>
                    <a:pt x="1078" y="6347"/>
                    <a:pt x="1078" y="6370"/>
                  </a:cubicBezTo>
                  <a:cubicBezTo>
                    <a:pt x="1068" y="6377"/>
                    <a:pt x="1059" y="6379"/>
                    <a:pt x="1051" y="6379"/>
                  </a:cubicBezTo>
                  <a:cubicBezTo>
                    <a:pt x="1023" y="6379"/>
                    <a:pt x="1008" y="6347"/>
                    <a:pt x="993" y="6333"/>
                  </a:cubicBezTo>
                  <a:cubicBezTo>
                    <a:pt x="946" y="6266"/>
                    <a:pt x="918" y="6181"/>
                    <a:pt x="918" y="6096"/>
                  </a:cubicBezTo>
                  <a:cubicBezTo>
                    <a:pt x="880" y="5766"/>
                    <a:pt x="804" y="5435"/>
                    <a:pt x="710" y="5123"/>
                  </a:cubicBezTo>
                  <a:cubicBezTo>
                    <a:pt x="672" y="4981"/>
                    <a:pt x="634" y="4839"/>
                    <a:pt x="606" y="4688"/>
                  </a:cubicBezTo>
                  <a:cubicBezTo>
                    <a:pt x="597" y="4619"/>
                    <a:pt x="588" y="4550"/>
                    <a:pt x="587" y="4474"/>
                  </a:cubicBezTo>
                  <a:close/>
                  <a:moveTo>
                    <a:pt x="1012" y="5492"/>
                  </a:moveTo>
                  <a:cubicBezTo>
                    <a:pt x="1097" y="5510"/>
                    <a:pt x="1173" y="5577"/>
                    <a:pt x="1192" y="5662"/>
                  </a:cubicBezTo>
                  <a:cubicBezTo>
                    <a:pt x="1258" y="5879"/>
                    <a:pt x="1305" y="6106"/>
                    <a:pt x="1324" y="6342"/>
                  </a:cubicBezTo>
                  <a:cubicBezTo>
                    <a:pt x="1333" y="6399"/>
                    <a:pt x="1352" y="6465"/>
                    <a:pt x="1371" y="6531"/>
                  </a:cubicBezTo>
                  <a:cubicBezTo>
                    <a:pt x="1381" y="6607"/>
                    <a:pt x="1400" y="6692"/>
                    <a:pt x="1419" y="6767"/>
                  </a:cubicBezTo>
                  <a:cubicBezTo>
                    <a:pt x="1419" y="6777"/>
                    <a:pt x="1409" y="6786"/>
                    <a:pt x="1400" y="6786"/>
                  </a:cubicBezTo>
                  <a:lnTo>
                    <a:pt x="1371" y="6786"/>
                  </a:lnTo>
                  <a:cubicBezTo>
                    <a:pt x="1362" y="6777"/>
                    <a:pt x="1343" y="6758"/>
                    <a:pt x="1333" y="6748"/>
                  </a:cubicBezTo>
                  <a:cubicBezTo>
                    <a:pt x="1315" y="6692"/>
                    <a:pt x="1296" y="6645"/>
                    <a:pt x="1277" y="6588"/>
                  </a:cubicBezTo>
                  <a:cubicBezTo>
                    <a:pt x="1192" y="6248"/>
                    <a:pt x="1097" y="5907"/>
                    <a:pt x="1012" y="5567"/>
                  </a:cubicBezTo>
                  <a:cubicBezTo>
                    <a:pt x="1012" y="5539"/>
                    <a:pt x="1012" y="5520"/>
                    <a:pt x="1012" y="5492"/>
                  </a:cubicBezTo>
                  <a:close/>
                  <a:moveTo>
                    <a:pt x="1419" y="6985"/>
                  </a:moveTo>
                  <a:lnTo>
                    <a:pt x="1419" y="6985"/>
                  </a:lnTo>
                  <a:cubicBezTo>
                    <a:pt x="1466" y="7004"/>
                    <a:pt x="1475" y="7051"/>
                    <a:pt x="1485" y="7089"/>
                  </a:cubicBezTo>
                  <a:cubicBezTo>
                    <a:pt x="1485" y="7098"/>
                    <a:pt x="1466" y="7108"/>
                    <a:pt x="1456" y="7117"/>
                  </a:cubicBezTo>
                  <a:cubicBezTo>
                    <a:pt x="1437" y="7117"/>
                    <a:pt x="1437" y="7117"/>
                    <a:pt x="1428" y="7098"/>
                  </a:cubicBezTo>
                  <a:cubicBezTo>
                    <a:pt x="1400" y="7070"/>
                    <a:pt x="1390" y="7023"/>
                    <a:pt x="1419" y="6985"/>
                  </a:cubicBezTo>
                  <a:close/>
                  <a:moveTo>
                    <a:pt x="1532" y="7457"/>
                  </a:moveTo>
                  <a:lnTo>
                    <a:pt x="1551" y="7495"/>
                  </a:lnTo>
                  <a:lnTo>
                    <a:pt x="1522" y="7523"/>
                  </a:lnTo>
                  <a:cubicBezTo>
                    <a:pt x="1522" y="7505"/>
                    <a:pt x="1513" y="7495"/>
                    <a:pt x="1513" y="7476"/>
                  </a:cubicBezTo>
                  <a:cubicBezTo>
                    <a:pt x="1513" y="7476"/>
                    <a:pt x="1522" y="7467"/>
                    <a:pt x="1532" y="7457"/>
                  </a:cubicBezTo>
                  <a:close/>
                  <a:moveTo>
                    <a:pt x="7042" y="7476"/>
                  </a:moveTo>
                  <a:cubicBezTo>
                    <a:pt x="7061" y="7486"/>
                    <a:pt x="7079" y="7495"/>
                    <a:pt x="7089" y="7505"/>
                  </a:cubicBezTo>
                  <a:cubicBezTo>
                    <a:pt x="7089" y="7637"/>
                    <a:pt x="7098" y="7779"/>
                    <a:pt x="7089" y="7911"/>
                  </a:cubicBezTo>
                  <a:cubicBezTo>
                    <a:pt x="7070" y="7996"/>
                    <a:pt x="7051" y="8072"/>
                    <a:pt x="7023" y="8147"/>
                  </a:cubicBezTo>
                  <a:cubicBezTo>
                    <a:pt x="7004" y="8232"/>
                    <a:pt x="6985" y="8308"/>
                    <a:pt x="6966" y="8383"/>
                  </a:cubicBezTo>
                  <a:cubicBezTo>
                    <a:pt x="6966" y="8402"/>
                    <a:pt x="6975" y="8431"/>
                    <a:pt x="6985" y="8431"/>
                  </a:cubicBezTo>
                  <a:cubicBezTo>
                    <a:pt x="7089" y="8450"/>
                    <a:pt x="7108" y="8506"/>
                    <a:pt x="7089" y="8591"/>
                  </a:cubicBezTo>
                  <a:cubicBezTo>
                    <a:pt x="7079" y="8705"/>
                    <a:pt x="7051" y="8828"/>
                    <a:pt x="7032" y="8941"/>
                  </a:cubicBezTo>
                  <a:cubicBezTo>
                    <a:pt x="6994" y="9083"/>
                    <a:pt x="6975" y="9234"/>
                    <a:pt x="6975" y="9376"/>
                  </a:cubicBezTo>
                  <a:cubicBezTo>
                    <a:pt x="6975" y="9395"/>
                    <a:pt x="6957" y="9404"/>
                    <a:pt x="6957" y="9423"/>
                  </a:cubicBezTo>
                  <a:cubicBezTo>
                    <a:pt x="6957" y="9414"/>
                    <a:pt x="6938" y="9404"/>
                    <a:pt x="6938" y="9395"/>
                  </a:cubicBezTo>
                  <a:cubicBezTo>
                    <a:pt x="6928" y="9177"/>
                    <a:pt x="6890" y="8960"/>
                    <a:pt x="6900" y="8733"/>
                  </a:cubicBezTo>
                  <a:cubicBezTo>
                    <a:pt x="6909" y="8412"/>
                    <a:pt x="6909" y="8081"/>
                    <a:pt x="6909" y="7750"/>
                  </a:cubicBezTo>
                  <a:lnTo>
                    <a:pt x="6900" y="7750"/>
                  </a:lnTo>
                  <a:cubicBezTo>
                    <a:pt x="6900" y="7627"/>
                    <a:pt x="6881" y="7580"/>
                    <a:pt x="7042" y="7476"/>
                  </a:cubicBezTo>
                  <a:close/>
                  <a:moveTo>
                    <a:pt x="50808" y="9536"/>
                  </a:moveTo>
                  <a:cubicBezTo>
                    <a:pt x="50817" y="9555"/>
                    <a:pt x="50836" y="9574"/>
                    <a:pt x="50836" y="9584"/>
                  </a:cubicBezTo>
                  <a:cubicBezTo>
                    <a:pt x="50836" y="9659"/>
                    <a:pt x="50836" y="9735"/>
                    <a:pt x="50836" y="9820"/>
                  </a:cubicBezTo>
                  <a:cubicBezTo>
                    <a:pt x="50723" y="9858"/>
                    <a:pt x="50638" y="9886"/>
                    <a:pt x="50543" y="9924"/>
                  </a:cubicBezTo>
                  <a:cubicBezTo>
                    <a:pt x="50543" y="9924"/>
                    <a:pt x="50534" y="9914"/>
                    <a:pt x="50515" y="9905"/>
                  </a:cubicBezTo>
                  <a:cubicBezTo>
                    <a:pt x="50552" y="9829"/>
                    <a:pt x="50628" y="9792"/>
                    <a:pt x="50675" y="9716"/>
                  </a:cubicBezTo>
                  <a:cubicBezTo>
                    <a:pt x="50723" y="9650"/>
                    <a:pt x="50760" y="9603"/>
                    <a:pt x="50808" y="9536"/>
                  </a:cubicBezTo>
                  <a:close/>
                  <a:moveTo>
                    <a:pt x="12419" y="10661"/>
                  </a:moveTo>
                  <a:cubicBezTo>
                    <a:pt x="12438" y="10661"/>
                    <a:pt x="12447" y="10670"/>
                    <a:pt x="12457" y="10689"/>
                  </a:cubicBezTo>
                  <a:cubicBezTo>
                    <a:pt x="12457" y="10699"/>
                    <a:pt x="12447" y="10718"/>
                    <a:pt x="12438" y="10746"/>
                  </a:cubicBezTo>
                  <a:lnTo>
                    <a:pt x="12391" y="10689"/>
                  </a:lnTo>
                  <a:cubicBezTo>
                    <a:pt x="12400" y="10680"/>
                    <a:pt x="12410" y="10661"/>
                    <a:pt x="12419" y="10661"/>
                  </a:cubicBezTo>
                  <a:close/>
                  <a:moveTo>
                    <a:pt x="7239" y="14014"/>
                  </a:moveTo>
                  <a:cubicBezTo>
                    <a:pt x="7278" y="14227"/>
                    <a:pt x="7274" y="14447"/>
                    <a:pt x="7221" y="14659"/>
                  </a:cubicBezTo>
                  <a:cubicBezTo>
                    <a:pt x="7185" y="14444"/>
                    <a:pt x="7184" y="14221"/>
                    <a:pt x="7239" y="14014"/>
                  </a:cubicBezTo>
                  <a:close/>
                  <a:moveTo>
                    <a:pt x="12263" y="15687"/>
                  </a:moveTo>
                  <a:cubicBezTo>
                    <a:pt x="12315" y="15687"/>
                    <a:pt x="12343" y="15716"/>
                    <a:pt x="12343" y="15774"/>
                  </a:cubicBezTo>
                  <a:cubicBezTo>
                    <a:pt x="12334" y="15793"/>
                    <a:pt x="12325" y="15812"/>
                    <a:pt x="12315" y="15812"/>
                  </a:cubicBezTo>
                  <a:cubicBezTo>
                    <a:pt x="12268" y="15802"/>
                    <a:pt x="12230" y="15755"/>
                    <a:pt x="12221" y="15708"/>
                  </a:cubicBezTo>
                  <a:cubicBezTo>
                    <a:pt x="12221" y="15698"/>
                    <a:pt x="12230" y="15689"/>
                    <a:pt x="12240" y="15689"/>
                  </a:cubicBezTo>
                  <a:cubicBezTo>
                    <a:pt x="12248" y="15688"/>
                    <a:pt x="12256" y="15687"/>
                    <a:pt x="12263" y="15687"/>
                  </a:cubicBezTo>
                  <a:close/>
                  <a:moveTo>
                    <a:pt x="7401" y="16851"/>
                  </a:moveTo>
                  <a:cubicBezTo>
                    <a:pt x="7410" y="16851"/>
                    <a:pt x="7410" y="16870"/>
                    <a:pt x="7410" y="16870"/>
                  </a:cubicBezTo>
                  <a:cubicBezTo>
                    <a:pt x="7382" y="16965"/>
                    <a:pt x="7354" y="17069"/>
                    <a:pt x="7316" y="17163"/>
                  </a:cubicBezTo>
                  <a:cubicBezTo>
                    <a:pt x="7316" y="17173"/>
                    <a:pt x="7287" y="17182"/>
                    <a:pt x="7278" y="17191"/>
                  </a:cubicBezTo>
                  <a:cubicBezTo>
                    <a:pt x="7240" y="17144"/>
                    <a:pt x="7231" y="17087"/>
                    <a:pt x="7259" y="17031"/>
                  </a:cubicBezTo>
                  <a:cubicBezTo>
                    <a:pt x="7278" y="16974"/>
                    <a:pt x="7316" y="16917"/>
                    <a:pt x="7354" y="16870"/>
                  </a:cubicBezTo>
                  <a:cubicBezTo>
                    <a:pt x="7354" y="16851"/>
                    <a:pt x="7382" y="16851"/>
                    <a:pt x="7401" y="16851"/>
                  </a:cubicBezTo>
                  <a:close/>
                  <a:moveTo>
                    <a:pt x="31146" y="17517"/>
                  </a:moveTo>
                  <a:cubicBezTo>
                    <a:pt x="31172" y="17517"/>
                    <a:pt x="31198" y="17522"/>
                    <a:pt x="31226" y="17532"/>
                  </a:cubicBezTo>
                  <a:cubicBezTo>
                    <a:pt x="31209" y="17544"/>
                    <a:pt x="31190" y="17550"/>
                    <a:pt x="31168" y="17550"/>
                  </a:cubicBezTo>
                  <a:cubicBezTo>
                    <a:pt x="31142" y="17550"/>
                    <a:pt x="31111" y="17542"/>
                    <a:pt x="31075" y="17532"/>
                  </a:cubicBezTo>
                  <a:lnTo>
                    <a:pt x="31065" y="17532"/>
                  </a:lnTo>
                  <a:cubicBezTo>
                    <a:pt x="31094" y="17522"/>
                    <a:pt x="31120" y="17517"/>
                    <a:pt x="31146" y="17517"/>
                  </a:cubicBezTo>
                  <a:close/>
                  <a:moveTo>
                    <a:pt x="7155" y="17163"/>
                  </a:moveTo>
                  <a:cubicBezTo>
                    <a:pt x="7174" y="17163"/>
                    <a:pt x="7183" y="17182"/>
                    <a:pt x="7193" y="17201"/>
                  </a:cubicBezTo>
                  <a:cubicBezTo>
                    <a:pt x="7212" y="17371"/>
                    <a:pt x="7193" y="17551"/>
                    <a:pt x="7127" y="17711"/>
                  </a:cubicBezTo>
                  <a:cubicBezTo>
                    <a:pt x="7117" y="17730"/>
                    <a:pt x="7098" y="17749"/>
                    <a:pt x="7079" y="17768"/>
                  </a:cubicBezTo>
                  <a:cubicBezTo>
                    <a:pt x="7051" y="17569"/>
                    <a:pt x="7070" y="17371"/>
                    <a:pt x="7136" y="17173"/>
                  </a:cubicBezTo>
                  <a:lnTo>
                    <a:pt x="7127" y="17173"/>
                  </a:lnTo>
                  <a:cubicBezTo>
                    <a:pt x="7127" y="17173"/>
                    <a:pt x="7146" y="17173"/>
                    <a:pt x="7155" y="17163"/>
                  </a:cubicBezTo>
                  <a:close/>
                  <a:moveTo>
                    <a:pt x="7070" y="17796"/>
                  </a:moveTo>
                  <a:lnTo>
                    <a:pt x="7070" y="17815"/>
                  </a:lnTo>
                  <a:lnTo>
                    <a:pt x="7051" y="17815"/>
                  </a:lnTo>
                  <a:lnTo>
                    <a:pt x="7070" y="17796"/>
                  </a:lnTo>
                  <a:close/>
                  <a:moveTo>
                    <a:pt x="6758" y="16728"/>
                  </a:moveTo>
                  <a:cubicBezTo>
                    <a:pt x="6796" y="16917"/>
                    <a:pt x="6796" y="17116"/>
                    <a:pt x="6758" y="17314"/>
                  </a:cubicBezTo>
                  <a:cubicBezTo>
                    <a:pt x="6730" y="17617"/>
                    <a:pt x="6673" y="17929"/>
                    <a:pt x="6626" y="18250"/>
                  </a:cubicBezTo>
                  <a:lnTo>
                    <a:pt x="6616" y="18250"/>
                  </a:lnTo>
                  <a:lnTo>
                    <a:pt x="6616" y="18004"/>
                  </a:lnTo>
                  <a:cubicBezTo>
                    <a:pt x="6616" y="17825"/>
                    <a:pt x="6626" y="17636"/>
                    <a:pt x="6635" y="17456"/>
                  </a:cubicBezTo>
                  <a:cubicBezTo>
                    <a:pt x="6635" y="17409"/>
                    <a:pt x="6635" y="17362"/>
                    <a:pt x="6635" y="17314"/>
                  </a:cubicBezTo>
                  <a:cubicBezTo>
                    <a:pt x="6588" y="17173"/>
                    <a:pt x="6664" y="17021"/>
                    <a:pt x="6635" y="16880"/>
                  </a:cubicBezTo>
                  <a:cubicBezTo>
                    <a:pt x="6635" y="16861"/>
                    <a:pt x="6654" y="16842"/>
                    <a:pt x="6664" y="16832"/>
                  </a:cubicBezTo>
                  <a:cubicBezTo>
                    <a:pt x="6692" y="16794"/>
                    <a:pt x="6730" y="16757"/>
                    <a:pt x="6758" y="16728"/>
                  </a:cubicBezTo>
                  <a:close/>
                  <a:moveTo>
                    <a:pt x="2761" y="18136"/>
                  </a:moveTo>
                  <a:cubicBezTo>
                    <a:pt x="2808" y="18136"/>
                    <a:pt x="2846" y="18174"/>
                    <a:pt x="2874" y="18212"/>
                  </a:cubicBezTo>
                  <a:lnTo>
                    <a:pt x="2874" y="18240"/>
                  </a:lnTo>
                  <a:cubicBezTo>
                    <a:pt x="2874" y="18250"/>
                    <a:pt x="2864" y="18259"/>
                    <a:pt x="2855" y="18259"/>
                  </a:cubicBezTo>
                  <a:cubicBezTo>
                    <a:pt x="2798" y="18259"/>
                    <a:pt x="2751" y="18222"/>
                    <a:pt x="2723" y="18174"/>
                  </a:cubicBezTo>
                  <a:lnTo>
                    <a:pt x="2732" y="18174"/>
                  </a:lnTo>
                  <a:cubicBezTo>
                    <a:pt x="2732" y="18174"/>
                    <a:pt x="2732" y="18155"/>
                    <a:pt x="2732" y="18146"/>
                  </a:cubicBezTo>
                  <a:cubicBezTo>
                    <a:pt x="2742" y="18136"/>
                    <a:pt x="2751" y="18136"/>
                    <a:pt x="2761" y="18136"/>
                  </a:cubicBezTo>
                  <a:close/>
                  <a:moveTo>
                    <a:pt x="6494" y="17777"/>
                  </a:moveTo>
                  <a:cubicBezTo>
                    <a:pt x="6503" y="17787"/>
                    <a:pt x="6512" y="17787"/>
                    <a:pt x="6512" y="17796"/>
                  </a:cubicBezTo>
                  <a:lnTo>
                    <a:pt x="6512" y="18089"/>
                  </a:lnTo>
                  <a:cubicBezTo>
                    <a:pt x="6512" y="18203"/>
                    <a:pt x="6503" y="18316"/>
                    <a:pt x="6494" y="18420"/>
                  </a:cubicBezTo>
                  <a:cubicBezTo>
                    <a:pt x="6494" y="18496"/>
                    <a:pt x="6465" y="18562"/>
                    <a:pt x="6418" y="18618"/>
                  </a:cubicBezTo>
                  <a:cubicBezTo>
                    <a:pt x="6314" y="18722"/>
                    <a:pt x="6219" y="18826"/>
                    <a:pt x="6125" y="18930"/>
                  </a:cubicBezTo>
                  <a:cubicBezTo>
                    <a:pt x="6112" y="18944"/>
                    <a:pt x="6093" y="18957"/>
                    <a:pt x="6074" y="18957"/>
                  </a:cubicBezTo>
                  <a:cubicBezTo>
                    <a:pt x="6066" y="18957"/>
                    <a:pt x="6058" y="18955"/>
                    <a:pt x="6049" y="18949"/>
                  </a:cubicBezTo>
                  <a:cubicBezTo>
                    <a:pt x="6030" y="18940"/>
                    <a:pt x="6021" y="18921"/>
                    <a:pt x="6021" y="18902"/>
                  </a:cubicBezTo>
                  <a:cubicBezTo>
                    <a:pt x="6021" y="18836"/>
                    <a:pt x="6021" y="18779"/>
                    <a:pt x="6021" y="18713"/>
                  </a:cubicBezTo>
                  <a:cubicBezTo>
                    <a:pt x="6002" y="18571"/>
                    <a:pt x="6049" y="18439"/>
                    <a:pt x="6134" y="18325"/>
                  </a:cubicBezTo>
                  <a:cubicBezTo>
                    <a:pt x="6201" y="18231"/>
                    <a:pt x="6267" y="18127"/>
                    <a:pt x="6323" y="18014"/>
                  </a:cubicBezTo>
                  <a:cubicBezTo>
                    <a:pt x="6371" y="17938"/>
                    <a:pt x="6418" y="17862"/>
                    <a:pt x="6465" y="17777"/>
                  </a:cubicBezTo>
                  <a:close/>
                  <a:moveTo>
                    <a:pt x="6596" y="18993"/>
                  </a:moveTo>
                  <a:cubicBezTo>
                    <a:pt x="6578" y="19056"/>
                    <a:pt x="6569" y="19102"/>
                    <a:pt x="6560" y="19138"/>
                  </a:cubicBezTo>
                  <a:cubicBezTo>
                    <a:pt x="6560" y="19148"/>
                    <a:pt x="6531" y="19148"/>
                    <a:pt x="6512" y="19157"/>
                  </a:cubicBezTo>
                  <a:cubicBezTo>
                    <a:pt x="6503" y="19138"/>
                    <a:pt x="6494" y="19129"/>
                    <a:pt x="6494" y="19110"/>
                  </a:cubicBezTo>
                  <a:cubicBezTo>
                    <a:pt x="6503" y="19074"/>
                    <a:pt x="6520" y="19038"/>
                    <a:pt x="6596" y="18993"/>
                  </a:cubicBezTo>
                  <a:close/>
                  <a:moveTo>
                    <a:pt x="7174" y="18108"/>
                  </a:moveTo>
                  <a:cubicBezTo>
                    <a:pt x="7183" y="18155"/>
                    <a:pt x="7183" y="18203"/>
                    <a:pt x="7174" y="18250"/>
                  </a:cubicBezTo>
                  <a:cubicBezTo>
                    <a:pt x="7146" y="18344"/>
                    <a:pt x="7127" y="18448"/>
                    <a:pt x="7127" y="18552"/>
                  </a:cubicBezTo>
                  <a:cubicBezTo>
                    <a:pt x="7117" y="18609"/>
                    <a:pt x="7108" y="18675"/>
                    <a:pt x="7089" y="18732"/>
                  </a:cubicBezTo>
                  <a:cubicBezTo>
                    <a:pt x="7004" y="19006"/>
                    <a:pt x="6947" y="19271"/>
                    <a:pt x="6900" y="19545"/>
                  </a:cubicBezTo>
                  <a:cubicBezTo>
                    <a:pt x="6900" y="19564"/>
                    <a:pt x="6890" y="19592"/>
                    <a:pt x="6881" y="19620"/>
                  </a:cubicBezTo>
                  <a:lnTo>
                    <a:pt x="6853" y="19620"/>
                  </a:lnTo>
                  <a:cubicBezTo>
                    <a:pt x="6853" y="19497"/>
                    <a:pt x="6853" y="19384"/>
                    <a:pt x="6853" y="19261"/>
                  </a:cubicBezTo>
                  <a:cubicBezTo>
                    <a:pt x="6872" y="19053"/>
                    <a:pt x="6890" y="18845"/>
                    <a:pt x="6909" y="18637"/>
                  </a:cubicBezTo>
                  <a:cubicBezTo>
                    <a:pt x="6909" y="18562"/>
                    <a:pt x="6966" y="18515"/>
                    <a:pt x="7042" y="18515"/>
                  </a:cubicBezTo>
                  <a:cubicBezTo>
                    <a:pt x="7061" y="18515"/>
                    <a:pt x="7070" y="18496"/>
                    <a:pt x="7079" y="18486"/>
                  </a:cubicBezTo>
                  <a:lnTo>
                    <a:pt x="7070" y="18486"/>
                  </a:lnTo>
                  <a:cubicBezTo>
                    <a:pt x="7079" y="18354"/>
                    <a:pt x="7117" y="18222"/>
                    <a:pt x="7174" y="18108"/>
                  </a:cubicBezTo>
                  <a:close/>
                  <a:moveTo>
                    <a:pt x="6446" y="18789"/>
                  </a:moveTo>
                  <a:cubicBezTo>
                    <a:pt x="6456" y="18798"/>
                    <a:pt x="6465" y="18817"/>
                    <a:pt x="6465" y="18826"/>
                  </a:cubicBezTo>
                  <a:cubicBezTo>
                    <a:pt x="6446" y="18959"/>
                    <a:pt x="6437" y="19082"/>
                    <a:pt x="6437" y="19204"/>
                  </a:cubicBezTo>
                  <a:lnTo>
                    <a:pt x="6437" y="19214"/>
                  </a:lnTo>
                  <a:cubicBezTo>
                    <a:pt x="6427" y="19252"/>
                    <a:pt x="6418" y="19299"/>
                    <a:pt x="6380" y="19327"/>
                  </a:cubicBezTo>
                  <a:cubicBezTo>
                    <a:pt x="6267" y="19450"/>
                    <a:pt x="6153" y="19554"/>
                    <a:pt x="6030" y="19658"/>
                  </a:cubicBezTo>
                  <a:cubicBezTo>
                    <a:pt x="6030" y="19661"/>
                    <a:pt x="6027" y="19662"/>
                    <a:pt x="6022" y="19662"/>
                  </a:cubicBezTo>
                  <a:cubicBezTo>
                    <a:pt x="6013" y="19662"/>
                    <a:pt x="5996" y="19658"/>
                    <a:pt x="5983" y="19658"/>
                  </a:cubicBezTo>
                  <a:cubicBezTo>
                    <a:pt x="5974" y="19658"/>
                    <a:pt x="5974" y="19639"/>
                    <a:pt x="5974" y="19639"/>
                  </a:cubicBezTo>
                  <a:cubicBezTo>
                    <a:pt x="5974" y="19630"/>
                    <a:pt x="5974" y="19620"/>
                    <a:pt x="5974" y="19592"/>
                  </a:cubicBezTo>
                  <a:cubicBezTo>
                    <a:pt x="6012" y="19478"/>
                    <a:pt x="6021" y="19365"/>
                    <a:pt x="6021" y="19252"/>
                  </a:cubicBezTo>
                  <a:cubicBezTo>
                    <a:pt x="6021" y="19223"/>
                    <a:pt x="6030" y="19195"/>
                    <a:pt x="6049" y="19176"/>
                  </a:cubicBezTo>
                  <a:cubicBezTo>
                    <a:pt x="6163" y="19044"/>
                    <a:pt x="6295" y="18921"/>
                    <a:pt x="6418" y="18789"/>
                  </a:cubicBezTo>
                  <a:close/>
                  <a:moveTo>
                    <a:pt x="6985" y="19960"/>
                  </a:moveTo>
                  <a:cubicBezTo>
                    <a:pt x="7004" y="19970"/>
                    <a:pt x="7013" y="19979"/>
                    <a:pt x="7032" y="19989"/>
                  </a:cubicBezTo>
                  <a:cubicBezTo>
                    <a:pt x="7042" y="20008"/>
                    <a:pt x="7042" y="20027"/>
                    <a:pt x="7042" y="20036"/>
                  </a:cubicBezTo>
                  <a:cubicBezTo>
                    <a:pt x="7051" y="20187"/>
                    <a:pt x="7023" y="20338"/>
                    <a:pt x="6966" y="20471"/>
                  </a:cubicBezTo>
                  <a:cubicBezTo>
                    <a:pt x="6947" y="20357"/>
                    <a:pt x="6928" y="20235"/>
                    <a:pt x="6919" y="20121"/>
                  </a:cubicBezTo>
                  <a:cubicBezTo>
                    <a:pt x="6900" y="20064"/>
                    <a:pt x="6928" y="20008"/>
                    <a:pt x="6966" y="19979"/>
                  </a:cubicBezTo>
                  <a:lnTo>
                    <a:pt x="6966" y="19970"/>
                  </a:lnTo>
                  <a:cubicBezTo>
                    <a:pt x="6966" y="19970"/>
                    <a:pt x="6975" y="19960"/>
                    <a:pt x="6985" y="19960"/>
                  </a:cubicBezTo>
                  <a:close/>
                  <a:moveTo>
                    <a:pt x="6834" y="20915"/>
                  </a:moveTo>
                  <a:cubicBezTo>
                    <a:pt x="6853" y="20943"/>
                    <a:pt x="6881" y="20972"/>
                    <a:pt x="6900" y="21000"/>
                  </a:cubicBezTo>
                  <a:cubicBezTo>
                    <a:pt x="6900" y="21009"/>
                    <a:pt x="6890" y="21028"/>
                    <a:pt x="6881" y="21047"/>
                  </a:cubicBezTo>
                  <a:cubicBezTo>
                    <a:pt x="6878" y="21050"/>
                    <a:pt x="6875" y="21051"/>
                    <a:pt x="6872" y="21051"/>
                  </a:cubicBezTo>
                  <a:cubicBezTo>
                    <a:pt x="6865" y="21051"/>
                    <a:pt x="6859" y="21047"/>
                    <a:pt x="6853" y="21047"/>
                  </a:cubicBezTo>
                  <a:cubicBezTo>
                    <a:pt x="6815" y="21028"/>
                    <a:pt x="6796" y="20991"/>
                    <a:pt x="6805" y="20953"/>
                  </a:cubicBezTo>
                  <a:lnTo>
                    <a:pt x="6805" y="20953"/>
                  </a:lnTo>
                  <a:lnTo>
                    <a:pt x="6796" y="20962"/>
                  </a:lnTo>
                  <a:cubicBezTo>
                    <a:pt x="6796" y="20943"/>
                    <a:pt x="6815" y="20934"/>
                    <a:pt x="6834" y="20915"/>
                  </a:cubicBezTo>
                  <a:close/>
                  <a:moveTo>
                    <a:pt x="6418" y="20527"/>
                  </a:moveTo>
                  <a:cubicBezTo>
                    <a:pt x="6418" y="20622"/>
                    <a:pt x="6418" y="20716"/>
                    <a:pt x="6418" y="20802"/>
                  </a:cubicBezTo>
                  <a:lnTo>
                    <a:pt x="6408" y="20802"/>
                  </a:lnTo>
                  <a:cubicBezTo>
                    <a:pt x="6408" y="20877"/>
                    <a:pt x="6371" y="20943"/>
                    <a:pt x="6304" y="20991"/>
                  </a:cubicBezTo>
                  <a:cubicBezTo>
                    <a:pt x="6323" y="21009"/>
                    <a:pt x="6361" y="21038"/>
                    <a:pt x="6352" y="21047"/>
                  </a:cubicBezTo>
                  <a:cubicBezTo>
                    <a:pt x="6276" y="21198"/>
                    <a:pt x="6238" y="21359"/>
                    <a:pt x="6229" y="21520"/>
                  </a:cubicBezTo>
                  <a:cubicBezTo>
                    <a:pt x="6229" y="21539"/>
                    <a:pt x="6210" y="21548"/>
                    <a:pt x="6191" y="21567"/>
                  </a:cubicBezTo>
                  <a:cubicBezTo>
                    <a:pt x="6191" y="21567"/>
                    <a:pt x="6182" y="21577"/>
                    <a:pt x="6172" y="21577"/>
                  </a:cubicBezTo>
                  <a:cubicBezTo>
                    <a:pt x="6163" y="21577"/>
                    <a:pt x="6153" y="21577"/>
                    <a:pt x="6153" y="21567"/>
                  </a:cubicBezTo>
                  <a:cubicBezTo>
                    <a:pt x="6125" y="21416"/>
                    <a:pt x="6097" y="21255"/>
                    <a:pt x="6219" y="21123"/>
                  </a:cubicBezTo>
                  <a:cubicBezTo>
                    <a:pt x="6238" y="21095"/>
                    <a:pt x="6257" y="21066"/>
                    <a:pt x="6276" y="21028"/>
                  </a:cubicBezTo>
                  <a:lnTo>
                    <a:pt x="6276" y="21028"/>
                  </a:lnTo>
                  <a:lnTo>
                    <a:pt x="6153" y="21038"/>
                  </a:lnTo>
                  <a:cubicBezTo>
                    <a:pt x="6144" y="20943"/>
                    <a:pt x="6125" y="20849"/>
                    <a:pt x="6106" y="20745"/>
                  </a:cubicBezTo>
                  <a:cubicBezTo>
                    <a:pt x="6304" y="20546"/>
                    <a:pt x="6304" y="20546"/>
                    <a:pt x="6418" y="20527"/>
                  </a:cubicBezTo>
                  <a:close/>
                  <a:moveTo>
                    <a:pt x="2902" y="21737"/>
                  </a:moveTo>
                  <a:cubicBezTo>
                    <a:pt x="2902" y="21794"/>
                    <a:pt x="2912" y="21822"/>
                    <a:pt x="2921" y="21841"/>
                  </a:cubicBezTo>
                  <a:cubicBezTo>
                    <a:pt x="2921" y="21869"/>
                    <a:pt x="2902" y="21869"/>
                    <a:pt x="2902" y="21869"/>
                  </a:cubicBezTo>
                  <a:lnTo>
                    <a:pt x="2902" y="21860"/>
                  </a:lnTo>
                  <a:cubicBezTo>
                    <a:pt x="2893" y="21851"/>
                    <a:pt x="2883" y="21841"/>
                    <a:pt x="2883" y="21841"/>
                  </a:cubicBezTo>
                  <a:cubicBezTo>
                    <a:pt x="2883" y="21803"/>
                    <a:pt x="2893" y="21775"/>
                    <a:pt x="2902" y="21737"/>
                  </a:cubicBezTo>
                  <a:close/>
                  <a:moveTo>
                    <a:pt x="6712" y="21093"/>
                  </a:moveTo>
                  <a:cubicBezTo>
                    <a:pt x="6714" y="21093"/>
                    <a:pt x="6717" y="21094"/>
                    <a:pt x="6720" y="21095"/>
                  </a:cubicBezTo>
                  <a:cubicBezTo>
                    <a:pt x="6739" y="21104"/>
                    <a:pt x="6758" y="21123"/>
                    <a:pt x="6777" y="21142"/>
                  </a:cubicBezTo>
                  <a:cubicBezTo>
                    <a:pt x="6793" y="21165"/>
                    <a:pt x="6808" y="21182"/>
                    <a:pt x="6829" y="21182"/>
                  </a:cubicBezTo>
                  <a:cubicBezTo>
                    <a:pt x="6833" y="21182"/>
                    <a:pt x="6838" y="21181"/>
                    <a:pt x="6843" y="21180"/>
                  </a:cubicBezTo>
                  <a:cubicBezTo>
                    <a:pt x="6864" y="21171"/>
                    <a:pt x="6882" y="21165"/>
                    <a:pt x="6899" y="21165"/>
                  </a:cubicBezTo>
                  <a:cubicBezTo>
                    <a:pt x="6921" y="21165"/>
                    <a:pt x="6941" y="21176"/>
                    <a:pt x="6957" y="21208"/>
                  </a:cubicBezTo>
                  <a:cubicBezTo>
                    <a:pt x="6975" y="21236"/>
                    <a:pt x="6994" y="21255"/>
                    <a:pt x="7023" y="21265"/>
                  </a:cubicBezTo>
                  <a:cubicBezTo>
                    <a:pt x="7061" y="21293"/>
                    <a:pt x="7079" y="21340"/>
                    <a:pt x="7061" y="21387"/>
                  </a:cubicBezTo>
                  <a:cubicBezTo>
                    <a:pt x="7053" y="21444"/>
                    <a:pt x="6997" y="21486"/>
                    <a:pt x="6940" y="21486"/>
                  </a:cubicBezTo>
                  <a:cubicBezTo>
                    <a:pt x="6930" y="21486"/>
                    <a:pt x="6919" y="21485"/>
                    <a:pt x="6909" y="21482"/>
                  </a:cubicBezTo>
                  <a:cubicBezTo>
                    <a:pt x="6900" y="21548"/>
                    <a:pt x="6881" y="21605"/>
                    <a:pt x="6872" y="21671"/>
                  </a:cubicBezTo>
                  <a:cubicBezTo>
                    <a:pt x="6853" y="21756"/>
                    <a:pt x="6805" y="21841"/>
                    <a:pt x="6739" y="21907"/>
                  </a:cubicBezTo>
                  <a:cubicBezTo>
                    <a:pt x="6739" y="21917"/>
                    <a:pt x="6711" y="21917"/>
                    <a:pt x="6692" y="21917"/>
                  </a:cubicBezTo>
                  <a:lnTo>
                    <a:pt x="6683" y="21917"/>
                  </a:lnTo>
                  <a:cubicBezTo>
                    <a:pt x="6645" y="21671"/>
                    <a:pt x="6645" y="21425"/>
                    <a:pt x="6664" y="21180"/>
                  </a:cubicBezTo>
                  <a:cubicBezTo>
                    <a:pt x="6664" y="21129"/>
                    <a:pt x="6686" y="21093"/>
                    <a:pt x="6712" y="21093"/>
                  </a:cubicBezTo>
                  <a:close/>
                  <a:moveTo>
                    <a:pt x="6160" y="21820"/>
                  </a:moveTo>
                  <a:cubicBezTo>
                    <a:pt x="6189" y="21820"/>
                    <a:pt x="6182" y="21844"/>
                    <a:pt x="6182" y="21860"/>
                  </a:cubicBezTo>
                  <a:cubicBezTo>
                    <a:pt x="6182" y="21926"/>
                    <a:pt x="6172" y="21992"/>
                    <a:pt x="6153" y="22058"/>
                  </a:cubicBezTo>
                  <a:lnTo>
                    <a:pt x="6144" y="22058"/>
                  </a:lnTo>
                  <a:lnTo>
                    <a:pt x="6144" y="21822"/>
                  </a:lnTo>
                  <a:cubicBezTo>
                    <a:pt x="6150" y="21821"/>
                    <a:pt x="6156" y="21820"/>
                    <a:pt x="6160" y="21820"/>
                  </a:cubicBezTo>
                  <a:close/>
                  <a:moveTo>
                    <a:pt x="6767" y="23031"/>
                  </a:moveTo>
                  <a:cubicBezTo>
                    <a:pt x="6771" y="23031"/>
                    <a:pt x="6774" y="23031"/>
                    <a:pt x="6777" y="23032"/>
                  </a:cubicBezTo>
                  <a:lnTo>
                    <a:pt x="6758" y="23032"/>
                  </a:lnTo>
                  <a:cubicBezTo>
                    <a:pt x="6761" y="23031"/>
                    <a:pt x="6764" y="23031"/>
                    <a:pt x="6767" y="23031"/>
                  </a:cubicBezTo>
                  <a:close/>
                  <a:moveTo>
                    <a:pt x="9434" y="23029"/>
                  </a:moveTo>
                  <a:cubicBezTo>
                    <a:pt x="9481" y="23029"/>
                    <a:pt x="9526" y="23046"/>
                    <a:pt x="9565" y="23070"/>
                  </a:cubicBezTo>
                  <a:cubicBezTo>
                    <a:pt x="9584" y="23079"/>
                    <a:pt x="9574" y="23108"/>
                    <a:pt x="9574" y="23117"/>
                  </a:cubicBezTo>
                  <a:lnTo>
                    <a:pt x="9565" y="23117"/>
                  </a:lnTo>
                  <a:cubicBezTo>
                    <a:pt x="9565" y="23117"/>
                    <a:pt x="9556" y="23126"/>
                    <a:pt x="9546" y="23136"/>
                  </a:cubicBezTo>
                  <a:cubicBezTo>
                    <a:pt x="9489" y="23136"/>
                    <a:pt x="9433" y="23117"/>
                    <a:pt x="9395" y="23070"/>
                  </a:cubicBezTo>
                  <a:cubicBezTo>
                    <a:pt x="9385" y="23070"/>
                    <a:pt x="9385" y="23060"/>
                    <a:pt x="9395" y="23051"/>
                  </a:cubicBezTo>
                  <a:cubicBezTo>
                    <a:pt x="9395" y="23041"/>
                    <a:pt x="9404" y="23032"/>
                    <a:pt x="9404" y="23032"/>
                  </a:cubicBezTo>
                  <a:cubicBezTo>
                    <a:pt x="9414" y="23030"/>
                    <a:pt x="9424" y="23029"/>
                    <a:pt x="9434" y="23029"/>
                  </a:cubicBezTo>
                  <a:close/>
                  <a:moveTo>
                    <a:pt x="6758" y="23032"/>
                  </a:moveTo>
                  <a:cubicBezTo>
                    <a:pt x="6815" y="23051"/>
                    <a:pt x="6815" y="23098"/>
                    <a:pt x="6815" y="23136"/>
                  </a:cubicBezTo>
                  <a:cubicBezTo>
                    <a:pt x="6815" y="23145"/>
                    <a:pt x="6815" y="23155"/>
                    <a:pt x="6815" y="23155"/>
                  </a:cubicBezTo>
                  <a:cubicBezTo>
                    <a:pt x="6815" y="23183"/>
                    <a:pt x="6815" y="23202"/>
                    <a:pt x="6805" y="23221"/>
                  </a:cubicBezTo>
                  <a:cubicBezTo>
                    <a:pt x="6796" y="23230"/>
                    <a:pt x="6786" y="23249"/>
                    <a:pt x="6777" y="23259"/>
                  </a:cubicBezTo>
                  <a:cubicBezTo>
                    <a:pt x="6776" y="23260"/>
                    <a:pt x="6774" y="23261"/>
                    <a:pt x="6772" y="23261"/>
                  </a:cubicBezTo>
                  <a:cubicBezTo>
                    <a:pt x="6758" y="23261"/>
                    <a:pt x="6729" y="23236"/>
                    <a:pt x="6720" y="23211"/>
                  </a:cubicBezTo>
                  <a:cubicBezTo>
                    <a:pt x="6711" y="23174"/>
                    <a:pt x="6711" y="23155"/>
                    <a:pt x="6711" y="23126"/>
                  </a:cubicBezTo>
                  <a:cubicBezTo>
                    <a:pt x="6711" y="23080"/>
                    <a:pt x="6730" y="23039"/>
                    <a:pt x="6758" y="23032"/>
                  </a:cubicBezTo>
                  <a:close/>
                  <a:moveTo>
                    <a:pt x="6093" y="23367"/>
                  </a:moveTo>
                  <a:lnTo>
                    <a:pt x="6093" y="23367"/>
                  </a:lnTo>
                  <a:cubicBezTo>
                    <a:pt x="6067" y="23481"/>
                    <a:pt x="6058" y="23545"/>
                    <a:pt x="6040" y="23608"/>
                  </a:cubicBezTo>
                  <a:cubicBezTo>
                    <a:pt x="6030" y="23627"/>
                    <a:pt x="6012" y="23637"/>
                    <a:pt x="5993" y="23637"/>
                  </a:cubicBezTo>
                  <a:cubicBezTo>
                    <a:pt x="5974" y="23637"/>
                    <a:pt x="5964" y="23627"/>
                    <a:pt x="5955" y="23608"/>
                  </a:cubicBezTo>
                  <a:cubicBezTo>
                    <a:pt x="5936" y="23580"/>
                    <a:pt x="5917" y="23552"/>
                    <a:pt x="5898" y="23514"/>
                  </a:cubicBezTo>
                  <a:cubicBezTo>
                    <a:pt x="5870" y="23476"/>
                    <a:pt x="5898" y="23410"/>
                    <a:pt x="5945" y="23400"/>
                  </a:cubicBezTo>
                  <a:cubicBezTo>
                    <a:pt x="5990" y="23400"/>
                    <a:pt x="6026" y="23392"/>
                    <a:pt x="6093" y="23367"/>
                  </a:cubicBezTo>
                  <a:close/>
                  <a:moveTo>
                    <a:pt x="6166" y="23946"/>
                  </a:moveTo>
                  <a:cubicBezTo>
                    <a:pt x="6178" y="23946"/>
                    <a:pt x="6172" y="23960"/>
                    <a:pt x="6172" y="23968"/>
                  </a:cubicBezTo>
                  <a:lnTo>
                    <a:pt x="6182" y="23977"/>
                  </a:lnTo>
                  <a:lnTo>
                    <a:pt x="6182" y="23986"/>
                  </a:lnTo>
                  <a:cubicBezTo>
                    <a:pt x="6201" y="24005"/>
                    <a:pt x="6210" y="24024"/>
                    <a:pt x="6219" y="24043"/>
                  </a:cubicBezTo>
                  <a:cubicBezTo>
                    <a:pt x="6219" y="24053"/>
                    <a:pt x="6210" y="24071"/>
                    <a:pt x="6210" y="24081"/>
                  </a:cubicBezTo>
                  <a:cubicBezTo>
                    <a:pt x="6201" y="24071"/>
                    <a:pt x="6182" y="24062"/>
                    <a:pt x="6182" y="24053"/>
                  </a:cubicBezTo>
                  <a:cubicBezTo>
                    <a:pt x="6182" y="24034"/>
                    <a:pt x="6182" y="24005"/>
                    <a:pt x="6182" y="23986"/>
                  </a:cubicBezTo>
                  <a:lnTo>
                    <a:pt x="6172" y="23977"/>
                  </a:lnTo>
                  <a:cubicBezTo>
                    <a:pt x="6172" y="23977"/>
                    <a:pt x="6172" y="23977"/>
                    <a:pt x="6172" y="23968"/>
                  </a:cubicBezTo>
                  <a:lnTo>
                    <a:pt x="6153" y="23949"/>
                  </a:lnTo>
                  <a:cubicBezTo>
                    <a:pt x="6159" y="23947"/>
                    <a:pt x="6163" y="23946"/>
                    <a:pt x="6166" y="23946"/>
                  </a:cubicBezTo>
                  <a:close/>
                  <a:moveTo>
                    <a:pt x="6692" y="24270"/>
                  </a:moveTo>
                  <a:lnTo>
                    <a:pt x="6711" y="24289"/>
                  </a:lnTo>
                  <a:cubicBezTo>
                    <a:pt x="6711" y="24298"/>
                    <a:pt x="6711" y="24308"/>
                    <a:pt x="6720" y="24308"/>
                  </a:cubicBezTo>
                  <a:cubicBezTo>
                    <a:pt x="6749" y="24305"/>
                    <a:pt x="6769" y="24302"/>
                    <a:pt x="6783" y="24302"/>
                  </a:cubicBezTo>
                  <a:cubicBezTo>
                    <a:pt x="6813" y="24302"/>
                    <a:pt x="6821" y="24311"/>
                    <a:pt x="6834" y="24336"/>
                  </a:cubicBezTo>
                  <a:lnTo>
                    <a:pt x="6824" y="24336"/>
                  </a:lnTo>
                  <a:cubicBezTo>
                    <a:pt x="6843" y="24440"/>
                    <a:pt x="6872" y="24535"/>
                    <a:pt x="6900" y="24629"/>
                  </a:cubicBezTo>
                  <a:cubicBezTo>
                    <a:pt x="6938" y="24809"/>
                    <a:pt x="6985" y="24988"/>
                    <a:pt x="7023" y="25158"/>
                  </a:cubicBezTo>
                  <a:cubicBezTo>
                    <a:pt x="7023" y="25177"/>
                    <a:pt x="7013" y="25206"/>
                    <a:pt x="7004" y="25206"/>
                  </a:cubicBezTo>
                  <a:cubicBezTo>
                    <a:pt x="6975" y="25206"/>
                    <a:pt x="6947" y="25196"/>
                    <a:pt x="6928" y="25187"/>
                  </a:cubicBezTo>
                  <a:cubicBezTo>
                    <a:pt x="6919" y="25177"/>
                    <a:pt x="6909" y="25177"/>
                    <a:pt x="6909" y="25168"/>
                  </a:cubicBezTo>
                  <a:cubicBezTo>
                    <a:pt x="6843" y="24903"/>
                    <a:pt x="6768" y="24648"/>
                    <a:pt x="6711" y="24393"/>
                  </a:cubicBezTo>
                  <a:cubicBezTo>
                    <a:pt x="6701" y="24374"/>
                    <a:pt x="6701" y="24346"/>
                    <a:pt x="6711" y="24317"/>
                  </a:cubicBezTo>
                  <a:lnTo>
                    <a:pt x="6711" y="24298"/>
                  </a:lnTo>
                  <a:lnTo>
                    <a:pt x="6692" y="24270"/>
                  </a:lnTo>
                  <a:close/>
                  <a:moveTo>
                    <a:pt x="28523" y="25158"/>
                  </a:moveTo>
                  <a:cubicBezTo>
                    <a:pt x="28542" y="25196"/>
                    <a:pt x="28570" y="25234"/>
                    <a:pt x="28589" y="25262"/>
                  </a:cubicBezTo>
                  <a:cubicBezTo>
                    <a:pt x="28618" y="25328"/>
                    <a:pt x="28608" y="25347"/>
                    <a:pt x="28532" y="25385"/>
                  </a:cubicBezTo>
                  <a:cubicBezTo>
                    <a:pt x="28523" y="25395"/>
                    <a:pt x="28504" y="25404"/>
                    <a:pt x="28485" y="25413"/>
                  </a:cubicBezTo>
                  <a:cubicBezTo>
                    <a:pt x="28287" y="25319"/>
                    <a:pt x="28287" y="25319"/>
                    <a:pt x="28221" y="25224"/>
                  </a:cubicBezTo>
                  <a:lnTo>
                    <a:pt x="28211" y="25224"/>
                  </a:lnTo>
                  <a:lnTo>
                    <a:pt x="28523" y="25158"/>
                  </a:lnTo>
                  <a:close/>
                  <a:moveTo>
                    <a:pt x="6626" y="25508"/>
                  </a:moveTo>
                  <a:cubicBezTo>
                    <a:pt x="6626" y="25508"/>
                    <a:pt x="6635" y="25517"/>
                    <a:pt x="6635" y="25527"/>
                  </a:cubicBezTo>
                  <a:lnTo>
                    <a:pt x="6626" y="25527"/>
                  </a:lnTo>
                  <a:cubicBezTo>
                    <a:pt x="6626" y="25546"/>
                    <a:pt x="6626" y="25565"/>
                    <a:pt x="6616" y="25584"/>
                  </a:cubicBezTo>
                  <a:cubicBezTo>
                    <a:pt x="6616" y="25565"/>
                    <a:pt x="6607" y="25555"/>
                    <a:pt x="6607" y="25536"/>
                  </a:cubicBezTo>
                  <a:cubicBezTo>
                    <a:pt x="6607" y="25527"/>
                    <a:pt x="6616" y="25517"/>
                    <a:pt x="6626" y="25508"/>
                  </a:cubicBezTo>
                  <a:close/>
                  <a:moveTo>
                    <a:pt x="27958" y="25334"/>
                  </a:moveTo>
                  <a:cubicBezTo>
                    <a:pt x="27993" y="25427"/>
                    <a:pt x="27964" y="25528"/>
                    <a:pt x="27890" y="25584"/>
                  </a:cubicBezTo>
                  <a:cubicBezTo>
                    <a:pt x="27890" y="25491"/>
                    <a:pt x="27863" y="25408"/>
                    <a:pt x="27958" y="25334"/>
                  </a:cubicBezTo>
                  <a:close/>
                  <a:moveTo>
                    <a:pt x="7004" y="26755"/>
                  </a:moveTo>
                  <a:cubicBezTo>
                    <a:pt x="7032" y="26765"/>
                    <a:pt x="7061" y="26774"/>
                    <a:pt x="7061" y="26784"/>
                  </a:cubicBezTo>
                  <a:cubicBezTo>
                    <a:pt x="7117" y="26954"/>
                    <a:pt x="7117" y="27133"/>
                    <a:pt x="7165" y="27332"/>
                  </a:cubicBezTo>
                  <a:cubicBezTo>
                    <a:pt x="7136" y="27322"/>
                    <a:pt x="7127" y="27322"/>
                    <a:pt x="7127" y="27313"/>
                  </a:cubicBezTo>
                  <a:lnTo>
                    <a:pt x="7117" y="27313"/>
                  </a:lnTo>
                  <a:cubicBezTo>
                    <a:pt x="7098" y="27294"/>
                    <a:pt x="7079" y="27275"/>
                    <a:pt x="7070" y="27247"/>
                  </a:cubicBezTo>
                  <a:cubicBezTo>
                    <a:pt x="7061" y="27086"/>
                    <a:pt x="6975" y="26926"/>
                    <a:pt x="7004" y="26755"/>
                  </a:cubicBezTo>
                  <a:close/>
                  <a:moveTo>
                    <a:pt x="7278" y="28164"/>
                  </a:moveTo>
                  <a:cubicBezTo>
                    <a:pt x="7278" y="28164"/>
                    <a:pt x="7306" y="28164"/>
                    <a:pt x="7306" y="28182"/>
                  </a:cubicBezTo>
                  <a:lnTo>
                    <a:pt x="7306" y="28239"/>
                  </a:lnTo>
                  <a:cubicBezTo>
                    <a:pt x="7297" y="28220"/>
                    <a:pt x="7287" y="28211"/>
                    <a:pt x="7278" y="28182"/>
                  </a:cubicBezTo>
                  <a:cubicBezTo>
                    <a:pt x="7268" y="28164"/>
                    <a:pt x="7278" y="28164"/>
                    <a:pt x="7278" y="28164"/>
                  </a:cubicBezTo>
                  <a:close/>
                  <a:moveTo>
                    <a:pt x="6891" y="29361"/>
                  </a:moveTo>
                  <a:cubicBezTo>
                    <a:pt x="6921" y="29361"/>
                    <a:pt x="6949" y="29380"/>
                    <a:pt x="6957" y="29411"/>
                  </a:cubicBezTo>
                  <a:cubicBezTo>
                    <a:pt x="6957" y="29421"/>
                    <a:pt x="6957" y="29430"/>
                    <a:pt x="6957" y="29439"/>
                  </a:cubicBezTo>
                  <a:cubicBezTo>
                    <a:pt x="6994" y="29647"/>
                    <a:pt x="7032" y="29855"/>
                    <a:pt x="7070" y="30063"/>
                  </a:cubicBezTo>
                  <a:cubicBezTo>
                    <a:pt x="7089" y="30177"/>
                    <a:pt x="7061" y="30224"/>
                    <a:pt x="6938" y="30281"/>
                  </a:cubicBezTo>
                  <a:cubicBezTo>
                    <a:pt x="6931" y="30283"/>
                    <a:pt x="6923" y="30284"/>
                    <a:pt x="6915" y="30284"/>
                  </a:cubicBezTo>
                  <a:cubicBezTo>
                    <a:pt x="6892" y="30284"/>
                    <a:pt x="6867" y="30273"/>
                    <a:pt x="6853" y="30252"/>
                  </a:cubicBezTo>
                  <a:cubicBezTo>
                    <a:pt x="6834" y="30243"/>
                    <a:pt x="6834" y="30224"/>
                    <a:pt x="6824" y="30205"/>
                  </a:cubicBezTo>
                  <a:cubicBezTo>
                    <a:pt x="6768" y="29988"/>
                    <a:pt x="6711" y="29780"/>
                    <a:pt x="6664" y="29562"/>
                  </a:cubicBezTo>
                  <a:cubicBezTo>
                    <a:pt x="6654" y="29543"/>
                    <a:pt x="6654" y="29524"/>
                    <a:pt x="6664" y="29506"/>
                  </a:cubicBezTo>
                  <a:cubicBezTo>
                    <a:pt x="6720" y="29439"/>
                    <a:pt x="6786" y="29392"/>
                    <a:pt x="6872" y="29364"/>
                  </a:cubicBezTo>
                  <a:cubicBezTo>
                    <a:pt x="6878" y="29362"/>
                    <a:pt x="6885" y="29361"/>
                    <a:pt x="6891" y="29361"/>
                  </a:cubicBezTo>
                  <a:close/>
                  <a:moveTo>
                    <a:pt x="7074" y="30338"/>
                  </a:moveTo>
                  <a:cubicBezTo>
                    <a:pt x="7080" y="30340"/>
                    <a:pt x="7081" y="30347"/>
                    <a:pt x="7089" y="30347"/>
                  </a:cubicBezTo>
                  <a:cubicBezTo>
                    <a:pt x="7108" y="30375"/>
                    <a:pt x="7117" y="30394"/>
                    <a:pt x="7127" y="30422"/>
                  </a:cubicBezTo>
                  <a:cubicBezTo>
                    <a:pt x="7174" y="30621"/>
                    <a:pt x="7202" y="30819"/>
                    <a:pt x="7250" y="31018"/>
                  </a:cubicBezTo>
                  <a:cubicBezTo>
                    <a:pt x="7287" y="31112"/>
                    <a:pt x="7240" y="31226"/>
                    <a:pt x="7146" y="31273"/>
                  </a:cubicBezTo>
                  <a:cubicBezTo>
                    <a:pt x="7127" y="31282"/>
                    <a:pt x="7098" y="31301"/>
                    <a:pt x="7051" y="31320"/>
                  </a:cubicBezTo>
                  <a:cubicBezTo>
                    <a:pt x="7032" y="31292"/>
                    <a:pt x="7013" y="31263"/>
                    <a:pt x="7004" y="31226"/>
                  </a:cubicBezTo>
                  <a:cubicBezTo>
                    <a:pt x="6966" y="30989"/>
                    <a:pt x="6928" y="30744"/>
                    <a:pt x="6890" y="30498"/>
                  </a:cubicBezTo>
                  <a:cubicBezTo>
                    <a:pt x="6890" y="30433"/>
                    <a:pt x="6990" y="30350"/>
                    <a:pt x="7074" y="30338"/>
                  </a:cubicBezTo>
                  <a:close/>
                  <a:moveTo>
                    <a:pt x="10644" y="31197"/>
                  </a:moveTo>
                  <a:cubicBezTo>
                    <a:pt x="10660" y="31279"/>
                    <a:pt x="10640" y="31360"/>
                    <a:pt x="10576" y="31424"/>
                  </a:cubicBezTo>
                  <a:cubicBezTo>
                    <a:pt x="10549" y="31324"/>
                    <a:pt x="10583" y="31268"/>
                    <a:pt x="10644" y="31197"/>
                  </a:cubicBezTo>
                  <a:close/>
                  <a:moveTo>
                    <a:pt x="3233" y="34513"/>
                  </a:moveTo>
                  <a:cubicBezTo>
                    <a:pt x="3297" y="34513"/>
                    <a:pt x="3354" y="34541"/>
                    <a:pt x="3403" y="34590"/>
                  </a:cubicBezTo>
                  <a:cubicBezTo>
                    <a:pt x="3432" y="34609"/>
                    <a:pt x="3441" y="34647"/>
                    <a:pt x="3441" y="34685"/>
                  </a:cubicBezTo>
                  <a:cubicBezTo>
                    <a:pt x="3422" y="34892"/>
                    <a:pt x="3403" y="35091"/>
                    <a:pt x="3394" y="35289"/>
                  </a:cubicBezTo>
                  <a:cubicBezTo>
                    <a:pt x="3394" y="35337"/>
                    <a:pt x="3375" y="35384"/>
                    <a:pt x="3337" y="35412"/>
                  </a:cubicBezTo>
                  <a:cubicBezTo>
                    <a:pt x="3224" y="35365"/>
                    <a:pt x="3224" y="35233"/>
                    <a:pt x="3129" y="35204"/>
                  </a:cubicBezTo>
                  <a:cubicBezTo>
                    <a:pt x="3101" y="34968"/>
                    <a:pt x="3129" y="34732"/>
                    <a:pt x="3205" y="34514"/>
                  </a:cubicBezTo>
                  <a:cubicBezTo>
                    <a:pt x="3214" y="34513"/>
                    <a:pt x="3224" y="34513"/>
                    <a:pt x="3233" y="34513"/>
                  </a:cubicBezTo>
                  <a:close/>
                  <a:moveTo>
                    <a:pt x="3573" y="34666"/>
                  </a:moveTo>
                  <a:cubicBezTo>
                    <a:pt x="3621" y="34675"/>
                    <a:pt x="3658" y="34685"/>
                    <a:pt x="3706" y="34703"/>
                  </a:cubicBezTo>
                  <a:cubicBezTo>
                    <a:pt x="3724" y="34713"/>
                    <a:pt x="3743" y="34741"/>
                    <a:pt x="3753" y="34770"/>
                  </a:cubicBezTo>
                  <a:cubicBezTo>
                    <a:pt x="3762" y="34798"/>
                    <a:pt x="3762" y="34836"/>
                    <a:pt x="3753" y="34874"/>
                  </a:cubicBezTo>
                  <a:cubicBezTo>
                    <a:pt x="3724" y="35081"/>
                    <a:pt x="3696" y="35289"/>
                    <a:pt x="3658" y="35497"/>
                  </a:cubicBezTo>
                  <a:cubicBezTo>
                    <a:pt x="3649" y="35545"/>
                    <a:pt x="3639" y="35592"/>
                    <a:pt x="3630" y="35630"/>
                  </a:cubicBezTo>
                  <a:cubicBezTo>
                    <a:pt x="3526" y="35611"/>
                    <a:pt x="3469" y="35563"/>
                    <a:pt x="3469" y="35478"/>
                  </a:cubicBezTo>
                  <a:cubicBezTo>
                    <a:pt x="3469" y="35289"/>
                    <a:pt x="3479" y="35091"/>
                    <a:pt x="3488" y="34902"/>
                  </a:cubicBezTo>
                  <a:cubicBezTo>
                    <a:pt x="3498" y="34836"/>
                    <a:pt x="3517" y="34770"/>
                    <a:pt x="3535" y="34713"/>
                  </a:cubicBezTo>
                  <a:cubicBezTo>
                    <a:pt x="3535" y="34694"/>
                    <a:pt x="3554" y="34685"/>
                    <a:pt x="3573" y="34666"/>
                  </a:cubicBezTo>
                  <a:close/>
                  <a:moveTo>
                    <a:pt x="3489" y="35746"/>
                  </a:moveTo>
                  <a:cubicBezTo>
                    <a:pt x="3507" y="35746"/>
                    <a:pt x="3527" y="35751"/>
                    <a:pt x="3545" y="35762"/>
                  </a:cubicBezTo>
                  <a:lnTo>
                    <a:pt x="3545" y="35752"/>
                  </a:lnTo>
                  <a:cubicBezTo>
                    <a:pt x="3592" y="35781"/>
                    <a:pt x="3630" y="35809"/>
                    <a:pt x="3630" y="35856"/>
                  </a:cubicBezTo>
                  <a:lnTo>
                    <a:pt x="3630" y="35979"/>
                  </a:lnTo>
                  <a:cubicBezTo>
                    <a:pt x="3621" y="36074"/>
                    <a:pt x="3592" y="36216"/>
                    <a:pt x="3573" y="36348"/>
                  </a:cubicBezTo>
                  <a:cubicBezTo>
                    <a:pt x="3573" y="36367"/>
                    <a:pt x="3554" y="36395"/>
                    <a:pt x="3545" y="36395"/>
                  </a:cubicBezTo>
                  <a:cubicBezTo>
                    <a:pt x="3517" y="36395"/>
                    <a:pt x="3488" y="36386"/>
                    <a:pt x="3460" y="36376"/>
                  </a:cubicBezTo>
                  <a:cubicBezTo>
                    <a:pt x="3432" y="36348"/>
                    <a:pt x="3413" y="36319"/>
                    <a:pt x="3413" y="36282"/>
                  </a:cubicBezTo>
                  <a:cubicBezTo>
                    <a:pt x="3413" y="36121"/>
                    <a:pt x="3422" y="35951"/>
                    <a:pt x="3441" y="35790"/>
                  </a:cubicBezTo>
                  <a:cubicBezTo>
                    <a:pt x="3435" y="35761"/>
                    <a:pt x="3459" y="35746"/>
                    <a:pt x="3489" y="35746"/>
                  </a:cubicBezTo>
                  <a:close/>
                  <a:moveTo>
                    <a:pt x="3139" y="35443"/>
                  </a:moveTo>
                  <a:cubicBezTo>
                    <a:pt x="3148" y="35443"/>
                    <a:pt x="3157" y="35445"/>
                    <a:pt x="3167" y="35450"/>
                  </a:cubicBezTo>
                  <a:cubicBezTo>
                    <a:pt x="3224" y="35516"/>
                    <a:pt x="3280" y="35573"/>
                    <a:pt x="3346" y="35639"/>
                  </a:cubicBezTo>
                  <a:cubicBezTo>
                    <a:pt x="3346" y="35800"/>
                    <a:pt x="3328" y="35970"/>
                    <a:pt x="3290" y="36130"/>
                  </a:cubicBezTo>
                  <a:cubicBezTo>
                    <a:pt x="3280" y="36126"/>
                    <a:pt x="3268" y="36123"/>
                    <a:pt x="3257" y="36123"/>
                  </a:cubicBezTo>
                  <a:cubicBezTo>
                    <a:pt x="3245" y="36123"/>
                    <a:pt x="3233" y="36126"/>
                    <a:pt x="3224" y="36130"/>
                  </a:cubicBezTo>
                  <a:cubicBezTo>
                    <a:pt x="3205" y="36130"/>
                    <a:pt x="3186" y="36149"/>
                    <a:pt x="3186" y="36159"/>
                  </a:cubicBezTo>
                  <a:cubicBezTo>
                    <a:pt x="3205" y="36197"/>
                    <a:pt x="3224" y="36244"/>
                    <a:pt x="3242" y="36282"/>
                  </a:cubicBezTo>
                  <a:cubicBezTo>
                    <a:pt x="3261" y="36329"/>
                    <a:pt x="3271" y="36367"/>
                    <a:pt x="3280" y="36414"/>
                  </a:cubicBezTo>
                  <a:cubicBezTo>
                    <a:pt x="3290" y="36471"/>
                    <a:pt x="3261" y="36518"/>
                    <a:pt x="3224" y="36527"/>
                  </a:cubicBezTo>
                  <a:cubicBezTo>
                    <a:pt x="3214" y="36530"/>
                    <a:pt x="3205" y="36531"/>
                    <a:pt x="3195" y="36531"/>
                  </a:cubicBezTo>
                  <a:cubicBezTo>
                    <a:pt x="3167" y="36531"/>
                    <a:pt x="3141" y="36520"/>
                    <a:pt x="3120" y="36499"/>
                  </a:cubicBezTo>
                  <a:cubicBezTo>
                    <a:pt x="3025" y="36423"/>
                    <a:pt x="2987" y="36310"/>
                    <a:pt x="2997" y="36197"/>
                  </a:cubicBezTo>
                  <a:cubicBezTo>
                    <a:pt x="3025" y="35960"/>
                    <a:pt x="3053" y="35724"/>
                    <a:pt x="3082" y="35488"/>
                  </a:cubicBezTo>
                  <a:cubicBezTo>
                    <a:pt x="3082" y="35469"/>
                    <a:pt x="3101" y="35450"/>
                    <a:pt x="3110" y="35450"/>
                  </a:cubicBezTo>
                  <a:cubicBezTo>
                    <a:pt x="3120" y="35445"/>
                    <a:pt x="3129" y="35443"/>
                    <a:pt x="3139" y="35443"/>
                  </a:cubicBezTo>
                  <a:close/>
                  <a:moveTo>
                    <a:pt x="3432" y="36480"/>
                  </a:moveTo>
                  <a:cubicBezTo>
                    <a:pt x="3488" y="36489"/>
                    <a:pt x="3525" y="36536"/>
                    <a:pt x="3508" y="36573"/>
                  </a:cubicBezTo>
                  <a:lnTo>
                    <a:pt x="3508" y="36573"/>
                  </a:lnTo>
                  <a:cubicBezTo>
                    <a:pt x="3490" y="36589"/>
                    <a:pt x="3467" y="36603"/>
                    <a:pt x="3450" y="36603"/>
                  </a:cubicBezTo>
                  <a:cubicBezTo>
                    <a:pt x="3394" y="36603"/>
                    <a:pt x="3356" y="36556"/>
                    <a:pt x="3375" y="36518"/>
                  </a:cubicBezTo>
                  <a:cubicBezTo>
                    <a:pt x="3384" y="36499"/>
                    <a:pt x="3413" y="36490"/>
                    <a:pt x="3432" y="36480"/>
                  </a:cubicBezTo>
                  <a:close/>
                  <a:moveTo>
                    <a:pt x="3715" y="36603"/>
                  </a:moveTo>
                  <a:lnTo>
                    <a:pt x="3762" y="36631"/>
                  </a:lnTo>
                  <a:cubicBezTo>
                    <a:pt x="3753" y="36641"/>
                    <a:pt x="3734" y="36650"/>
                    <a:pt x="3715" y="36650"/>
                  </a:cubicBezTo>
                  <a:cubicBezTo>
                    <a:pt x="3696" y="36650"/>
                    <a:pt x="3687" y="36641"/>
                    <a:pt x="3668" y="36631"/>
                  </a:cubicBezTo>
                  <a:lnTo>
                    <a:pt x="3715" y="36603"/>
                  </a:lnTo>
                  <a:close/>
                  <a:moveTo>
                    <a:pt x="7911" y="36442"/>
                  </a:moveTo>
                  <a:cubicBezTo>
                    <a:pt x="7921" y="36442"/>
                    <a:pt x="7949" y="36452"/>
                    <a:pt x="7949" y="36461"/>
                  </a:cubicBezTo>
                  <a:cubicBezTo>
                    <a:pt x="7958" y="36527"/>
                    <a:pt x="7958" y="36594"/>
                    <a:pt x="7958" y="36660"/>
                  </a:cubicBezTo>
                  <a:cubicBezTo>
                    <a:pt x="7958" y="36697"/>
                    <a:pt x="7939" y="36726"/>
                    <a:pt x="7911" y="36754"/>
                  </a:cubicBezTo>
                  <a:cubicBezTo>
                    <a:pt x="7854" y="36783"/>
                    <a:pt x="7817" y="36849"/>
                    <a:pt x="7826" y="36915"/>
                  </a:cubicBezTo>
                  <a:cubicBezTo>
                    <a:pt x="7826" y="36981"/>
                    <a:pt x="7826" y="37057"/>
                    <a:pt x="7817" y="37132"/>
                  </a:cubicBezTo>
                  <a:cubicBezTo>
                    <a:pt x="7817" y="37168"/>
                    <a:pt x="7800" y="37203"/>
                    <a:pt x="7766" y="37223"/>
                  </a:cubicBezTo>
                  <a:lnTo>
                    <a:pt x="7766" y="37223"/>
                  </a:lnTo>
                  <a:cubicBezTo>
                    <a:pt x="7767" y="37221"/>
                    <a:pt x="7768" y="37219"/>
                    <a:pt x="7769" y="37217"/>
                  </a:cubicBezTo>
                  <a:lnTo>
                    <a:pt x="7769" y="37217"/>
                  </a:lnTo>
                  <a:lnTo>
                    <a:pt x="7760" y="37227"/>
                  </a:lnTo>
                  <a:cubicBezTo>
                    <a:pt x="7762" y="37226"/>
                    <a:pt x="7764" y="37224"/>
                    <a:pt x="7766" y="37223"/>
                  </a:cubicBezTo>
                  <a:lnTo>
                    <a:pt x="7766" y="37223"/>
                  </a:lnTo>
                  <a:cubicBezTo>
                    <a:pt x="7747" y="37259"/>
                    <a:pt x="7721" y="37295"/>
                    <a:pt x="7694" y="37331"/>
                  </a:cubicBezTo>
                  <a:cubicBezTo>
                    <a:pt x="7675" y="37321"/>
                    <a:pt x="7665" y="37312"/>
                    <a:pt x="7665" y="37312"/>
                  </a:cubicBezTo>
                  <a:cubicBezTo>
                    <a:pt x="7646" y="37198"/>
                    <a:pt x="7628" y="37094"/>
                    <a:pt x="7618" y="36981"/>
                  </a:cubicBezTo>
                  <a:cubicBezTo>
                    <a:pt x="7609" y="36962"/>
                    <a:pt x="7609" y="36943"/>
                    <a:pt x="7618" y="36924"/>
                  </a:cubicBezTo>
                  <a:cubicBezTo>
                    <a:pt x="7618" y="36905"/>
                    <a:pt x="7618" y="36887"/>
                    <a:pt x="7628" y="36877"/>
                  </a:cubicBezTo>
                  <a:cubicBezTo>
                    <a:pt x="7750" y="36754"/>
                    <a:pt x="7760" y="36594"/>
                    <a:pt x="7864" y="36471"/>
                  </a:cubicBezTo>
                  <a:cubicBezTo>
                    <a:pt x="7883" y="36461"/>
                    <a:pt x="7892" y="36452"/>
                    <a:pt x="7911" y="36442"/>
                  </a:cubicBezTo>
                  <a:close/>
                  <a:moveTo>
                    <a:pt x="50363" y="38276"/>
                  </a:moveTo>
                  <a:cubicBezTo>
                    <a:pt x="50382" y="38276"/>
                    <a:pt x="50411" y="38285"/>
                    <a:pt x="50430" y="38304"/>
                  </a:cubicBezTo>
                  <a:cubicBezTo>
                    <a:pt x="50467" y="38323"/>
                    <a:pt x="50458" y="38323"/>
                    <a:pt x="50430" y="38418"/>
                  </a:cubicBezTo>
                  <a:lnTo>
                    <a:pt x="50411" y="38408"/>
                  </a:lnTo>
                  <a:cubicBezTo>
                    <a:pt x="50373" y="38408"/>
                    <a:pt x="50345" y="38389"/>
                    <a:pt x="50316" y="38370"/>
                  </a:cubicBezTo>
                  <a:cubicBezTo>
                    <a:pt x="50297" y="38351"/>
                    <a:pt x="50288" y="38332"/>
                    <a:pt x="50288" y="38304"/>
                  </a:cubicBezTo>
                  <a:cubicBezTo>
                    <a:pt x="50307" y="38285"/>
                    <a:pt x="50335" y="38276"/>
                    <a:pt x="50363" y="38276"/>
                  </a:cubicBezTo>
                  <a:close/>
                  <a:moveTo>
                    <a:pt x="8091" y="38096"/>
                  </a:moveTo>
                  <a:cubicBezTo>
                    <a:pt x="8119" y="38172"/>
                    <a:pt x="8138" y="38257"/>
                    <a:pt x="8157" y="38342"/>
                  </a:cubicBezTo>
                  <a:cubicBezTo>
                    <a:pt x="8166" y="38370"/>
                    <a:pt x="8166" y="38399"/>
                    <a:pt x="8166" y="38427"/>
                  </a:cubicBezTo>
                  <a:cubicBezTo>
                    <a:pt x="8166" y="38578"/>
                    <a:pt x="8176" y="38739"/>
                    <a:pt x="8185" y="38899"/>
                  </a:cubicBezTo>
                  <a:cubicBezTo>
                    <a:pt x="8185" y="38909"/>
                    <a:pt x="8166" y="38909"/>
                    <a:pt x="8166" y="38918"/>
                  </a:cubicBezTo>
                  <a:cubicBezTo>
                    <a:pt x="8164" y="38920"/>
                    <a:pt x="8162" y="38921"/>
                    <a:pt x="8159" y="38921"/>
                  </a:cubicBezTo>
                  <a:cubicBezTo>
                    <a:pt x="8147" y="38921"/>
                    <a:pt x="8128" y="38907"/>
                    <a:pt x="8128" y="38899"/>
                  </a:cubicBezTo>
                  <a:cubicBezTo>
                    <a:pt x="8119" y="38635"/>
                    <a:pt x="8110" y="38370"/>
                    <a:pt x="8091" y="38096"/>
                  </a:cubicBezTo>
                  <a:close/>
                  <a:moveTo>
                    <a:pt x="8317" y="39930"/>
                  </a:moveTo>
                  <a:lnTo>
                    <a:pt x="8317" y="39930"/>
                  </a:lnTo>
                  <a:cubicBezTo>
                    <a:pt x="8365" y="40024"/>
                    <a:pt x="8393" y="40128"/>
                    <a:pt x="8412" y="40232"/>
                  </a:cubicBezTo>
                  <a:cubicBezTo>
                    <a:pt x="8412" y="40265"/>
                    <a:pt x="8398" y="40291"/>
                    <a:pt x="8357" y="40291"/>
                  </a:cubicBezTo>
                  <a:cubicBezTo>
                    <a:pt x="8351" y="40291"/>
                    <a:pt x="8344" y="40290"/>
                    <a:pt x="8336" y="40289"/>
                  </a:cubicBezTo>
                  <a:cubicBezTo>
                    <a:pt x="8289" y="40175"/>
                    <a:pt x="8327" y="40052"/>
                    <a:pt x="8317" y="39930"/>
                  </a:cubicBezTo>
                  <a:close/>
                  <a:moveTo>
                    <a:pt x="44794" y="39442"/>
                  </a:moveTo>
                  <a:cubicBezTo>
                    <a:pt x="44986" y="39442"/>
                    <a:pt x="45177" y="39457"/>
                    <a:pt x="45364" y="39457"/>
                  </a:cubicBezTo>
                  <a:cubicBezTo>
                    <a:pt x="45553" y="39467"/>
                    <a:pt x="45733" y="39523"/>
                    <a:pt x="45884" y="39618"/>
                  </a:cubicBezTo>
                  <a:cubicBezTo>
                    <a:pt x="46045" y="39703"/>
                    <a:pt x="46092" y="39807"/>
                    <a:pt x="46054" y="40024"/>
                  </a:cubicBezTo>
                  <a:cubicBezTo>
                    <a:pt x="46045" y="40071"/>
                    <a:pt x="46007" y="40109"/>
                    <a:pt x="45959" y="40128"/>
                  </a:cubicBezTo>
                  <a:cubicBezTo>
                    <a:pt x="45827" y="40194"/>
                    <a:pt x="45676" y="40241"/>
                    <a:pt x="45515" y="40241"/>
                  </a:cubicBezTo>
                  <a:cubicBezTo>
                    <a:pt x="45345" y="40241"/>
                    <a:pt x="45175" y="40270"/>
                    <a:pt x="45005" y="40327"/>
                  </a:cubicBezTo>
                  <a:cubicBezTo>
                    <a:pt x="44946" y="40354"/>
                    <a:pt x="44881" y="40367"/>
                    <a:pt x="44817" y="40367"/>
                  </a:cubicBezTo>
                  <a:cubicBezTo>
                    <a:pt x="44728" y="40367"/>
                    <a:pt x="44638" y="40342"/>
                    <a:pt x="44561" y="40298"/>
                  </a:cubicBezTo>
                  <a:cubicBezTo>
                    <a:pt x="44495" y="40270"/>
                    <a:pt x="44438" y="40251"/>
                    <a:pt x="44372" y="40232"/>
                  </a:cubicBezTo>
                  <a:cubicBezTo>
                    <a:pt x="44258" y="40213"/>
                    <a:pt x="44164" y="40138"/>
                    <a:pt x="44098" y="40043"/>
                  </a:cubicBezTo>
                  <a:lnTo>
                    <a:pt x="43928" y="40005"/>
                  </a:lnTo>
                  <a:cubicBezTo>
                    <a:pt x="43871" y="39967"/>
                    <a:pt x="43852" y="39892"/>
                    <a:pt x="43861" y="39816"/>
                  </a:cubicBezTo>
                  <a:lnTo>
                    <a:pt x="43843" y="39816"/>
                  </a:lnTo>
                  <a:cubicBezTo>
                    <a:pt x="43852" y="39769"/>
                    <a:pt x="43861" y="39731"/>
                    <a:pt x="43890" y="39684"/>
                  </a:cubicBezTo>
                  <a:cubicBezTo>
                    <a:pt x="43946" y="39608"/>
                    <a:pt x="44032" y="39561"/>
                    <a:pt x="44126" y="39542"/>
                  </a:cubicBezTo>
                  <a:cubicBezTo>
                    <a:pt x="44145" y="39542"/>
                    <a:pt x="44164" y="39533"/>
                    <a:pt x="44183" y="39533"/>
                  </a:cubicBezTo>
                  <a:cubicBezTo>
                    <a:pt x="44383" y="39459"/>
                    <a:pt x="44589" y="39442"/>
                    <a:pt x="44794" y="39442"/>
                  </a:cubicBezTo>
                  <a:close/>
                  <a:moveTo>
                    <a:pt x="8393" y="40601"/>
                  </a:moveTo>
                  <a:cubicBezTo>
                    <a:pt x="8469" y="40761"/>
                    <a:pt x="8507" y="40950"/>
                    <a:pt x="8497" y="41130"/>
                  </a:cubicBezTo>
                  <a:lnTo>
                    <a:pt x="8478" y="41130"/>
                  </a:lnTo>
                  <a:cubicBezTo>
                    <a:pt x="8384" y="40969"/>
                    <a:pt x="8412" y="40799"/>
                    <a:pt x="8374" y="40638"/>
                  </a:cubicBezTo>
                  <a:cubicBezTo>
                    <a:pt x="8374" y="40629"/>
                    <a:pt x="8384" y="40610"/>
                    <a:pt x="8393" y="40601"/>
                  </a:cubicBezTo>
                  <a:close/>
                  <a:moveTo>
                    <a:pt x="16048" y="8200"/>
                  </a:moveTo>
                  <a:cubicBezTo>
                    <a:pt x="16080" y="8200"/>
                    <a:pt x="16111" y="8202"/>
                    <a:pt x="16143" y="8204"/>
                  </a:cubicBezTo>
                  <a:cubicBezTo>
                    <a:pt x="16180" y="8213"/>
                    <a:pt x="16209" y="8242"/>
                    <a:pt x="16218" y="8279"/>
                  </a:cubicBezTo>
                  <a:cubicBezTo>
                    <a:pt x="16237" y="8383"/>
                    <a:pt x="16199" y="8497"/>
                    <a:pt x="16256" y="8601"/>
                  </a:cubicBezTo>
                  <a:cubicBezTo>
                    <a:pt x="16256" y="8620"/>
                    <a:pt x="16284" y="8620"/>
                    <a:pt x="16294" y="8620"/>
                  </a:cubicBezTo>
                  <a:cubicBezTo>
                    <a:pt x="16303" y="8620"/>
                    <a:pt x="16313" y="8620"/>
                    <a:pt x="16322" y="8610"/>
                  </a:cubicBezTo>
                  <a:cubicBezTo>
                    <a:pt x="16332" y="8591"/>
                    <a:pt x="16341" y="8563"/>
                    <a:pt x="16351" y="8535"/>
                  </a:cubicBezTo>
                  <a:cubicBezTo>
                    <a:pt x="16360" y="8450"/>
                    <a:pt x="16360" y="8374"/>
                    <a:pt x="16360" y="8289"/>
                  </a:cubicBezTo>
                  <a:cubicBezTo>
                    <a:pt x="16360" y="8279"/>
                    <a:pt x="16379" y="8261"/>
                    <a:pt x="16398" y="8251"/>
                  </a:cubicBezTo>
                  <a:cubicBezTo>
                    <a:pt x="16399" y="8250"/>
                    <a:pt x="16401" y="8249"/>
                    <a:pt x="16403" y="8249"/>
                  </a:cubicBezTo>
                  <a:cubicBezTo>
                    <a:pt x="16419" y="8249"/>
                    <a:pt x="16455" y="8274"/>
                    <a:pt x="16455" y="8298"/>
                  </a:cubicBezTo>
                  <a:cubicBezTo>
                    <a:pt x="16455" y="8327"/>
                    <a:pt x="16464" y="8355"/>
                    <a:pt x="16464" y="8383"/>
                  </a:cubicBezTo>
                  <a:cubicBezTo>
                    <a:pt x="16464" y="8468"/>
                    <a:pt x="16464" y="8544"/>
                    <a:pt x="16473" y="8629"/>
                  </a:cubicBezTo>
                  <a:cubicBezTo>
                    <a:pt x="16473" y="8658"/>
                    <a:pt x="16502" y="8676"/>
                    <a:pt x="16521" y="8695"/>
                  </a:cubicBezTo>
                  <a:cubicBezTo>
                    <a:pt x="16529" y="8707"/>
                    <a:pt x="16533" y="8711"/>
                    <a:pt x="16537" y="8711"/>
                  </a:cubicBezTo>
                  <a:cubicBezTo>
                    <a:pt x="16541" y="8711"/>
                    <a:pt x="16544" y="8705"/>
                    <a:pt x="16549" y="8705"/>
                  </a:cubicBezTo>
                  <a:cubicBezTo>
                    <a:pt x="16558" y="8705"/>
                    <a:pt x="16568" y="8695"/>
                    <a:pt x="16568" y="8695"/>
                  </a:cubicBezTo>
                  <a:cubicBezTo>
                    <a:pt x="16577" y="8639"/>
                    <a:pt x="16587" y="8582"/>
                    <a:pt x="16587" y="8535"/>
                  </a:cubicBezTo>
                  <a:cubicBezTo>
                    <a:pt x="16596" y="8478"/>
                    <a:pt x="16596" y="8421"/>
                    <a:pt x="16596" y="8365"/>
                  </a:cubicBezTo>
                  <a:cubicBezTo>
                    <a:pt x="16681" y="8365"/>
                    <a:pt x="16766" y="8402"/>
                    <a:pt x="16804" y="8478"/>
                  </a:cubicBezTo>
                  <a:lnTo>
                    <a:pt x="16804" y="8828"/>
                  </a:lnTo>
                  <a:cubicBezTo>
                    <a:pt x="16814" y="8865"/>
                    <a:pt x="16823" y="8903"/>
                    <a:pt x="16851" y="8932"/>
                  </a:cubicBezTo>
                  <a:cubicBezTo>
                    <a:pt x="16870" y="8950"/>
                    <a:pt x="16899" y="8960"/>
                    <a:pt x="16927" y="8960"/>
                  </a:cubicBezTo>
                  <a:cubicBezTo>
                    <a:pt x="16955" y="8960"/>
                    <a:pt x="16984" y="8932"/>
                    <a:pt x="16965" y="8903"/>
                  </a:cubicBezTo>
                  <a:cubicBezTo>
                    <a:pt x="16946" y="8818"/>
                    <a:pt x="16936" y="8743"/>
                    <a:pt x="16946" y="8658"/>
                  </a:cubicBezTo>
                  <a:cubicBezTo>
                    <a:pt x="16946" y="8639"/>
                    <a:pt x="16955" y="8620"/>
                    <a:pt x="16965" y="8610"/>
                  </a:cubicBezTo>
                  <a:cubicBezTo>
                    <a:pt x="17097" y="8648"/>
                    <a:pt x="17116" y="8667"/>
                    <a:pt x="17107" y="8743"/>
                  </a:cubicBezTo>
                  <a:cubicBezTo>
                    <a:pt x="17107" y="8818"/>
                    <a:pt x="17107" y="8875"/>
                    <a:pt x="17107" y="8932"/>
                  </a:cubicBezTo>
                  <a:cubicBezTo>
                    <a:pt x="17107" y="8979"/>
                    <a:pt x="17135" y="9007"/>
                    <a:pt x="17173" y="9017"/>
                  </a:cubicBezTo>
                  <a:cubicBezTo>
                    <a:pt x="17229" y="9036"/>
                    <a:pt x="17277" y="9083"/>
                    <a:pt x="17286" y="9139"/>
                  </a:cubicBezTo>
                  <a:cubicBezTo>
                    <a:pt x="17302" y="9163"/>
                    <a:pt x="17324" y="9180"/>
                    <a:pt x="17347" y="9180"/>
                  </a:cubicBezTo>
                  <a:cubicBezTo>
                    <a:pt x="17352" y="9180"/>
                    <a:pt x="17357" y="9179"/>
                    <a:pt x="17362" y="9177"/>
                  </a:cubicBezTo>
                  <a:cubicBezTo>
                    <a:pt x="17400" y="9158"/>
                    <a:pt x="17418" y="9130"/>
                    <a:pt x="17409" y="9092"/>
                  </a:cubicBezTo>
                  <a:cubicBezTo>
                    <a:pt x="17409" y="9054"/>
                    <a:pt x="17400" y="9017"/>
                    <a:pt x="17390" y="8979"/>
                  </a:cubicBezTo>
                  <a:cubicBezTo>
                    <a:pt x="17371" y="8932"/>
                    <a:pt x="17343" y="8875"/>
                    <a:pt x="17324" y="8809"/>
                  </a:cubicBezTo>
                  <a:lnTo>
                    <a:pt x="17400" y="8809"/>
                  </a:lnTo>
                  <a:cubicBezTo>
                    <a:pt x="17589" y="8903"/>
                    <a:pt x="17787" y="8950"/>
                    <a:pt x="17995" y="8960"/>
                  </a:cubicBezTo>
                  <a:cubicBezTo>
                    <a:pt x="18014" y="8969"/>
                    <a:pt x="18033" y="8969"/>
                    <a:pt x="18052" y="8979"/>
                  </a:cubicBezTo>
                  <a:cubicBezTo>
                    <a:pt x="18108" y="8988"/>
                    <a:pt x="18156" y="9017"/>
                    <a:pt x="18137" y="9092"/>
                  </a:cubicBezTo>
                  <a:cubicBezTo>
                    <a:pt x="18137" y="9139"/>
                    <a:pt x="18118" y="9187"/>
                    <a:pt x="18137" y="9225"/>
                  </a:cubicBezTo>
                  <a:cubicBezTo>
                    <a:pt x="18146" y="9234"/>
                    <a:pt x="18156" y="9234"/>
                    <a:pt x="18165" y="9234"/>
                  </a:cubicBezTo>
                  <a:lnTo>
                    <a:pt x="18193" y="9234"/>
                  </a:lnTo>
                  <a:cubicBezTo>
                    <a:pt x="18203" y="9196"/>
                    <a:pt x="18222" y="9149"/>
                    <a:pt x="18231" y="9111"/>
                  </a:cubicBezTo>
                  <a:cubicBezTo>
                    <a:pt x="18250" y="9036"/>
                    <a:pt x="18278" y="9007"/>
                    <a:pt x="18354" y="9007"/>
                  </a:cubicBezTo>
                  <a:cubicBezTo>
                    <a:pt x="18458" y="9007"/>
                    <a:pt x="18571" y="9017"/>
                    <a:pt x="18675" y="9045"/>
                  </a:cubicBezTo>
                  <a:cubicBezTo>
                    <a:pt x="18694" y="9139"/>
                    <a:pt x="18704" y="9225"/>
                    <a:pt x="18723" y="9310"/>
                  </a:cubicBezTo>
                  <a:cubicBezTo>
                    <a:pt x="18742" y="9300"/>
                    <a:pt x="18770" y="9291"/>
                    <a:pt x="18770" y="9281"/>
                  </a:cubicBezTo>
                  <a:cubicBezTo>
                    <a:pt x="18789" y="9243"/>
                    <a:pt x="18798" y="9196"/>
                    <a:pt x="18808" y="9149"/>
                  </a:cubicBezTo>
                  <a:cubicBezTo>
                    <a:pt x="18827" y="9026"/>
                    <a:pt x="18902" y="9017"/>
                    <a:pt x="18997" y="9017"/>
                  </a:cubicBezTo>
                  <a:cubicBezTo>
                    <a:pt x="19002" y="9016"/>
                    <a:pt x="19006" y="9015"/>
                    <a:pt x="19011" y="9015"/>
                  </a:cubicBezTo>
                  <a:cubicBezTo>
                    <a:pt x="19053" y="9015"/>
                    <a:pt x="19091" y="9051"/>
                    <a:pt x="19091" y="9102"/>
                  </a:cubicBezTo>
                  <a:cubicBezTo>
                    <a:pt x="19091" y="9111"/>
                    <a:pt x="19110" y="9130"/>
                    <a:pt x="19120" y="9139"/>
                  </a:cubicBezTo>
                  <a:cubicBezTo>
                    <a:pt x="19176" y="9130"/>
                    <a:pt x="19176" y="9083"/>
                    <a:pt x="19205" y="9045"/>
                  </a:cubicBezTo>
                  <a:cubicBezTo>
                    <a:pt x="19224" y="9017"/>
                    <a:pt x="19261" y="8988"/>
                    <a:pt x="19299" y="8988"/>
                  </a:cubicBezTo>
                  <a:cubicBezTo>
                    <a:pt x="19306" y="8987"/>
                    <a:pt x="19314" y="8986"/>
                    <a:pt x="19321" y="8986"/>
                  </a:cubicBezTo>
                  <a:cubicBezTo>
                    <a:pt x="19367" y="8986"/>
                    <a:pt x="19402" y="9013"/>
                    <a:pt x="19394" y="9054"/>
                  </a:cubicBezTo>
                  <a:cubicBezTo>
                    <a:pt x="19394" y="9102"/>
                    <a:pt x="19384" y="9130"/>
                    <a:pt x="19375" y="9168"/>
                  </a:cubicBezTo>
                  <a:cubicBezTo>
                    <a:pt x="19365" y="9187"/>
                    <a:pt x="19356" y="9215"/>
                    <a:pt x="19356" y="9243"/>
                  </a:cubicBezTo>
                  <a:cubicBezTo>
                    <a:pt x="19356" y="9272"/>
                    <a:pt x="19365" y="9291"/>
                    <a:pt x="19384" y="9319"/>
                  </a:cubicBezTo>
                  <a:cubicBezTo>
                    <a:pt x="19386" y="9321"/>
                    <a:pt x="19389" y="9322"/>
                    <a:pt x="19392" y="9322"/>
                  </a:cubicBezTo>
                  <a:cubicBezTo>
                    <a:pt x="19409" y="9322"/>
                    <a:pt x="19441" y="9305"/>
                    <a:pt x="19441" y="9281"/>
                  </a:cubicBezTo>
                  <a:cubicBezTo>
                    <a:pt x="19469" y="9177"/>
                    <a:pt x="19488" y="9083"/>
                    <a:pt x="19517" y="8979"/>
                  </a:cubicBezTo>
                  <a:cubicBezTo>
                    <a:pt x="19535" y="8969"/>
                    <a:pt x="19564" y="8960"/>
                    <a:pt x="19592" y="8960"/>
                  </a:cubicBezTo>
                  <a:cubicBezTo>
                    <a:pt x="19597" y="8959"/>
                    <a:pt x="19602" y="8958"/>
                    <a:pt x="19607" y="8958"/>
                  </a:cubicBezTo>
                  <a:cubicBezTo>
                    <a:pt x="19639" y="8958"/>
                    <a:pt x="19669" y="8984"/>
                    <a:pt x="19677" y="9017"/>
                  </a:cubicBezTo>
                  <a:lnTo>
                    <a:pt x="19677" y="9158"/>
                  </a:lnTo>
                  <a:cubicBezTo>
                    <a:pt x="19677" y="9187"/>
                    <a:pt x="19677" y="9206"/>
                    <a:pt x="19687" y="9234"/>
                  </a:cubicBezTo>
                  <a:cubicBezTo>
                    <a:pt x="19696" y="9253"/>
                    <a:pt x="19715" y="9262"/>
                    <a:pt x="19734" y="9262"/>
                  </a:cubicBezTo>
                  <a:cubicBezTo>
                    <a:pt x="19743" y="9262"/>
                    <a:pt x="19772" y="9253"/>
                    <a:pt x="19772" y="9243"/>
                  </a:cubicBezTo>
                  <a:cubicBezTo>
                    <a:pt x="19791" y="9196"/>
                    <a:pt x="19800" y="9149"/>
                    <a:pt x="19800" y="9102"/>
                  </a:cubicBezTo>
                  <a:lnTo>
                    <a:pt x="19800" y="8941"/>
                  </a:lnTo>
                  <a:cubicBezTo>
                    <a:pt x="19828" y="8932"/>
                    <a:pt x="19857" y="8922"/>
                    <a:pt x="19885" y="8913"/>
                  </a:cubicBezTo>
                  <a:lnTo>
                    <a:pt x="20499" y="8847"/>
                  </a:lnTo>
                  <a:cubicBezTo>
                    <a:pt x="20698" y="8828"/>
                    <a:pt x="20896" y="8780"/>
                    <a:pt x="21085" y="8714"/>
                  </a:cubicBezTo>
                  <a:cubicBezTo>
                    <a:pt x="21170" y="8686"/>
                    <a:pt x="21255" y="8658"/>
                    <a:pt x="21340" y="8639"/>
                  </a:cubicBezTo>
                  <a:cubicBezTo>
                    <a:pt x="21340" y="8639"/>
                    <a:pt x="21359" y="8639"/>
                    <a:pt x="21369" y="8648"/>
                  </a:cubicBezTo>
                  <a:cubicBezTo>
                    <a:pt x="21369" y="8676"/>
                    <a:pt x="21359" y="8695"/>
                    <a:pt x="21350" y="8714"/>
                  </a:cubicBezTo>
                  <a:cubicBezTo>
                    <a:pt x="21303" y="8780"/>
                    <a:pt x="21237" y="8847"/>
                    <a:pt x="21199" y="8922"/>
                  </a:cubicBezTo>
                  <a:cubicBezTo>
                    <a:pt x="21170" y="8969"/>
                    <a:pt x="21151" y="9017"/>
                    <a:pt x="21142" y="9073"/>
                  </a:cubicBezTo>
                  <a:cubicBezTo>
                    <a:pt x="21142" y="9092"/>
                    <a:pt x="21161" y="9121"/>
                    <a:pt x="21180" y="9130"/>
                  </a:cubicBezTo>
                  <a:cubicBezTo>
                    <a:pt x="21185" y="9133"/>
                    <a:pt x="21191" y="9134"/>
                    <a:pt x="21196" y="9134"/>
                  </a:cubicBezTo>
                  <a:cubicBezTo>
                    <a:pt x="21210" y="9134"/>
                    <a:pt x="21223" y="9127"/>
                    <a:pt x="21237" y="9121"/>
                  </a:cubicBezTo>
                  <a:cubicBezTo>
                    <a:pt x="21255" y="9092"/>
                    <a:pt x="21274" y="9054"/>
                    <a:pt x="21293" y="9026"/>
                  </a:cubicBezTo>
                  <a:cubicBezTo>
                    <a:pt x="21309" y="8995"/>
                    <a:pt x="21338" y="8976"/>
                    <a:pt x="21368" y="8976"/>
                  </a:cubicBezTo>
                  <a:cubicBezTo>
                    <a:pt x="21375" y="8976"/>
                    <a:pt x="21381" y="8977"/>
                    <a:pt x="21388" y="8979"/>
                  </a:cubicBezTo>
                  <a:cubicBezTo>
                    <a:pt x="21416" y="8979"/>
                    <a:pt x="21435" y="8969"/>
                    <a:pt x="21454" y="8941"/>
                  </a:cubicBezTo>
                  <a:cubicBezTo>
                    <a:pt x="21520" y="8837"/>
                    <a:pt x="21605" y="8752"/>
                    <a:pt x="21700" y="8676"/>
                  </a:cubicBezTo>
                  <a:cubicBezTo>
                    <a:pt x="21709" y="8676"/>
                    <a:pt x="21709" y="8639"/>
                    <a:pt x="21709" y="8620"/>
                  </a:cubicBezTo>
                  <a:cubicBezTo>
                    <a:pt x="21700" y="8591"/>
                    <a:pt x="21719" y="8572"/>
                    <a:pt x="21747" y="8563"/>
                  </a:cubicBezTo>
                  <a:cubicBezTo>
                    <a:pt x="21775" y="8544"/>
                    <a:pt x="21804" y="8544"/>
                    <a:pt x="21832" y="8535"/>
                  </a:cubicBezTo>
                  <a:cubicBezTo>
                    <a:pt x="22000" y="8535"/>
                    <a:pt x="22167" y="8477"/>
                    <a:pt x="22342" y="8477"/>
                  </a:cubicBezTo>
                  <a:cubicBezTo>
                    <a:pt x="22355" y="8477"/>
                    <a:pt x="22367" y="8477"/>
                    <a:pt x="22380" y="8478"/>
                  </a:cubicBezTo>
                  <a:cubicBezTo>
                    <a:pt x="22427" y="8468"/>
                    <a:pt x="22475" y="8459"/>
                    <a:pt x="22522" y="8440"/>
                  </a:cubicBezTo>
                  <a:cubicBezTo>
                    <a:pt x="22563" y="8425"/>
                    <a:pt x="22605" y="8418"/>
                    <a:pt x="22647" y="8418"/>
                  </a:cubicBezTo>
                  <a:cubicBezTo>
                    <a:pt x="22681" y="8418"/>
                    <a:pt x="22715" y="8422"/>
                    <a:pt x="22749" y="8431"/>
                  </a:cubicBezTo>
                  <a:cubicBezTo>
                    <a:pt x="22758" y="8468"/>
                    <a:pt x="22749" y="8506"/>
                    <a:pt x="22720" y="8535"/>
                  </a:cubicBezTo>
                  <a:cubicBezTo>
                    <a:pt x="22616" y="8629"/>
                    <a:pt x="22512" y="8724"/>
                    <a:pt x="22408" y="8828"/>
                  </a:cubicBezTo>
                  <a:cubicBezTo>
                    <a:pt x="22380" y="8865"/>
                    <a:pt x="22361" y="8903"/>
                    <a:pt x="22342" y="8950"/>
                  </a:cubicBezTo>
                  <a:cubicBezTo>
                    <a:pt x="22342" y="8960"/>
                    <a:pt x="22342" y="8969"/>
                    <a:pt x="22352" y="8969"/>
                  </a:cubicBezTo>
                  <a:cubicBezTo>
                    <a:pt x="22361" y="8979"/>
                    <a:pt x="22380" y="8988"/>
                    <a:pt x="22399" y="8988"/>
                  </a:cubicBezTo>
                  <a:cubicBezTo>
                    <a:pt x="22418" y="8988"/>
                    <a:pt x="22427" y="8960"/>
                    <a:pt x="22446" y="8950"/>
                  </a:cubicBezTo>
                  <a:cubicBezTo>
                    <a:pt x="22493" y="8903"/>
                    <a:pt x="22541" y="8856"/>
                    <a:pt x="22588" y="8809"/>
                  </a:cubicBezTo>
                  <a:cubicBezTo>
                    <a:pt x="22645" y="8752"/>
                    <a:pt x="22711" y="8695"/>
                    <a:pt x="22758" y="8629"/>
                  </a:cubicBezTo>
                  <a:cubicBezTo>
                    <a:pt x="22796" y="8563"/>
                    <a:pt x="22834" y="8506"/>
                    <a:pt x="22862" y="8440"/>
                  </a:cubicBezTo>
                  <a:cubicBezTo>
                    <a:pt x="22900" y="8426"/>
                    <a:pt x="22940" y="8419"/>
                    <a:pt x="22979" y="8419"/>
                  </a:cubicBezTo>
                  <a:cubicBezTo>
                    <a:pt x="23018" y="8419"/>
                    <a:pt x="23056" y="8426"/>
                    <a:pt x="23089" y="8440"/>
                  </a:cubicBezTo>
                  <a:cubicBezTo>
                    <a:pt x="23098" y="8487"/>
                    <a:pt x="23061" y="8525"/>
                    <a:pt x="23032" y="8554"/>
                  </a:cubicBezTo>
                  <a:cubicBezTo>
                    <a:pt x="22957" y="8648"/>
                    <a:pt x="22881" y="8743"/>
                    <a:pt x="22805" y="8837"/>
                  </a:cubicBezTo>
                  <a:cubicBezTo>
                    <a:pt x="22777" y="8884"/>
                    <a:pt x="22786" y="8894"/>
                    <a:pt x="22872" y="8941"/>
                  </a:cubicBezTo>
                  <a:lnTo>
                    <a:pt x="23108" y="8658"/>
                  </a:lnTo>
                  <a:lnTo>
                    <a:pt x="23344" y="8365"/>
                  </a:lnTo>
                  <a:cubicBezTo>
                    <a:pt x="23491" y="8355"/>
                    <a:pt x="23637" y="8350"/>
                    <a:pt x="23782" y="8350"/>
                  </a:cubicBezTo>
                  <a:cubicBezTo>
                    <a:pt x="23928" y="8350"/>
                    <a:pt x="24072" y="8355"/>
                    <a:pt x="24213" y="8365"/>
                  </a:cubicBezTo>
                  <a:cubicBezTo>
                    <a:pt x="24563" y="8402"/>
                    <a:pt x="24894" y="8525"/>
                    <a:pt x="25177" y="8733"/>
                  </a:cubicBezTo>
                  <a:cubicBezTo>
                    <a:pt x="25329" y="8856"/>
                    <a:pt x="25452" y="8998"/>
                    <a:pt x="25546" y="9158"/>
                  </a:cubicBezTo>
                  <a:cubicBezTo>
                    <a:pt x="25603" y="9253"/>
                    <a:pt x="25603" y="9357"/>
                    <a:pt x="25565" y="9461"/>
                  </a:cubicBezTo>
                  <a:cubicBezTo>
                    <a:pt x="25546" y="9508"/>
                    <a:pt x="25518" y="9555"/>
                    <a:pt x="25489" y="9603"/>
                  </a:cubicBezTo>
                  <a:cubicBezTo>
                    <a:pt x="25442" y="9678"/>
                    <a:pt x="25395" y="9744"/>
                    <a:pt x="25348" y="9820"/>
                  </a:cubicBezTo>
                  <a:lnTo>
                    <a:pt x="24941" y="10453"/>
                  </a:lnTo>
                  <a:cubicBezTo>
                    <a:pt x="24903" y="10585"/>
                    <a:pt x="24837" y="10708"/>
                    <a:pt x="24743" y="10812"/>
                  </a:cubicBezTo>
                  <a:cubicBezTo>
                    <a:pt x="24705" y="10872"/>
                    <a:pt x="24685" y="10897"/>
                    <a:pt x="24649" y="10897"/>
                  </a:cubicBezTo>
                  <a:cubicBezTo>
                    <a:pt x="24622" y="10897"/>
                    <a:pt x="24586" y="10884"/>
                    <a:pt x="24525" y="10859"/>
                  </a:cubicBezTo>
                  <a:cubicBezTo>
                    <a:pt x="24515" y="10854"/>
                    <a:pt x="24504" y="10852"/>
                    <a:pt x="24493" y="10852"/>
                  </a:cubicBezTo>
                  <a:cubicBezTo>
                    <a:pt x="24465" y="10852"/>
                    <a:pt x="24440" y="10867"/>
                    <a:pt x="24440" y="10888"/>
                  </a:cubicBezTo>
                  <a:cubicBezTo>
                    <a:pt x="24431" y="10916"/>
                    <a:pt x="24440" y="10945"/>
                    <a:pt x="24450" y="10963"/>
                  </a:cubicBezTo>
                  <a:cubicBezTo>
                    <a:pt x="24469" y="10982"/>
                    <a:pt x="24497" y="10992"/>
                    <a:pt x="24516" y="11011"/>
                  </a:cubicBezTo>
                  <a:cubicBezTo>
                    <a:pt x="24535" y="11030"/>
                    <a:pt x="24554" y="11039"/>
                    <a:pt x="24563" y="11058"/>
                  </a:cubicBezTo>
                  <a:cubicBezTo>
                    <a:pt x="24478" y="11171"/>
                    <a:pt x="24403" y="11294"/>
                    <a:pt x="24317" y="11408"/>
                  </a:cubicBezTo>
                  <a:cubicBezTo>
                    <a:pt x="24280" y="11427"/>
                    <a:pt x="24239" y="11436"/>
                    <a:pt x="24199" y="11436"/>
                  </a:cubicBezTo>
                  <a:cubicBezTo>
                    <a:pt x="24159" y="11436"/>
                    <a:pt x="24119" y="11427"/>
                    <a:pt x="24081" y="11408"/>
                  </a:cubicBezTo>
                  <a:cubicBezTo>
                    <a:pt x="24053" y="11408"/>
                    <a:pt x="24024" y="11408"/>
                    <a:pt x="23996" y="11417"/>
                  </a:cubicBezTo>
                  <a:cubicBezTo>
                    <a:pt x="23977" y="11436"/>
                    <a:pt x="23958" y="11455"/>
                    <a:pt x="23958" y="11483"/>
                  </a:cubicBezTo>
                  <a:cubicBezTo>
                    <a:pt x="23958" y="11502"/>
                    <a:pt x="23958" y="11521"/>
                    <a:pt x="23977" y="11530"/>
                  </a:cubicBezTo>
                  <a:cubicBezTo>
                    <a:pt x="24034" y="11549"/>
                    <a:pt x="24081" y="11568"/>
                    <a:pt x="24147" y="11587"/>
                  </a:cubicBezTo>
                  <a:cubicBezTo>
                    <a:pt x="24062" y="11701"/>
                    <a:pt x="23958" y="11805"/>
                    <a:pt x="23845" y="11880"/>
                  </a:cubicBezTo>
                  <a:cubicBezTo>
                    <a:pt x="23788" y="11871"/>
                    <a:pt x="23732" y="11861"/>
                    <a:pt x="23665" y="11861"/>
                  </a:cubicBezTo>
                  <a:cubicBezTo>
                    <a:pt x="23646" y="11861"/>
                    <a:pt x="23618" y="11890"/>
                    <a:pt x="23609" y="11909"/>
                  </a:cubicBezTo>
                  <a:cubicBezTo>
                    <a:pt x="23609" y="11937"/>
                    <a:pt x="23618" y="11956"/>
                    <a:pt x="23628" y="11975"/>
                  </a:cubicBezTo>
                  <a:cubicBezTo>
                    <a:pt x="23656" y="11994"/>
                    <a:pt x="23684" y="12012"/>
                    <a:pt x="23703" y="12022"/>
                  </a:cubicBezTo>
                  <a:cubicBezTo>
                    <a:pt x="23713" y="12031"/>
                    <a:pt x="23732" y="12050"/>
                    <a:pt x="23732" y="12069"/>
                  </a:cubicBezTo>
                  <a:lnTo>
                    <a:pt x="23732" y="12305"/>
                  </a:lnTo>
                  <a:cubicBezTo>
                    <a:pt x="23656" y="12372"/>
                    <a:pt x="23599" y="12428"/>
                    <a:pt x="23543" y="12494"/>
                  </a:cubicBezTo>
                  <a:cubicBezTo>
                    <a:pt x="23524" y="12513"/>
                    <a:pt x="23524" y="12551"/>
                    <a:pt x="23543" y="12561"/>
                  </a:cubicBezTo>
                  <a:cubicBezTo>
                    <a:pt x="23554" y="12579"/>
                    <a:pt x="23574" y="12585"/>
                    <a:pt x="23594" y="12585"/>
                  </a:cubicBezTo>
                  <a:cubicBezTo>
                    <a:pt x="23606" y="12585"/>
                    <a:pt x="23617" y="12583"/>
                    <a:pt x="23628" y="12580"/>
                  </a:cubicBezTo>
                  <a:cubicBezTo>
                    <a:pt x="23656" y="12561"/>
                    <a:pt x="23694" y="12542"/>
                    <a:pt x="23722" y="12513"/>
                  </a:cubicBezTo>
                  <a:cubicBezTo>
                    <a:pt x="23798" y="12532"/>
                    <a:pt x="23798" y="12598"/>
                    <a:pt x="23807" y="12646"/>
                  </a:cubicBezTo>
                  <a:lnTo>
                    <a:pt x="23826" y="12674"/>
                  </a:lnTo>
                  <a:cubicBezTo>
                    <a:pt x="23883" y="12731"/>
                    <a:pt x="23958" y="12778"/>
                    <a:pt x="23977" y="12872"/>
                  </a:cubicBezTo>
                  <a:cubicBezTo>
                    <a:pt x="23949" y="12948"/>
                    <a:pt x="23911" y="13033"/>
                    <a:pt x="23873" y="13118"/>
                  </a:cubicBezTo>
                  <a:cubicBezTo>
                    <a:pt x="23873" y="13137"/>
                    <a:pt x="23883" y="13156"/>
                    <a:pt x="23892" y="13165"/>
                  </a:cubicBezTo>
                  <a:cubicBezTo>
                    <a:pt x="23921" y="13165"/>
                    <a:pt x="23958" y="13165"/>
                    <a:pt x="23968" y="13156"/>
                  </a:cubicBezTo>
                  <a:cubicBezTo>
                    <a:pt x="24006" y="13109"/>
                    <a:pt x="24043" y="13052"/>
                    <a:pt x="24081" y="13005"/>
                  </a:cubicBezTo>
                  <a:cubicBezTo>
                    <a:pt x="24100" y="12986"/>
                    <a:pt x="24119" y="12986"/>
                    <a:pt x="24138" y="12986"/>
                  </a:cubicBezTo>
                  <a:cubicBezTo>
                    <a:pt x="24157" y="12995"/>
                    <a:pt x="24166" y="13014"/>
                    <a:pt x="24166" y="13024"/>
                  </a:cubicBezTo>
                  <a:cubicBezTo>
                    <a:pt x="24166" y="13061"/>
                    <a:pt x="24166" y="13099"/>
                    <a:pt x="24147" y="13137"/>
                  </a:cubicBezTo>
                  <a:cubicBezTo>
                    <a:pt x="24119" y="13203"/>
                    <a:pt x="24081" y="13269"/>
                    <a:pt x="24053" y="13336"/>
                  </a:cubicBezTo>
                  <a:cubicBezTo>
                    <a:pt x="24053" y="13354"/>
                    <a:pt x="24062" y="13383"/>
                    <a:pt x="24072" y="13411"/>
                  </a:cubicBezTo>
                  <a:cubicBezTo>
                    <a:pt x="24157" y="13317"/>
                    <a:pt x="24213" y="13203"/>
                    <a:pt x="24242" y="13090"/>
                  </a:cubicBezTo>
                  <a:cubicBezTo>
                    <a:pt x="24252" y="13087"/>
                    <a:pt x="24262" y="13086"/>
                    <a:pt x="24271" y="13086"/>
                  </a:cubicBezTo>
                  <a:cubicBezTo>
                    <a:pt x="24328" y="13086"/>
                    <a:pt x="24362" y="13132"/>
                    <a:pt x="24403" y="13156"/>
                  </a:cubicBezTo>
                  <a:lnTo>
                    <a:pt x="24592" y="13260"/>
                  </a:lnTo>
                  <a:cubicBezTo>
                    <a:pt x="24610" y="13354"/>
                    <a:pt x="24544" y="13411"/>
                    <a:pt x="24525" y="13477"/>
                  </a:cubicBezTo>
                  <a:cubicBezTo>
                    <a:pt x="24516" y="13515"/>
                    <a:pt x="24516" y="13553"/>
                    <a:pt x="24516" y="13591"/>
                  </a:cubicBezTo>
                  <a:cubicBezTo>
                    <a:pt x="24516" y="13615"/>
                    <a:pt x="24537" y="13640"/>
                    <a:pt x="24555" y="13640"/>
                  </a:cubicBezTo>
                  <a:cubicBezTo>
                    <a:pt x="24558" y="13640"/>
                    <a:pt x="24561" y="13639"/>
                    <a:pt x="24563" y="13638"/>
                  </a:cubicBezTo>
                  <a:cubicBezTo>
                    <a:pt x="24592" y="13629"/>
                    <a:pt x="24601" y="13629"/>
                    <a:pt x="24610" y="13610"/>
                  </a:cubicBezTo>
                  <a:cubicBezTo>
                    <a:pt x="24639" y="13553"/>
                    <a:pt x="24667" y="13496"/>
                    <a:pt x="24695" y="13440"/>
                  </a:cubicBezTo>
                  <a:cubicBezTo>
                    <a:pt x="24727" y="13371"/>
                    <a:pt x="24756" y="13347"/>
                    <a:pt x="24793" y="13347"/>
                  </a:cubicBezTo>
                  <a:cubicBezTo>
                    <a:pt x="24823" y="13347"/>
                    <a:pt x="24857" y="13362"/>
                    <a:pt x="24903" y="13383"/>
                  </a:cubicBezTo>
                  <a:cubicBezTo>
                    <a:pt x="24922" y="13392"/>
                    <a:pt x="24941" y="13402"/>
                    <a:pt x="24960" y="13411"/>
                  </a:cubicBezTo>
                  <a:cubicBezTo>
                    <a:pt x="24960" y="13440"/>
                    <a:pt x="24960" y="13458"/>
                    <a:pt x="24951" y="13487"/>
                  </a:cubicBezTo>
                  <a:cubicBezTo>
                    <a:pt x="24932" y="13534"/>
                    <a:pt x="24903" y="13581"/>
                    <a:pt x="24884" y="13638"/>
                  </a:cubicBezTo>
                  <a:cubicBezTo>
                    <a:pt x="24856" y="13704"/>
                    <a:pt x="24866" y="13770"/>
                    <a:pt x="24894" y="13836"/>
                  </a:cubicBezTo>
                  <a:cubicBezTo>
                    <a:pt x="24913" y="13808"/>
                    <a:pt x="24941" y="13789"/>
                    <a:pt x="24951" y="13770"/>
                  </a:cubicBezTo>
                  <a:cubicBezTo>
                    <a:pt x="24960" y="13685"/>
                    <a:pt x="24988" y="13591"/>
                    <a:pt x="25036" y="13506"/>
                  </a:cubicBezTo>
                  <a:cubicBezTo>
                    <a:pt x="25076" y="13433"/>
                    <a:pt x="25102" y="13409"/>
                    <a:pt x="25190" y="13409"/>
                  </a:cubicBezTo>
                  <a:cubicBezTo>
                    <a:pt x="25206" y="13409"/>
                    <a:pt x="25224" y="13410"/>
                    <a:pt x="25244" y="13411"/>
                  </a:cubicBezTo>
                  <a:cubicBezTo>
                    <a:pt x="25291" y="13411"/>
                    <a:pt x="25319" y="13440"/>
                    <a:pt x="25310" y="13477"/>
                  </a:cubicBezTo>
                  <a:cubicBezTo>
                    <a:pt x="25291" y="13543"/>
                    <a:pt x="25263" y="13600"/>
                    <a:pt x="25244" y="13666"/>
                  </a:cubicBezTo>
                  <a:cubicBezTo>
                    <a:pt x="25244" y="13676"/>
                    <a:pt x="25263" y="13695"/>
                    <a:pt x="25272" y="13704"/>
                  </a:cubicBezTo>
                  <a:cubicBezTo>
                    <a:pt x="25291" y="13704"/>
                    <a:pt x="25310" y="13704"/>
                    <a:pt x="25329" y="13685"/>
                  </a:cubicBezTo>
                  <a:cubicBezTo>
                    <a:pt x="25366" y="13619"/>
                    <a:pt x="25404" y="13543"/>
                    <a:pt x="25452" y="13468"/>
                  </a:cubicBezTo>
                  <a:cubicBezTo>
                    <a:pt x="25470" y="13449"/>
                    <a:pt x="25489" y="13430"/>
                    <a:pt x="25518" y="13421"/>
                  </a:cubicBezTo>
                  <a:cubicBezTo>
                    <a:pt x="25526" y="13418"/>
                    <a:pt x="25534" y="13417"/>
                    <a:pt x="25542" y="13417"/>
                  </a:cubicBezTo>
                  <a:cubicBezTo>
                    <a:pt x="25562" y="13417"/>
                    <a:pt x="25580" y="13423"/>
                    <a:pt x="25593" y="13430"/>
                  </a:cubicBezTo>
                  <a:cubicBezTo>
                    <a:pt x="25612" y="13440"/>
                    <a:pt x="25622" y="13458"/>
                    <a:pt x="25622" y="13468"/>
                  </a:cubicBezTo>
                  <a:cubicBezTo>
                    <a:pt x="25622" y="13496"/>
                    <a:pt x="25612" y="13525"/>
                    <a:pt x="25603" y="13553"/>
                  </a:cubicBezTo>
                  <a:cubicBezTo>
                    <a:pt x="25593" y="13591"/>
                    <a:pt x="25584" y="13619"/>
                    <a:pt x="25622" y="13647"/>
                  </a:cubicBezTo>
                  <a:cubicBezTo>
                    <a:pt x="25629" y="13653"/>
                    <a:pt x="25637" y="13656"/>
                    <a:pt x="25645" y="13656"/>
                  </a:cubicBezTo>
                  <a:cubicBezTo>
                    <a:pt x="25675" y="13656"/>
                    <a:pt x="25703" y="13617"/>
                    <a:pt x="25726" y="13572"/>
                  </a:cubicBezTo>
                  <a:cubicBezTo>
                    <a:pt x="25735" y="13525"/>
                    <a:pt x="25754" y="13487"/>
                    <a:pt x="25773" y="13449"/>
                  </a:cubicBezTo>
                  <a:cubicBezTo>
                    <a:pt x="25782" y="13430"/>
                    <a:pt x="25820" y="13421"/>
                    <a:pt x="25848" y="13411"/>
                  </a:cubicBezTo>
                  <a:cubicBezTo>
                    <a:pt x="25877" y="13411"/>
                    <a:pt x="25915" y="13449"/>
                    <a:pt x="25905" y="13468"/>
                  </a:cubicBezTo>
                  <a:cubicBezTo>
                    <a:pt x="25877" y="13525"/>
                    <a:pt x="25839" y="13581"/>
                    <a:pt x="25811" y="13638"/>
                  </a:cubicBezTo>
                  <a:cubicBezTo>
                    <a:pt x="25801" y="13666"/>
                    <a:pt x="25801" y="13695"/>
                    <a:pt x="25801" y="13723"/>
                  </a:cubicBezTo>
                  <a:cubicBezTo>
                    <a:pt x="25801" y="13732"/>
                    <a:pt x="25820" y="13761"/>
                    <a:pt x="25830" y="13761"/>
                  </a:cubicBezTo>
                  <a:cubicBezTo>
                    <a:pt x="25837" y="13763"/>
                    <a:pt x="25845" y="13765"/>
                    <a:pt x="25852" y="13765"/>
                  </a:cubicBezTo>
                  <a:cubicBezTo>
                    <a:pt x="25873" y="13765"/>
                    <a:pt x="25894" y="13756"/>
                    <a:pt x="25915" y="13742"/>
                  </a:cubicBezTo>
                  <a:cubicBezTo>
                    <a:pt x="25934" y="13723"/>
                    <a:pt x="25943" y="13704"/>
                    <a:pt x="25952" y="13676"/>
                  </a:cubicBezTo>
                  <a:cubicBezTo>
                    <a:pt x="25962" y="13629"/>
                    <a:pt x="25971" y="13581"/>
                    <a:pt x="25981" y="13543"/>
                  </a:cubicBezTo>
                  <a:cubicBezTo>
                    <a:pt x="26007" y="13464"/>
                    <a:pt x="26084" y="13401"/>
                    <a:pt x="26163" y="13401"/>
                  </a:cubicBezTo>
                  <a:cubicBezTo>
                    <a:pt x="26168" y="13401"/>
                    <a:pt x="26174" y="13401"/>
                    <a:pt x="26179" y="13402"/>
                  </a:cubicBezTo>
                  <a:lnTo>
                    <a:pt x="26264" y="13402"/>
                  </a:lnTo>
                  <a:cubicBezTo>
                    <a:pt x="26330" y="13402"/>
                    <a:pt x="26340" y="13421"/>
                    <a:pt x="26340" y="13496"/>
                  </a:cubicBezTo>
                  <a:cubicBezTo>
                    <a:pt x="26340" y="13506"/>
                    <a:pt x="26340" y="13534"/>
                    <a:pt x="26340" y="13543"/>
                  </a:cubicBezTo>
                  <a:cubicBezTo>
                    <a:pt x="26349" y="13562"/>
                    <a:pt x="26378" y="13572"/>
                    <a:pt x="26387" y="13572"/>
                  </a:cubicBezTo>
                  <a:cubicBezTo>
                    <a:pt x="26416" y="13534"/>
                    <a:pt x="26453" y="13506"/>
                    <a:pt x="26482" y="13468"/>
                  </a:cubicBezTo>
                  <a:cubicBezTo>
                    <a:pt x="26510" y="13430"/>
                    <a:pt x="26548" y="13411"/>
                    <a:pt x="26595" y="13411"/>
                  </a:cubicBezTo>
                  <a:cubicBezTo>
                    <a:pt x="26699" y="13411"/>
                    <a:pt x="26746" y="13449"/>
                    <a:pt x="26718" y="13534"/>
                  </a:cubicBezTo>
                  <a:cubicBezTo>
                    <a:pt x="26708" y="13591"/>
                    <a:pt x="26680" y="13647"/>
                    <a:pt x="26671" y="13695"/>
                  </a:cubicBezTo>
                  <a:cubicBezTo>
                    <a:pt x="26661" y="13732"/>
                    <a:pt x="26652" y="13770"/>
                    <a:pt x="26680" y="13799"/>
                  </a:cubicBezTo>
                  <a:cubicBezTo>
                    <a:pt x="26689" y="13807"/>
                    <a:pt x="26696" y="13811"/>
                    <a:pt x="26702" y="13811"/>
                  </a:cubicBezTo>
                  <a:cubicBezTo>
                    <a:pt x="26722" y="13811"/>
                    <a:pt x="26730" y="13767"/>
                    <a:pt x="26737" y="13723"/>
                  </a:cubicBezTo>
                  <a:cubicBezTo>
                    <a:pt x="26756" y="13638"/>
                    <a:pt x="26775" y="13562"/>
                    <a:pt x="26794" y="13477"/>
                  </a:cubicBezTo>
                  <a:cubicBezTo>
                    <a:pt x="26809" y="13438"/>
                    <a:pt x="26845" y="13418"/>
                    <a:pt x="26883" y="13418"/>
                  </a:cubicBezTo>
                  <a:cubicBezTo>
                    <a:pt x="26891" y="13418"/>
                    <a:pt x="26899" y="13419"/>
                    <a:pt x="26907" y="13421"/>
                  </a:cubicBezTo>
                  <a:cubicBezTo>
                    <a:pt x="26916" y="13421"/>
                    <a:pt x="26926" y="13421"/>
                    <a:pt x="26935" y="13430"/>
                  </a:cubicBezTo>
                  <a:cubicBezTo>
                    <a:pt x="27294" y="13562"/>
                    <a:pt x="27323" y="13742"/>
                    <a:pt x="27219" y="14044"/>
                  </a:cubicBezTo>
                  <a:cubicBezTo>
                    <a:pt x="27190" y="14120"/>
                    <a:pt x="27143" y="14186"/>
                    <a:pt x="27077" y="14252"/>
                  </a:cubicBezTo>
                  <a:cubicBezTo>
                    <a:pt x="26869" y="14498"/>
                    <a:pt x="26727" y="14800"/>
                    <a:pt x="26680" y="15131"/>
                  </a:cubicBezTo>
                  <a:cubicBezTo>
                    <a:pt x="26661" y="15197"/>
                    <a:pt x="26633" y="15254"/>
                    <a:pt x="26605" y="15311"/>
                  </a:cubicBezTo>
                  <a:cubicBezTo>
                    <a:pt x="26557" y="15405"/>
                    <a:pt x="26510" y="15490"/>
                    <a:pt x="26472" y="15585"/>
                  </a:cubicBezTo>
                  <a:cubicBezTo>
                    <a:pt x="26453" y="15623"/>
                    <a:pt x="26444" y="15670"/>
                    <a:pt x="26444" y="15717"/>
                  </a:cubicBezTo>
                  <a:cubicBezTo>
                    <a:pt x="26444" y="15745"/>
                    <a:pt x="26472" y="15764"/>
                    <a:pt x="26482" y="15783"/>
                  </a:cubicBezTo>
                  <a:cubicBezTo>
                    <a:pt x="26487" y="15788"/>
                    <a:pt x="26493" y="15791"/>
                    <a:pt x="26500" y="15791"/>
                  </a:cubicBezTo>
                  <a:cubicBezTo>
                    <a:pt x="26519" y="15791"/>
                    <a:pt x="26541" y="15773"/>
                    <a:pt x="26548" y="15745"/>
                  </a:cubicBezTo>
                  <a:cubicBezTo>
                    <a:pt x="26567" y="15670"/>
                    <a:pt x="26595" y="15604"/>
                    <a:pt x="26623" y="15538"/>
                  </a:cubicBezTo>
                  <a:cubicBezTo>
                    <a:pt x="26623" y="15528"/>
                    <a:pt x="26652" y="15528"/>
                    <a:pt x="26661" y="15519"/>
                  </a:cubicBezTo>
                  <a:cubicBezTo>
                    <a:pt x="26680" y="15585"/>
                    <a:pt x="26690" y="15651"/>
                    <a:pt x="26680" y="15708"/>
                  </a:cubicBezTo>
                  <a:cubicBezTo>
                    <a:pt x="26671" y="15821"/>
                    <a:pt x="26690" y="15934"/>
                    <a:pt x="26718" y="16038"/>
                  </a:cubicBezTo>
                  <a:cubicBezTo>
                    <a:pt x="26746" y="16114"/>
                    <a:pt x="26737" y="16199"/>
                    <a:pt x="26699" y="16275"/>
                  </a:cubicBezTo>
                  <a:cubicBezTo>
                    <a:pt x="26671" y="16331"/>
                    <a:pt x="26661" y="16398"/>
                    <a:pt x="26642" y="16454"/>
                  </a:cubicBezTo>
                  <a:cubicBezTo>
                    <a:pt x="26633" y="16492"/>
                    <a:pt x="26642" y="16502"/>
                    <a:pt x="26718" y="16520"/>
                  </a:cubicBezTo>
                  <a:lnTo>
                    <a:pt x="26812" y="16322"/>
                  </a:lnTo>
                  <a:cubicBezTo>
                    <a:pt x="26821" y="16321"/>
                    <a:pt x="26828" y="16320"/>
                    <a:pt x="26835" y="16320"/>
                  </a:cubicBezTo>
                  <a:cubicBezTo>
                    <a:pt x="26876" y="16320"/>
                    <a:pt x="26904" y="16352"/>
                    <a:pt x="27049" y="16520"/>
                  </a:cubicBezTo>
                  <a:cubicBezTo>
                    <a:pt x="27011" y="16605"/>
                    <a:pt x="26973" y="16681"/>
                    <a:pt x="26935" y="16766"/>
                  </a:cubicBezTo>
                  <a:cubicBezTo>
                    <a:pt x="26897" y="16832"/>
                    <a:pt x="26888" y="16908"/>
                    <a:pt x="26907" y="16984"/>
                  </a:cubicBezTo>
                  <a:cubicBezTo>
                    <a:pt x="26907" y="17002"/>
                    <a:pt x="26926" y="17031"/>
                    <a:pt x="26935" y="17031"/>
                  </a:cubicBezTo>
                  <a:cubicBezTo>
                    <a:pt x="26964" y="17031"/>
                    <a:pt x="27001" y="17012"/>
                    <a:pt x="27011" y="16993"/>
                  </a:cubicBezTo>
                  <a:cubicBezTo>
                    <a:pt x="27039" y="16917"/>
                    <a:pt x="27058" y="16842"/>
                    <a:pt x="27086" y="16757"/>
                  </a:cubicBezTo>
                  <a:cubicBezTo>
                    <a:pt x="27105" y="16709"/>
                    <a:pt x="27124" y="16662"/>
                    <a:pt x="27153" y="16615"/>
                  </a:cubicBezTo>
                  <a:cubicBezTo>
                    <a:pt x="27159" y="16614"/>
                    <a:pt x="27165" y="16614"/>
                    <a:pt x="27171" y="16614"/>
                  </a:cubicBezTo>
                  <a:cubicBezTo>
                    <a:pt x="27243" y="16614"/>
                    <a:pt x="27279" y="16665"/>
                    <a:pt x="27323" y="16700"/>
                  </a:cubicBezTo>
                  <a:cubicBezTo>
                    <a:pt x="27332" y="16719"/>
                    <a:pt x="27332" y="16738"/>
                    <a:pt x="27342" y="16757"/>
                  </a:cubicBezTo>
                  <a:cubicBezTo>
                    <a:pt x="27332" y="16804"/>
                    <a:pt x="27313" y="16861"/>
                    <a:pt x="27304" y="16917"/>
                  </a:cubicBezTo>
                  <a:cubicBezTo>
                    <a:pt x="27304" y="16946"/>
                    <a:pt x="27313" y="16974"/>
                    <a:pt x="27313" y="16993"/>
                  </a:cubicBezTo>
                  <a:cubicBezTo>
                    <a:pt x="27313" y="17018"/>
                    <a:pt x="27342" y="17042"/>
                    <a:pt x="27368" y="17042"/>
                  </a:cubicBezTo>
                  <a:cubicBezTo>
                    <a:pt x="27372" y="17042"/>
                    <a:pt x="27376" y="17041"/>
                    <a:pt x="27379" y="17040"/>
                  </a:cubicBezTo>
                  <a:cubicBezTo>
                    <a:pt x="27398" y="17031"/>
                    <a:pt x="27417" y="17021"/>
                    <a:pt x="27417" y="17012"/>
                  </a:cubicBezTo>
                  <a:cubicBezTo>
                    <a:pt x="27436" y="16965"/>
                    <a:pt x="27436" y="16917"/>
                    <a:pt x="27455" y="16880"/>
                  </a:cubicBezTo>
                  <a:cubicBezTo>
                    <a:pt x="27467" y="16800"/>
                    <a:pt x="27491" y="16768"/>
                    <a:pt x="27537" y="16768"/>
                  </a:cubicBezTo>
                  <a:cubicBezTo>
                    <a:pt x="27563" y="16768"/>
                    <a:pt x="27594" y="16778"/>
                    <a:pt x="27635" y="16794"/>
                  </a:cubicBezTo>
                  <a:cubicBezTo>
                    <a:pt x="27672" y="16813"/>
                    <a:pt x="27710" y="16832"/>
                    <a:pt x="27739" y="16861"/>
                  </a:cubicBezTo>
                  <a:cubicBezTo>
                    <a:pt x="27729" y="16936"/>
                    <a:pt x="27720" y="17002"/>
                    <a:pt x="27710" y="17078"/>
                  </a:cubicBezTo>
                  <a:cubicBezTo>
                    <a:pt x="27710" y="17106"/>
                    <a:pt x="27720" y="17125"/>
                    <a:pt x="27729" y="17154"/>
                  </a:cubicBezTo>
                  <a:cubicBezTo>
                    <a:pt x="27739" y="17173"/>
                    <a:pt x="27748" y="17182"/>
                    <a:pt x="27767" y="17182"/>
                  </a:cubicBezTo>
                  <a:cubicBezTo>
                    <a:pt x="27786" y="17182"/>
                    <a:pt x="27814" y="17182"/>
                    <a:pt x="27814" y="17163"/>
                  </a:cubicBezTo>
                  <a:cubicBezTo>
                    <a:pt x="27852" y="17097"/>
                    <a:pt x="27880" y="17012"/>
                    <a:pt x="27909" y="16946"/>
                  </a:cubicBezTo>
                  <a:cubicBezTo>
                    <a:pt x="27925" y="16939"/>
                    <a:pt x="27943" y="16936"/>
                    <a:pt x="27962" y="16936"/>
                  </a:cubicBezTo>
                  <a:cubicBezTo>
                    <a:pt x="27995" y="16936"/>
                    <a:pt x="28029" y="16946"/>
                    <a:pt x="28060" y="16965"/>
                  </a:cubicBezTo>
                  <a:cubicBezTo>
                    <a:pt x="28221" y="17050"/>
                    <a:pt x="28400" y="17106"/>
                    <a:pt x="28580" y="17144"/>
                  </a:cubicBezTo>
                  <a:cubicBezTo>
                    <a:pt x="28731" y="17173"/>
                    <a:pt x="28882" y="17210"/>
                    <a:pt x="29024" y="17248"/>
                  </a:cubicBezTo>
                  <a:cubicBezTo>
                    <a:pt x="29071" y="17267"/>
                    <a:pt x="29109" y="17276"/>
                    <a:pt x="29147" y="17276"/>
                  </a:cubicBezTo>
                  <a:lnTo>
                    <a:pt x="29752" y="17352"/>
                  </a:lnTo>
                  <a:lnTo>
                    <a:pt x="30536" y="17437"/>
                  </a:lnTo>
                  <a:lnTo>
                    <a:pt x="30791" y="17465"/>
                  </a:lnTo>
                  <a:cubicBezTo>
                    <a:pt x="30810" y="17522"/>
                    <a:pt x="30763" y="17522"/>
                    <a:pt x="30734" y="17541"/>
                  </a:cubicBezTo>
                  <a:cubicBezTo>
                    <a:pt x="30706" y="17560"/>
                    <a:pt x="30668" y="17579"/>
                    <a:pt x="30687" y="17626"/>
                  </a:cubicBezTo>
                  <a:cubicBezTo>
                    <a:pt x="30706" y="17645"/>
                    <a:pt x="30725" y="17664"/>
                    <a:pt x="30753" y="17673"/>
                  </a:cubicBezTo>
                  <a:cubicBezTo>
                    <a:pt x="30801" y="17679"/>
                    <a:pt x="30850" y="17683"/>
                    <a:pt x="30899" y="17683"/>
                  </a:cubicBezTo>
                  <a:cubicBezTo>
                    <a:pt x="31005" y="17683"/>
                    <a:pt x="31113" y="17668"/>
                    <a:pt x="31216" y="17636"/>
                  </a:cubicBezTo>
                  <a:cubicBezTo>
                    <a:pt x="31254" y="17636"/>
                    <a:pt x="31292" y="17626"/>
                    <a:pt x="31320" y="17607"/>
                  </a:cubicBezTo>
                  <a:cubicBezTo>
                    <a:pt x="31394" y="17571"/>
                    <a:pt x="31475" y="17550"/>
                    <a:pt x="31556" y="17550"/>
                  </a:cubicBezTo>
                  <a:cubicBezTo>
                    <a:pt x="31601" y="17550"/>
                    <a:pt x="31645" y="17556"/>
                    <a:pt x="31689" y="17569"/>
                  </a:cubicBezTo>
                  <a:cubicBezTo>
                    <a:pt x="31783" y="17579"/>
                    <a:pt x="31887" y="17607"/>
                    <a:pt x="31972" y="17636"/>
                  </a:cubicBezTo>
                  <a:cubicBezTo>
                    <a:pt x="32199" y="17692"/>
                    <a:pt x="32379" y="17853"/>
                    <a:pt x="32445" y="18080"/>
                  </a:cubicBezTo>
                  <a:cubicBezTo>
                    <a:pt x="32473" y="18165"/>
                    <a:pt x="32492" y="18250"/>
                    <a:pt x="32521" y="18344"/>
                  </a:cubicBezTo>
                  <a:cubicBezTo>
                    <a:pt x="32530" y="18344"/>
                    <a:pt x="32540" y="18344"/>
                    <a:pt x="32540" y="18354"/>
                  </a:cubicBezTo>
                  <a:cubicBezTo>
                    <a:pt x="32700" y="18533"/>
                    <a:pt x="32899" y="18675"/>
                    <a:pt x="33116" y="18760"/>
                  </a:cubicBezTo>
                  <a:cubicBezTo>
                    <a:pt x="33352" y="18855"/>
                    <a:pt x="33570" y="18978"/>
                    <a:pt x="33806" y="19053"/>
                  </a:cubicBezTo>
                  <a:cubicBezTo>
                    <a:pt x="33825" y="19053"/>
                    <a:pt x="33844" y="19072"/>
                    <a:pt x="33863" y="19082"/>
                  </a:cubicBezTo>
                  <a:cubicBezTo>
                    <a:pt x="33882" y="19082"/>
                    <a:pt x="33900" y="19138"/>
                    <a:pt x="33891" y="19148"/>
                  </a:cubicBezTo>
                  <a:cubicBezTo>
                    <a:pt x="33872" y="19157"/>
                    <a:pt x="33853" y="19167"/>
                    <a:pt x="33834" y="19167"/>
                  </a:cubicBezTo>
                  <a:cubicBezTo>
                    <a:pt x="33759" y="19138"/>
                    <a:pt x="33674" y="19100"/>
                    <a:pt x="33598" y="19072"/>
                  </a:cubicBezTo>
                  <a:cubicBezTo>
                    <a:pt x="33579" y="19072"/>
                    <a:pt x="33551" y="19091"/>
                    <a:pt x="33532" y="19110"/>
                  </a:cubicBezTo>
                  <a:cubicBezTo>
                    <a:pt x="33513" y="19129"/>
                    <a:pt x="33532" y="19148"/>
                    <a:pt x="33541" y="19157"/>
                  </a:cubicBezTo>
                  <a:cubicBezTo>
                    <a:pt x="33607" y="19233"/>
                    <a:pt x="33711" y="19289"/>
                    <a:pt x="33815" y="19289"/>
                  </a:cubicBezTo>
                  <a:cubicBezTo>
                    <a:pt x="33891" y="19299"/>
                    <a:pt x="33976" y="19299"/>
                    <a:pt x="34052" y="19299"/>
                  </a:cubicBezTo>
                  <a:cubicBezTo>
                    <a:pt x="34099" y="19299"/>
                    <a:pt x="34137" y="19356"/>
                    <a:pt x="34099" y="19403"/>
                  </a:cubicBezTo>
                  <a:cubicBezTo>
                    <a:pt x="34061" y="19478"/>
                    <a:pt x="34014" y="19545"/>
                    <a:pt x="33967" y="19611"/>
                  </a:cubicBezTo>
                  <a:cubicBezTo>
                    <a:pt x="33934" y="19657"/>
                    <a:pt x="33883" y="19684"/>
                    <a:pt x="33829" y="19684"/>
                  </a:cubicBezTo>
                  <a:cubicBezTo>
                    <a:pt x="33806" y="19684"/>
                    <a:pt x="33782" y="19679"/>
                    <a:pt x="33759" y="19667"/>
                  </a:cubicBezTo>
                  <a:cubicBezTo>
                    <a:pt x="33740" y="19658"/>
                    <a:pt x="33721" y="19649"/>
                    <a:pt x="33702" y="19649"/>
                  </a:cubicBezTo>
                  <a:cubicBezTo>
                    <a:pt x="33664" y="19649"/>
                    <a:pt x="33645" y="19696"/>
                    <a:pt x="33664" y="19724"/>
                  </a:cubicBezTo>
                  <a:cubicBezTo>
                    <a:pt x="33683" y="19753"/>
                    <a:pt x="33693" y="19771"/>
                    <a:pt x="33711" y="19800"/>
                  </a:cubicBezTo>
                  <a:cubicBezTo>
                    <a:pt x="33711" y="19838"/>
                    <a:pt x="33674" y="19856"/>
                    <a:pt x="33645" y="19885"/>
                  </a:cubicBezTo>
                  <a:lnTo>
                    <a:pt x="33409" y="20046"/>
                  </a:lnTo>
                  <a:cubicBezTo>
                    <a:pt x="33277" y="20149"/>
                    <a:pt x="33125" y="20216"/>
                    <a:pt x="32965" y="20253"/>
                  </a:cubicBezTo>
                  <a:cubicBezTo>
                    <a:pt x="32889" y="20272"/>
                    <a:pt x="32814" y="20301"/>
                    <a:pt x="32747" y="20338"/>
                  </a:cubicBezTo>
                  <a:cubicBezTo>
                    <a:pt x="32691" y="20490"/>
                    <a:pt x="32643" y="20631"/>
                    <a:pt x="32596" y="20783"/>
                  </a:cubicBezTo>
                  <a:cubicBezTo>
                    <a:pt x="32587" y="20820"/>
                    <a:pt x="32558" y="20858"/>
                    <a:pt x="32511" y="20887"/>
                  </a:cubicBezTo>
                  <a:cubicBezTo>
                    <a:pt x="32511" y="20972"/>
                    <a:pt x="32483" y="21047"/>
                    <a:pt x="32426" y="21113"/>
                  </a:cubicBezTo>
                  <a:cubicBezTo>
                    <a:pt x="32416" y="21118"/>
                    <a:pt x="32407" y="21119"/>
                    <a:pt x="32399" y="21119"/>
                  </a:cubicBezTo>
                  <a:cubicBezTo>
                    <a:pt x="32371" y="21119"/>
                    <a:pt x="32356" y="21096"/>
                    <a:pt x="32341" y="21066"/>
                  </a:cubicBezTo>
                  <a:cubicBezTo>
                    <a:pt x="32332" y="21009"/>
                    <a:pt x="32284" y="20972"/>
                    <a:pt x="32237" y="20953"/>
                  </a:cubicBezTo>
                  <a:cubicBezTo>
                    <a:pt x="32228" y="20948"/>
                    <a:pt x="32216" y="20946"/>
                    <a:pt x="32205" y="20946"/>
                  </a:cubicBezTo>
                  <a:cubicBezTo>
                    <a:pt x="32195" y="20946"/>
                    <a:pt x="32185" y="20948"/>
                    <a:pt x="32180" y="20953"/>
                  </a:cubicBezTo>
                  <a:cubicBezTo>
                    <a:pt x="32171" y="20953"/>
                    <a:pt x="32143" y="20991"/>
                    <a:pt x="32143" y="21009"/>
                  </a:cubicBezTo>
                  <a:cubicBezTo>
                    <a:pt x="32171" y="21132"/>
                    <a:pt x="32256" y="21236"/>
                    <a:pt x="32360" y="21302"/>
                  </a:cubicBezTo>
                  <a:cubicBezTo>
                    <a:pt x="32341" y="21397"/>
                    <a:pt x="32313" y="21482"/>
                    <a:pt x="32294" y="21567"/>
                  </a:cubicBezTo>
                  <a:cubicBezTo>
                    <a:pt x="32275" y="21652"/>
                    <a:pt x="32209" y="21728"/>
                    <a:pt x="32114" y="21737"/>
                  </a:cubicBezTo>
                  <a:cubicBezTo>
                    <a:pt x="32076" y="21737"/>
                    <a:pt x="32058" y="21784"/>
                    <a:pt x="32039" y="21813"/>
                  </a:cubicBezTo>
                  <a:cubicBezTo>
                    <a:pt x="31954" y="21926"/>
                    <a:pt x="31831" y="22011"/>
                    <a:pt x="31689" y="22049"/>
                  </a:cubicBezTo>
                  <a:cubicBezTo>
                    <a:pt x="31677" y="22053"/>
                    <a:pt x="31665" y="22055"/>
                    <a:pt x="31654" y="22055"/>
                  </a:cubicBezTo>
                  <a:cubicBezTo>
                    <a:pt x="31610" y="22055"/>
                    <a:pt x="31572" y="22028"/>
                    <a:pt x="31557" y="21983"/>
                  </a:cubicBezTo>
                  <a:cubicBezTo>
                    <a:pt x="31528" y="21917"/>
                    <a:pt x="31519" y="21841"/>
                    <a:pt x="31491" y="21775"/>
                  </a:cubicBezTo>
                  <a:cubicBezTo>
                    <a:pt x="31491" y="21756"/>
                    <a:pt x="31472" y="21747"/>
                    <a:pt x="31453" y="21737"/>
                  </a:cubicBezTo>
                  <a:cubicBezTo>
                    <a:pt x="31448" y="21735"/>
                    <a:pt x="31443" y="21735"/>
                    <a:pt x="31438" y="21735"/>
                  </a:cubicBezTo>
                  <a:cubicBezTo>
                    <a:pt x="31415" y="21735"/>
                    <a:pt x="31394" y="21752"/>
                    <a:pt x="31387" y="21775"/>
                  </a:cubicBezTo>
                  <a:cubicBezTo>
                    <a:pt x="31349" y="21879"/>
                    <a:pt x="31311" y="21992"/>
                    <a:pt x="31273" y="22106"/>
                  </a:cubicBezTo>
                  <a:lnTo>
                    <a:pt x="31368" y="22068"/>
                  </a:lnTo>
                  <a:cubicBezTo>
                    <a:pt x="31396" y="22087"/>
                    <a:pt x="31405" y="22134"/>
                    <a:pt x="31377" y="22162"/>
                  </a:cubicBezTo>
                  <a:cubicBezTo>
                    <a:pt x="31365" y="22175"/>
                    <a:pt x="31352" y="22182"/>
                    <a:pt x="31340" y="22182"/>
                  </a:cubicBezTo>
                  <a:cubicBezTo>
                    <a:pt x="31324" y="22182"/>
                    <a:pt x="31308" y="22170"/>
                    <a:pt x="31292" y="22144"/>
                  </a:cubicBezTo>
                  <a:cubicBezTo>
                    <a:pt x="31283" y="22134"/>
                    <a:pt x="31283" y="22115"/>
                    <a:pt x="31273" y="22106"/>
                  </a:cubicBezTo>
                  <a:lnTo>
                    <a:pt x="31264" y="22106"/>
                  </a:lnTo>
                  <a:lnTo>
                    <a:pt x="31264" y="22096"/>
                  </a:lnTo>
                  <a:cubicBezTo>
                    <a:pt x="31216" y="22049"/>
                    <a:pt x="31179" y="22002"/>
                    <a:pt x="31122" y="21964"/>
                  </a:cubicBezTo>
                  <a:cubicBezTo>
                    <a:pt x="31112" y="21959"/>
                    <a:pt x="31101" y="21957"/>
                    <a:pt x="31088" y="21957"/>
                  </a:cubicBezTo>
                  <a:cubicBezTo>
                    <a:pt x="31075" y="21957"/>
                    <a:pt x="31060" y="21959"/>
                    <a:pt x="31046" y="21964"/>
                  </a:cubicBezTo>
                  <a:cubicBezTo>
                    <a:pt x="31037" y="21964"/>
                    <a:pt x="31027" y="22002"/>
                    <a:pt x="31037" y="22011"/>
                  </a:cubicBezTo>
                  <a:cubicBezTo>
                    <a:pt x="31056" y="22087"/>
                    <a:pt x="31075" y="22162"/>
                    <a:pt x="31103" y="22247"/>
                  </a:cubicBezTo>
                  <a:lnTo>
                    <a:pt x="30791" y="22247"/>
                  </a:lnTo>
                  <a:cubicBezTo>
                    <a:pt x="30772" y="22210"/>
                    <a:pt x="30744" y="22172"/>
                    <a:pt x="30716" y="22144"/>
                  </a:cubicBezTo>
                  <a:cubicBezTo>
                    <a:pt x="30706" y="22125"/>
                    <a:pt x="30687" y="22125"/>
                    <a:pt x="30668" y="22125"/>
                  </a:cubicBezTo>
                  <a:cubicBezTo>
                    <a:pt x="30649" y="22125"/>
                    <a:pt x="30640" y="22144"/>
                    <a:pt x="30630" y="22162"/>
                  </a:cubicBezTo>
                  <a:cubicBezTo>
                    <a:pt x="30630" y="22210"/>
                    <a:pt x="30630" y="22247"/>
                    <a:pt x="30630" y="22295"/>
                  </a:cubicBezTo>
                  <a:cubicBezTo>
                    <a:pt x="30630" y="22370"/>
                    <a:pt x="30583" y="22446"/>
                    <a:pt x="30517" y="22465"/>
                  </a:cubicBezTo>
                  <a:cubicBezTo>
                    <a:pt x="30489" y="22474"/>
                    <a:pt x="30460" y="22484"/>
                    <a:pt x="30432" y="22493"/>
                  </a:cubicBezTo>
                  <a:cubicBezTo>
                    <a:pt x="30402" y="22502"/>
                    <a:pt x="30379" y="22507"/>
                    <a:pt x="30359" y="22507"/>
                  </a:cubicBezTo>
                  <a:cubicBezTo>
                    <a:pt x="30316" y="22507"/>
                    <a:pt x="30288" y="22482"/>
                    <a:pt x="30243" y="22418"/>
                  </a:cubicBezTo>
                  <a:cubicBezTo>
                    <a:pt x="30224" y="22408"/>
                    <a:pt x="30224" y="22389"/>
                    <a:pt x="30215" y="22370"/>
                  </a:cubicBezTo>
                  <a:cubicBezTo>
                    <a:pt x="30202" y="22357"/>
                    <a:pt x="30184" y="22350"/>
                    <a:pt x="30167" y="22350"/>
                  </a:cubicBezTo>
                  <a:cubicBezTo>
                    <a:pt x="30147" y="22350"/>
                    <a:pt x="30126" y="22360"/>
                    <a:pt x="30111" y="22380"/>
                  </a:cubicBezTo>
                  <a:cubicBezTo>
                    <a:pt x="30111" y="22399"/>
                    <a:pt x="30101" y="22418"/>
                    <a:pt x="30101" y="22437"/>
                  </a:cubicBezTo>
                  <a:cubicBezTo>
                    <a:pt x="30073" y="22493"/>
                    <a:pt x="30054" y="22512"/>
                    <a:pt x="29997" y="22512"/>
                  </a:cubicBezTo>
                  <a:cubicBezTo>
                    <a:pt x="29941" y="22503"/>
                    <a:pt x="29912" y="22484"/>
                    <a:pt x="29893" y="22389"/>
                  </a:cubicBezTo>
                  <a:cubicBezTo>
                    <a:pt x="29818" y="22351"/>
                    <a:pt x="29742" y="22323"/>
                    <a:pt x="29657" y="22314"/>
                  </a:cubicBezTo>
                  <a:cubicBezTo>
                    <a:pt x="29638" y="22361"/>
                    <a:pt x="29657" y="22437"/>
                    <a:pt x="29572" y="22437"/>
                  </a:cubicBezTo>
                  <a:cubicBezTo>
                    <a:pt x="29534" y="22437"/>
                    <a:pt x="29496" y="22449"/>
                    <a:pt x="29459" y="22449"/>
                  </a:cubicBezTo>
                  <a:cubicBezTo>
                    <a:pt x="29449" y="22449"/>
                    <a:pt x="29440" y="22448"/>
                    <a:pt x="29430" y="22446"/>
                  </a:cubicBezTo>
                  <a:cubicBezTo>
                    <a:pt x="29355" y="22446"/>
                    <a:pt x="29279" y="22399"/>
                    <a:pt x="29251" y="22333"/>
                  </a:cubicBezTo>
                  <a:cubicBezTo>
                    <a:pt x="29241" y="22314"/>
                    <a:pt x="29222" y="22295"/>
                    <a:pt x="29213" y="22285"/>
                  </a:cubicBezTo>
                  <a:cubicBezTo>
                    <a:pt x="29210" y="22285"/>
                    <a:pt x="29207" y="22285"/>
                    <a:pt x="29204" y="22285"/>
                  </a:cubicBezTo>
                  <a:cubicBezTo>
                    <a:pt x="29148" y="22285"/>
                    <a:pt x="29162" y="22371"/>
                    <a:pt x="29099" y="22380"/>
                  </a:cubicBezTo>
                  <a:cubicBezTo>
                    <a:pt x="29052" y="22389"/>
                    <a:pt x="29005" y="22408"/>
                    <a:pt x="28958" y="22427"/>
                  </a:cubicBezTo>
                  <a:cubicBezTo>
                    <a:pt x="28910" y="22446"/>
                    <a:pt x="28854" y="22465"/>
                    <a:pt x="28797" y="22474"/>
                  </a:cubicBezTo>
                  <a:cubicBezTo>
                    <a:pt x="28791" y="22476"/>
                    <a:pt x="28784" y="22477"/>
                    <a:pt x="28778" y="22477"/>
                  </a:cubicBezTo>
                  <a:cubicBezTo>
                    <a:pt x="28747" y="22477"/>
                    <a:pt x="28718" y="22458"/>
                    <a:pt x="28703" y="22427"/>
                  </a:cubicBezTo>
                  <a:cubicBezTo>
                    <a:pt x="28684" y="22380"/>
                    <a:pt x="28655" y="22342"/>
                    <a:pt x="28665" y="22295"/>
                  </a:cubicBezTo>
                  <a:cubicBezTo>
                    <a:pt x="28675" y="22288"/>
                    <a:pt x="28684" y="22286"/>
                    <a:pt x="28691" y="22286"/>
                  </a:cubicBezTo>
                  <a:cubicBezTo>
                    <a:pt x="28717" y="22286"/>
                    <a:pt x="28728" y="22318"/>
                    <a:pt x="28750" y="22333"/>
                  </a:cubicBezTo>
                  <a:cubicBezTo>
                    <a:pt x="28769" y="22351"/>
                    <a:pt x="28788" y="22370"/>
                    <a:pt x="28816" y="22380"/>
                  </a:cubicBezTo>
                  <a:cubicBezTo>
                    <a:pt x="28835" y="22380"/>
                    <a:pt x="28844" y="22380"/>
                    <a:pt x="28863" y="22361"/>
                  </a:cubicBezTo>
                  <a:cubicBezTo>
                    <a:pt x="28873" y="22266"/>
                    <a:pt x="28825" y="22172"/>
                    <a:pt x="28731" y="22144"/>
                  </a:cubicBezTo>
                  <a:cubicBezTo>
                    <a:pt x="28684" y="22134"/>
                    <a:pt x="28646" y="22125"/>
                    <a:pt x="28599" y="22115"/>
                  </a:cubicBezTo>
                  <a:cubicBezTo>
                    <a:pt x="28561" y="22077"/>
                    <a:pt x="28542" y="22040"/>
                    <a:pt x="28514" y="22002"/>
                  </a:cubicBezTo>
                  <a:cubicBezTo>
                    <a:pt x="28504" y="21992"/>
                    <a:pt x="28495" y="21992"/>
                    <a:pt x="28485" y="21992"/>
                  </a:cubicBezTo>
                  <a:cubicBezTo>
                    <a:pt x="28476" y="22002"/>
                    <a:pt x="28447" y="22011"/>
                    <a:pt x="28447" y="22021"/>
                  </a:cubicBezTo>
                  <a:cubicBezTo>
                    <a:pt x="28447" y="22058"/>
                    <a:pt x="28457" y="22096"/>
                    <a:pt x="28457" y="22125"/>
                  </a:cubicBezTo>
                  <a:cubicBezTo>
                    <a:pt x="28466" y="22172"/>
                    <a:pt x="28457" y="22219"/>
                    <a:pt x="28428" y="22257"/>
                  </a:cubicBezTo>
                  <a:cubicBezTo>
                    <a:pt x="28372" y="22323"/>
                    <a:pt x="28381" y="22427"/>
                    <a:pt x="28447" y="22484"/>
                  </a:cubicBezTo>
                  <a:cubicBezTo>
                    <a:pt x="28447" y="22484"/>
                    <a:pt x="28466" y="22493"/>
                    <a:pt x="28466" y="22493"/>
                  </a:cubicBezTo>
                  <a:cubicBezTo>
                    <a:pt x="28476" y="22493"/>
                    <a:pt x="28504" y="22474"/>
                    <a:pt x="28514" y="22465"/>
                  </a:cubicBezTo>
                  <a:cubicBezTo>
                    <a:pt x="28523" y="22427"/>
                    <a:pt x="28542" y="22389"/>
                    <a:pt x="28551" y="22351"/>
                  </a:cubicBezTo>
                  <a:cubicBezTo>
                    <a:pt x="28580" y="22389"/>
                    <a:pt x="28599" y="22418"/>
                    <a:pt x="28618" y="22455"/>
                  </a:cubicBezTo>
                  <a:cubicBezTo>
                    <a:pt x="28636" y="22484"/>
                    <a:pt x="28627" y="22531"/>
                    <a:pt x="28599" y="22550"/>
                  </a:cubicBezTo>
                  <a:cubicBezTo>
                    <a:pt x="28514" y="22607"/>
                    <a:pt x="28428" y="22673"/>
                    <a:pt x="28343" y="22720"/>
                  </a:cubicBezTo>
                  <a:cubicBezTo>
                    <a:pt x="28268" y="22711"/>
                    <a:pt x="28268" y="22644"/>
                    <a:pt x="28230" y="22607"/>
                  </a:cubicBezTo>
                  <a:cubicBezTo>
                    <a:pt x="28191" y="22574"/>
                    <a:pt x="28148" y="22560"/>
                    <a:pt x="28104" y="22560"/>
                  </a:cubicBezTo>
                  <a:cubicBezTo>
                    <a:pt x="28083" y="22560"/>
                    <a:pt x="28062" y="22563"/>
                    <a:pt x="28041" y="22569"/>
                  </a:cubicBezTo>
                  <a:cubicBezTo>
                    <a:pt x="27956" y="22607"/>
                    <a:pt x="27871" y="22663"/>
                    <a:pt x="27814" y="22739"/>
                  </a:cubicBezTo>
                  <a:cubicBezTo>
                    <a:pt x="27871" y="22720"/>
                    <a:pt x="27928" y="22711"/>
                    <a:pt x="27975" y="22682"/>
                  </a:cubicBezTo>
                  <a:cubicBezTo>
                    <a:pt x="28028" y="22663"/>
                    <a:pt x="28066" y="22652"/>
                    <a:pt x="28094" y="22652"/>
                  </a:cubicBezTo>
                  <a:cubicBezTo>
                    <a:pt x="28149" y="22652"/>
                    <a:pt x="28164" y="22698"/>
                    <a:pt x="28183" y="22824"/>
                  </a:cubicBezTo>
                  <a:lnTo>
                    <a:pt x="27965" y="22985"/>
                  </a:lnTo>
                  <a:cubicBezTo>
                    <a:pt x="27909" y="22985"/>
                    <a:pt x="27899" y="22937"/>
                    <a:pt x="27880" y="22900"/>
                  </a:cubicBezTo>
                  <a:cubicBezTo>
                    <a:pt x="27861" y="22881"/>
                    <a:pt x="27843" y="22862"/>
                    <a:pt x="27814" y="22852"/>
                  </a:cubicBezTo>
                  <a:lnTo>
                    <a:pt x="27814" y="22852"/>
                  </a:lnTo>
                  <a:cubicBezTo>
                    <a:pt x="27824" y="22928"/>
                    <a:pt x="27833" y="23013"/>
                    <a:pt x="27852" y="23126"/>
                  </a:cubicBezTo>
                  <a:cubicBezTo>
                    <a:pt x="27843" y="23174"/>
                    <a:pt x="27786" y="23221"/>
                    <a:pt x="27729" y="23278"/>
                  </a:cubicBezTo>
                  <a:cubicBezTo>
                    <a:pt x="27672" y="23334"/>
                    <a:pt x="27616" y="23400"/>
                    <a:pt x="27550" y="23457"/>
                  </a:cubicBezTo>
                  <a:cubicBezTo>
                    <a:pt x="27408" y="23571"/>
                    <a:pt x="27294" y="23703"/>
                    <a:pt x="27190" y="23854"/>
                  </a:cubicBezTo>
                  <a:cubicBezTo>
                    <a:pt x="27053" y="24083"/>
                    <a:pt x="26809" y="24223"/>
                    <a:pt x="26545" y="24223"/>
                  </a:cubicBezTo>
                  <a:cubicBezTo>
                    <a:pt x="26537" y="24223"/>
                    <a:pt x="26528" y="24223"/>
                    <a:pt x="26519" y="24223"/>
                  </a:cubicBezTo>
                  <a:lnTo>
                    <a:pt x="25952" y="24223"/>
                  </a:lnTo>
                  <a:cubicBezTo>
                    <a:pt x="25915" y="24175"/>
                    <a:pt x="25886" y="24109"/>
                    <a:pt x="25848" y="24062"/>
                  </a:cubicBezTo>
                  <a:cubicBezTo>
                    <a:pt x="25830" y="24034"/>
                    <a:pt x="25801" y="24015"/>
                    <a:pt x="25763" y="23996"/>
                  </a:cubicBezTo>
                  <a:lnTo>
                    <a:pt x="25735" y="23996"/>
                  </a:lnTo>
                  <a:cubicBezTo>
                    <a:pt x="25726" y="24005"/>
                    <a:pt x="25716" y="24034"/>
                    <a:pt x="25716" y="24043"/>
                  </a:cubicBezTo>
                  <a:cubicBezTo>
                    <a:pt x="25735" y="24090"/>
                    <a:pt x="25763" y="24138"/>
                    <a:pt x="25792" y="24194"/>
                  </a:cubicBezTo>
                  <a:cubicBezTo>
                    <a:pt x="25763" y="24204"/>
                    <a:pt x="25735" y="24223"/>
                    <a:pt x="25707" y="24232"/>
                  </a:cubicBezTo>
                  <a:cubicBezTo>
                    <a:pt x="25584" y="24251"/>
                    <a:pt x="25470" y="24327"/>
                    <a:pt x="25414" y="24440"/>
                  </a:cubicBezTo>
                  <a:cubicBezTo>
                    <a:pt x="25357" y="24506"/>
                    <a:pt x="25300" y="24553"/>
                    <a:pt x="25225" y="24591"/>
                  </a:cubicBezTo>
                  <a:cubicBezTo>
                    <a:pt x="25234" y="24620"/>
                    <a:pt x="25253" y="24648"/>
                    <a:pt x="25263" y="24676"/>
                  </a:cubicBezTo>
                  <a:cubicBezTo>
                    <a:pt x="25271" y="24701"/>
                    <a:pt x="25251" y="24725"/>
                    <a:pt x="25227" y="24725"/>
                  </a:cubicBezTo>
                  <a:cubicBezTo>
                    <a:pt x="25223" y="24725"/>
                    <a:pt x="25219" y="24725"/>
                    <a:pt x="25215" y="24724"/>
                  </a:cubicBezTo>
                  <a:cubicBezTo>
                    <a:pt x="25159" y="24714"/>
                    <a:pt x="25111" y="24695"/>
                    <a:pt x="25055" y="24676"/>
                  </a:cubicBezTo>
                  <a:cubicBezTo>
                    <a:pt x="25036" y="24676"/>
                    <a:pt x="25017" y="24686"/>
                    <a:pt x="25007" y="24705"/>
                  </a:cubicBezTo>
                  <a:cubicBezTo>
                    <a:pt x="24998" y="24724"/>
                    <a:pt x="24998" y="24752"/>
                    <a:pt x="25007" y="24771"/>
                  </a:cubicBezTo>
                  <a:cubicBezTo>
                    <a:pt x="25017" y="24799"/>
                    <a:pt x="25045" y="24818"/>
                    <a:pt x="25064" y="24828"/>
                  </a:cubicBezTo>
                  <a:cubicBezTo>
                    <a:pt x="25130" y="24856"/>
                    <a:pt x="25187" y="24884"/>
                    <a:pt x="25253" y="24913"/>
                  </a:cubicBezTo>
                  <a:cubicBezTo>
                    <a:pt x="25263" y="24960"/>
                    <a:pt x="25272" y="25007"/>
                    <a:pt x="25272" y="25054"/>
                  </a:cubicBezTo>
                  <a:cubicBezTo>
                    <a:pt x="25272" y="25149"/>
                    <a:pt x="25281" y="25234"/>
                    <a:pt x="25319" y="25319"/>
                  </a:cubicBezTo>
                  <a:cubicBezTo>
                    <a:pt x="25319" y="25338"/>
                    <a:pt x="25310" y="25357"/>
                    <a:pt x="25300" y="25376"/>
                  </a:cubicBezTo>
                  <a:cubicBezTo>
                    <a:pt x="25288" y="25376"/>
                    <a:pt x="25275" y="25380"/>
                    <a:pt x="25265" y="25380"/>
                  </a:cubicBezTo>
                  <a:cubicBezTo>
                    <a:pt x="25260" y="25380"/>
                    <a:pt x="25256" y="25379"/>
                    <a:pt x="25253" y="25376"/>
                  </a:cubicBezTo>
                  <a:cubicBezTo>
                    <a:pt x="25215" y="25376"/>
                    <a:pt x="25206" y="25347"/>
                    <a:pt x="25196" y="25328"/>
                  </a:cubicBezTo>
                  <a:cubicBezTo>
                    <a:pt x="25177" y="25262"/>
                    <a:pt x="25234" y="25224"/>
                    <a:pt x="25244" y="25168"/>
                  </a:cubicBezTo>
                  <a:cubicBezTo>
                    <a:pt x="25244" y="25130"/>
                    <a:pt x="25215" y="25111"/>
                    <a:pt x="25140" y="25092"/>
                  </a:cubicBezTo>
                  <a:cubicBezTo>
                    <a:pt x="25111" y="25187"/>
                    <a:pt x="25083" y="25281"/>
                    <a:pt x="25064" y="25376"/>
                  </a:cubicBezTo>
                  <a:cubicBezTo>
                    <a:pt x="25055" y="25442"/>
                    <a:pt x="25102" y="25489"/>
                    <a:pt x="25168" y="25489"/>
                  </a:cubicBezTo>
                  <a:cubicBezTo>
                    <a:pt x="25215" y="25489"/>
                    <a:pt x="25263" y="25461"/>
                    <a:pt x="25310" y="25461"/>
                  </a:cubicBezTo>
                  <a:cubicBezTo>
                    <a:pt x="25312" y="25460"/>
                    <a:pt x="25315" y="25460"/>
                    <a:pt x="25318" y="25460"/>
                  </a:cubicBezTo>
                  <a:cubicBezTo>
                    <a:pt x="25365" y="25460"/>
                    <a:pt x="25433" y="25530"/>
                    <a:pt x="25433" y="25584"/>
                  </a:cubicBezTo>
                  <a:cubicBezTo>
                    <a:pt x="25433" y="25602"/>
                    <a:pt x="25423" y="25621"/>
                    <a:pt x="25414" y="25631"/>
                  </a:cubicBezTo>
                  <a:cubicBezTo>
                    <a:pt x="25338" y="25678"/>
                    <a:pt x="25263" y="25716"/>
                    <a:pt x="25196" y="25763"/>
                  </a:cubicBezTo>
                  <a:cubicBezTo>
                    <a:pt x="25177" y="25763"/>
                    <a:pt x="25177" y="25801"/>
                    <a:pt x="25187" y="25810"/>
                  </a:cubicBezTo>
                  <a:cubicBezTo>
                    <a:pt x="25196" y="25829"/>
                    <a:pt x="25206" y="25839"/>
                    <a:pt x="25225" y="25839"/>
                  </a:cubicBezTo>
                  <a:cubicBezTo>
                    <a:pt x="25234" y="25843"/>
                    <a:pt x="25244" y="25846"/>
                    <a:pt x="25253" y="25846"/>
                  </a:cubicBezTo>
                  <a:cubicBezTo>
                    <a:pt x="25263" y="25846"/>
                    <a:pt x="25272" y="25843"/>
                    <a:pt x="25281" y="25839"/>
                  </a:cubicBezTo>
                  <a:cubicBezTo>
                    <a:pt x="25329" y="25820"/>
                    <a:pt x="25366" y="25782"/>
                    <a:pt x="25404" y="25763"/>
                  </a:cubicBezTo>
                  <a:cubicBezTo>
                    <a:pt x="25433" y="25754"/>
                    <a:pt x="25461" y="25744"/>
                    <a:pt x="25489" y="25735"/>
                  </a:cubicBezTo>
                  <a:cubicBezTo>
                    <a:pt x="25565" y="25839"/>
                    <a:pt x="25641" y="25952"/>
                    <a:pt x="25697" y="26066"/>
                  </a:cubicBezTo>
                  <a:lnTo>
                    <a:pt x="25971" y="26359"/>
                  </a:lnTo>
                  <a:cubicBezTo>
                    <a:pt x="25962" y="26434"/>
                    <a:pt x="25943" y="26510"/>
                    <a:pt x="25924" y="26595"/>
                  </a:cubicBezTo>
                  <a:cubicBezTo>
                    <a:pt x="25924" y="26604"/>
                    <a:pt x="25934" y="26614"/>
                    <a:pt x="25943" y="26614"/>
                  </a:cubicBezTo>
                  <a:lnTo>
                    <a:pt x="25962" y="26614"/>
                  </a:lnTo>
                  <a:cubicBezTo>
                    <a:pt x="26009" y="26557"/>
                    <a:pt x="26047" y="26500"/>
                    <a:pt x="26094" y="26434"/>
                  </a:cubicBezTo>
                  <a:cubicBezTo>
                    <a:pt x="26198" y="26472"/>
                    <a:pt x="26302" y="26510"/>
                    <a:pt x="26406" y="26529"/>
                  </a:cubicBezTo>
                  <a:cubicBezTo>
                    <a:pt x="26430" y="26535"/>
                    <a:pt x="26453" y="26537"/>
                    <a:pt x="26477" y="26537"/>
                  </a:cubicBezTo>
                  <a:cubicBezTo>
                    <a:pt x="26519" y="26537"/>
                    <a:pt x="26562" y="26531"/>
                    <a:pt x="26607" y="26531"/>
                  </a:cubicBezTo>
                  <a:cubicBezTo>
                    <a:pt x="26649" y="26531"/>
                    <a:pt x="26691" y="26536"/>
                    <a:pt x="26737" y="26557"/>
                  </a:cubicBezTo>
                  <a:cubicBezTo>
                    <a:pt x="26746" y="26623"/>
                    <a:pt x="26756" y="26689"/>
                    <a:pt x="26765" y="26774"/>
                  </a:cubicBezTo>
                  <a:cubicBezTo>
                    <a:pt x="26794" y="26755"/>
                    <a:pt x="26831" y="26746"/>
                    <a:pt x="26831" y="26727"/>
                  </a:cubicBezTo>
                  <a:cubicBezTo>
                    <a:pt x="26841" y="26670"/>
                    <a:pt x="26850" y="26614"/>
                    <a:pt x="26850" y="26557"/>
                  </a:cubicBezTo>
                  <a:cubicBezTo>
                    <a:pt x="26897" y="26510"/>
                    <a:pt x="26964" y="26529"/>
                    <a:pt x="27011" y="26519"/>
                  </a:cubicBezTo>
                  <a:cubicBezTo>
                    <a:pt x="27068" y="26510"/>
                    <a:pt x="27134" y="26510"/>
                    <a:pt x="27181" y="26500"/>
                  </a:cubicBezTo>
                  <a:lnTo>
                    <a:pt x="27247" y="26566"/>
                  </a:lnTo>
                  <a:cubicBezTo>
                    <a:pt x="27294" y="26491"/>
                    <a:pt x="27379" y="26434"/>
                    <a:pt x="27465" y="26415"/>
                  </a:cubicBezTo>
                  <a:lnTo>
                    <a:pt x="27663" y="26330"/>
                  </a:lnTo>
                  <a:cubicBezTo>
                    <a:pt x="27672" y="26406"/>
                    <a:pt x="27691" y="26472"/>
                    <a:pt x="27710" y="26566"/>
                  </a:cubicBezTo>
                  <a:cubicBezTo>
                    <a:pt x="27739" y="26529"/>
                    <a:pt x="27767" y="26519"/>
                    <a:pt x="27776" y="26500"/>
                  </a:cubicBezTo>
                  <a:cubicBezTo>
                    <a:pt x="27795" y="26415"/>
                    <a:pt x="27786" y="26330"/>
                    <a:pt x="27757" y="26255"/>
                  </a:cubicBezTo>
                  <a:cubicBezTo>
                    <a:pt x="27739" y="26207"/>
                    <a:pt x="27729" y="26170"/>
                    <a:pt x="27710" y="26122"/>
                  </a:cubicBezTo>
                  <a:cubicBezTo>
                    <a:pt x="27776" y="26009"/>
                    <a:pt x="27852" y="25914"/>
                    <a:pt x="27937" y="25829"/>
                  </a:cubicBezTo>
                  <a:cubicBezTo>
                    <a:pt x="27965" y="25801"/>
                    <a:pt x="27984" y="25773"/>
                    <a:pt x="27994" y="25735"/>
                  </a:cubicBezTo>
                  <a:cubicBezTo>
                    <a:pt x="28013" y="25688"/>
                    <a:pt x="28032" y="25640"/>
                    <a:pt x="28060" y="25584"/>
                  </a:cubicBezTo>
                  <a:lnTo>
                    <a:pt x="28098" y="25602"/>
                  </a:lnTo>
                  <a:cubicBezTo>
                    <a:pt x="28121" y="25610"/>
                    <a:pt x="28138" y="25615"/>
                    <a:pt x="28151" y="25615"/>
                  </a:cubicBezTo>
                  <a:cubicBezTo>
                    <a:pt x="28168" y="25615"/>
                    <a:pt x="28177" y="25606"/>
                    <a:pt x="28183" y="25584"/>
                  </a:cubicBezTo>
                  <a:cubicBezTo>
                    <a:pt x="28192" y="25546"/>
                    <a:pt x="28192" y="25499"/>
                    <a:pt x="28202" y="25451"/>
                  </a:cubicBezTo>
                  <a:cubicBezTo>
                    <a:pt x="28410" y="25499"/>
                    <a:pt x="28400" y="25499"/>
                    <a:pt x="28523" y="25650"/>
                  </a:cubicBezTo>
                  <a:cubicBezTo>
                    <a:pt x="28532" y="25659"/>
                    <a:pt x="28551" y="25669"/>
                    <a:pt x="28570" y="25678"/>
                  </a:cubicBezTo>
                  <a:lnTo>
                    <a:pt x="28608" y="25678"/>
                  </a:lnTo>
                  <a:cubicBezTo>
                    <a:pt x="28618" y="25621"/>
                    <a:pt x="28636" y="25555"/>
                    <a:pt x="28646" y="25489"/>
                  </a:cubicBezTo>
                  <a:lnTo>
                    <a:pt x="28882" y="25461"/>
                  </a:lnTo>
                  <a:cubicBezTo>
                    <a:pt x="28882" y="25423"/>
                    <a:pt x="28873" y="25395"/>
                    <a:pt x="28873" y="25366"/>
                  </a:cubicBezTo>
                  <a:cubicBezTo>
                    <a:pt x="28873" y="25313"/>
                    <a:pt x="28891" y="25283"/>
                    <a:pt x="28925" y="25283"/>
                  </a:cubicBezTo>
                  <a:cubicBezTo>
                    <a:pt x="28940" y="25283"/>
                    <a:pt x="28957" y="25289"/>
                    <a:pt x="28977" y="25300"/>
                  </a:cubicBezTo>
                  <a:cubicBezTo>
                    <a:pt x="28996" y="25309"/>
                    <a:pt x="29005" y="25319"/>
                    <a:pt x="29024" y="25328"/>
                  </a:cubicBezTo>
                  <a:cubicBezTo>
                    <a:pt x="29043" y="25338"/>
                    <a:pt x="29062" y="25338"/>
                    <a:pt x="29081" y="25338"/>
                  </a:cubicBezTo>
                  <a:cubicBezTo>
                    <a:pt x="29090" y="25328"/>
                    <a:pt x="29090" y="25300"/>
                    <a:pt x="29090" y="25291"/>
                  </a:cubicBezTo>
                  <a:cubicBezTo>
                    <a:pt x="29081" y="25272"/>
                    <a:pt x="29081" y="25253"/>
                    <a:pt x="29071" y="25234"/>
                  </a:cubicBezTo>
                  <a:cubicBezTo>
                    <a:pt x="29062" y="25206"/>
                    <a:pt x="29052" y="25177"/>
                    <a:pt x="29090" y="25168"/>
                  </a:cubicBezTo>
                  <a:cubicBezTo>
                    <a:pt x="29096" y="25165"/>
                    <a:pt x="29101" y="25164"/>
                    <a:pt x="29106" y="25164"/>
                  </a:cubicBezTo>
                  <a:cubicBezTo>
                    <a:pt x="29119" y="25164"/>
                    <a:pt x="29131" y="25171"/>
                    <a:pt x="29137" y="25177"/>
                  </a:cubicBezTo>
                  <a:cubicBezTo>
                    <a:pt x="29194" y="25215"/>
                    <a:pt x="29241" y="25262"/>
                    <a:pt x="29288" y="25309"/>
                  </a:cubicBezTo>
                  <a:cubicBezTo>
                    <a:pt x="29303" y="25324"/>
                    <a:pt x="29314" y="25331"/>
                    <a:pt x="29323" y="25331"/>
                  </a:cubicBezTo>
                  <a:cubicBezTo>
                    <a:pt x="29344" y="25331"/>
                    <a:pt x="29357" y="25298"/>
                    <a:pt x="29383" y="25253"/>
                  </a:cubicBezTo>
                  <a:cubicBezTo>
                    <a:pt x="29326" y="25253"/>
                    <a:pt x="29317" y="25206"/>
                    <a:pt x="29298" y="25168"/>
                  </a:cubicBezTo>
                  <a:cubicBezTo>
                    <a:pt x="29288" y="25149"/>
                    <a:pt x="29298" y="25130"/>
                    <a:pt x="29307" y="25120"/>
                  </a:cubicBezTo>
                  <a:cubicBezTo>
                    <a:pt x="29317" y="25102"/>
                    <a:pt x="29336" y="25102"/>
                    <a:pt x="29355" y="25102"/>
                  </a:cubicBezTo>
                  <a:cubicBezTo>
                    <a:pt x="29383" y="25102"/>
                    <a:pt x="29411" y="25120"/>
                    <a:pt x="29402" y="25149"/>
                  </a:cubicBezTo>
                  <a:cubicBezTo>
                    <a:pt x="29402" y="25187"/>
                    <a:pt x="29392" y="25224"/>
                    <a:pt x="29383" y="25253"/>
                  </a:cubicBezTo>
                  <a:lnTo>
                    <a:pt x="29468" y="25281"/>
                  </a:lnTo>
                  <a:cubicBezTo>
                    <a:pt x="29478" y="25286"/>
                    <a:pt x="29488" y="25289"/>
                    <a:pt x="29498" y="25289"/>
                  </a:cubicBezTo>
                  <a:cubicBezTo>
                    <a:pt x="29525" y="25289"/>
                    <a:pt x="29551" y="25271"/>
                    <a:pt x="29572" y="25243"/>
                  </a:cubicBezTo>
                  <a:cubicBezTo>
                    <a:pt x="29600" y="25187"/>
                    <a:pt x="29619" y="25130"/>
                    <a:pt x="29648" y="25073"/>
                  </a:cubicBezTo>
                  <a:cubicBezTo>
                    <a:pt x="29657" y="25035"/>
                    <a:pt x="29676" y="25007"/>
                    <a:pt x="29695" y="24979"/>
                  </a:cubicBezTo>
                  <a:cubicBezTo>
                    <a:pt x="29710" y="24958"/>
                    <a:pt x="29731" y="24949"/>
                    <a:pt x="29751" y="24949"/>
                  </a:cubicBezTo>
                  <a:cubicBezTo>
                    <a:pt x="29768" y="24949"/>
                    <a:pt x="29786" y="24956"/>
                    <a:pt x="29799" y="24969"/>
                  </a:cubicBezTo>
                  <a:cubicBezTo>
                    <a:pt x="29837" y="24998"/>
                    <a:pt x="29865" y="25035"/>
                    <a:pt x="29893" y="25073"/>
                  </a:cubicBezTo>
                  <a:cubicBezTo>
                    <a:pt x="29903" y="25078"/>
                    <a:pt x="29912" y="25080"/>
                    <a:pt x="29922" y="25080"/>
                  </a:cubicBezTo>
                  <a:cubicBezTo>
                    <a:pt x="29931" y="25080"/>
                    <a:pt x="29941" y="25078"/>
                    <a:pt x="29950" y="25073"/>
                  </a:cubicBezTo>
                  <a:cubicBezTo>
                    <a:pt x="29959" y="25064"/>
                    <a:pt x="29969" y="25045"/>
                    <a:pt x="29969" y="25026"/>
                  </a:cubicBezTo>
                  <a:cubicBezTo>
                    <a:pt x="29969" y="24998"/>
                    <a:pt x="29959" y="24969"/>
                    <a:pt x="29959" y="24941"/>
                  </a:cubicBezTo>
                  <a:cubicBezTo>
                    <a:pt x="29978" y="24922"/>
                    <a:pt x="29997" y="24913"/>
                    <a:pt x="30026" y="24903"/>
                  </a:cubicBezTo>
                  <a:cubicBezTo>
                    <a:pt x="30167" y="24894"/>
                    <a:pt x="30309" y="24828"/>
                    <a:pt x="30404" y="24714"/>
                  </a:cubicBezTo>
                  <a:cubicBezTo>
                    <a:pt x="30470" y="24657"/>
                    <a:pt x="30545" y="24591"/>
                    <a:pt x="30621" y="24535"/>
                  </a:cubicBezTo>
                  <a:lnTo>
                    <a:pt x="30763" y="24629"/>
                  </a:lnTo>
                  <a:cubicBezTo>
                    <a:pt x="30820" y="24563"/>
                    <a:pt x="30725" y="24516"/>
                    <a:pt x="30744" y="24440"/>
                  </a:cubicBezTo>
                  <a:cubicBezTo>
                    <a:pt x="30744" y="24431"/>
                    <a:pt x="30753" y="24412"/>
                    <a:pt x="30763" y="24402"/>
                  </a:cubicBezTo>
                  <a:cubicBezTo>
                    <a:pt x="30829" y="24327"/>
                    <a:pt x="30905" y="24242"/>
                    <a:pt x="30980" y="24175"/>
                  </a:cubicBezTo>
                  <a:cubicBezTo>
                    <a:pt x="30999" y="24147"/>
                    <a:pt x="31037" y="24128"/>
                    <a:pt x="31075" y="24119"/>
                  </a:cubicBezTo>
                  <a:cubicBezTo>
                    <a:pt x="31112" y="24100"/>
                    <a:pt x="31141" y="24090"/>
                    <a:pt x="31141" y="24043"/>
                  </a:cubicBezTo>
                  <a:cubicBezTo>
                    <a:pt x="31150" y="23939"/>
                    <a:pt x="31198" y="23845"/>
                    <a:pt x="31273" y="23769"/>
                  </a:cubicBezTo>
                  <a:cubicBezTo>
                    <a:pt x="31292" y="23750"/>
                    <a:pt x="31311" y="23731"/>
                    <a:pt x="31339" y="23722"/>
                  </a:cubicBezTo>
                  <a:cubicBezTo>
                    <a:pt x="31368" y="23750"/>
                    <a:pt x="31396" y="23778"/>
                    <a:pt x="31424" y="23807"/>
                  </a:cubicBezTo>
                  <a:cubicBezTo>
                    <a:pt x="31434" y="23816"/>
                    <a:pt x="31453" y="23826"/>
                    <a:pt x="31472" y="23826"/>
                  </a:cubicBezTo>
                  <a:cubicBezTo>
                    <a:pt x="31481" y="23826"/>
                    <a:pt x="31500" y="23797"/>
                    <a:pt x="31500" y="23788"/>
                  </a:cubicBezTo>
                  <a:cubicBezTo>
                    <a:pt x="31509" y="23778"/>
                    <a:pt x="31509" y="23769"/>
                    <a:pt x="31500" y="23760"/>
                  </a:cubicBezTo>
                  <a:cubicBezTo>
                    <a:pt x="31453" y="23599"/>
                    <a:pt x="31528" y="23495"/>
                    <a:pt x="31661" y="23410"/>
                  </a:cubicBezTo>
                  <a:cubicBezTo>
                    <a:pt x="31708" y="23391"/>
                    <a:pt x="31746" y="23363"/>
                    <a:pt x="31793" y="23344"/>
                  </a:cubicBezTo>
                  <a:cubicBezTo>
                    <a:pt x="31807" y="23339"/>
                    <a:pt x="31821" y="23337"/>
                    <a:pt x="31835" y="23337"/>
                  </a:cubicBezTo>
                  <a:cubicBezTo>
                    <a:pt x="31850" y="23337"/>
                    <a:pt x="31864" y="23339"/>
                    <a:pt x="31878" y="23344"/>
                  </a:cubicBezTo>
                  <a:cubicBezTo>
                    <a:pt x="31887" y="23400"/>
                    <a:pt x="31897" y="23457"/>
                    <a:pt x="31906" y="23514"/>
                  </a:cubicBezTo>
                  <a:cubicBezTo>
                    <a:pt x="31914" y="23577"/>
                    <a:pt x="31935" y="23613"/>
                    <a:pt x="31958" y="23613"/>
                  </a:cubicBezTo>
                  <a:cubicBezTo>
                    <a:pt x="31963" y="23613"/>
                    <a:pt x="31968" y="23612"/>
                    <a:pt x="31972" y="23608"/>
                  </a:cubicBezTo>
                  <a:cubicBezTo>
                    <a:pt x="32010" y="23589"/>
                    <a:pt x="32020" y="23552"/>
                    <a:pt x="32020" y="23514"/>
                  </a:cubicBezTo>
                  <a:cubicBezTo>
                    <a:pt x="32020" y="23438"/>
                    <a:pt x="32020" y="23363"/>
                    <a:pt x="32029" y="23287"/>
                  </a:cubicBezTo>
                  <a:cubicBezTo>
                    <a:pt x="32029" y="23221"/>
                    <a:pt x="32086" y="23174"/>
                    <a:pt x="32161" y="23174"/>
                  </a:cubicBezTo>
                  <a:cubicBezTo>
                    <a:pt x="32218" y="23202"/>
                    <a:pt x="32218" y="23259"/>
                    <a:pt x="32247" y="23315"/>
                  </a:cubicBezTo>
                  <a:cubicBezTo>
                    <a:pt x="32256" y="23334"/>
                    <a:pt x="32265" y="23363"/>
                    <a:pt x="32294" y="23382"/>
                  </a:cubicBezTo>
                  <a:lnTo>
                    <a:pt x="32341" y="23382"/>
                  </a:lnTo>
                  <a:cubicBezTo>
                    <a:pt x="32360" y="23372"/>
                    <a:pt x="32369" y="23353"/>
                    <a:pt x="32369" y="23334"/>
                  </a:cubicBezTo>
                  <a:cubicBezTo>
                    <a:pt x="32369" y="23249"/>
                    <a:pt x="32303" y="23183"/>
                    <a:pt x="32341" y="23079"/>
                  </a:cubicBezTo>
                  <a:cubicBezTo>
                    <a:pt x="32445" y="23032"/>
                    <a:pt x="32558" y="23013"/>
                    <a:pt x="32672" y="23004"/>
                  </a:cubicBezTo>
                  <a:cubicBezTo>
                    <a:pt x="32691" y="23051"/>
                    <a:pt x="32710" y="23089"/>
                    <a:pt x="32738" y="23126"/>
                  </a:cubicBezTo>
                  <a:cubicBezTo>
                    <a:pt x="32747" y="23141"/>
                    <a:pt x="32764" y="23148"/>
                    <a:pt x="32782" y="23148"/>
                  </a:cubicBezTo>
                  <a:cubicBezTo>
                    <a:pt x="32799" y="23148"/>
                    <a:pt x="32818" y="23141"/>
                    <a:pt x="32832" y="23126"/>
                  </a:cubicBezTo>
                  <a:cubicBezTo>
                    <a:pt x="32842" y="23098"/>
                    <a:pt x="32851" y="23070"/>
                    <a:pt x="32861" y="23051"/>
                  </a:cubicBezTo>
                  <a:cubicBezTo>
                    <a:pt x="32869" y="23028"/>
                    <a:pt x="32901" y="22998"/>
                    <a:pt x="32933" y="22998"/>
                  </a:cubicBezTo>
                  <a:cubicBezTo>
                    <a:pt x="32941" y="22998"/>
                    <a:pt x="32948" y="23000"/>
                    <a:pt x="32955" y="23004"/>
                  </a:cubicBezTo>
                  <a:cubicBezTo>
                    <a:pt x="32974" y="23013"/>
                    <a:pt x="32993" y="23032"/>
                    <a:pt x="33003" y="23060"/>
                  </a:cubicBezTo>
                  <a:cubicBezTo>
                    <a:pt x="33022" y="23098"/>
                    <a:pt x="33022" y="23136"/>
                    <a:pt x="33031" y="23164"/>
                  </a:cubicBezTo>
                  <a:cubicBezTo>
                    <a:pt x="33050" y="23183"/>
                    <a:pt x="33059" y="23183"/>
                    <a:pt x="33078" y="23183"/>
                  </a:cubicBezTo>
                  <a:cubicBezTo>
                    <a:pt x="33097" y="23183"/>
                    <a:pt x="33116" y="23174"/>
                    <a:pt x="33125" y="23155"/>
                  </a:cubicBezTo>
                  <a:cubicBezTo>
                    <a:pt x="33144" y="23108"/>
                    <a:pt x="33144" y="23051"/>
                    <a:pt x="33154" y="23004"/>
                  </a:cubicBezTo>
                  <a:cubicBezTo>
                    <a:pt x="33226" y="22992"/>
                    <a:pt x="33295" y="22988"/>
                    <a:pt x="33364" y="22988"/>
                  </a:cubicBezTo>
                  <a:cubicBezTo>
                    <a:pt x="33413" y="22988"/>
                    <a:pt x="33462" y="22990"/>
                    <a:pt x="33513" y="22994"/>
                  </a:cubicBezTo>
                  <a:cubicBezTo>
                    <a:pt x="33551" y="22994"/>
                    <a:pt x="33579" y="23013"/>
                    <a:pt x="33607" y="23051"/>
                  </a:cubicBezTo>
                  <a:cubicBezTo>
                    <a:pt x="33645" y="23041"/>
                    <a:pt x="33683" y="23041"/>
                    <a:pt x="33721" y="23022"/>
                  </a:cubicBezTo>
                  <a:cubicBezTo>
                    <a:pt x="33793" y="23005"/>
                    <a:pt x="33867" y="22996"/>
                    <a:pt x="33942" y="22996"/>
                  </a:cubicBezTo>
                  <a:cubicBezTo>
                    <a:pt x="34033" y="22996"/>
                    <a:pt x="34124" y="23010"/>
                    <a:pt x="34212" y="23041"/>
                  </a:cubicBezTo>
                  <a:cubicBezTo>
                    <a:pt x="34486" y="23126"/>
                    <a:pt x="34751" y="23240"/>
                    <a:pt x="35006" y="23382"/>
                  </a:cubicBezTo>
                  <a:cubicBezTo>
                    <a:pt x="35034" y="23400"/>
                    <a:pt x="35053" y="23419"/>
                    <a:pt x="35082" y="23448"/>
                  </a:cubicBezTo>
                  <a:cubicBezTo>
                    <a:pt x="35195" y="23514"/>
                    <a:pt x="35318" y="23580"/>
                    <a:pt x="35431" y="23646"/>
                  </a:cubicBezTo>
                  <a:cubicBezTo>
                    <a:pt x="35564" y="23712"/>
                    <a:pt x="35668" y="23807"/>
                    <a:pt x="35753" y="23920"/>
                  </a:cubicBezTo>
                  <a:cubicBezTo>
                    <a:pt x="35838" y="24034"/>
                    <a:pt x="35838" y="24100"/>
                    <a:pt x="35743" y="24194"/>
                  </a:cubicBezTo>
                  <a:cubicBezTo>
                    <a:pt x="35658" y="24279"/>
                    <a:pt x="35564" y="24355"/>
                    <a:pt x="35479" y="24440"/>
                  </a:cubicBezTo>
                  <a:cubicBezTo>
                    <a:pt x="35429" y="24502"/>
                    <a:pt x="35356" y="24535"/>
                    <a:pt x="35282" y="24535"/>
                  </a:cubicBezTo>
                  <a:cubicBezTo>
                    <a:pt x="35242" y="24535"/>
                    <a:pt x="35203" y="24526"/>
                    <a:pt x="35167" y="24506"/>
                  </a:cubicBezTo>
                  <a:cubicBezTo>
                    <a:pt x="35148" y="24506"/>
                    <a:pt x="35129" y="24516"/>
                    <a:pt x="35120" y="24525"/>
                  </a:cubicBezTo>
                  <a:cubicBezTo>
                    <a:pt x="35110" y="24544"/>
                    <a:pt x="35110" y="24563"/>
                    <a:pt x="35120" y="24572"/>
                  </a:cubicBezTo>
                  <a:cubicBezTo>
                    <a:pt x="35138" y="24601"/>
                    <a:pt x="35157" y="24629"/>
                    <a:pt x="35176" y="24657"/>
                  </a:cubicBezTo>
                  <a:cubicBezTo>
                    <a:pt x="35186" y="24695"/>
                    <a:pt x="35167" y="24733"/>
                    <a:pt x="35138" y="24761"/>
                  </a:cubicBezTo>
                  <a:cubicBezTo>
                    <a:pt x="35025" y="24856"/>
                    <a:pt x="34959" y="24979"/>
                    <a:pt x="34827" y="25054"/>
                  </a:cubicBezTo>
                  <a:cubicBezTo>
                    <a:pt x="34817" y="25064"/>
                    <a:pt x="34798" y="25073"/>
                    <a:pt x="34798" y="25092"/>
                  </a:cubicBezTo>
                  <a:cubicBezTo>
                    <a:pt x="34808" y="25215"/>
                    <a:pt x="34723" y="25281"/>
                    <a:pt x="34666" y="25366"/>
                  </a:cubicBezTo>
                  <a:cubicBezTo>
                    <a:pt x="34615" y="25442"/>
                    <a:pt x="34565" y="25541"/>
                    <a:pt x="34433" y="25541"/>
                  </a:cubicBezTo>
                  <a:cubicBezTo>
                    <a:pt x="34417" y="25541"/>
                    <a:pt x="34401" y="25539"/>
                    <a:pt x="34382" y="25536"/>
                  </a:cubicBezTo>
                  <a:lnTo>
                    <a:pt x="34382" y="25536"/>
                  </a:lnTo>
                  <a:cubicBezTo>
                    <a:pt x="34392" y="25574"/>
                    <a:pt x="34411" y="25602"/>
                    <a:pt x="34430" y="25631"/>
                  </a:cubicBezTo>
                  <a:cubicBezTo>
                    <a:pt x="34458" y="25659"/>
                    <a:pt x="34467" y="25697"/>
                    <a:pt x="34458" y="25735"/>
                  </a:cubicBezTo>
                  <a:cubicBezTo>
                    <a:pt x="34420" y="25820"/>
                    <a:pt x="34373" y="25905"/>
                    <a:pt x="34307" y="25971"/>
                  </a:cubicBezTo>
                  <a:cubicBezTo>
                    <a:pt x="34288" y="25971"/>
                    <a:pt x="34260" y="25962"/>
                    <a:pt x="34231" y="25952"/>
                  </a:cubicBezTo>
                  <a:cubicBezTo>
                    <a:pt x="34219" y="25948"/>
                    <a:pt x="34208" y="25946"/>
                    <a:pt x="34197" y="25946"/>
                  </a:cubicBezTo>
                  <a:cubicBezTo>
                    <a:pt x="34181" y="25946"/>
                    <a:pt x="34167" y="25951"/>
                    <a:pt x="34156" y="25962"/>
                  </a:cubicBezTo>
                  <a:cubicBezTo>
                    <a:pt x="34127" y="25990"/>
                    <a:pt x="34137" y="26018"/>
                    <a:pt x="34165" y="26066"/>
                  </a:cubicBezTo>
                  <a:cubicBezTo>
                    <a:pt x="34203" y="26103"/>
                    <a:pt x="34212" y="26103"/>
                    <a:pt x="34231" y="26122"/>
                  </a:cubicBezTo>
                  <a:lnTo>
                    <a:pt x="34231" y="26481"/>
                  </a:lnTo>
                  <a:cubicBezTo>
                    <a:pt x="34193" y="26548"/>
                    <a:pt x="34137" y="26538"/>
                    <a:pt x="34099" y="26548"/>
                  </a:cubicBezTo>
                  <a:cubicBezTo>
                    <a:pt x="34080" y="26548"/>
                    <a:pt x="34061" y="26576"/>
                    <a:pt x="34061" y="26585"/>
                  </a:cubicBezTo>
                  <a:cubicBezTo>
                    <a:pt x="34061" y="26614"/>
                    <a:pt x="34071" y="26642"/>
                    <a:pt x="34089" y="26661"/>
                  </a:cubicBezTo>
                  <a:cubicBezTo>
                    <a:pt x="34099" y="26670"/>
                    <a:pt x="34118" y="26689"/>
                    <a:pt x="34137" y="26689"/>
                  </a:cubicBezTo>
                  <a:cubicBezTo>
                    <a:pt x="34278" y="26765"/>
                    <a:pt x="34288" y="26774"/>
                    <a:pt x="34278" y="26916"/>
                  </a:cubicBezTo>
                  <a:cubicBezTo>
                    <a:pt x="34278" y="26935"/>
                    <a:pt x="34278" y="26954"/>
                    <a:pt x="34269" y="26973"/>
                  </a:cubicBezTo>
                  <a:cubicBezTo>
                    <a:pt x="34307" y="27048"/>
                    <a:pt x="34411" y="27030"/>
                    <a:pt x="34467" y="27077"/>
                  </a:cubicBezTo>
                  <a:cubicBezTo>
                    <a:pt x="34515" y="27133"/>
                    <a:pt x="34590" y="27162"/>
                    <a:pt x="34609" y="27247"/>
                  </a:cubicBezTo>
                  <a:lnTo>
                    <a:pt x="34515" y="27341"/>
                  </a:lnTo>
                  <a:cubicBezTo>
                    <a:pt x="34552" y="27384"/>
                    <a:pt x="34565" y="27400"/>
                    <a:pt x="34619" y="27400"/>
                  </a:cubicBezTo>
                  <a:cubicBezTo>
                    <a:pt x="34648" y="27400"/>
                    <a:pt x="34688" y="27395"/>
                    <a:pt x="34751" y="27389"/>
                  </a:cubicBezTo>
                  <a:cubicBezTo>
                    <a:pt x="34836" y="27455"/>
                    <a:pt x="34893" y="27530"/>
                    <a:pt x="34940" y="27625"/>
                  </a:cubicBezTo>
                  <a:cubicBezTo>
                    <a:pt x="34902" y="27634"/>
                    <a:pt x="34893" y="27644"/>
                    <a:pt x="34874" y="27644"/>
                  </a:cubicBezTo>
                  <a:cubicBezTo>
                    <a:pt x="34855" y="27653"/>
                    <a:pt x="34789" y="27644"/>
                    <a:pt x="34798" y="27710"/>
                  </a:cubicBezTo>
                  <a:cubicBezTo>
                    <a:pt x="34798" y="27748"/>
                    <a:pt x="34836" y="27776"/>
                    <a:pt x="34874" y="27776"/>
                  </a:cubicBezTo>
                  <a:cubicBezTo>
                    <a:pt x="34940" y="27786"/>
                    <a:pt x="35006" y="27786"/>
                    <a:pt x="35082" y="27795"/>
                  </a:cubicBezTo>
                  <a:cubicBezTo>
                    <a:pt x="35252" y="28003"/>
                    <a:pt x="35403" y="28220"/>
                    <a:pt x="35545" y="28457"/>
                  </a:cubicBezTo>
                  <a:cubicBezTo>
                    <a:pt x="35791" y="28891"/>
                    <a:pt x="35980" y="29354"/>
                    <a:pt x="36102" y="29846"/>
                  </a:cubicBezTo>
                  <a:cubicBezTo>
                    <a:pt x="36121" y="29931"/>
                    <a:pt x="36140" y="30025"/>
                    <a:pt x="36150" y="30120"/>
                  </a:cubicBezTo>
                  <a:cubicBezTo>
                    <a:pt x="36187" y="30470"/>
                    <a:pt x="36254" y="30810"/>
                    <a:pt x="36348" y="31150"/>
                  </a:cubicBezTo>
                  <a:cubicBezTo>
                    <a:pt x="36424" y="31443"/>
                    <a:pt x="36462" y="31736"/>
                    <a:pt x="36509" y="32029"/>
                  </a:cubicBezTo>
                  <a:cubicBezTo>
                    <a:pt x="36528" y="32142"/>
                    <a:pt x="36528" y="32265"/>
                    <a:pt x="36509" y="32379"/>
                  </a:cubicBezTo>
                  <a:cubicBezTo>
                    <a:pt x="36498" y="32383"/>
                    <a:pt x="36489" y="32385"/>
                    <a:pt x="36483" y="32385"/>
                  </a:cubicBezTo>
                  <a:cubicBezTo>
                    <a:pt x="36461" y="32385"/>
                    <a:pt x="36459" y="32365"/>
                    <a:pt x="36452" y="32350"/>
                  </a:cubicBezTo>
                  <a:cubicBezTo>
                    <a:pt x="36414" y="32190"/>
                    <a:pt x="36339" y="32029"/>
                    <a:pt x="36254" y="31887"/>
                  </a:cubicBezTo>
                  <a:cubicBezTo>
                    <a:pt x="36244" y="31878"/>
                    <a:pt x="36235" y="31859"/>
                    <a:pt x="36235" y="31840"/>
                  </a:cubicBezTo>
                  <a:cubicBezTo>
                    <a:pt x="36244" y="31689"/>
                    <a:pt x="36121" y="31613"/>
                    <a:pt x="36008" y="31547"/>
                  </a:cubicBezTo>
                  <a:cubicBezTo>
                    <a:pt x="35997" y="31540"/>
                    <a:pt x="35978" y="31537"/>
                    <a:pt x="35959" y="31537"/>
                  </a:cubicBezTo>
                  <a:cubicBezTo>
                    <a:pt x="35927" y="31537"/>
                    <a:pt x="35895" y="31545"/>
                    <a:pt x="35895" y="31556"/>
                  </a:cubicBezTo>
                  <a:cubicBezTo>
                    <a:pt x="35904" y="31585"/>
                    <a:pt x="35913" y="31613"/>
                    <a:pt x="35923" y="31632"/>
                  </a:cubicBezTo>
                  <a:cubicBezTo>
                    <a:pt x="35980" y="31689"/>
                    <a:pt x="36046" y="31736"/>
                    <a:pt x="36102" y="31783"/>
                  </a:cubicBezTo>
                  <a:cubicBezTo>
                    <a:pt x="36131" y="31802"/>
                    <a:pt x="36140" y="31840"/>
                    <a:pt x="36131" y="31878"/>
                  </a:cubicBezTo>
                  <a:cubicBezTo>
                    <a:pt x="36121" y="31906"/>
                    <a:pt x="36131" y="31934"/>
                    <a:pt x="36150" y="31953"/>
                  </a:cubicBezTo>
                  <a:cubicBezTo>
                    <a:pt x="36244" y="32048"/>
                    <a:pt x="36301" y="32171"/>
                    <a:pt x="36320" y="32303"/>
                  </a:cubicBezTo>
                  <a:cubicBezTo>
                    <a:pt x="36329" y="32369"/>
                    <a:pt x="36339" y="32426"/>
                    <a:pt x="36358" y="32492"/>
                  </a:cubicBezTo>
                  <a:cubicBezTo>
                    <a:pt x="36367" y="32549"/>
                    <a:pt x="36395" y="32596"/>
                    <a:pt x="36443" y="32634"/>
                  </a:cubicBezTo>
                  <a:cubicBezTo>
                    <a:pt x="36509" y="32672"/>
                    <a:pt x="36537" y="32757"/>
                    <a:pt x="36499" y="32832"/>
                  </a:cubicBezTo>
                  <a:cubicBezTo>
                    <a:pt x="36462" y="33002"/>
                    <a:pt x="36386" y="33163"/>
                    <a:pt x="36282" y="33305"/>
                  </a:cubicBezTo>
                  <a:cubicBezTo>
                    <a:pt x="36244" y="33343"/>
                    <a:pt x="36216" y="33390"/>
                    <a:pt x="36197" y="33446"/>
                  </a:cubicBezTo>
                  <a:cubicBezTo>
                    <a:pt x="36140" y="33617"/>
                    <a:pt x="36027" y="33777"/>
                    <a:pt x="35998" y="33966"/>
                  </a:cubicBezTo>
                  <a:cubicBezTo>
                    <a:pt x="35932" y="34080"/>
                    <a:pt x="35866" y="34193"/>
                    <a:pt x="35791" y="34297"/>
                  </a:cubicBezTo>
                  <a:cubicBezTo>
                    <a:pt x="35753" y="34335"/>
                    <a:pt x="35705" y="34373"/>
                    <a:pt x="35649" y="34392"/>
                  </a:cubicBezTo>
                  <a:cubicBezTo>
                    <a:pt x="35460" y="34470"/>
                    <a:pt x="35258" y="34510"/>
                    <a:pt x="35048" y="34510"/>
                  </a:cubicBezTo>
                  <a:cubicBezTo>
                    <a:pt x="35006" y="34510"/>
                    <a:pt x="34964" y="34508"/>
                    <a:pt x="34921" y="34505"/>
                  </a:cubicBezTo>
                  <a:cubicBezTo>
                    <a:pt x="34836" y="34448"/>
                    <a:pt x="34874" y="34354"/>
                    <a:pt x="34817" y="34297"/>
                  </a:cubicBezTo>
                  <a:cubicBezTo>
                    <a:pt x="34811" y="34297"/>
                    <a:pt x="34805" y="34293"/>
                    <a:pt x="34798" y="34293"/>
                  </a:cubicBezTo>
                  <a:cubicBezTo>
                    <a:pt x="34795" y="34293"/>
                    <a:pt x="34792" y="34294"/>
                    <a:pt x="34789" y="34297"/>
                  </a:cubicBezTo>
                  <a:lnTo>
                    <a:pt x="34770" y="34297"/>
                  </a:lnTo>
                  <a:cubicBezTo>
                    <a:pt x="34760" y="34325"/>
                    <a:pt x="34751" y="34354"/>
                    <a:pt x="34742" y="34382"/>
                  </a:cubicBezTo>
                  <a:cubicBezTo>
                    <a:pt x="34727" y="34448"/>
                    <a:pt x="34701" y="34474"/>
                    <a:pt x="34651" y="34474"/>
                  </a:cubicBezTo>
                  <a:cubicBezTo>
                    <a:pt x="34636" y="34474"/>
                    <a:pt x="34619" y="34471"/>
                    <a:pt x="34600" y="34467"/>
                  </a:cubicBezTo>
                  <a:cubicBezTo>
                    <a:pt x="34562" y="34458"/>
                    <a:pt x="34524" y="34439"/>
                    <a:pt x="34524" y="34401"/>
                  </a:cubicBezTo>
                  <a:cubicBezTo>
                    <a:pt x="34515" y="34316"/>
                    <a:pt x="34505" y="34231"/>
                    <a:pt x="34496" y="34155"/>
                  </a:cubicBezTo>
                  <a:cubicBezTo>
                    <a:pt x="34496" y="34121"/>
                    <a:pt x="34466" y="34088"/>
                    <a:pt x="34432" y="34088"/>
                  </a:cubicBezTo>
                  <a:cubicBezTo>
                    <a:pt x="34428" y="34088"/>
                    <a:pt x="34424" y="34088"/>
                    <a:pt x="34420" y="34089"/>
                  </a:cubicBezTo>
                  <a:cubicBezTo>
                    <a:pt x="34373" y="34155"/>
                    <a:pt x="34392" y="34250"/>
                    <a:pt x="34382" y="34325"/>
                  </a:cubicBezTo>
                  <a:cubicBezTo>
                    <a:pt x="34382" y="34368"/>
                    <a:pt x="34344" y="34402"/>
                    <a:pt x="34303" y="34402"/>
                  </a:cubicBezTo>
                  <a:cubicBezTo>
                    <a:pt x="34298" y="34402"/>
                    <a:pt x="34293" y="34402"/>
                    <a:pt x="34288" y="34401"/>
                  </a:cubicBezTo>
                  <a:cubicBezTo>
                    <a:pt x="34156" y="34392"/>
                    <a:pt x="34127" y="34373"/>
                    <a:pt x="34080" y="34250"/>
                  </a:cubicBezTo>
                  <a:cubicBezTo>
                    <a:pt x="34071" y="34212"/>
                    <a:pt x="34071" y="34155"/>
                    <a:pt x="34014" y="34127"/>
                  </a:cubicBezTo>
                  <a:cubicBezTo>
                    <a:pt x="34004" y="34165"/>
                    <a:pt x="33995" y="34203"/>
                    <a:pt x="33985" y="34240"/>
                  </a:cubicBezTo>
                  <a:cubicBezTo>
                    <a:pt x="33976" y="34269"/>
                    <a:pt x="33967" y="34297"/>
                    <a:pt x="33957" y="34325"/>
                  </a:cubicBezTo>
                  <a:lnTo>
                    <a:pt x="33607" y="34259"/>
                  </a:lnTo>
                  <a:cubicBezTo>
                    <a:pt x="33579" y="34203"/>
                    <a:pt x="33541" y="34146"/>
                    <a:pt x="33503" y="34080"/>
                  </a:cubicBezTo>
                  <a:lnTo>
                    <a:pt x="33428" y="34221"/>
                  </a:lnTo>
                  <a:lnTo>
                    <a:pt x="33211" y="34221"/>
                  </a:lnTo>
                  <a:cubicBezTo>
                    <a:pt x="33201" y="34212"/>
                    <a:pt x="33182" y="34193"/>
                    <a:pt x="33173" y="34174"/>
                  </a:cubicBezTo>
                  <a:cubicBezTo>
                    <a:pt x="33154" y="34099"/>
                    <a:pt x="33173" y="34004"/>
                    <a:pt x="33125" y="33938"/>
                  </a:cubicBezTo>
                  <a:cubicBezTo>
                    <a:pt x="33116" y="33928"/>
                    <a:pt x="33107" y="33928"/>
                    <a:pt x="33097" y="33928"/>
                  </a:cubicBezTo>
                  <a:cubicBezTo>
                    <a:pt x="33088" y="33928"/>
                    <a:pt x="33078" y="33928"/>
                    <a:pt x="33078" y="33938"/>
                  </a:cubicBezTo>
                  <a:cubicBezTo>
                    <a:pt x="33069" y="33947"/>
                    <a:pt x="33059" y="33966"/>
                    <a:pt x="33059" y="33985"/>
                  </a:cubicBezTo>
                  <a:cubicBezTo>
                    <a:pt x="33059" y="34061"/>
                    <a:pt x="33069" y="34136"/>
                    <a:pt x="33078" y="34212"/>
                  </a:cubicBezTo>
                  <a:cubicBezTo>
                    <a:pt x="33037" y="34232"/>
                    <a:pt x="32992" y="34248"/>
                    <a:pt x="32944" y="34248"/>
                  </a:cubicBezTo>
                  <a:cubicBezTo>
                    <a:pt x="32926" y="34248"/>
                    <a:pt x="32908" y="34246"/>
                    <a:pt x="32889" y="34240"/>
                  </a:cubicBezTo>
                  <a:cubicBezTo>
                    <a:pt x="32861" y="34240"/>
                    <a:pt x="32832" y="34231"/>
                    <a:pt x="32814" y="34203"/>
                  </a:cubicBezTo>
                  <a:cubicBezTo>
                    <a:pt x="32766" y="34155"/>
                    <a:pt x="32729" y="34089"/>
                    <a:pt x="32710" y="34014"/>
                  </a:cubicBezTo>
                  <a:cubicBezTo>
                    <a:pt x="32700" y="33985"/>
                    <a:pt x="32691" y="33957"/>
                    <a:pt x="32681" y="33938"/>
                  </a:cubicBezTo>
                  <a:cubicBezTo>
                    <a:pt x="32662" y="33928"/>
                    <a:pt x="32653" y="33919"/>
                    <a:pt x="32634" y="33919"/>
                  </a:cubicBezTo>
                  <a:cubicBezTo>
                    <a:pt x="32615" y="33919"/>
                    <a:pt x="32587" y="33938"/>
                    <a:pt x="32587" y="33947"/>
                  </a:cubicBezTo>
                  <a:cubicBezTo>
                    <a:pt x="32577" y="34023"/>
                    <a:pt x="32577" y="34089"/>
                    <a:pt x="32577" y="34165"/>
                  </a:cubicBezTo>
                  <a:lnTo>
                    <a:pt x="32577" y="34316"/>
                  </a:lnTo>
                  <a:lnTo>
                    <a:pt x="32454" y="34373"/>
                  </a:lnTo>
                  <a:cubicBezTo>
                    <a:pt x="32407" y="34344"/>
                    <a:pt x="32417" y="34288"/>
                    <a:pt x="32398" y="34250"/>
                  </a:cubicBezTo>
                  <a:cubicBezTo>
                    <a:pt x="32388" y="34231"/>
                    <a:pt x="32369" y="34221"/>
                    <a:pt x="32351" y="34221"/>
                  </a:cubicBezTo>
                  <a:cubicBezTo>
                    <a:pt x="32332" y="34221"/>
                    <a:pt x="32322" y="34231"/>
                    <a:pt x="32313" y="34250"/>
                  </a:cubicBezTo>
                  <a:cubicBezTo>
                    <a:pt x="32303" y="34316"/>
                    <a:pt x="32294" y="34373"/>
                    <a:pt x="32284" y="34439"/>
                  </a:cubicBezTo>
                  <a:cubicBezTo>
                    <a:pt x="32218" y="34505"/>
                    <a:pt x="32143" y="34562"/>
                    <a:pt x="32058" y="34590"/>
                  </a:cubicBezTo>
                  <a:cubicBezTo>
                    <a:pt x="32020" y="34543"/>
                    <a:pt x="32039" y="34514"/>
                    <a:pt x="32048" y="34477"/>
                  </a:cubicBezTo>
                  <a:cubicBezTo>
                    <a:pt x="32058" y="34439"/>
                    <a:pt x="32058" y="34401"/>
                    <a:pt x="32067" y="34363"/>
                  </a:cubicBezTo>
                  <a:cubicBezTo>
                    <a:pt x="32067" y="34335"/>
                    <a:pt x="32067" y="34306"/>
                    <a:pt x="32067" y="34278"/>
                  </a:cubicBezTo>
                  <a:cubicBezTo>
                    <a:pt x="32058" y="34240"/>
                    <a:pt x="32048" y="34212"/>
                    <a:pt x="32039" y="34174"/>
                  </a:cubicBezTo>
                  <a:cubicBezTo>
                    <a:pt x="32020" y="34184"/>
                    <a:pt x="32010" y="34193"/>
                    <a:pt x="32010" y="34193"/>
                  </a:cubicBezTo>
                  <a:cubicBezTo>
                    <a:pt x="32001" y="34373"/>
                    <a:pt x="31859" y="34486"/>
                    <a:pt x="31755" y="34618"/>
                  </a:cubicBezTo>
                  <a:cubicBezTo>
                    <a:pt x="31698" y="34685"/>
                    <a:pt x="31604" y="34685"/>
                    <a:pt x="31519" y="34703"/>
                  </a:cubicBezTo>
                  <a:cubicBezTo>
                    <a:pt x="31491" y="34675"/>
                    <a:pt x="31472" y="34637"/>
                    <a:pt x="31491" y="34599"/>
                  </a:cubicBezTo>
                  <a:cubicBezTo>
                    <a:pt x="31500" y="34514"/>
                    <a:pt x="31519" y="34439"/>
                    <a:pt x="31528" y="34354"/>
                  </a:cubicBezTo>
                  <a:cubicBezTo>
                    <a:pt x="31528" y="34325"/>
                    <a:pt x="31519" y="34297"/>
                    <a:pt x="31509" y="34278"/>
                  </a:cubicBezTo>
                  <a:cubicBezTo>
                    <a:pt x="31500" y="34259"/>
                    <a:pt x="31481" y="34250"/>
                    <a:pt x="31472" y="34250"/>
                  </a:cubicBezTo>
                  <a:cubicBezTo>
                    <a:pt x="31453" y="34250"/>
                    <a:pt x="31424" y="34259"/>
                    <a:pt x="31424" y="34269"/>
                  </a:cubicBezTo>
                  <a:cubicBezTo>
                    <a:pt x="31368" y="34467"/>
                    <a:pt x="31301" y="34675"/>
                    <a:pt x="31368" y="34892"/>
                  </a:cubicBezTo>
                  <a:lnTo>
                    <a:pt x="31509" y="34930"/>
                  </a:lnTo>
                  <a:cubicBezTo>
                    <a:pt x="31349" y="35072"/>
                    <a:pt x="31349" y="35072"/>
                    <a:pt x="31216" y="35100"/>
                  </a:cubicBezTo>
                  <a:cubicBezTo>
                    <a:pt x="31226" y="35034"/>
                    <a:pt x="31235" y="34977"/>
                    <a:pt x="31245" y="34911"/>
                  </a:cubicBezTo>
                  <a:cubicBezTo>
                    <a:pt x="31235" y="34892"/>
                    <a:pt x="31226" y="34874"/>
                    <a:pt x="31207" y="34874"/>
                  </a:cubicBezTo>
                  <a:cubicBezTo>
                    <a:pt x="31198" y="34874"/>
                    <a:pt x="31179" y="34883"/>
                    <a:pt x="31169" y="34892"/>
                  </a:cubicBezTo>
                  <a:cubicBezTo>
                    <a:pt x="31141" y="34930"/>
                    <a:pt x="31122" y="34977"/>
                    <a:pt x="31112" y="35025"/>
                  </a:cubicBezTo>
                  <a:cubicBezTo>
                    <a:pt x="31103" y="35081"/>
                    <a:pt x="31075" y="35148"/>
                    <a:pt x="31046" y="35204"/>
                  </a:cubicBezTo>
                  <a:cubicBezTo>
                    <a:pt x="31037" y="35204"/>
                    <a:pt x="31027" y="35214"/>
                    <a:pt x="31018" y="35214"/>
                  </a:cubicBezTo>
                  <a:cubicBezTo>
                    <a:pt x="30980" y="35252"/>
                    <a:pt x="30952" y="35289"/>
                    <a:pt x="30914" y="35318"/>
                  </a:cubicBezTo>
                  <a:cubicBezTo>
                    <a:pt x="30848" y="35374"/>
                    <a:pt x="30791" y="35459"/>
                    <a:pt x="30772" y="35554"/>
                  </a:cubicBezTo>
                  <a:cubicBezTo>
                    <a:pt x="30744" y="35648"/>
                    <a:pt x="30725" y="35752"/>
                    <a:pt x="30697" y="35856"/>
                  </a:cubicBezTo>
                  <a:cubicBezTo>
                    <a:pt x="30630" y="35828"/>
                    <a:pt x="30659" y="35762"/>
                    <a:pt x="30630" y="35724"/>
                  </a:cubicBezTo>
                  <a:cubicBezTo>
                    <a:pt x="30602" y="35686"/>
                    <a:pt x="30602" y="35658"/>
                    <a:pt x="30555" y="35658"/>
                  </a:cubicBezTo>
                  <a:cubicBezTo>
                    <a:pt x="30555" y="35667"/>
                    <a:pt x="30536" y="35677"/>
                    <a:pt x="30536" y="35677"/>
                  </a:cubicBezTo>
                  <a:cubicBezTo>
                    <a:pt x="30593" y="35856"/>
                    <a:pt x="30564" y="36045"/>
                    <a:pt x="30630" y="36216"/>
                  </a:cubicBezTo>
                  <a:cubicBezTo>
                    <a:pt x="30640" y="36253"/>
                    <a:pt x="30640" y="36291"/>
                    <a:pt x="30630" y="36329"/>
                  </a:cubicBezTo>
                  <a:cubicBezTo>
                    <a:pt x="30612" y="36414"/>
                    <a:pt x="30593" y="36508"/>
                    <a:pt x="30574" y="36594"/>
                  </a:cubicBezTo>
                  <a:cubicBezTo>
                    <a:pt x="30527" y="36575"/>
                    <a:pt x="30498" y="36527"/>
                    <a:pt x="30489" y="36480"/>
                  </a:cubicBezTo>
                  <a:cubicBezTo>
                    <a:pt x="30470" y="36414"/>
                    <a:pt x="30451" y="36338"/>
                    <a:pt x="30432" y="36263"/>
                  </a:cubicBezTo>
                  <a:cubicBezTo>
                    <a:pt x="30417" y="36226"/>
                    <a:pt x="30396" y="36200"/>
                    <a:pt x="30375" y="36200"/>
                  </a:cubicBezTo>
                  <a:cubicBezTo>
                    <a:pt x="30369" y="36200"/>
                    <a:pt x="30362" y="36202"/>
                    <a:pt x="30356" y="36206"/>
                  </a:cubicBezTo>
                  <a:cubicBezTo>
                    <a:pt x="30328" y="36225"/>
                    <a:pt x="30309" y="36272"/>
                    <a:pt x="30328" y="36310"/>
                  </a:cubicBezTo>
                  <a:cubicBezTo>
                    <a:pt x="30356" y="36480"/>
                    <a:pt x="30413" y="36650"/>
                    <a:pt x="30508" y="36801"/>
                  </a:cubicBezTo>
                  <a:cubicBezTo>
                    <a:pt x="30423" y="37038"/>
                    <a:pt x="30338" y="37274"/>
                    <a:pt x="30252" y="37510"/>
                  </a:cubicBezTo>
                  <a:cubicBezTo>
                    <a:pt x="30186" y="37671"/>
                    <a:pt x="30082" y="37822"/>
                    <a:pt x="29959" y="37954"/>
                  </a:cubicBezTo>
                  <a:cubicBezTo>
                    <a:pt x="29910" y="37996"/>
                    <a:pt x="29846" y="38022"/>
                    <a:pt x="29781" y="38022"/>
                  </a:cubicBezTo>
                  <a:cubicBezTo>
                    <a:pt x="29771" y="38022"/>
                    <a:pt x="29761" y="38022"/>
                    <a:pt x="29752" y="38021"/>
                  </a:cubicBezTo>
                  <a:cubicBezTo>
                    <a:pt x="29720" y="38021"/>
                    <a:pt x="29689" y="38053"/>
                    <a:pt x="29646" y="38053"/>
                  </a:cubicBezTo>
                  <a:cubicBezTo>
                    <a:pt x="29638" y="38053"/>
                    <a:pt x="29629" y="38052"/>
                    <a:pt x="29619" y="38049"/>
                  </a:cubicBezTo>
                  <a:cubicBezTo>
                    <a:pt x="29600" y="37973"/>
                    <a:pt x="29581" y="37907"/>
                    <a:pt x="29553" y="37841"/>
                  </a:cubicBezTo>
                  <a:cubicBezTo>
                    <a:pt x="29553" y="37832"/>
                    <a:pt x="29525" y="37822"/>
                    <a:pt x="29506" y="37822"/>
                  </a:cubicBezTo>
                  <a:cubicBezTo>
                    <a:pt x="29487" y="37822"/>
                    <a:pt x="29496" y="37841"/>
                    <a:pt x="29496" y="37841"/>
                  </a:cubicBezTo>
                  <a:cubicBezTo>
                    <a:pt x="29506" y="37936"/>
                    <a:pt x="29525" y="38021"/>
                    <a:pt x="29544" y="38115"/>
                  </a:cubicBezTo>
                  <a:cubicBezTo>
                    <a:pt x="29563" y="38200"/>
                    <a:pt x="29515" y="38285"/>
                    <a:pt x="29440" y="38314"/>
                  </a:cubicBezTo>
                  <a:cubicBezTo>
                    <a:pt x="29402" y="38332"/>
                    <a:pt x="29364" y="38342"/>
                    <a:pt x="29326" y="38351"/>
                  </a:cubicBezTo>
                  <a:cubicBezTo>
                    <a:pt x="29288" y="38351"/>
                    <a:pt x="29251" y="38323"/>
                    <a:pt x="29241" y="38285"/>
                  </a:cubicBezTo>
                  <a:cubicBezTo>
                    <a:pt x="29232" y="38210"/>
                    <a:pt x="29222" y="38125"/>
                    <a:pt x="29222" y="38039"/>
                  </a:cubicBezTo>
                  <a:cubicBezTo>
                    <a:pt x="29222" y="38011"/>
                    <a:pt x="29222" y="38011"/>
                    <a:pt x="29128" y="37983"/>
                  </a:cubicBezTo>
                  <a:cubicBezTo>
                    <a:pt x="29128" y="38096"/>
                    <a:pt x="29118" y="38200"/>
                    <a:pt x="29118" y="38304"/>
                  </a:cubicBezTo>
                  <a:cubicBezTo>
                    <a:pt x="29090" y="38323"/>
                    <a:pt x="29081" y="38342"/>
                    <a:pt x="29062" y="38342"/>
                  </a:cubicBezTo>
                  <a:cubicBezTo>
                    <a:pt x="28977" y="38351"/>
                    <a:pt x="28892" y="38351"/>
                    <a:pt x="28825" y="38418"/>
                  </a:cubicBezTo>
                  <a:cubicBezTo>
                    <a:pt x="28817" y="38428"/>
                    <a:pt x="28806" y="38433"/>
                    <a:pt x="28794" y="38433"/>
                  </a:cubicBezTo>
                  <a:cubicBezTo>
                    <a:pt x="28764" y="38433"/>
                    <a:pt x="28728" y="38404"/>
                    <a:pt x="28721" y="38370"/>
                  </a:cubicBezTo>
                  <a:cubicBezTo>
                    <a:pt x="28703" y="38323"/>
                    <a:pt x="28693" y="38285"/>
                    <a:pt x="28674" y="38247"/>
                  </a:cubicBezTo>
                  <a:cubicBezTo>
                    <a:pt x="28674" y="38243"/>
                    <a:pt x="28667" y="38243"/>
                    <a:pt x="28658" y="38243"/>
                  </a:cubicBezTo>
                  <a:cubicBezTo>
                    <a:pt x="28648" y="38243"/>
                    <a:pt x="28636" y="38243"/>
                    <a:pt x="28627" y="38238"/>
                  </a:cubicBezTo>
                  <a:cubicBezTo>
                    <a:pt x="28599" y="38314"/>
                    <a:pt x="28580" y="38389"/>
                    <a:pt x="28599" y="38474"/>
                  </a:cubicBezTo>
                  <a:cubicBezTo>
                    <a:pt x="28599" y="38550"/>
                    <a:pt x="28615" y="38583"/>
                    <a:pt x="28663" y="38583"/>
                  </a:cubicBezTo>
                  <a:cubicBezTo>
                    <a:pt x="28687" y="38583"/>
                    <a:pt x="28718" y="38575"/>
                    <a:pt x="28759" y="38559"/>
                  </a:cubicBezTo>
                  <a:cubicBezTo>
                    <a:pt x="28783" y="38541"/>
                    <a:pt x="28811" y="38535"/>
                    <a:pt x="28840" y="38535"/>
                  </a:cubicBezTo>
                  <a:cubicBezTo>
                    <a:pt x="28857" y="38535"/>
                    <a:pt x="28874" y="38537"/>
                    <a:pt x="28892" y="38540"/>
                  </a:cubicBezTo>
                  <a:cubicBezTo>
                    <a:pt x="28901" y="38540"/>
                    <a:pt x="28920" y="38550"/>
                    <a:pt x="28920" y="38559"/>
                  </a:cubicBezTo>
                  <a:cubicBezTo>
                    <a:pt x="28920" y="38569"/>
                    <a:pt x="28920" y="38607"/>
                    <a:pt x="28920" y="38607"/>
                  </a:cubicBezTo>
                  <a:cubicBezTo>
                    <a:pt x="28636" y="38805"/>
                    <a:pt x="28381" y="39032"/>
                    <a:pt x="28098" y="39230"/>
                  </a:cubicBezTo>
                  <a:cubicBezTo>
                    <a:pt x="27871" y="39400"/>
                    <a:pt x="27663" y="39599"/>
                    <a:pt x="27483" y="39816"/>
                  </a:cubicBezTo>
                  <a:cubicBezTo>
                    <a:pt x="27313" y="40024"/>
                    <a:pt x="27124" y="40213"/>
                    <a:pt x="26926" y="40383"/>
                  </a:cubicBezTo>
                  <a:cubicBezTo>
                    <a:pt x="26869" y="40421"/>
                    <a:pt x="26831" y="40468"/>
                    <a:pt x="26784" y="40525"/>
                  </a:cubicBezTo>
                  <a:cubicBezTo>
                    <a:pt x="26699" y="40619"/>
                    <a:pt x="26614" y="40723"/>
                    <a:pt x="26529" y="40827"/>
                  </a:cubicBezTo>
                  <a:cubicBezTo>
                    <a:pt x="26378" y="40979"/>
                    <a:pt x="26170" y="41092"/>
                    <a:pt x="25952" y="41120"/>
                  </a:cubicBezTo>
                  <a:cubicBezTo>
                    <a:pt x="25921" y="41127"/>
                    <a:pt x="25888" y="41130"/>
                    <a:pt x="25856" y="41130"/>
                  </a:cubicBezTo>
                  <a:cubicBezTo>
                    <a:pt x="25791" y="41130"/>
                    <a:pt x="25726" y="41117"/>
                    <a:pt x="25669" y="41092"/>
                  </a:cubicBezTo>
                  <a:cubicBezTo>
                    <a:pt x="25442" y="40998"/>
                    <a:pt x="25244" y="40875"/>
                    <a:pt x="25064" y="40705"/>
                  </a:cubicBezTo>
                  <a:cubicBezTo>
                    <a:pt x="24629" y="40270"/>
                    <a:pt x="24270" y="39750"/>
                    <a:pt x="24034" y="39183"/>
                  </a:cubicBezTo>
                  <a:cubicBezTo>
                    <a:pt x="23958" y="39022"/>
                    <a:pt x="23892" y="38862"/>
                    <a:pt x="23817" y="38701"/>
                  </a:cubicBezTo>
                  <a:cubicBezTo>
                    <a:pt x="23750" y="38550"/>
                    <a:pt x="23713" y="38399"/>
                    <a:pt x="23703" y="38247"/>
                  </a:cubicBezTo>
                  <a:cubicBezTo>
                    <a:pt x="23656" y="37945"/>
                    <a:pt x="23590" y="37661"/>
                    <a:pt x="23505" y="37378"/>
                  </a:cubicBezTo>
                  <a:cubicBezTo>
                    <a:pt x="23486" y="37331"/>
                    <a:pt x="23467" y="37293"/>
                    <a:pt x="23448" y="37255"/>
                  </a:cubicBezTo>
                  <a:cubicBezTo>
                    <a:pt x="23401" y="37142"/>
                    <a:pt x="23344" y="37038"/>
                    <a:pt x="23287" y="36924"/>
                  </a:cubicBezTo>
                  <a:cubicBezTo>
                    <a:pt x="23231" y="36773"/>
                    <a:pt x="23146" y="36641"/>
                    <a:pt x="23023" y="36537"/>
                  </a:cubicBezTo>
                  <a:cubicBezTo>
                    <a:pt x="22985" y="36490"/>
                    <a:pt x="22957" y="36442"/>
                    <a:pt x="22947" y="36386"/>
                  </a:cubicBezTo>
                  <a:cubicBezTo>
                    <a:pt x="22909" y="36272"/>
                    <a:pt x="22862" y="36159"/>
                    <a:pt x="22796" y="36055"/>
                  </a:cubicBezTo>
                  <a:cubicBezTo>
                    <a:pt x="22739" y="35989"/>
                    <a:pt x="22720" y="35894"/>
                    <a:pt x="22749" y="35800"/>
                  </a:cubicBezTo>
                  <a:cubicBezTo>
                    <a:pt x="22777" y="35696"/>
                    <a:pt x="22701" y="35592"/>
                    <a:pt x="22664" y="35488"/>
                  </a:cubicBezTo>
                  <a:cubicBezTo>
                    <a:pt x="22664" y="35481"/>
                    <a:pt x="22659" y="35474"/>
                    <a:pt x="22653" y="35474"/>
                  </a:cubicBezTo>
                  <a:cubicBezTo>
                    <a:pt x="22650" y="35474"/>
                    <a:pt x="22647" y="35476"/>
                    <a:pt x="22645" y="35478"/>
                  </a:cubicBezTo>
                  <a:cubicBezTo>
                    <a:pt x="22635" y="35478"/>
                    <a:pt x="22607" y="35488"/>
                    <a:pt x="22607" y="35507"/>
                  </a:cubicBezTo>
                  <a:cubicBezTo>
                    <a:pt x="22597" y="35554"/>
                    <a:pt x="22588" y="35601"/>
                    <a:pt x="22579" y="35667"/>
                  </a:cubicBezTo>
                  <a:cubicBezTo>
                    <a:pt x="22484" y="35611"/>
                    <a:pt x="22418" y="35563"/>
                    <a:pt x="22456" y="35459"/>
                  </a:cubicBezTo>
                  <a:cubicBezTo>
                    <a:pt x="22475" y="35412"/>
                    <a:pt x="22475" y="35374"/>
                    <a:pt x="22475" y="35327"/>
                  </a:cubicBezTo>
                  <a:cubicBezTo>
                    <a:pt x="22456" y="35185"/>
                    <a:pt x="22437" y="35053"/>
                    <a:pt x="22408" y="34911"/>
                  </a:cubicBezTo>
                  <a:cubicBezTo>
                    <a:pt x="22390" y="34817"/>
                    <a:pt x="22361" y="34713"/>
                    <a:pt x="22333" y="34618"/>
                  </a:cubicBezTo>
                  <a:cubicBezTo>
                    <a:pt x="22333" y="34609"/>
                    <a:pt x="22304" y="34599"/>
                    <a:pt x="22286" y="34590"/>
                  </a:cubicBezTo>
                  <a:cubicBezTo>
                    <a:pt x="22283" y="34589"/>
                    <a:pt x="22281" y="34588"/>
                    <a:pt x="22278" y="34588"/>
                  </a:cubicBezTo>
                  <a:cubicBezTo>
                    <a:pt x="22262" y="34588"/>
                    <a:pt x="22249" y="34614"/>
                    <a:pt x="22257" y="34647"/>
                  </a:cubicBezTo>
                  <a:cubicBezTo>
                    <a:pt x="22257" y="34713"/>
                    <a:pt x="22276" y="34770"/>
                    <a:pt x="22286" y="34836"/>
                  </a:cubicBezTo>
                  <a:cubicBezTo>
                    <a:pt x="22286" y="34883"/>
                    <a:pt x="22286" y="34930"/>
                    <a:pt x="22286" y="34977"/>
                  </a:cubicBezTo>
                  <a:cubicBezTo>
                    <a:pt x="22172" y="34968"/>
                    <a:pt x="22087" y="34940"/>
                    <a:pt x="22068" y="34836"/>
                  </a:cubicBezTo>
                  <a:cubicBezTo>
                    <a:pt x="22049" y="34788"/>
                    <a:pt x="22030" y="34751"/>
                    <a:pt x="22011" y="34713"/>
                  </a:cubicBezTo>
                  <a:cubicBezTo>
                    <a:pt x="21993" y="34703"/>
                    <a:pt x="21974" y="34694"/>
                    <a:pt x="21945" y="34694"/>
                  </a:cubicBezTo>
                  <a:cubicBezTo>
                    <a:pt x="21938" y="34695"/>
                    <a:pt x="21931" y="34695"/>
                    <a:pt x="21924" y="34695"/>
                  </a:cubicBezTo>
                  <a:cubicBezTo>
                    <a:pt x="21846" y="34695"/>
                    <a:pt x="21771" y="34649"/>
                    <a:pt x="21728" y="34571"/>
                  </a:cubicBezTo>
                  <a:cubicBezTo>
                    <a:pt x="21709" y="34543"/>
                    <a:pt x="21690" y="34514"/>
                    <a:pt x="21671" y="34486"/>
                  </a:cubicBezTo>
                  <a:cubicBezTo>
                    <a:pt x="21658" y="34466"/>
                    <a:pt x="21639" y="34450"/>
                    <a:pt x="21619" y="34450"/>
                  </a:cubicBezTo>
                  <a:cubicBezTo>
                    <a:pt x="21612" y="34450"/>
                    <a:pt x="21604" y="34452"/>
                    <a:pt x="21596" y="34458"/>
                  </a:cubicBezTo>
                  <a:cubicBezTo>
                    <a:pt x="21567" y="34477"/>
                    <a:pt x="21548" y="34495"/>
                    <a:pt x="21539" y="34514"/>
                  </a:cubicBezTo>
                  <a:cubicBezTo>
                    <a:pt x="21530" y="34552"/>
                    <a:pt x="21548" y="34590"/>
                    <a:pt x="21492" y="34628"/>
                  </a:cubicBezTo>
                  <a:lnTo>
                    <a:pt x="21048" y="34458"/>
                  </a:lnTo>
                  <a:cubicBezTo>
                    <a:pt x="20972" y="34363"/>
                    <a:pt x="21019" y="34250"/>
                    <a:pt x="20991" y="34146"/>
                  </a:cubicBezTo>
                  <a:lnTo>
                    <a:pt x="20991" y="34146"/>
                  </a:lnTo>
                  <a:cubicBezTo>
                    <a:pt x="20972" y="34174"/>
                    <a:pt x="20953" y="34184"/>
                    <a:pt x="20944" y="34203"/>
                  </a:cubicBezTo>
                  <a:cubicBezTo>
                    <a:pt x="20934" y="34250"/>
                    <a:pt x="20925" y="34297"/>
                    <a:pt x="20915" y="34344"/>
                  </a:cubicBezTo>
                  <a:cubicBezTo>
                    <a:pt x="20906" y="34382"/>
                    <a:pt x="20868" y="34401"/>
                    <a:pt x="20830" y="34401"/>
                  </a:cubicBezTo>
                  <a:cubicBezTo>
                    <a:pt x="20660" y="34382"/>
                    <a:pt x="20509" y="34325"/>
                    <a:pt x="20367" y="34240"/>
                  </a:cubicBezTo>
                  <a:cubicBezTo>
                    <a:pt x="20216" y="34203"/>
                    <a:pt x="20074" y="34136"/>
                    <a:pt x="19951" y="34042"/>
                  </a:cubicBezTo>
                  <a:cubicBezTo>
                    <a:pt x="19942" y="33985"/>
                    <a:pt x="19932" y="33938"/>
                    <a:pt x="19923" y="33881"/>
                  </a:cubicBezTo>
                  <a:cubicBezTo>
                    <a:pt x="19895" y="33919"/>
                    <a:pt x="19895" y="33976"/>
                    <a:pt x="19809" y="33985"/>
                  </a:cubicBezTo>
                  <a:cubicBezTo>
                    <a:pt x="19772" y="33976"/>
                    <a:pt x="19724" y="33966"/>
                    <a:pt x="19687" y="33947"/>
                  </a:cubicBezTo>
                  <a:cubicBezTo>
                    <a:pt x="19498" y="33862"/>
                    <a:pt x="19479" y="33881"/>
                    <a:pt x="19488" y="33673"/>
                  </a:cubicBezTo>
                  <a:cubicBezTo>
                    <a:pt x="19488" y="33635"/>
                    <a:pt x="19479" y="33598"/>
                    <a:pt x="19479" y="33560"/>
                  </a:cubicBezTo>
                  <a:cubicBezTo>
                    <a:pt x="19479" y="33550"/>
                    <a:pt x="19460" y="33522"/>
                    <a:pt x="19450" y="33522"/>
                  </a:cubicBezTo>
                  <a:cubicBezTo>
                    <a:pt x="19431" y="33522"/>
                    <a:pt x="19413" y="33541"/>
                    <a:pt x="19403" y="33550"/>
                  </a:cubicBezTo>
                  <a:cubicBezTo>
                    <a:pt x="19394" y="33579"/>
                    <a:pt x="19394" y="33607"/>
                    <a:pt x="19394" y="33635"/>
                  </a:cubicBezTo>
                  <a:lnTo>
                    <a:pt x="19394" y="33806"/>
                  </a:lnTo>
                  <a:cubicBezTo>
                    <a:pt x="19354" y="33817"/>
                    <a:pt x="19313" y="33823"/>
                    <a:pt x="19271" y="33823"/>
                  </a:cubicBezTo>
                  <a:cubicBezTo>
                    <a:pt x="19214" y="33823"/>
                    <a:pt x="19156" y="33813"/>
                    <a:pt x="19101" y="33796"/>
                  </a:cubicBezTo>
                  <a:cubicBezTo>
                    <a:pt x="19072" y="33787"/>
                    <a:pt x="19053" y="33768"/>
                    <a:pt x="19044" y="33739"/>
                  </a:cubicBezTo>
                  <a:cubicBezTo>
                    <a:pt x="19035" y="33692"/>
                    <a:pt x="19025" y="33635"/>
                    <a:pt x="19025" y="33579"/>
                  </a:cubicBezTo>
                  <a:cubicBezTo>
                    <a:pt x="19017" y="33547"/>
                    <a:pt x="18982" y="33508"/>
                    <a:pt x="18960" y="33508"/>
                  </a:cubicBezTo>
                  <a:cubicBezTo>
                    <a:pt x="18956" y="33508"/>
                    <a:pt x="18952" y="33510"/>
                    <a:pt x="18949" y="33513"/>
                  </a:cubicBezTo>
                  <a:cubicBezTo>
                    <a:pt x="18931" y="33532"/>
                    <a:pt x="18912" y="33550"/>
                    <a:pt x="18912" y="33579"/>
                  </a:cubicBezTo>
                  <a:cubicBezTo>
                    <a:pt x="18902" y="33607"/>
                    <a:pt x="18912" y="33645"/>
                    <a:pt x="18912" y="33683"/>
                  </a:cubicBezTo>
                  <a:cubicBezTo>
                    <a:pt x="18902" y="33711"/>
                    <a:pt x="18902" y="33739"/>
                    <a:pt x="18893" y="33758"/>
                  </a:cubicBezTo>
                  <a:cubicBezTo>
                    <a:pt x="18846" y="33825"/>
                    <a:pt x="18779" y="33825"/>
                    <a:pt x="18713" y="33834"/>
                  </a:cubicBezTo>
                  <a:cubicBezTo>
                    <a:pt x="18705" y="33835"/>
                    <a:pt x="18696" y="33835"/>
                    <a:pt x="18688" y="33835"/>
                  </a:cubicBezTo>
                  <a:cubicBezTo>
                    <a:pt x="18613" y="33835"/>
                    <a:pt x="18550" y="33798"/>
                    <a:pt x="18524" y="33730"/>
                  </a:cubicBezTo>
                  <a:cubicBezTo>
                    <a:pt x="18496" y="33635"/>
                    <a:pt x="18477" y="33532"/>
                    <a:pt x="18458" y="33437"/>
                  </a:cubicBezTo>
                  <a:cubicBezTo>
                    <a:pt x="18439" y="33371"/>
                    <a:pt x="18430" y="33305"/>
                    <a:pt x="18420" y="33248"/>
                  </a:cubicBezTo>
                  <a:cubicBezTo>
                    <a:pt x="18411" y="33239"/>
                    <a:pt x="18411" y="33229"/>
                    <a:pt x="18401" y="33229"/>
                  </a:cubicBezTo>
                  <a:cubicBezTo>
                    <a:pt x="18382" y="33229"/>
                    <a:pt x="18364" y="33239"/>
                    <a:pt x="18345" y="33248"/>
                  </a:cubicBezTo>
                  <a:cubicBezTo>
                    <a:pt x="18335" y="33267"/>
                    <a:pt x="18326" y="33286"/>
                    <a:pt x="18326" y="33305"/>
                  </a:cubicBezTo>
                  <a:cubicBezTo>
                    <a:pt x="18326" y="33361"/>
                    <a:pt x="18326" y="33428"/>
                    <a:pt x="18335" y="33494"/>
                  </a:cubicBezTo>
                  <a:cubicBezTo>
                    <a:pt x="18354" y="33635"/>
                    <a:pt x="18392" y="33768"/>
                    <a:pt x="18458" y="33891"/>
                  </a:cubicBezTo>
                  <a:cubicBezTo>
                    <a:pt x="18439" y="33910"/>
                    <a:pt x="18411" y="33928"/>
                    <a:pt x="18382" y="33947"/>
                  </a:cubicBezTo>
                  <a:cubicBezTo>
                    <a:pt x="18241" y="33995"/>
                    <a:pt x="18080" y="34023"/>
                    <a:pt x="17929" y="34032"/>
                  </a:cubicBezTo>
                  <a:cubicBezTo>
                    <a:pt x="17590" y="34090"/>
                    <a:pt x="17251" y="34119"/>
                    <a:pt x="16912" y="34119"/>
                  </a:cubicBezTo>
                  <a:cubicBezTo>
                    <a:pt x="16863" y="34119"/>
                    <a:pt x="16815" y="34119"/>
                    <a:pt x="16766" y="34117"/>
                  </a:cubicBezTo>
                  <a:cubicBezTo>
                    <a:pt x="16719" y="34117"/>
                    <a:pt x="16672" y="34108"/>
                    <a:pt x="16625" y="34099"/>
                  </a:cubicBezTo>
                  <a:cubicBezTo>
                    <a:pt x="16719" y="33872"/>
                    <a:pt x="16710" y="33862"/>
                    <a:pt x="16587" y="33664"/>
                  </a:cubicBezTo>
                  <a:cubicBezTo>
                    <a:pt x="16530" y="33692"/>
                    <a:pt x="16549" y="33758"/>
                    <a:pt x="16521" y="33806"/>
                  </a:cubicBezTo>
                  <a:cubicBezTo>
                    <a:pt x="16500" y="33854"/>
                    <a:pt x="16453" y="33883"/>
                    <a:pt x="16403" y="33883"/>
                  </a:cubicBezTo>
                  <a:cubicBezTo>
                    <a:pt x="16386" y="33883"/>
                    <a:pt x="16368" y="33879"/>
                    <a:pt x="16351" y="33872"/>
                  </a:cubicBezTo>
                  <a:cubicBezTo>
                    <a:pt x="16332" y="33872"/>
                    <a:pt x="16322" y="33862"/>
                    <a:pt x="16303" y="33853"/>
                  </a:cubicBezTo>
                  <a:cubicBezTo>
                    <a:pt x="16247" y="33834"/>
                    <a:pt x="16199" y="33787"/>
                    <a:pt x="16199" y="33730"/>
                  </a:cubicBezTo>
                  <a:cubicBezTo>
                    <a:pt x="16199" y="33692"/>
                    <a:pt x="16190" y="33654"/>
                    <a:pt x="16190" y="33617"/>
                  </a:cubicBezTo>
                  <a:cubicBezTo>
                    <a:pt x="16190" y="33588"/>
                    <a:pt x="16190" y="33550"/>
                    <a:pt x="16180" y="33513"/>
                  </a:cubicBezTo>
                  <a:lnTo>
                    <a:pt x="16124" y="33513"/>
                  </a:lnTo>
                  <a:cubicBezTo>
                    <a:pt x="16114" y="33541"/>
                    <a:pt x="16105" y="33560"/>
                    <a:pt x="16095" y="33588"/>
                  </a:cubicBezTo>
                  <a:cubicBezTo>
                    <a:pt x="16095" y="33673"/>
                    <a:pt x="16086" y="33758"/>
                    <a:pt x="16086" y="33834"/>
                  </a:cubicBezTo>
                  <a:cubicBezTo>
                    <a:pt x="16076" y="33843"/>
                    <a:pt x="16076" y="33853"/>
                    <a:pt x="16076" y="33862"/>
                  </a:cubicBezTo>
                  <a:cubicBezTo>
                    <a:pt x="16061" y="33862"/>
                    <a:pt x="16040" y="33874"/>
                    <a:pt x="16027" y="33874"/>
                  </a:cubicBezTo>
                  <a:cubicBezTo>
                    <a:pt x="16024" y="33874"/>
                    <a:pt x="16022" y="33874"/>
                    <a:pt x="16020" y="33872"/>
                  </a:cubicBezTo>
                  <a:cubicBezTo>
                    <a:pt x="15991" y="33862"/>
                    <a:pt x="15963" y="33853"/>
                    <a:pt x="15944" y="33834"/>
                  </a:cubicBezTo>
                  <a:cubicBezTo>
                    <a:pt x="15642" y="33617"/>
                    <a:pt x="15680" y="33664"/>
                    <a:pt x="15670" y="33333"/>
                  </a:cubicBezTo>
                  <a:cubicBezTo>
                    <a:pt x="15689" y="33191"/>
                    <a:pt x="15680" y="33040"/>
                    <a:pt x="15651" y="32898"/>
                  </a:cubicBezTo>
                  <a:cubicBezTo>
                    <a:pt x="15651" y="32889"/>
                    <a:pt x="15623" y="32879"/>
                    <a:pt x="15604" y="32870"/>
                  </a:cubicBezTo>
                  <a:cubicBezTo>
                    <a:pt x="15585" y="32870"/>
                    <a:pt x="15585" y="32879"/>
                    <a:pt x="15585" y="32889"/>
                  </a:cubicBezTo>
                  <a:cubicBezTo>
                    <a:pt x="15576" y="32917"/>
                    <a:pt x="15566" y="32955"/>
                    <a:pt x="15566" y="32993"/>
                  </a:cubicBezTo>
                  <a:lnTo>
                    <a:pt x="15566" y="33324"/>
                  </a:lnTo>
                  <a:cubicBezTo>
                    <a:pt x="15566" y="33361"/>
                    <a:pt x="15566" y="33399"/>
                    <a:pt x="15566" y="33437"/>
                  </a:cubicBezTo>
                  <a:cubicBezTo>
                    <a:pt x="15472" y="33437"/>
                    <a:pt x="15472" y="33437"/>
                    <a:pt x="15368" y="33314"/>
                  </a:cubicBezTo>
                  <a:cubicBezTo>
                    <a:pt x="15330" y="33068"/>
                    <a:pt x="15302" y="32832"/>
                    <a:pt x="15264" y="32577"/>
                  </a:cubicBezTo>
                  <a:cubicBezTo>
                    <a:pt x="15226" y="32605"/>
                    <a:pt x="15188" y="32615"/>
                    <a:pt x="15188" y="32634"/>
                  </a:cubicBezTo>
                  <a:cubicBezTo>
                    <a:pt x="15179" y="32690"/>
                    <a:pt x="15179" y="32747"/>
                    <a:pt x="15188" y="32804"/>
                  </a:cubicBezTo>
                  <a:cubicBezTo>
                    <a:pt x="15198" y="32870"/>
                    <a:pt x="15216" y="32946"/>
                    <a:pt x="15226" y="33021"/>
                  </a:cubicBezTo>
                  <a:cubicBezTo>
                    <a:pt x="15226" y="33050"/>
                    <a:pt x="15235" y="33097"/>
                    <a:pt x="15198" y="33116"/>
                  </a:cubicBezTo>
                  <a:cubicBezTo>
                    <a:pt x="15179" y="33116"/>
                    <a:pt x="15141" y="33097"/>
                    <a:pt x="15122" y="33078"/>
                  </a:cubicBezTo>
                  <a:cubicBezTo>
                    <a:pt x="15027" y="32983"/>
                    <a:pt x="14942" y="32889"/>
                    <a:pt x="14829" y="32775"/>
                  </a:cubicBezTo>
                  <a:cubicBezTo>
                    <a:pt x="14820" y="32681"/>
                    <a:pt x="14801" y="32568"/>
                    <a:pt x="14791" y="32454"/>
                  </a:cubicBezTo>
                  <a:cubicBezTo>
                    <a:pt x="14706" y="32492"/>
                    <a:pt x="14753" y="32577"/>
                    <a:pt x="14697" y="32634"/>
                  </a:cubicBezTo>
                  <a:cubicBezTo>
                    <a:pt x="14593" y="32634"/>
                    <a:pt x="14536" y="32530"/>
                    <a:pt x="14451" y="32530"/>
                  </a:cubicBezTo>
                  <a:cubicBezTo>
                    <a:pt x="14394" y="32426"/>
                    <a:pt x="14432" y="32341"/>
                    <a:pt x="14394" y="32256"/>
                  </a:cubicBezTo>
                  <a:cubicBezTo>
                    <a:pt x="14338" y="32303"/>
                    <a:pt x="14338" y="32303"/>
                    <a:pt x="14300" y="32407"/>
                  </a:cubicBezTo>
                  <a:cubicBezTo>
                    <a:pt x="14292" y="32415"/>
                    <a:pt x="14278" y="32428"/>
                    <a:pt x="14263" y="32428"/>
                  </a:cubicBezTo>
                  <a:cubicBezTo>
                    <a:pt x="14260" y="32428"/>
                    <a:pt x="14256" y="32428"/>
                    <a:pt x="14253" y="32426"/>
                  </a:cubicBezTo>
                  <a:cubicBezTo>
                    <a:pt x="14158" y="32426"/>
                    <a:pt x="14054" y="32435"/>
                    <a:pt x="13969" y="32454"/>
                  </a:cubicBezTo>
                  <a:cubicBezTo>
                    <a:pt x="13955" y="32457"/>
                    <a:pt x="13942" y="32459"/>
                    <a:pt x="13930" y="32459"/>
                  </a:cubicBezTo>
                  <a:cubicBezTo>
                    <a:pt x="13872" y="32459"/>
                    <a:pt x="13845" y="32421"/>
                    <a:pt x="13837" y="32350"/>
                  </a:cubicBezTo>
                  <a:cubicBezTo>
                    <a:pt x="13837" y="32284"/>
                    <a:pt x="13837" y="32227"/>
                    <a:pt x="13827" y="32161"/>
                  </a:cubicBezTo>
                  <a:cubicBezTo>
                    <a:pt x="13827" y="32123"/>
                    <a:pt x="13818" y="32086"/>
                    <a:pt x="13808" y="32057"/>
                  </a:cubicBezTo>
                  <a:cubicBezTo>
                    <a:pt x="13752" y="32057"/>
                    <a:pt x="13733" y="32086"/>
                    <a:pt x="13723" y="32123"/>
                  </a:cubicBezTo>
                  <a:cubicBezTo>
                    <a:pt x="13723" y="32227"/>
                    <a:pt x="13714" y="32341"/>
                    <a:pt x="13714" y="32464"/>
                  </a:cubicBezTo>
                  <a:lnTo>
                    <a:pt x="13478" y="32586"/>
                  </a:lnTo>
                  <a:cubicBezTo>
                    <a:pt x="13467" y="32592"/>
                    <a:pt x="13457" y="32594"/>
                    <a:pt x="13446" y="32594"/>
                  </a:cubicBezTo>
                  <a:cubicBezTo>
                    <a:pt x="13417" y="32594"/>
                    <a:pt x="13390" y="32576"/>
                    <a:pt x="13383" y="32549"/>
                  </a:cubicBezTo>
                  <a:cubicBezTo>
                    <a:pt x="13383" y="32464"/>
                    <a:pt x="13374" y="32388"/>
                    <a:pt x="13374" y="32303"/>
                  </a:cubicBezTo>
                  <a:cubicBezTo>
                    <a:pt x="13411" y="32256"/>
                    <a:pt x="13449" y="32218"/>
                    <a:pt x="13478" y="32190"/>
                  </a:cubicBezTo>
                  <a:cubicBezTo>
                    <a:pt x="13440" y="31972"/>
                    <a:pt x="13392" y="31764"/>
                    <a:pt x="13345" y="31556"/>
                  </a:cubicBezTo>
                  <a:cubicBezTo>
                    <a:pt x="13345" y="31509"/>
                    <a:pt x="13307" y="31471"/>
                    <a:pt x="13260" y="31452"/>
                  </a:cubicBezTo>
                  <a:cubicBezTo>
                    <a:pt x="13232" y="31500"/>
                    <a:pt x="13222" y="31556"/>
                    <a:pt x="13241" y="31613"/>
                  </a:cubicBezTo>
                  <a:cubicBezTo>
                    <a:pt x="13289" y="31859"/>
                    <a:pt x="13289" y="32123"/>
                    <a:pt x="13251" y="32379"/>
                  </a:cubicBezTo>
                  <a:cubicBezTo>
                    <a:pt x="13241" y="32445"/>
                    <a:pt x="13241" y="32511"/>
                    <a:pt x="13241" y="32568"/>
                  </a:cubicBezTo>
                  <a:cubicBezTo>
                    <a:pt x="13241" y="32813"/>
                    <a:pt x="13251" y="32775"/>
                    <a:pt x="13071" y="32955"/>
                  </a:cubicBezTo>
                  <a:cubicBezTo>
                    <a:pt x="13024" y="32993"/>
                    <a:pt x="12986" y="33031"/>
                    <a:pt x="12939" y="33068"/>
                  </a:cubicBezTo>
                  <a:cubicBezTo>
                    <a:pt x="12913" y="33095"/>
                    <a:pt x="12888" y="33109"/>
                    <a:pt x="12864" y="33109"/>
                  </a:cubicBezTo>
                  <a:cubicBezTo>
                    <a:pt x="12836" y="33109"/>
                    <a:pt x="12809" y="33090"/>
                    <a:pt x="12778" y="33050"/>
                  </a:cubicBezTo>
                  <a:cubicBezTo>
                    <a:pt x="12759" y="33012"/>
                    <a:pt x="12731" y="32983"/>
                    <a:pt x="12703" y="32955"/>
                  </a:cubicBezTo>
                  <a:cubicBezTo>
                    <a:pt x="12665" y="32927"/>
                    <a:pt x="12627" y="32908"/>
                    <a:pt x="12580" y="32898"/>
                  </a:cubicBezTo>
                  <a:cubicBezTo>
                    <a:pt x="12547" y="32894"/>
                    <a:pt x="12514" y="32891"/>
                    <a:pt x="12481" y="32891"/>
                  </a:cubicBezTo>
                  <a:cubicBezTo>
                    <a:pt x="12447" y="32891"/>
                    <a:pt x="12414" y="32894"/>
                    <a:pt x="12381" y="32898"/>
                  </a:cubicBezTo>
                  <a:cubicBezTo>
                    <a:pt x="12145" y="32946"/>
                    <a:pt x="11928" y="33021"/>
                    <a:pt x="11814" y="33257"/>
                  </a:cubicBezTo>
                  <a:cubicBezTo>
                    <a:pt x="11795" y="33286"/>
                    <a:pt x="11776" y="33314"/>
                    <a:pt x="11748" y="33343"/>
                  </a:cubicBezTo>
                  <a:cubicBezTo>
                    <a:pt x="11748" y="33352"/>
                    <a:pt x="11739" y="33352"/>
                    <a:pt x="11720" y="33361"/>
                  </a:cubicBezTo>
                  <a:cubicBezTo>
                    <a:pt x="11597" y="33295"/>
                    <a:pt x="11682" y="33163"/>
                    <a:pt x="11625" y="33068"/>
                  </a:cubicBezTo>
                  <a:cubicBezTo>
                    <a:pt x="11606" y="33068"/>
                    <a:pt x="11578" y="33068"/>
                    <a:pt x="11578" y="33078"/>
                  </a:cubicBezTo>
                  <a:cubicBezTo>
                    <a:pt x="11512" y="33257"/>
                    <a:pt x="11540" y="33446"/>
                    <a:pt x="11644" y="33607"/>
                  </a:cubicBezTo>
                  <a:cubicBezTo>
                    <a:pt x="11616" y="33692"/>
                    <a:pt x="11597" y="33768"/>
                    <a:pt x="11569" y="33843"/>
                  </a:cubicBezTo>
                  <a:cubicBezTo>
                    <a:pt x="11559" y="33853"/>
                    <a:pt x="11540" y="33862"/>
                    <a:pt x="11521" y="33862"/>
                  </a:cubicBezTo>
                  <a:cubicBezTo>
                    <a:pt x="11512" y="33862"/>
                    <a:pt x="11493" y="33843"/>
                    <a:pt x="11493" y="33834"/>
                  </a:cubicBezTo>
                  <a:cubicBezTo>
                    <a:pt x="11474" y="33721"/>
                    <a:pt x="11455" y="33617"/>
                    <a:pt x="11436" y="33503"/>
                  </a:cubicBezTo>
                  <a:cubicBezTo>
                    <a:pt x="11417" y="33475"/>
                    <a:pt x="11408" y="33446"/>
                    <a:pt x="11389" y="33418"/>
                  </a:cubicBezTo>
                  <a:cubicBezTo>
                    <a:pt x="11361" y="33513"/>
                    <a:pt x="11361" y="33617"/>
                    <a:pt x="11389" y="33711"/>
                  </a:cubicBezTo>
                  <a:cubicBezTo>
                    <a:pt x="11408" y="33872"/>
                    <a:pt x="11436" y="34032"/>
                    <a:pt x="11446" y="34203"/>
                  </a:cubicBezTo>
                  <a:cubicBezTo>
                    <a:pt x="11446" y="34325"/>
                    <a:pt x="11417" y="34439"/>
                    <a:pt x="11370" y="34552"/>
                  </a:cubicBezTo>
                  <a:cubicBezTo>
                    <a:pt x="11408" y="34637"/>
                    <a:pt x="11446" y="34741"/>
                    <a:pt x="11493" y="34826"/>
                  </a:cubicBezTo>
                  <a:cubicBezTo>
                    <a:pt x="11606" y="35053"/>
                    <a:pt x="11663" y="35299"/>
                    <a:pt x="11644" y="35554"/>
                  </a:cubicBezTo>
                  <a:cubicBezTo>
                    <a:pt x="11635" y="35667"/>
                    <a:pt x="11644" y="35771"/>
                    <a:pt x="11635" y="35885"/>
                  </a:cubicBezTo>
                  <a:cubicBezTo>
                    <a:pt x="11635" y="35970"/>
                    <a:pt x="11571" y="36036"/>
                    <a:pt x="11491" y="36036"/>
                  </a:cubicBezTo>
                  <a:cubicBezTo>
                    <a:pt x="11473" y="36036"/>
                    <a:pt x="11455" y="36033"/>
                    <a:pt x="11436" y="36026"/>
                  </a:cubicBezTo>
                  <a:cubicBezTo>
                    <a:pt x="11209" y="35979"/>
                    <a:pt x="10983" y="35932"/>
                    <a:pt x="10841" y="35743"/>
                  </a:cubicBezTo>
                  <a:cubicBezTo>
                    <a:pt x="10770" y="35722"/>
                    <a:pt x="10694" y="35711"/>
                    <a:pt x="10616" y="35711"/>
                  </a:cubicBezTo>
                  <a:cubicBezTo>
                    <a:pt x="10590" y="35711"/>
                    <a:pt x="10564" y="35712"/>
                    <a:pt x="10538" y="35715"/>
                  </a:cubicBezTo>
                  <a:cubicBezTo>
                    <a:pt x="10406" y="35715"/>
                    <a:pt x="10274" y="35658"/>
                    <a:pt x="10170" y="35573"/>
                  </a:cubicBezTo>
                  <a:cubicBezTo>
                    <a:pt x="9981" y="35403"/>
                    <a:pt x="9820" y="35195"/>
                    <a:pt x="9707" y="34968"/>
                  </a:cubicBezTo>
                  <a:cubicBezTo>
                    <a:pt x="9688" y="34921"/>
                    <a:pt x="9669" y="34864"/>
                    <a:pt x="9669" y="34807"/>
                  </a:cubicBezTo>
                  <a:cubicBezTo>
                    <a:pt x="9669" y="34571"/>
                    <a:pt x="9669" y="34354"/>
                    <a:pt x="9678" y="34117"/>
                  </a:cubicBezTo>
                  <a:cubicBezTo>
                    <a:pt x="9688" y="33947"/>
                    <a:pt x="9745" y="33787"/>
                    <a:pt x="9830" y="33645"/>
                  </a:cubicBezTo>
                  <a:cubicBezTo>
                    <a:pt x="9943" y="33437"/>
                    <a:pt x="10066" y="33220"/>
                    <a:pt x="10179" y="33012"/>
                  </a:cubicBezTo>
                  <a:cubicBezTo>
                    <a:pt x="10245" y="32889"/>
                    <a:pt x="10302" y="32775"/>
                    <a:pt x="10349" y="32653"/>
                  </a:cubicBezTo>
                  <a:cubicBezTo>
                    <a:pt x="10359" y="32624"/>
                    <a:pt x="10359" y="32586"/>
                    <a:pt x="10340" y="32549"/>
                  </a:cubicBezTo>
                  <a:cubicBezTo>
                    <a:pt x="10302" y="32483"/>
                    <a:pt x="10302" y="32407"/>
                    <a:pt x="10340" y="32341"/>
                  </a:cubicBezTo>
                  <a:cubicBezTo>
                    <a:pt x="10359" y="32303"/>
                    <a:pt x="10378" y="32256"/>
                    <a:pt x="10406" y="32227"/>
                  </a:cubicBezTo>
                  <a:cubicBezTo>
                    <a:pt x="10482" y="32104"/>
                    <a:pt x="10538" y="31982"/>
                    <a:pt x="10567" y="31840"/>
                  </a:cubicBezTo>
                  <a:cubicBezTo>
                    <a:pt x="10586" y="31755"/>
                    <a:pt x="10642" y="31689"/>
                    <a:pt x="10718" y="31660"/>
                  </a:cubicBezTo>
                  <a:cubicBezTo>
                    <a:pt x="10746" y="31415"/>
                    <a:pt x="10812" y="31169"/>
                    <a:pt x="10907" y="30942"/>
                  </a:cubicBezTo>
                  <a:cubicBezTo>
                    <a:pt x="10954" y="30838"/>
                    <a:pt x="10992" y="30725"/>
                    <a:pt x="11030" y="30602"/>
                  </a:cubicBezTo>
                  <a:cubicBezTo>
                    <a:pt x="11087" y="30441"/>
                    <a:pt x="11143" y="30271"/>
                    <a:pt x="11200" y="30110"/>
                  </a:cubicBezTo>
                  <a:cubicBezTo>
                    <a:pt x="11219" y="30073"/>
                    <a:pt x="11247" y="30044"/>
                    <a:pt x="11200" y="29997"/>
                  </a:cubicBezTo>
                  <a:cubicBezTo>
                    <a:pt x="11181" y="30016"/>
                    <a:pt x="11162" y="30035"/>
                    <a:pt x="11153" y="30054"/>
                  </a:cubicBezTo>
                  <a:cubicBezTo>
                    <a:pt x="11068" y="30281"/>
                    <a:pt x="10992" y="30507"/>
                    <a:pt x="10907" y="30734"/>
                  </a:cubicBezTo>
                  <a:cubicBezTo>
                    <a:pt x="10879" y="30781"/>
                    <a:pt x="10850" y="30829"/>
                    <a:pt x="10822" y="30876"/>
                  </a:cubicBezTo>
                  <a:cubicBezTo>
                    <a:pt x="10822" y="30885"/>
                    <a:pt x="10812" y="30885"/>
                    <a:pt x="10803" y="30885"/>
                  </a:cubicBezTo>
                  <a:cubicBezTo>
                    <a:pt x="10784" y="30885"/>
                    <a:pt x="10765" y="30876"/>
                    <a:pt x="10756" y="30857"/>
                  </a:cubicBezTo>
                  <a:cubicBezTo>
                    <a:pt x="10746" y="30848"/>
                    <a:pt x="10737" y="30829"/>
                    <a:pt x="10737" y="30810"/>
                  </a:cubicBezTo>
                  <a:cubicBezTo>
                    <a:pt x="10737" y="30659"/>
                    <a:pt x="10737" y="30517"/>
                    <a:pt x="10756" y="30366"/>
                  </a:cubicBezTo>
                  <a:cubicBezTo>
                    <a:pt x="10784" y="30177"/>
                    <a:pt x="10803" y="29978"/>
                    <a:pt x="10803" y="29789"/>
                  </a:cubicBezTo>
                  <a:lnTo>
                    <a:pt x="10803" y="29317"/>
                  </a:lnTo>
                  <a:cubicBezTo>
                    <a:pt x="10803" y="29260"/>
                    <a:pt x="10822" y="29203"/>
                    <a:pt x="10850" y="29165"/>
                  </a:cubicBezTo>
                  <a:cubicBezTo>
                    <a:pt x="10898" y="29090"/>
                    <a:pt x="10926" y="29014"/>
                    <a:pt x="10964" y="28939"/>
                  </a:cubicBezTo>
                  <a:cubicBezTo>
                    <a:pt x="11001" y="28863"/>
                    <a:pt x="10964" y="28778"/>
                    <a:pt x="10898" y="28750"/>
                  </a:cubicBezTo>
                  <a:cubicBezTo>
                    <a:pt x="10888" y="28750"/>
                    <a:pt x="10888" y="28731"/>
                    <a:pt x="10879" y="28721"/>
                  </a:cubicBezTo>
                  <a:cubicBezTo>
                    <a:pt x="10860" y="28627"/>
                    <a:pt x="10954" y="28532"/>
                    <a:pt x="10907" y="28428"/>
                  </a:cubicBezTo>
                  <a:lnTo>
                    <a:pt x="10907" y="28428"/>
                  </a:lnTo>
                  <a:cubicBezTo>
                    <a:pt x="10803" y="28438"/>
                    <a:pt x="10841" y="28561"/>
                    <a:pt x="10756" y="28579"/>
                  </a:cubicBezTo>
                  <a:cubicBezTo>
                    <a:pt x="10756" y="28570"/>
                    <a:pt x="10737" y="28551"/>
                    <a:pt x="10737" y="28542"/>
                  </a:cubicBezTo>
                  <a:cubicBezTo>
                    <a:pt x="10794" y="28438"/>
                    <a:pt x="10822" y="28315"/>
                    <a:pt x="10831" y="28201"/>
                  </a:cubicBezTo>
                  <a:cubicBezTo>
                    <a:pt x="10831" y="28168"/>
                    <a:pt x="10809" y="28134"/>
                    <a:pt x="10790" y="28134"/>
                  </a:cubicBezTo>
                  <a:cubicBezTo>
                    <a:pt x="10788" y="28134"/>
                    <a:pt x="10786" y="28134"/>
                    <a:pt x="10784" y="28135"/>
                  </a:cubicBezTo>
                  <a:cubicBezTo>
                    <a:pt x="10765" y="28145"/>
                    <a:pt x="10756" y="28154"/>
                    <a:pt x="10746" y="28164"/>
                  </a:cubicBezTo>
                  <a:cubicBezTo>
                    <a:pt x="10709" y="28220"/>
                    <a:pt x="10727" y="28296"/>
                    <a:pt x="10642" y="28334"/>
                  </a:cubicBezTo>
                  <a:cubicBezTo>
                    <a:pt x="10595" y="28211"/>
                    <a:pt x="10567" y="28069"/>
                    <a:pt x="10567" y="27937"/>
                  </a:cubicBezTo>
                  <a:cubicBezTo>
                    <a:pt x="10567" y="27890"/>
                    <a:pt x="10586" y="27842"/>
                    <a:pt x="10605" y="27804"/>
                  </a:cubicBezTo>
                  <a:cubicBezTo>
                    <a:pt x="10652" y="27729"/>
                    <a:pt x="10671" y="27634"/>
                    <a:pt x="10661" y="27540"/>
                  </a:cubicBezTo>
                  <a:cubicBezTo>
                    <a:pt x="10652" y="27436"/>
                    <a:pt x="10661" y="27341"/>
                    <a:pt x="10661" y="27237"/>
                  </a:cubicBezTo>
                  <a:cubicBezTo>
                    <a:pt x="10661" y="27209"/>
                    <a:pt x="10661" y="27171"/>
                    <a:pt x="10642" y="27162"/>
                  </a:cubicBezTo>
                  <a:cubicBezTo>
                    <a:pt x="10586" y="27096"/>
                    <a:pt x="10557" y="27011"/>
                    <a:pt x="10576" y="26926"/>
                  </a:cubicBezTo>
                  <a:cubicBezTo>
                    <a:pt x="10576" y="26850"/>
                    <a:pt x="10567" y="26765"/>
                    <a:pt x="10548" y="26680"/>
                  </a:cubicBezTo>
                  <a:cubicBezTo>
                    <a:pt x="10444" y="26311"/>
                    <a:pt x="10425" y="25914"/>
                    <a:pt x="10482" y="25527"/>
                  </a:cubicBezTo>
                  <a:cubicBezTo>
                    <a:pt x="10482" y="25489"/>
                    <a:pt x="10491" y="25442"/>
                    <a:pt x="10491" y="25395"/>
                  </a:cubicBezTo>
                  <a:cubicBezTo>
                    <a:pt x="10491" y="25385"/>
                    <a:pt x="10482" y="25385"/>
                    <a:pt x="10482" y="25376"/>
                  </a:cubicBezTo>
                  <a:lnTo>
                    <a:pt x="10293" y="25461"/>
                  </a:lnTo>
                  <a:cubicBezTo>
                    <a:pt x="10264" y="25243"/>
                    <a:pt x="10406" y="25083"/>
                    <a:pt x="10472" y="24903"/>
                  </a:cubicBezTo>
                  <a:lnTo>
                    <a:pt x="10501" y="24903"/>
                  </a:lnTo>
                  <a:cubicBezTo>
                    <a:pt x="10510" y="24960"/>
                    <a:pt x="10519" y="25017"/>
                    <a:pt x="10529" y="25073"/>
                  </a:cubicBezTo>
                  <a:cubicBezTo>
                    <a:pt x="10605" y="25026"/>
                    <a:pt x="10614" y="24960"/>
                    <a:pt x="10661" y="24894"/>
                  </a:cubicBezTo>
                  <a:cubicBezTo>
                    <a:pt x="10669" y="24886"/>
                    <a:pt x="10689" y="24872"/>
                    <a:pt x="10701" y="24872"/>
                  </a:cubicBezTo>
                  <a:cubicBezTo>
                    <a:pt x="10704" y="24872"/>
                    <a:pt x="10707" y="24873"/>
                    <a:pt x="10709" y="24875"/>
                  </a:cubicBezTo>
                  <a:cubicBezTo>
                    <a:pt x="10737" y="24875"/>
                    <a:pt x="10756" y="24894"/>
                    <a:pt x="10775" y="24913"/>
                  </a:cubicBezTo>
                  <a:cubicBezTo>
                    <a:pt x="10822" y="24960"/>
                    <a:pt x="10775" y="25045"/>
                    <a:pt x="10850" y="25083"/>
                  </a:cubicBezTo>
                  <a:cubicBezTo>
                    <a:pt x="10945" y="24979"/>
                    <a:pt x="11001" y="24846"/>
                    <a:pt x="11087" y="24742"/>
                  </a:cubicBezTo>
                  <a:cubicBezTo>
                    <a:pt x="11115" y="24705"/>
                    <a:pt x="11105" y="24667"/>
                    <a:pt x="11087" y="24667"/>
                  </a:cubicBezTo>
                  <a:cubicBezTo>
                    <a:pt x="11068" y="24667"/>
                    <a:pt x="11049" y="24667"/>
                    <a:pt x="11030" y="24676"/>
                  </a:cubicBezTo>
                  <a:cubicBezTo>
                    <a:pt x="10992" y="24714"/>
                    <a:pt x="10945" y="24752"/>
                    <a:pt x="10907" y="24790"/>
                  </a:cubicBezTo>
                  <a:cubicBezTo>
                    <a:pt x="10888" y="24771"/>
                    <a:pt x="10879" y="24752"/>
                    <a:pt x="10879" y="24733"/>
                  </a:cubicBezTo>
                  <a:cubicBezTo>
                    <a:pt x="10863" y="24645"/>
                    <a:pt x="10786" y="24585"/>
                    <a:pt x="10706" y="24585"/>
                  </a:cubicBezTo>
                  <a:cubicBezTo>
                    <a:pt x="10691" y="24585"/>
                    <a:pt x="10676" y="24587"/>
                    <a:pt x="10661" y="24591"/>
                  </a:cubicBezTo>
                  <a:cubicBezTo>
                    <a:pt x="10658" y="24592"/>
                    <a:pt x="10655" y="24592"/>
                    <a:pt x="10651" y="24592"/>
                  </a:cubicBezTo>
                  <a:cubicBezTo>
                    <a:pt x="10619" y="24592"/>
                    <a:pt x="10597" y="24551"/>
                    <a:pt x="10614" y="24525"/>
                  </a:cubicBezTo>
                  <a:cubicBezTo>
                    <a:pt x="10633" y="24468"/>
                    <a:pt x="10671" y="24421"/>
                    <a:pt x="10699" y="24383"/>
                  </a:cubicBezTo>
                  <a:cubicBezTo>
                    <a:pt x="10737" y="24336"/>
                    <a:pt x="10775" y="24298"/>
                    <a:pt x="10812" y="24251"/>
                  </a:cubicBezTo>
                  <a:cubicBezTo>
                    <a:pt x="10860" y="24204"/>
                    <a:pt x="10879" y="24138"/>
                    <a:pt x="10850" y="24071"/>
                  </a:cubicBezTo>
                  <a:cubicBezTo>
                    <a:pt x="10831" y="24015"/>
                    <a:pt x="10812" y="23958"/>
                    <a:pt x="10784" y="23892"/>
                  </a:cubicBezTo>
                  <a:cubicBezTo>
                    <a:pt x="10737" y="23807"/>
                    <a:pt x="10727" y="23712"/>
                    <a:pt x="10765" y="23627"/>
                  </a:cubicBezTo>
                  <a:cubicBezTo>
                    <a:pt x="10803" y="23542"/>
                    <a:pt x="10803" y="23438"/>
                    <a:pt x="10765" y="23353"/>
                  </a:cubicBezTo>
                  <a:cubicBezTo>
                    <a:pt x="10756" y="23344"/>
                    <a:pt x="10737" y="23334"/>
                    <a:pt x="10718" y="23325"/>
                  </a:cubicBezTo>
                  <a:cubicBezTo>
                    <a:pt x="10709" y="23325"/>
                    <a:pt x="10699" y="23325"/>
                    <a:pt x="10699" y="23344"/>
                  </a:cubicBezTo>
                  <a:cubicBezTo>
                    <a:pt x="10680" y="23353"/>
                    <a:pt x="10671" y="23372"/>
                    <a:pt x="10661" y="23382"/>
                  </a:cubicBezTo>
                  <a:cubicBezTo>
                    <a:pt x="10627" y="23427"/>
                    <a:pt x="10604" y="23448"/>
                    <a:pt x="10574" y="23448"/>
                  </a:cubicBezTo>
                  <a:cubicBezTo>
                    <a:pt x="10554" y="23448"/>
                    <a:pt x="10531" y="23438"/>
                    <a:pt x="10501" y="23419"/>
                  </a:cubicBezTo>
                  <a:cubicBezTo>
                    <a:pt x="10425" y="23372"/>
                    <a:pt x="10359" y="23334"/>
                    <a:pt x="10264" y="23278"/>
                  </a:cubicBezTo>
                  <a:cubicBezTo>
                    <a:pt x="10255" y="23202"/>
                    <a:pt x="10245" y="23126"/>
                    <a:pt x="10236" y="23041"/>
                  </a:cubicBezTo>
                  <a:cubicBezTo>
                    <a:pt x="10227" y="23022"/>
                    <a:pt x="10217" y="23013"/>
                    <a:pt x="10198" y="23004"/>
                  </a:cubicBezTo>
                  <a:cubicBezTo>
                    <a:pt x="10179" y="23004"/>
                    <a:pt x="10160" y="23013"/>
                    <a:pt x="10151" y="23032"/>
                  </a:cubicBezTo>
                  <a:cubicBezTo>
                    <a:pt x="10141" y="23051"/>
                    <a:pt x="10132" y="23079"/>
                    <a:pt x="10132" y="23108"/>
                  </a:cubicBezTo>
                  <a:cubicBezTo>
                    <a:pt x="10123" y="23155"/>
                    <a:pt x="10123" y="23202"/>
                    <a:pt x="10113" y="23240"/>
                  </a:cubicBezTo>
                  <a:cubicBezTo>
                    <a:pt x="10100" y="23242"/>
                    <a:pt x="10088" y="23244"/>
                    <a:pt x="10077" y="23244"/>
                  </a:cubicBezTo>
                  <a:cubicBezTo>
                    <a:pt x="10008" y="23244"/>
                    <a:pt x="9974" y="23197"/>
                    <a:pt x="9934" y="23164"/>
                  </a:cubicBezTo>
                  <a:cubicBezTo>
                    <a:pt x="9886" y="23145"/>
                    <a:pt x="9867" y="23098"/>
                    <a:pt x="9867" y="23051"/>
                  </a:cubicBezTo>
                  <a:cubicBezTo>
                    <a:pt x="9886" y="22928"/>
                    <a:pt x="9905" y="22815"/>
                    <a:pt x="9924" y="22692"/>
                  </a:cubicBezTo>
                  <a:cubicBezTo>
                    <a:pt x="9924" y="22682"/>
                    <a:pt x="9905" y="22673"/>
                    <a:pt x="9886" y="22663"/>
                  </a:cubicBezTo>
                  <a:cubicBezTo>
                    <a:pt x="9884" y="22661"/>
                    <a:pt x="9881" y="22659"/>
                    <a:pt x="9878" y="22659"/>
                  </a:cubicBezTo>
                  <a:cubicBezTo>
                    <a:pt x="9872" y="22659"/>
                    <a:pt x="9867" y="22666"/>
                    <a:pt x="9867" y="22673"/>
                  </a:cubicBezTo>
                  <a:cubicBezTo>
                    <a:pt x="9858" y="22682"/>
                    <a:pt x="9830" y="22692"/>
                    <a:pt x="9830" y="22711"/>
                  </a:cubicBezTo>
                  <a:cubicBezTo>
                    <a:pt x="9801" y="22786"/>
                    <a:pt x="9782" y="22852"/>
                    <a:pt x="9763" y="22928"/>
                  </a:cubicBezTo>
                  <a:cubicBezTo>
                    <a:pt x="9754" y="22947"/>
                    <a:pt x="9735" y="22975"/>
                    <a:pt x="9716" y="22994"/>
                  </a:cubicBezTo>
                  <a:cubicBezTo>
                    <a:pt x="9688" y="22985"/>
                    <a:pt x="9659" y="22975"/>
                    <a:pt x="9631" y="22966"/>
                  </a:cubicBezTo>
                  <a:cubicBezTo>
                    <a:pt x="9518" y="22909"/>
                    <a:pt x="9395" y="22852"/>
                    <a:pt x="9272" y="22786"/>
                  </a:cubicBezTo>
                  <a:cubicBezTo>
                    <a:pt x="9206" y="22758"/>
                    <a:pt x="9140" y="22720"/>
                    <a:pt x="9074" y="22682"/>
                  </a:cubicBezTo>
                  <a:cubicBezTo>
                    <a:pt x="8922" y="22588"/>
                    <a:pt x="8828" y="22437"/>
                    <a:pt x="8809" y="22266"/>
                  </a:cubicBezTo>
                  <a:cubicBezTo>
                    <a:pt x="8799" y="22172"/>
                    <a:pt x="8790" y="22068"/>
                    <a:pt x="8781" y="21964"/>
                  </a:cubicBezTo>
                  <a:cubicBezTo>
                    <a:pt x="8771" y="21917"/>
                    <a:pt x="8752" y="21879"/>
                    <a:pt x="8733" y="21832"/>
                  </a:cubicBezTo>
                  <a:cubicBezTo>
                    <a:pt x="8733" y="21822"/>
                    <a:pt x="8714" y="21813"/>
                    <a:pt x="8686" y="21784"/>
                  </a:cubicBezTo>
                  <a:lnTo>
                    <a:pt x="8686" y="21784"/>
                  </a:lnTo>
                  <a:cubicBezTo>
                    <a:pt x="8639" y="21907"/>
                    <a:pt x="8724" y="22021"/>
                    <a:pt x="8667" y="22134"/>
                  </a:cubicBezTo>
                  <a:cubicBezTo>
                    <a:pt x="8544" y="22049"/>
                    <a:pt x="8507" y="22011"/>
                    <a:pt x="8346" y="21775"/>
                  </a:cubicBezTo>
                  <a:cubicBezTo>
                    <a:pt x="8261" y="21652"/>
                    <a:pt x="8280" y="21491"/>
                    <a:pt x="8232" y="21331"/>
                  </a:cubicBezTo>
                  <a:cubicBezTo>
                    <a:pt x="8214" y="21378"/>
                    <a:pt x="8195" y="21435"/>
                    <a:pt x="8166" y="21482"/>
                  </a:cubicBezTo>
                  <a:cubicBezTo>
                    <a:pt x="8147" y="21510"/>
                    <a:pt x="8119" y="21529"/>
                    <a:pt x="8091" y="21548"/>
                  </a:cubicBezTo>
                  <a:cubicBezTo>
                    <a:pt x="8147" y="21709"/>
                    <a:pt x="8251" y="21851"/>
                    <a:pt x="8374" y="21973"/>
                  </a:cubicBezTo>
                  <a:cubicBezTo>
                    <a:pt x="8459" y="22068"/>
                    <a:pt x="8544" y="22172"/>
                    <a:pt x="8620" y="22276"/>
                  </a:cubicBezTo>
                  <a:cubicBezTo>
                    <a:pt x="8629" y="22285"/>
                    <a:pt x="8620" y="22304"/>
                    <a:pt x="8629" y="22333"/>
                  </a:cubicBezTo>
                  <a:cubicBezTo>
                    <a:pt x="8601" y="22333"/>
                    <a:pt x="8582" y="22314"/>
                    <a:pt x="8554" y="22304"/>
                  </a:cubicBezTo>
                  <a:cubicBezTo>
                    <a:pt x="8459" y="22229"/>
                    <a:pt x="8365" y="22153"/>
                    <a:pt x="8270" y="22068"/>
                  </a:cubicBezTo>
                  <a:cubicBezTo>
                    <a:pt x="8214" y="22021"/>
                    <a:pt x="8166" y="21983"/>
                    <a:pt x="8128" y="21926"/>
                  </a:cubicBezTo>
                  <a:cubicBezTo>
                    <a:pt x="8025" y="21813"/>
                    <a:pt x="7930" y="21699"/>
                    <a:pt x="7836" y="21586"/>
                  </a:cubicBezTo>
                  <a:cubicBezTo>
                    <a:pt x="7779" y="21520"/>
                    <a:pt x="7703" y="21473"/>
                    <a:pt x="7618" y="21463"/>
                  </a:cubicBezTo>
                  <a:lnTo>
                    <a:pt x="7391" y="21047"/>
                  </a:lnTo>
                  <a:cubicBezTo>
                    <a:pt x="7448" y="20858"/>
                    <a:pt x="7571" y="20707"/>
                    <a:pt x="7618" y="20518"/>
                  </a:cubicBezTo>
                  <a:lnTo>
                    <a:pt x="7533" y="20518"/>
                  </a:lnTo>
                  <a:cubicBezTo>
                    <a:pt x="7524" y="20499"/>
                    <a:pt x="7505" y="20490"/>
                    <a:pt x="7505" y="20471"/>
                  </a:cubicBezTo>
                  <a:cubicBezTo>
                    <a:pt x="7505" y="20310"/>
                    <a:pt x="7495" y="20140"/>
                    <a:pt x="7495" y="19970"/>
                  </a:cubicBezTo>
                  <a:cubicBezTo>
                    <a:pt x="7514" y="19762"/>
                    <a:pt x="7543" y="19554"/>
                    <a:pt x="7590" y="19346"/>
                  </a:cubicBezTo>
                  <a:cubicBezTo>
                    <a:pt x="7618" y="19204"/>
                    <a:pt x="7628" y="19053"/>
                    <a:pt x="7646" y="18911"/>
                  </a:cubicBezTo>
                  <a:cubicBezTo>
                    <a:pt x="7646" y="18911"/>
                    <a:pt x="7637" y="18893"/>
                    <a:pt x="7628" y="18893"/>
                  </a:cubicBezTo>
                  <a:cubicBezTo>
                    <a:pt x="7618" y="18893"/>
                    <a:pt x="7609" y="18893"/>
                    <a:pt x="7609" y="18902"/>
                  </a:cubicBezTo>
                  <a:cubicBezTo>
                    <a:pt x="7590" y="18921"/>
                    <a:pt x="7571" y="18949"/>
                    <a:pt x="7561" y="18978"/>
                  </a:cubicBezTo>
                  <a:cubicBezTo>
                    <a:pt x="7495" y="19242"/>
                    <a:pt x="7439" y="19516"/>
                    <a:pt x="7391" y="19790"/>
                  </a:cubicBezTo>
                  <a:cubicBezTo>
                    <a:pt x="7372" y="20046"/>
                    <a:pt x="7363" y="20301"/>
                    <a:pt x="7382" y="20565"/>
                  </a:cubicBezTo>
                  <a:cubicBezTo>
                    <a:pt x="7382" y="20584"/>
                    <a:pt x="7382" y="20603"/>
                    <a:pt x="7391" y="20613"/>
                  </a:cubicBezTo>
                  <a:cubicBezTo>
                    <a:pt x="7439" y="20764"/>
                    <a:pt x="7439" y="20764"/>
                    <a:pt x="7325" y="20887"/>
                  </a:cubicBezTo>
                  <a:lnTo>
                    <a:pt x="7127" y="20802"/>
                  </a:lnTo>
                  <a:cubicBezTo>
                    <a:pt x="7117" y="20783"/>
                    <a:pt x="7108" y="20764"/>
                    <a:pt x="7098" y="20745"/>
                  </a:cubicBezTo>
                  <a:cubicBezTo>
                    <a:pt x="7098" y="20726"/>
                    <a:pt x="7098" y="20707"/>
                    <a:pt x="7098" y="20688"/>
                  </a:cubicBezTo>
                  <a:cubicBezTo>
                    <a:pt x="7127" y="20480"/>
                    <a:pt x="7146" y="20272"/>
                    <a:pt x="7174" y="20055"/>
                  </a:cubicBezTo>
                  <a:cubicBezTo>
                    <a:pt x="7174" y="20074"/>
                    <a:pt x="7193" y="20093"/>
                    <a:pt x="7202" y="20102"/>
                  </a:cubicBezTo>
                  <a:cubicBezTo>
                    <a:pt x="7208" y="20145"/>
                    <a:pt x="7231" y="20160"/>
                    <a:pt x="7245" y="20160"/>
                  </a:cubicBezTo>
                  <a:cubicBezTo>
                    <a:pt x="7253" y="20160"/>
                    <a:pt x="7259" y="20156"/>
                    <a:pt x="7259" y="20149"/>
                  </a:cubicBezTo>
                  <a:cubicBezTo>
                    <a:pt x="7268" y="20093"/>
                    <a:pt x="7278" y="20046"/>
                    <a:pt x="7287" y="19989"/>
                  </a:cubicBezTo>
                  <a:cubicBezTo>
                    <a:pt x="7287" y="19658"/>
                    <a:pt x="7287" y="19318"/>
                    <a:pt x="7278" y="18987"/>
                  </a:cubicBezTo>
                  <a:cubicBezTo>
                    <a:pt x="7268" y="18836"/>
                    <a:pt x="7278" y="18675"/>
                    <a:pt x="7316" y="18515"/>
                  </a:cubicBezTo>
                  <a:cubicBezTo>
                    <a:pt x="7344" y="18392"/>
                    <a:pt x="7335" y="18259"/>
                    <a:pt x="7297" y="18136"/>
                  </a:cubicBezTo>
                  <a:cubicBezTo>
                    <a:pt x="7250" y="17919"/>
                    <a:pt x="7259" y="17692"/>
                    <a:pt x="7325" y="17475"/>
                  </a:cubicBezTo>
                  <a:cubicBezTo>
                    <a:pt x="7382" y="17286"/>
                    <a:pt x="7439" y="17087"/>
                    <a:pt x="7495" y="16889"/>
                  </a:cubicBezTo>
                  <a:cubicBezTo>
                    <a:pt x="7524" y="16823"/>
                    <a:pt x="7543" y="16757"/>
                    <a:pt x="7561" y="16691"/>
                  </a:cubicBezTo>
                  <a:lnTo>
                    <a:pt x="7684" y="16643"/>
                  </a:lnTo>
                  <a:cubicBezTo>
                    <a:pt x="7713" y="16605"/>
                    <a:pt x="7684" y="16568"/>
                    <a:pt x="7684" y="16539"/>
                  </a:cubicBezTo>
                  <a:cubicBezTo>
                    <a:pt x="7656" y="16379"/>
                    <a:pt x="7713" y="16218"/>
                    <a:pt x="7836" y="16114"/>
                  </a:cubicBezTo>
                  <a:cubicBezTo>
                    <a:pt x="7864" y="16095"/>
                    <a:pt x="7892" y="16086"/>
                    <a:pt x="7911" y="16086"/>
                  </a:cubicBezTo>
                  <a:cubicBezTo>
                    <a:pt x="7958" y="16086"/>
                    <a:pt x="7996" y="16076"/>
                    <a:pt x="8015" y="16048"/>
                  </a:cubicBezTo>
                  <a:cubicBezTo>
                    <a:pt x="8034" y="16001"/>
                    <a:pt x="8053" y="15963"/>
                    <a:pt x="8062" y="15916"/>
                  </a:cubicBezTo>
                  <a:cubicBezTo>
                    <a:pt x="8062" y="15897"/>
                    <a:pt x="8053" y="15878"/>
                    <a:pt x="8043" y="15868"/>
                  </a:cubicBezTo>
                  <a:cubicBezTo>
                    <a:pt x="8006" y="15849"/>
                    <a:pt x="7987" y="15821"/>
                    <a:pt x="7977" y="15783"/>
                  </a:cubicBezTo>
                  <a:cubicBezTo>
                    <a:pt x="7977" y="15632"/>
                    <a:pt x="7996" y="15481"/>
                    <a:pt x="8043" y="15339"/>
                  </a:cubicBezTo>
                  <a:cubicBezTo>
                    <a:pt x="8053" y="15330"/>
                    <a:pt x="8062" y="15320"/>
                    <a:pt x="8081" y="15320"/>
                  </a:cubicBezTo>
                  <a:cubicBezTo>
                    <a:pt x="8100" y="15320"/>
                    <a:pt x="8128" y="15330"/>
                    <a:pt x="8128" y="15339"/>
                  </a:cubicBezTo>
                  <a:cubicBezTo>
                    <a:pt x="8138" y="15377"/>
                    <a:pt x="8138" y="15415"/>
                    <a:pt x="8138" y="15453"/>
                  </a:cubicBezTo>
                  <a:cubicBezTo>
                    <a:pt x="8138" y="15519"/>
                    <a:pt x="8119" y="15594"/>
                    <a:pt x="8119" y="15670"/>
                  </a:cubicBezTo>
                  <a:cubicBezTo>
                    <a:pt x="8110" y="15802"/>
                    <a:pt x="8147" y="15925"/>
                    <a:pt x="8223" y="16029"/>
                  </a:cubicBezTo>
                  <a:cubicBezTo>
                    <a:pt x="8230" y="16030"/>
                    <a:pt x="8237" y="16030"/>
                    <a:pt x="8244" y="16030"/>
                  </a:cubicBezTo>
                  <a:cubicBezTo>
                    <a:pt x="8313" y="16030"/>
                    <a:pt x="8339" y="15986"/>
                    <a:pt x="8365" y="15934"/>
                  </a:cubicBezTo>
                  <a:cubicBezTo>
                    <a:pt x="8384" y="15906"/>
                    <a:pt x="8374" y="15859"/>
                    <a:pt x="8346" y="15831"/>
                  </a:cubicBezTo>
                  <a:cubicBezTo>
                    <a:pt x="8308" y="15812"/>
                    <a:pt x="8289" y="15764"/>
                    <a:pt x="8289" y="15717"/>
                  </a:cubicBezTo>
                  <a:cubicBezTo>
                    <a:pt x="8289" y="15604"/>
                    <a:pt x="8280" y="15490"/>
                    <a:pt x="8280" y="15386"/>
                  </a:cubicBezTo>
                  <a:cubicBezTo>
                    <a:pt x="8280" y="15330"/>
                    <a:pt x="8317" y="15292"/>
                    <a:pt x="8365" y="15292"/>
                  </a:cubicBezTo>
                  <a:cubicBezTo>
                    <a:pt x="8412" y="15292"/>
                    <a:pt x="8450" y="15292"/>
                    <a:pt x="8488" y="15301"/>
                  </a:cubicBezTo>
                  <a:cubicBezTo>
                    <a:pt x="8516" y="15311"/>
                    <a:pt x="8535" y="15330"/>
                    <a:pt x="8544" y="15358"/>
                  </a:cubicBezTo>
                  <a:cubicBezTo>
                    <a:pt x="8544" y="15415"/>
                    <a:pt x="8554" y="15462"/>
                    <a:pt x="8544" y="15519"/>
                  </a:cubicBezTo>
                  <a:cubicBezTo>
                    <a:pt x="8554" y="15566"/>
                    <a:pt x="8554" y="15613"/>
                    <a:pt x="8563" y="15660"/>
                  </a:cubicBezTo>
                  <a:cubicBezTo>
                    <a:pt x="8579" y="15730"/>
                    <a:pt x="8646" y="15781"/>
                    <a:pt x="8716" y="15781"/>
                  </a:cubicBezTo>
                  <a:cubicBezTo>
                    <a:pt x="8731" y="15781"/>
                    <a:pt x="8747" y="15779"/>
                    <a:pt x="8762" y="15774"/>
                  </a:cubicBezTo>
                  <a:cubicBezTo>
                    <a:pt x="8796" y="15768"/>
                    <a:pt x="8818" y="15763"/>
                    <a:pt x="8834" y="15763"/>
                  </a:cubicBezTo>
                  <a:cubicBezTo>
                    <a:pt x="8867" y="15763"/>
                    <a:pt x="8875" y="15780"/>
                    <a:pt x="8913" y="15831"/>
                  </a:cubicBezTo>
                  <a:cubicBezTo>
                    <a:pt x="8941" y="15868"/>
                    <a:pt x="8979" y="15897"/>
                    <a:pt x="9007" y="15934"/>
                  </a:cubicBezTo>
                  <a:cubicBezTo>
                    <a:pt x="9017" y="15934"/>
                    <a:pt x="9045" y="15934"/>
                    <a:pt x="9064" y="15925"/>
                  </a:cubicBezTo>
                  <a:cubicBezTo>
                    <a:pt x="9074" y="15916"/>
                    <a:pt x="9074" y="15906"/>
                    <a:pt x="9074" y="15897"/>
                  </a:cubicBezTo>
                  <a:cubicBezTo>
                    <a:pt x="9036" y="15783"/>
                    <a:pt x="9007" y="15670"/>
                    <a:pt x="8960" y="15556"/>
                  </a:cubicBezTo>
                  <a:cubicBezTo>
                    <a:pt x="8955" y="15540"/>
                    <a:pt x="8933" y="15530"/>
                    <a:pt x="8911" y="15530"/>
                  </a:cubicBezTo>
                  <a:cubicBezTo>
                    <a:pt x="8894" y="15530"/>
                    <a:pt x="8878" y="15535"/>
                    <a:pt x="8866" y="15547"/>
                  </a:cubicBezTo>
                  <a:cubicBezTo>
                    <a:pt x="8828" y="15575"/>
                    <a:pt x="8799" y="15613"/>
                    <a:pt x="8762" y="15651"/>
                  </a:cubicBezTo>
                  <a:cubicBezTo>
                    <a:pt x="8686" y="15575"/>
                    <a:pt x="8686" y="15575"/>
                    <a:pt x="8714" y="15358"/>
                  </a:cubicBezTo>
                  <a:lnTo>
                    <a:pt x="8714" y="15358"/>
                  </a:lnTo>
                  <a:cubicBezTo>
                    <a:pt x="8847" y="15377"/>
                    <a:pt x="8970" y="15434"/>
                    <a:pt x="9074" y="15519"/>
                  </a:cubicBezTo>
                  <a:cubicBezTo>
                    <a:pt x="9121" y="15575"/>
                    <a:pt x="9177" y="15632"/>
                    <a:pt x="9225" y="15689"/>
                  </a:cubicBezTo>
                  <a:cubicBezTo>
                    <a:pt x="9281" y="15745"/>
                    <a:pt x="9319" y="15831"/>
                    <a:pt x="9310" y="15916"/>
                  </a:cubicBezTo>
                  <a:cubicBezTo>
                    <a:pt x="9310" y="15953"/>
                    <a:pt x="9310" y="15991"/>
                    <a:pt x="9319" y="16029"/>
                  </a:cubicBezTo>
                  <a:cubicBezTo>
                    <a:pt x="9338" y="16076"/>
                    <a:pt x="9357" y="16133"/>
                    <a:pt x="9385" y="16180"/>
                  </a:cubicBezTo>
                  <a:cubicBezTo>
                    <a:pt x="9395" y="16190"/>
                    <a:pt x="9414" y="16199"/>
                    <a:pt x="9433" y="16199"/>
                  </a:cubicBezTo>
                  <a:cubicBezTo>
                    <a:pt x="9442" y="16199"/>
                    <a:pt x="9461" y="16180"/>
                    <a:pt x="9461" y="16161"/>
                  </a:cubicBezTo>
                  <a:cubicBezTo>
                    <a:pt x="9470" y="16114"/>
                    <a:pt x="9423" y="16057"/>
                    <a:pt x="9461" y="16001"/>
                  </a:cubicBezTo>
                  <a:cubicBezTo>
                    <a:pt x="9480" y="16001"/>
                    <a:pt x="9508" y="16001"/>
                    <a:pt x="9518" y="16020"/>
                  </a:cubicBezTo>
                  <a:cubicBezTo>
                    <a:pt x="9556" y="16048"/>
                    <a:pt x="9603" y="16095"/>
                    <a:pt x="9641" y="16133"/>
                  </a:cubicBezTo>
                  <a:cubicBezTo>
                    <a:pt x="9745" y="16199"/>
                    <a:pt x="9801" y="16322"/>
                    <a:pt x="9782" y="16445"/>
                  </a:cubicBezTo>
                  <a:cubicBezTo>
                    <a:pt x="9773" y="16511"/>
                    <a:pt x="9782" y="16577"/>
                    <a:pt x="9820" y="16634"/>
                  </a:cubicBezTo>
                  <a:cubicBezTo>
                    <a:pt x="9830" y="16643"/>
                    <a:pt x="9848" y="16653"/>
                    <a:pt x="9867" y="16653"/>
                  </a:cubicBezTo>
                  <a:cubicBezTo>
                    <a:pt x="9886" y="16653"/>
                    <a:pt x="9896" y="16643"/>
                    <a:pt x="9905" y="16624"/>
                  </a:cubicBezTo>
                  <a:cubicBezTo>
                    <a:pt x="9905" y="16558"/>
                    <a:pt x="9867" y="16492"/>
                    <a:pt x="9915" y="16435"/>
                  </a:cubicBezTo>
                  <a:cubicBezTo>
                    <a:pt x="10028" y="16445"/>
                    <a:pt x="10056" y="16549"/>
                    <a:pt x="10141" y="16587"/>
                  </a:cubicBezTo>
                  <a:cubicBezTo>
                    <a:pt x="10189" y="16577"/>
                    <a:pt x="10236" y="16568"/>
                    <a:pt x="10283" y="16568"/>
                  </a:cubicBezTo>
                  <a:cubicBezTo>
                    <a:pt x="10291" y="16566"/>
                    <a:pt x="10298" y="16566"/>
                    <a:pt x="10305" y="16566"/>
                  </a:cubicBezTo>
                  <a:cubicBezTo>
                    <a:pt x="10354" y="16566"/>
                    <a:pt x="10400" y="16593"/>
                    <a:pt x="10425" y="16634"/>
                  </a:cubicBezTo>
                  <a:cubicBezTo>
                    <a:pt x="10441" y="16666"/>
                    <a:pt x="10469" y="16683"/>
                    <a:pt x="10496" y="16683"/>
                  </a:cubicBezTo>
                  <a:cubicBezTo>
                    <a:pt x="10516" y="16683"/>
                    <a:pt x="10536" y="16673"/>
                    <a:pt x="10548" y="16653"/>
                  </a:cubicBezTo>
                  <a:cubicBezTo>
                    <a:pt x="10623" y="16520"/>
                    <a:pt x="10765" y="16511"/>
                    <a:pt x="10898" y="16483"/>
                  </a:cubicBezTo>
                  <a:cubicBezTo>
                    <a:pt x="10901" y="16481"/>
                    <a:pt x="10906" y="16481"/>
                    <a:pt x="10910" y="16481"/>
                  </a:cubicBezTo>
                  <a:cubicBezTo>
                    <a:pt x="10939" y="16481"/>
                    <a:pt x="10977" y="16503"/>
                    <a:pt x="11001" y="16511"/>
                  </a:cubicBezTo>
                  <a:cubicBezTo>
                    <a:pt x="11013" y="16514"/>
                    <a:pt x="11026" y="16516"/>
                    <a:pt x="11038" y="16516"/>
                  </a:cubicBezTo>
                  <a:cubicBezTo>
                    <a:pt x="11065" y="16516"/>
                    <a:pt x="11089" y="16506"/>
                    <a:pt x="11096" y="16473"/>
                  </a:cubicBezTo>
                  <a:cubicBezTo>
                    <a:pt x="11105" y="16426"/>
                    <a:pt x="11134" y="16388"/>
                    <a:pt x="11172" y="16369"/>
                  </a:cubicBezTo>
                  <a:cubicBezTo>
                    <a:pt x="11361" y="16275"/>
                    <a:pt x="11540" y="16161"/>
                    <a:pt x="11701" y="16029"/>
                  </a:cubicBezTo>
                  <a:cubicBezTo>
                    <a:pt x="11706" y="16024"/>
                    <a:pt x="11710" y="16024"/>
                    <a:pt x="11715" y="16024"/>
                  </a:cubicBezTo>
                  <a:cubicBezTo>
                    <a:pt x="11720" y="16024"/>
                    <a:pt x="11724" y="16024"/>
                    <a:pt x="11729" y="16020"/>
                  </a:cubicBezTo>
                  <a:cubicBezTo>
                    <a:pt x="11748" y="16029"/>
                    <a:pt x="11758" y="16048"/>
                    <a:pt x="11767" y="16057"/>
                  </a:cubicBezTo>
                  <a:cubicBezTo>
                    <a:pt x="11776" y="16105"/>
                    <a:pt x="11776" y="16152"/>
                    <a:pt x="11843" y="16161"/>
                  </a:cubicBezTo>
                  <a:cubicBezTo>
                    <a:pt x="11909" y="16161"/>
                    <a:pt x="11909" y="16123"/>
                    <a:pt x="11909" y="16086"/>
                  </a:cubicBezTo>
                  <a:cubicBezTo>
                    <a:pt x="11937" y="16001"/>
                    <a:pt x="12032" y="16038"/>
                    <a:pt x="12069" y="15991"/>
                  </a:cubicBezTo>
                  <a:cubicBezTo>
                    <a:pt x="12060" y="15972"/>
                    <a:pt x="12041" y="15963"/>
                    <a:pt x="12032" y="15953"/>
                  </a:cubicBezTo>
                  <a:cubicBezTo>
                    <a:pt x="12013" y="15934"/>
                    <a:pt x="11965" y="15906"/>
                    <a:pt x="11956" y="15868"/>
                  </a:cubicBezTo>
                  <a:cubicBezTo>
                    <a:pt x="11947" y="15840"/>
                    <a:pt x="11975" y="15783"/>
                    <a:pt x="12032" y="15755"/>
                  </a:cubicBezTo>
                  <a:cubicBezTo>
                    <a:pt x="12145" y="15783"/>
                    <a:pt x="12202" y="15916"/>
                    <a:pt x="12325" y="15953"/>
                  </a:cubicBezTo>
                  <a:cubicBezTo>
                    <a:pt x="12381" y="15953"/>
                    <a:pt x="12429" y="15916"/>
                    <a:pt x="12457" y="15859"/>
                  </a:cubicBezTo>
                  <a:cubicBezTo>
                    <a:pt x="12485" y="15821"/>
                    <a:pt x="12504" y="15764"/>
                    <a:pt x="12514" y="15708"/>
                  </a:cubicBezTo>
                  <a:cubicBezTo>
                    <a:pt x="12514" y="15670"/>
                    <a:pt x="12485" y="15623"/>
                    <a:pt x="12466" y="15585"/>
                  </a:cubicBezTo>
                  <a:cubicBezTo>
                    <a:pt x="12457" y="15538"/>
                    <a:pt x="12457" y="15490"/>
                    <a:pt x="12438" y="15443"/>
                  </a:cubicBezTo>
                  <a:lnTo>
                    <a:pt x="12353" y="15462"/>
                  </a:lnTo>
                  <a:lnTo>
                    <a:pt x="12296" y="15471"/>
                  </a:lnTo>
                  <a:cubicBezTo>
                    <a:pt x="12296" y="15453"/>
                    <a:pt x="12277" y="15434"/>
                    <a:pt x="12287" y="15424"/>
                  </a:cubicBezTo>
                  <a:cubicBezTo>
                    <a:pt x="12334" y="15358"/>
                    <a:pt x="12381" y="15292"/>
                    <a:pt x="12429" y="15216"/>
                  </a:cubicBezTo>
                  <a:cubicBezTo>
                    <a:pt x="12449" y="15188"/>
                    <a:pt x="12469" y="15175"/>
                    <a:pt x="12489" y="15175"/>
                  </a:cubicBezTo>
                  <a:cubicBezTo>
                    <a:pt x="12515" y="15175"/>
                    <a:pt x="12539" y="15197"/>
                    <a:pt x="12561" y="15235"/>
                  </a:cubicBezTo>
                  <a:cubicBezTo>
                    <a:pt x="12580" y="15273"/>
                    <a:pt x="12589" y="15320"/>
                    <a:pt x="12618" y="15367"/>
                  </a:cubicBezTo>
                  <a:cubicBezTo>
                    <a:pt x="12644" y="15393"/>
                    <a:pt x="12678" y="15408"/>
                    <a:pt x="12713" y="15408"/>
                  </a:cubicBezTo>
                  <a:cubicBezTo>
                    <a:pt x="12742" y="15408"/>
                    <a:pt x="12772" y="15398"/>
                    <a:pt x="12797" y="15377"/>
                  </a:cubicBezTo>
                  <a:cubicBezTo>
                    <a:pt x="12807" y="15367"/>
                    <a:pt x="12807" y="15330"/>
                    <a:pt x="12797" y="15330"/>
                  </a:cubicBezTo>
                  <a:cubicBezTo>
                    <a:pt x="12684" y="15226"/>
                    <a:pt x="12731" y="15065"/>
                    <a:pt x="12655" y="14942"/>
                  </a:cubicBezTo>
                  <a:cubicBezTo>
                    <a:pt x="12636" y="14895"/>
                    <a:pt x="12693" y="14838"/>
                    <a:pt x="12731" y="14800"/>
                  </a:cubicBezTo>
                  <a:cubicBezTo>
                    <a:pt x="12773" y="14835"/>
                    <a:pt x="12804" y="14891"/>
                    <a:pt x="12856" y="14891"/>
                  </a:cubicBezTo>
                  <a:cubicBezTo>
                    <a:pt x="12874" y="14891"/>
                    <a:pt x="12895" y="14884"/>
                    <a:pt x="12920" y="14867"/>
                  </a:cubicBezTo>
                  <a:cubicBezTo>
                    <a:pt x="12948" y="14885"/>
                    <a:pt x="12977" y="14914"/>
                    <a:pt x="13005" y="14933"/>
                  </a:cubicBezTo>
                  <a:cubicBezTo>
                    <a:pt x="13014" y="14937"/>
                    <a:pt x="13024" y="14940"/>
                    <a:pt x="13033" y="14940"/>
                  </a:cubicBezTo>
                  <a:cubicBezTo>
                    <a:pt x="13043" y="14940"/>
                    <a:pt x="13052" y="14937"/>
                    <a:pt x="13062" y="14933"/>
                  </a:cubicBezTo>
                  <a:cubicBezTo>
                    <a:pt x="13081" y="14923"/>
                    <a:pt x="13090" y="14904"/>
                    <a:pt x="13090" y="14885"/>
                  </a:cubicBezTo>
                  <a:cubicBezTo>
                    <a:pt x="13090" y="14867"/>
                    <a:pt x="13090" y="14848"/>
                    <a:pt x="13081" y="14829"/>
                  </a:cubicBezTo>
                  <a:cubicBezTo>
                    <a:pt x="13071" y="14763"/>
                    <a:pt x="13081" y="14687"/>
                    <a:pt x="13109" y="14611"/>
                  </a:cubicBezTo>
                  <a:cubicBezTo>
                    <a:pt x="13137" y="14545"/>
                    <a:pt x="13194" y="14489"/>
                    <a:pt x="13260" y="14451"/>
                  </a:cubicBezTo>
                  <a:cubicBezTo>
                    <a:pt x="13251" y="14337"/>
                    <a:pt x="13232" y="14214"/>
                    <a:pt x="13222" y="14101"/>
                  </a:cubicBezTo>
                  <a:cubicBezTo>
                    <a:pt x="13209" y="14111"/>
                    <a:pt x="13200" y="14117"/>
                    <a:pt x="13191" y="14117"/>
                  </a:cubicBezTo>
                  <a:cubicBezTo>
                    <a:pt x="13176" y="14117"/>
                    <a:pt x="13161" y="14100"/>
                    <a:pt x="13118" y="14063"/>
                  </a:cubicBezTo>
                  <a:cubicBezTo>
                    <a:pt x="13100" y="14044"/>
                    <a:pt x="13081" y="14035"/>
                    <a:pt x="13052" y="14016"/>
                  </a:cubicBezTo>
                  <a:cubicBezTo>
                    <a:pt x="13014" y="14007"/>
                    <a:pt x="12967" y="14007"/>
                    <a:pt x="12958" y="13969"/>
                  </a:cubicBezTo>
                  <a:cubicBezTo>
                    <a:pt x="12948" y="13922"/>
                    <a:pt x="12939" y="13884"/>
                    <a:pt x="12948" y="13836"/>
                  </a:cubicBezTo>
                  <a:cubicBezTo>
                    <a:pt x="12948" y="13808"/>
                    <a:pt x="12967" y="13780"/>
                    <a:pt x="12977" y="13751"/>
                  </a:cubicBezTo>
                  <a:cubicBezTo>
                    <a:pt x="13033" y="13732"/>
                    <a:pt x="13100" y="13714"/>
                    <a:pt x="13166" y="13704"/>
                  </a:cubicBezTo>
                  <a:cubicBezTo>
                    <a:pt x="13147" y="13610"/>
                    <a:pt x="13128" y="13506"/>
                    <a:pt x="13109" y="13402"/>
                  </a:cubicBezTo>
                  <a:cubicBezTo>
                    <a:pt x="12986" y="13354"/>
                    <a:pt x="12892" y="13241"/>
                    <a:pt x="12863" y="13109"/>
                  </a:cubicBezTo>
                  <a:cubicBezTo>
                    <a:pt x="12835" y="13005"/>
                    <a:pt x="12816" y="12910"/>
                    <a:pt x="12797" y="12816"/>
                  </a:cubicBezTo>
                  <a:cubicBezTo>
                    <a:pt x="12816" y="12792"/>
                    <a:pt x="12835" y="12785"/>
                    <a:pt x="12854" y="12785"/>
                  </a:cubicBezTo>
                  <a:cubicBezTo>
                    <a:pt x="12873" y="12785"/>
                    <a:pt x="12892" y="12792"/>
                    <a:pt x="12911" y="12797"/>
                  </a:cubicBezTo>
                  <a:lnTo>
                    <a:pt x="12977" y="12797"/>
                  </a:lnTo>
                  <a:lnTo>
                    <a:pt x="12929" y="12608"/>
                  </a:lnTo>
                  <a:cubicBezTo>
                    <a:pt x="12925" y="12606"/>
                    <a:pt x="12921" y="12606"/>
                    <a:pt x="12916" y="12606"/>
                  </a:cubicBezTo>
                  <a:cubicBezTo>
                    <a:pt x="12895" y="12606"/>
                    <a:pt x="12870" y="12619"/>
                    <a:pt x="12848" y="12619"/>
                  </a:cubicBezTo>
                  <a:cubicBezTo>
                    <a:pt x="12843" y="12619"/>
                    <a:pt x="12839" y="12619"/>
                    <a:pt x="12835" y="12617"/>
                  </a:cubicBezTo>
                  <a:cubicBezTo>
                    <a:pt x="12731" y="12608"/>
                    <a:pt x="12684" y="12551"/>
                    <a:pt x="12684" y="12428"/>
                  </a:cubicBezTo>
                  <a:cubicBezTo>
                    <a:pt x="12750" y="12409"/>
                    <a:pt x="12807" y="12400"/>
                    <a:pt x="12873" y="12381"/>
                  </a:cubicBezTo>
                  <a:lnTo>
                    <a:pt x="12854" y="12305"/>
                  </a:lnTo>
                  <a:lnTo>
                    <a:pt x="12618" y="12287"/>
                  </a:lnTo>
                  <a:cubicBezTo>
                    <a:pt x="12551" y="12192"/>
                    <a:pt x="12485" y="12098"/>
                    <a:pt x="12447" y="11984"/>
                  </a:cubicBezTo>
                  <a:cubicBezTo>
                    <a:pt x="12453" y="11956"/>
                    <a:pt x="12465" y="11948"/>
                    <a:pt x="12480" y="11948"/>
                  </a:cubicBezTo>
                  <a:cubicBezTo>
                    <a:pt x="12490" y="11948"/>
                    <a:pt x="12502" y="11952"/>
                    <a:pt x="12514" y="11956"/>
                  </a:cubicBezTo>
                  <a:cubicBezTo>
                    <a:pt x="12551" y="11975"/>
                    <a:pt x="12599" y="12003"/>
                    <a:pt x="12636" y="12022"/>
                  </a:cubicBezTo>
                  <a:cubicBezTo>
                    <a:pt x="12655" y="12022"/>
                    <a:pt x="12674" y="12003"/>
                    <a:pt x="12693" y="11994"/>
                  </a:cubicBezTo>
                  <a:cubicBezTo>
                    <a:pt x="12599" y="11880"/>
                    <a:pt x="12476" y="11795"/>
                    <a:pt x="12343" y="11729"/>
                  </a:cubicBezTo>
                  <a:cubicBezTo>
                    <a:pt x="12258" y="11587"/>
                    <a:pt x="12173" y="11455"/>
                    <a:pt x="12088" y="11313"/>
                  </a:cubicBezTo>
                  <a:cubicBezTo>
                    <a:pt x="11984" y="11134"/>
                    <a:pt x="11947" y="10926"/>
                    <a:pt x="11984" y="10727"/>
                  </a:cubicBezTo>
                  <a:cubicBezTo>
                    <a:pt x="11984" y="10689"/>
                    <a:pt x="12032" y="10652"/>
                    <a:pt x="12060" y="10652"/>
                  </a:cubicBezTo>
                  <a:cubicBezTo>
                    <a:pt x="12088" y="10661"/>
                    <a:pt x="12117" y="10670"/>
                    <a:pt x="12136" y="10680"/>
                  </a:cubicBezTo>
                  <a:cubicBezTo>
                    <a:pt x="12145" y="10689"/>
                    <a:pt x="12154" y="10699"/>
                    <a:pt x="12154" y="10708"/>
                  </a:cubicBezTo>
                  <a:cubicBezTo>
                    <a:pt x="12221" y="10803"/>
                    <a:pt x="12315" y="10869"/>
                    <a:pt x="12429" y="10907"/>
                  </a:cubicBezTo>
                  <a:cubicBezTo>
                    <a:pt x="12445" y="10913"/>
                    <a:pt x="12462" y="10916"/>
                    <a:pt x="12479" y="10916"/>
                  </a:cubicBezTo>
                  <a:cubicBezTo>
                    <a:pt x="12539" y="10916"/>
                    <a:pt x="12593" y="10878"/>
                    <a:pt x="12608" y="10812"/>
                  </a:cubicBezTo>
                  <a:cubicBezTo>
                    <a:pt x="12608" y="10784"/>
                    <a:pt x="12608" y="10756"/>
                    <a:pt x="12618" y="10727"/>
                  </a:cubicBezTo>
                  <a:cubicBezTo>
                    <a:pt x="12618" y="10699"/>
                    <a:pt x="12627" y="10680"/>
                    <a:pt x="12627" y="10642"/>
                  </a:cubicBezTo>
                  <a:cubicBezTo>
                    <a:pt x="12703" y="10614"/>
                    <a:pt x="12769" y="10576"/>
                    <a:pt x="12825" y="10538"/>
                  </a:cubicBezTo>
                  <a:cubicBezTo>
                    <a:pt x="12873" y="10500"/>
                    <a:pt x="12911" y="10453"/>
                    <a:pt x="12948" y="10406"/>
                  </a:cubicBezTo>
                  <a:cubicBezTo>
                    <a:pt x="12973" y="10388"/>
                    <a:pt x="13001" y="10377"/>
                    <a:pt x="13028" y="10377"/>
                  </a:cubicBezTo>
                  <a:cubicBezTo>
                    <a:pt x="13043" y="10377"/>
                    <a:pt x="13058" y="10380"/>
                    <a:pt x="13071" y="10387"/>
                  </a:cubicBezTo>
                  <a:cubicBezTo>
                    <a:pt x="13156" y="10387"/>
                    <a:pt x="13203" y="10368"/>
                    <a:pt x="13213" y="10311"/>
                  </a:cubicBezTo>
                  <a:cubicBezTo>
                    <a:pt x="13251" y="10189"/>
                    <a:pt x="13326" y="10075"/>
                    <a:pt x="13430" y="9990"/>
                  </a:cubicBezTo>
                  <a:cubicBezTo>
                    <a:pt x="13506" y="9933"/>
                    <a:pt x="13572" y="9867"/>
                    <a:pt x="13638" y="9801"/>
                  </a:cubicBezTo>
                  <a:cubicBezTo>
                    <a:pt x="13679" y="9752"/>
                    <a:pt x="13750" y="9724"/>
                    <a:pt x="13817" y="9724"/>
                  </a:cubicBezTo>
                  <a:cubicBezTo>
                    <a:pt x="13827" y="9724"/>
                    <a:pt x="13837" y="9724"/>
                    <a:pt x="13846" y="9725"/>
                  </a:cubicBezTo>
                  <a:cubicBezTo>
                    <a:pt x="13852" y="9726"/>
                    <a:pt x="13857" y="9727"/>
                    <a:pt x="13862" y="9727"/>
                  </a:cubicBezTo>
                  <a:cubicBezTo>
                    <a:pt x="13920" y="9727"/>
                    <a:pt x="13960" y="9680"/>
                    <a:pt x="13960" y="9603"/>
                  </a:cubicBezTo>
                  <a:cubicBezTo>
                    <a:pt x="13969" y="9480"/>
                    <a:pt x="14045" y="9376"/>
                    <a:pt x="14158" y="9347"/>
                  </a:cubicBezTo>
                  <a:cubicBezTo>
                    <a:pt x="14186" y="9376"/>
                    <a:pt x="14215" y="9414"/>
                    <a:pt x="14243" y="9451"/>
                  </a:cubicBezTo>
                  <a:cubicBezTo>
                    <a:pt x="14259" y="9463"/>
                    <a:pt x="14278" y="9470"/>
                    <a:pt x="14298" y="9470"/>
                  </a:cubicBezTo>
                  <a:cubicBezTo>
                    <a:pt x="14326" y="9470"/>
                    <a:pt x="14357" y="9456"/>
                    <a:pt x="14385" y="9423"/>
                  </a:cubicBezTo>
                  <a:cubicBezTo>
                    <a:pt x="14394" y="9414"/>
                    <a:pt x="14394" y="9404"/>
                    <a:pt x="14394" y="9395"/>
                  </a:cubicBezTo>
                  <a:cubicBezTo>
                    <a:pt x="14366" y="9357"/>
                    <a:pt x="14338" y="9319"/>
                    <a:pt x="14319" y="9281"/>
                  </a:cubicBezTo>
                  <a:cubicBezTo>
                    <a:pt x="14290" y="9234"/>
                    <a:pt x="14290" y="9187"/>
                    <a:pt x="14328" y="9149"/>
                  </a:cubicBezTo>
                  <a:cubicBezTo>
                    <a:pt x="14366" y="9102"/>
                    <a:pt x="14413" y="9064"/>
                    <a:pt x="14470" y="9026"/>
                  </a:cubicBezTo>
                  <a:cubicBezTo>
                    <a:pt x="14545" y="9054"/>
                    <a:pt x="14517" y="9111"/>
                    <a:pt x="14545" y="9149"/>
                  </a:cubicBezTo>
                  <a:cubicBezTo>
                    <a:pt x="14564" y="9186"/>
                    <a:pt x="14602" y="9211"/>
                    <a:pt x="14645" y="9211"/>
                  </a:cubicBezTo>
                  <a:cubicBezTo>
                    <a:pt x="14668" y="9211"/>
                    <a:pt x="14692" y="9203"/>
                    <a:pt x="14716" y="9187"/>
                  </a:cubicBezTo>
                  <a:cubicBezTo>
                    <a:pt x="14744" y="9168"/>
                    <a:pt x="14753" y="9130"/>
                    <a:pt x="14725" y="9102"/>
                  </a:cubicBezTo>
                  <a:cubicBezTo>
                    <a:pt x="14668" y="9017"/>
                    <a:pt x="14668" y="9017"/>
                    <a:pt x="14678" y="8875"/>
                  </a:cubicBezTo>
                  <a:cubicBezTo>
                    <a:pt x="14685" y="8873"/>
                    <a:pt x="14691" y="8873"/>
                    <a:pt x="14697" y="8873"/>
                  </a:cubicBezTo>
                  <a:cubicBezTo>
                    <a:pt x="14765" y="8873"/>
                    <a:pt x="14778" y="8961"/>
                    <a:pt x="14838" y="8969"/>
                  </a:cubicBezTo>
                  <a:cubicBezTo>
                    <a:pt x="14867" y="8969"/>
                    <a:pt x="14886" y="8969"/>
                    <a:pt x="14914" y="8960"/>
                  </a:cubicBezTo>
                  <a:cubicBezTo>
                    <a:pt x="14886" y="8903"/>
                    <a:pt x="14867" y="8856"/>
                    <a:pt x="14838" y="8809"/>
                  </a:cubicBezTo>
                  <a:cubicBezTo>
                    <a:pt x="14829" y="8771"/>
                    <a:pt x="14838" y="8724"/>
                    <a:pt x="14876" y="8705"/>
                  </a:cubicBezTo>
                  <a:cubicBezTo>
                    <a:pt x="14886" y="8698"/>
                    <a:pt x="14894" y="8696"/>
                    <a:pt x="14902" y="8696"/>
                  </a:cubicBezTo>
                  <a:cubicBezTo>
                    <a:pt x="14918" y="8696"/>
                    <a:pt x="14933" y="8705"/>
                    <a:pt x="14952" y="8705"/>
                  </a:cubicBezTo>
                  <a:cubicBezTo>
                    <a:pt x="14980" y="8714"/>
                    <a:pt x="15018" y="8724"/>
                    <a:pt x="15046" y="8724"/>
                  </a:cubicBezTo>
                  <a:cubicBezTo>
                    <a:pt x="15056" y="8686"/>
                    <a:pt x="15065" y="8648"/>
                    <a:pt x="15065" y="8610"/>
                  </a:cubicBezTo>
                  <a:cubicBezTo>
                    <a:pt x="15075" y="8572"/>
                    <a:pt x="15103" y="8544"/>
                    <a:pt x="15141" y="8525"/>
                  </a:cubicBezTo>
                  <a:cubicBezTo>
                    <a:pt x="15153" y="8519"/>
                    <a:pt x="15166" y="8516"/>
                    <a:pt x="15178" y="8516"/>
                  </a:cubicBezTo>
                  <a:cubicBezTo>
                    <a:pt x="15201" y="8516"/>
                    <a:pt x="15220" y="8528"/>
                    <a:pt x="15226" y="8554"/>
                  </a:cubicBezTo>
                  <a:cubicBezTo>
                    <a:pt x="15235" y="8591"/>
                    <a:pt x="15245" y="8658"/>
                    <a:pt x="15264" y="8714"/>
                  </a:cubicBezTo>
                  <a:cubicBezTo>
                    <a:pt x="15264" y="8724"/>
                    <a:pt x="15292" y="8724"/>
                    <a:pt x="15311" y="8724"/>
                  </a:cubicBezTo>
                  <a:cubicBezTo>
                    <a:pt x="15315" y="8726"/>
                    <a:pt x="15318" y="8726"/>
                    <a:pt x="15320" y="8726"/>
                  </a:cubicBezTo>
                  <a:cubicBezTo>
                    <a:pt x="15330" y="8726"/>
                    <a:pt x="15330" y="8714"/>
                    <a:pt x="15330" y="8714"/>
                  </a:cubicBezTo>
                  <a:cubicBezTo>
                    <a:pt x="15349" y="8629"/>
                    <a:pt x="15358" y="8554"/>
                    <a:pt x="15368" y="8459"/>
                  </a:cubicBezTo>
                  <a:cubicBezTo>
                    <a:pt x="15376" y="8455"/>
                    <a:pt x="15385" y="8453"/>
                    <a:pt x="15393" y="8453"/>
                  </a:cubicBezTo>
                  <a:cubicBezTo>
                    <a:pt x="15419" y="8453"/>
                    <a:pt x="15440" y="8473"/>
                    <a:pt x="15462" y="8487"/>
                  </a:cubicBezTo>
                  <a:cubicBezTo>
                    <a:pt x="15473" y="8490"/>
                    <a:pt x="15481" y="8492"/>
                    <a:pt x="15489" y="8492"/>
                  </a:cubicBezTo>
                  <a:cubicBezTo>
                    <a:pt x="15509" y="8492"/>
                    <a:pt x="15519" y="8479"/>
                    <a:pt x="15519" y="8431"/>
                  </a:cubicBezTo>
                  <a:lnTo>
                    <a:pt x="15519" y="8383"/>
                  </a:lnTo>
                  <a:cubicBezTo>
                    <a:pt x="15558" y="8390"/>
                    <a:pt x="15585" y="8394"/>
                    <a:pt x="15604" y="8394"/>
                  </a:cubicBezTo>
                  <a:cubicBezTo>
                    <a:pt x="15639" y="8394"/>
                    <a:pt x="15645" y="8379"/>
                    <a:pt x="15651" y="8336"/>
                  </a:cubicBezTo>
                  <a:cubicBezTo>
                    <a:pt x="15661" y="8289"/>
                    <a:pt x="15689" y="8251"/>
                    <a:pt x="15736" y="8242"/>
                  </a:cubicBezTo>
                  <a:cubicBezTo>
                    <a:pt x="15837" y="8213"/>
                    <a:pt x="15944" y="8200"/>
                    <a:pt x="16048" y="8200"/>
                  </a:cubicBezTo>
                  <a:close/>
                  <a:moveTo>
                    <a:pt x="9196" y="44182"/>
                  </a:moveTo>
                  <a:cubicBezTo>
                    <a:pt x="9215" y="44182"/>
                    <a:pt x="9234" y="44192"/>
                    <a:pt x="9244" y="44211"/>
                  </a:cubicBezTo>
                  <a:cubicBezTo>
                    <a:pt x="9281" y="44324"/>
                    <a:pt x="9291" y="44456"/>
                    <a:pt x="9263" y="44570"/>
                  </a:cubicBezTo>
                  <a:lnTo>
                    <a:pt x="9253" y="44560"/>
                  </a:lnTo>
                  <a:cubicBezTo>
                    <a:pt x="9187" y="44456"/>
                    <a:pt x="9159" y="44334"/>
                    <a:pt x="9168" y="44211"/>
                  </a:cubicBezTo>
                  <a:cubicBezTo>
                    <a:pt x="9168" y="44201"/>
                    <a:pt x="9187" y="44182"/>
                    <a:pt x="9196" y="44182"/>
                  </a:cubicBezTo>
                  <a:close/>
                  <a:moveTo>
                    <a:pt x="9253" y="44787"/>
                  </a:moveTo>
                  <a:lnTo>
                    <a:pt x="9253" y="44882"/>
                  </a:lnTo>
                  <a:lnTo>
                    <a:pt x="9234" y="44882"/>
                  </a:lnTo>
                  <a:lnTo>
                    <a:pt x="9234" y="44787"/>
                  </a:lnTo>
                  <a:close/>
                  <a:moveTo>
                    <a:pt x="43382" y="44914"/>
                  </a:moveTo>
                  <a:cubicBezTo>
                    <a:pt x="43435" y="44914"/>
                    <a:pt x="43502" y="44942"/>
                    <a:pt x="43502" y="44976"/>
                  </a:cubicBezTo>
                  <a:cubicBezTo>
                    <a:pt x="43521" y="45109"/>
                    <a:pt x="43521" y="45241"/>
                    <a:pt x="43521" y="45364"/>
                  </a:cubicBezTo>
                  <a:lnTo>
                    <a:pt x="43502" y="45354"/>
                  </a:lnTo>
                  <a:cubicBezTo>
                    <a:pt x="43502" y="45373"/>
                    <a:pt x="43474" y="45392"/>
                    <a:pt x="43464" y="45402"/>
                  </a:cubicBezTo>
                  <a:cubicBezTo>
                    <a:pt x="43451" y="45408"/>
                    <a:pt x="43438" y="45415"/>
                    <a:pt x="43424" y="45415"/>
                  </a:cubicBezTo>
                  <a:cubicBezTo>
                    <a:pt x="43419" y="45415"/>
                    <a:pt x="43413" y="45414"/>
                    <a:pt x="43408" y="45411"/>
                  </a:cubicBezTo>
                  <a:cubicBezTo>
                    <a:pt x="43389" y="45411"/>
                    <a:pt x="43379" y="45402"/>
                    <a:pt x="43370" y="45383"/>
                  </a:cubicBezTo>
                  <a:lnTo>
                    <a:pt x="43370" y="45080"/>
                  </a:lnTo>
                  <a:cubicBezTo>
                    <a:pt x="43332" y="45071"/>
                    <a:pt x="43304" y="45052"/>
                    <a:pt x="43313" y="45005"/>
                  </a:cubicBezTo>
                  <a:cubicBezTo>
                    <a:pt x="43313" y="44986"/>
                    <a:pt x="43313" y="44957"/>
                    <a:pt x="43332" y="44929"/>
                  </a:cubicBezTo>
                  <a:cubicBezTo>
                    <a:pt x="43343" y="44918"/>
                    <a:pt x="43361" y="44914"/>
                    <a:pt x="43382" y="44914"/>
                  </a:cubicBezTo>
                  <a:close/>
                  <a:moveTo>
                    <a:pt x="50411" y="44230"/>
                  </a:moveTo>
                  <a:cubicBezTo>
                    <a:pt x="50439" y="44230"/>
                    <a:pt x="50430" y="44249"/>
                    <a:pt x="50430" y="44258"/>
                  </a:cubicBezTo>
                  <a:lnTo>
                    <a:pt x="50439" y="44267"/>
                  </a:lnTo>
                  <a:lnTo>
                    <a:pt x="50439" y="44277"/>
                  </a:lnTo>
                  <a:cubicBezTo>
                    <a:pt x="50458" y="44305"/>
                    <a:pt x="50467" y="44324"/>
                    <a:pt x="50477" y="44343"/>
                  </a:cubicBezTo>
                  <a:cubicBezTo>
                    <a:pt x="50534" y="44542"/>
                    <a:pt x="50581" y="44740"/>
                    <a:pt x="50638" y="44938"/>
                  </a:cubicBezTo>
                  <a:cubicBezTo>
                    <a:pt x="50647" y="44986"/>
                    <a:pt x="50656" y="45023"/>
                    <a:pt x="50656" y="45071"/>
                  </a:cubicBezTo>
                  <a:cubicBezTo>
                    <a:pt x="50656" y="45127"/>
                    <a:pt x="50685" y="45194"/>
                    <a:pt x="50638" y="45250"/>
                  </a:cubicBezTo>
                  <a:lnTo>
                    <a:pt x="50628" y="45250"/>
                  </a:lnTo>
                  <a:lnTo>
                    <a:pt x="50571" y="45184"/>
                  </a:lnTo>
                  <a:cubicBezTo>
                    <a:pt x="50534" y="45269"/>
                    <a:pt x="50496" y="45345"/>
                    <a:pt x="50458" y="45420"/>
                  </a:cubicBezTo>
                  <a:cubicBezTo>
                    <a:pt x="50458" y="45430"/>
                    <a:pt x="50449" y="45439"/>
                    <a:pt x="50439" y="45439"/>
                  </a:cubicBezTo>
                  <a:cubicBezTo>
                    <a:pt x="50430" y="45439"/>
                    <a:pt x="50392" y="45430"/>
                    <a:pt x="50392" y="45420"/>
                  </a:cubicBezTo>
                  <a:cubicBezTo>
                    <a:pt x="50316" y="45269"/>
                    <a:pt x="50307" y="45099"/>
                    <a:pt x="50354" y="44948"/>
                  </a:cubicBezTo>
                  <a:cubicBezTo>
                    <a:pt x="50373" y="44891"/>
                    <a:pt x="50382" y="44834"/>
                    <a:pt x="50382" y="44787"/>
                  </a:cubicBezTo>
                  <a:cubicBezTo>
                    <a:pt x="50392" y="44617"/>
                    <a:pt x="50401" y="44447"/>
                    <a:pt x="50430" y="44277"/>
                  </a:cubicBezTo>
                  <a:cubicBezTo>
                    <a:pt x="50430" y="44267"/>
                    <a:pt x="50430" y="44267"/>
                    <a:pt x="50430" y="44258"/>
                  </a:cubicBezTo>
                  <a:lnTo>
                    <a:pt x="50411" y="44230"/>
                  </a:lnTo>
                  <a:close/>
                  <a:moveTo>
                    <a:pt x="46351" y="37910"/>
                  </a:moveTo>
                  <a:cubicBezTo>
                    <a:pt x="46479" y="37910"/>
                    <a:pt x="46609" y="37935"/>
                    <a:pt x="46734" y="37983"/>
                  </a:cubicBezTo>
                  <a:cubicBezTo>
                    <a:pt x="46819" y="38021"/>
                    <a:pt x="46914" y="38049"/>
                    <a:pt x="46999" y="38087"/>
                  </a:cubicBezTo>
                  <a:cubicBezTo>
                    <a:pt x="47056" y="38106"/>
                    <a:pt x="47094" y="38153"/>
                    <a:pt x="47094" y="38210"/>
                  </a:cubicBezTo>
                  <a:cubicBezTo>
                    <a:pt x="47103" y="38276"/>
                    <a:pt x="47094" y="38342"/>
                    <a:pt x="47103" y="38399"/>
                  </a:cubicBezTo>
                  <a:cubicBezTo>
                    <a:pt x="47112" y="38446"/>
                    <a:pt x="47122" y="38493"/>
                    <a:pt x="47131" y="38540"/>
                  </a:cubicBezTo>
                  <a:cubicBezTo>
                    <a:pt x="47131" y="38550"/>
                    <a:pt x="47160" y="38559"/>
                    <a:pt x="47179" y="38559"/>
                  </a:cubicBezTo>
                  <a:cubicBezTo>
                    <a:pt x="47188" y="38559"/>
                    <a:pt x="47216" y="38540"/>
                    <a:pt x="47216" y="38531"/>
                  </a:cubicBezTo>
                  <a:lnTo>
                    <a:pt x="47216" y="38257"/>
                  </a:lnTo>
                  <a:cubicBezTo>
                    <a:pt x="47216" y="38228"/>
                    <a:pt x="47226" y="38200"/>
                    <a:pt x="47226" y="38172"/>
                  </a:cubicBezTo>
                  <a:cubicBezTo>
                    <a:pt x="47283" y="38191"/>
                    <a:pt x="47330" y="38200"/>
                    <a:pt x="47377" y="38219"/>
                  </a:cubicBezTo>
                  <a:cubicBezTo>
                    <a:pt x="47576" y="38314"/>
                    <a:pt x="47765" y="38418"/>
                    <a:pt x="47944" y="38550"/>
                  </a:cubicBezTo>
                  <a:cubicBezTo>
                    <a:pt x="48001" y="38588"/>
                    <a:pt x="48048" y="38635"/>
                    <a:pt x="48086" y="38692"/>
                  </a:cubicBezTo>
                  <a:cubicBezTo>
                    <a:pt x="48152" y="38805"/>
                    <a:pt x="48218" y="38937"/>
                    <a:pt x="48284" y="39060"/>
                  </a:cubicBezTo>
                  <a:cubicBezTo>
                    <a:pt x="48284" y="39070"/>
                    <a:pt x="48275" y="39088"/>
                    <a:pt x="48265" y="39107"/>
                  </a:cubicBezTo>
                  <a:cubicBezTo>
                    <a:pt x="48247" y="39107"/>
                    <a:pt x="48228" y="39098"/>
                    <a:pt x="48218" y="39088"/>
                  </a:cubicBezTo>
                  <a:cubicBezTo>
                    <a:pt x="48190" y="39079"/>
                    <a:pt x="48171" y="39060"/>
                    <a:pt x="48152" y="39041"/>
                  </a:cubicBezTo>
                  <a:cubicBezTo>
                    <a:pt x="48114" y="39051"/>
                    <a:pt x="48086" y="39088"/>
                    <a:pt x="48095" y="39126"/>
                  </a:cubicBezTo>
                  <a:cubicBezTo>
                    <a:pt x="48095" y="39174"/>
                    <a:pt x="48114" y="39221"/>
                    <a:pt x="48161" y="39249"/>
                  </a:cubicBezTo>
                  <a:cubicBezTo>
                    <a:pt x="48199" y="39268"/>
                    <a:pt x="48247" y="39287"/>
                    <a:pt x="48284" y="39306"/>
                  </a:cubicBezTo>
                  <a:cubicBezTo>
                    <a:pt x="48303" y="39419"/>
                    <a:pt x="48303" y="39533"/>
                    <a:pt x="48284" y="39637"/>
                  </a:cubicBezTo>
                  <a:cubicBezTo>
                    <a:pt x="48274" y="39639"/>
                    <a:pt x="48265" y="39640"/>
                    <a:pt x="48257" y="39640"/>
                  </a:cubicBezTo>
                  <a:cubicBezTo>
                    <a:pt x="48206" y="39640"/>
                    <a:pt x="48195" y="39595"/>
                    <a:pt x="48171" y="39570"/>
                  </a:cubicBezTo>
                  <a:cubicBezTo>
                    <a:pt x="48158" y="39553"/>
                    <a:pt x="48140" y="39546"/>
                    <a:pt x="48123" y="39546"/>
                  </a:cubicBezTo>
                  <a:cubicBezTo>
                    <a:pt x="48103" y="39546"/>
                    <a:pt x="48082" y="39555"/>
                    <a:pt x="48067" y="39570"/>
                  </a:cubicBezTo>
                  <a:cubicBezTo>
                    <a:pt x="48051" y="39609"/>
                    <a:pt x="48036" y="39642"/>
                    <a:pt x="47994" y="39642"/>
                  </a:cubicBezTo>
                  <a:cubicBezTo>
                    <a:pt x="47985" y="39642"/>
                    <a:pt x="47975" y="39640"/>
                    <a:pt x="47963" y="39637"/>
                  </a:cubicBezTo>
                  <a:cubicBezTo>
                    <a:pt x="47954" y="39637"/>
                    <a:pt x="47925" y="39656"/>
                    <a:pt x="47925" y="39674"/>
                  </a:cubicBezTo>
                  <a:cubicBezTo>
                    <a:pt x="47916" y="39797"/>
                    <a:pt x="47944" y="39930"/>
                    <a:pt x="48010" y="40043"/>
                  </a:cubicBezTo>
                  <a:cubicBezTo>
                    <a:pt x="48020" y="40062"/>
                    <a:pt x="48058" y="40062"/>
                    <a:pt x="48086" y="40062"/>
                  </a:cubicBezTo>
                  <a:cubicBezTo>
                    <a:pt x="48095" y="40062"/>
                    <a:pt x="48114" y="40043"/>
                    <a:pt x="48114" y="40024"/>
                  </a:cubicBezTo>
                  <a:lnTo>
                    <a:pt x="48114" y="39835"/>
                  </a:lnTo>
                  <a:cubicBezTo>
                    <a:pt x="48114" y="39797"/>
                    <a:pt x="48127" y="39777"/>
                    <a:pt x="48157" y="39777"/>
                  </a:cubicBezTo>
                  <a:cubicBezTo>
                    <a:pt x="48178" y="39777"/>
                    <a:pt x="48207" y="39787"/>
                    <a:pt x="48247" y="39807"/>
                  </a:cubicBezTo>
                  <a:cubicBezTo>
                    <a:pt x="48199" y="40005"/>
                    <a:pt x="48161" y="40204"/>
                    <a:pt x="48105" y="40402"/>
                  </a:cubicBezTo>
                  <a:cubicBezTo>
                    <a:pt x="48058" y="40572"/>
                    <a:pt x="48029" y="40742"/>
                    <a:pt x="48039" y="40922"/>
                  </a:cubicBezTo>
                  <a:cubicBezTo>
                    <a:pt x="48039" y="41073"/>
                    <a:pt x="48029" y="41215"/>
                    <a:pt x="48039" y="41366"/>
                  </a:cubicBezTo>
                  <a:cubicBezTo>
                    <a:pt x="48048" y="41754"/>
                    <a:pt x="47991" y="42141"/>
                    <a:pt x="47859" y="42510"/>
                  </a:cubicBezTo>
                  <a:cubicBezTo>
                    <a:pt x="47765" y="42812"/>
                    <a:pt x="47651" y="43096"/>
                    <a:pt x="47528" y="43398"/>
                  </a:cubicBezTo>
                  <a:lnTo>
                    <a:pt x="47434" y="43407"/>
                  </a:lnTo>
                  <a:cubicBezTo>
                    <a:pt x="47368" y="43417"/>
                    <a:pt x="47349" y="43426"/>
                    <a:pt x="47339" y="43483"/>
                  </a:cubicBezTo>
                  <a:cubicBezTo>
                    <a:pt x="47330" y="43540"/>
                    <a:pt x="47358" y="43596"/>
                    <a:pt x="47292" y="43634"/>
                  </a:cubicBezTo>
                  <a:cubicBezTo>
                    <a:pt x="47163" y="43570"/>
                    <a:pt x="47034" y="43514"/>
                    <a:pt x="46887" y="43485"/>
                  </a:cubicBezTo>
                  <a:lnTo>
                    <a:pt x="46887" y="43485"/>
                  </a:lnTo>
                  <a:cubicBezTo>
                    <a:pt x="46925" y="43559"/>
                    <a:pt x="47009" y="43587"/>
                    <a:pt x="47065" y="43634"/>
                  </a:cubicBezTo>
                  <a:cubicBezTo>
                    <a:pt x="47094" y="43653"/>
                    <a:pt x="47112" y="43672"/>
                    <a:pt x="47131" y="43700"/>
                  </a:cubicBezTo>
                  <a:cubicBezTo>
                    <a:pt x="47150" y="43729"/>
                    <a:pt x="47160" y="43767"/>
                    <a:pt x="47169" y="43795"/>
                  </a:cubicBezTo>
                  <a:cubicBezTo>
                    <a:pt x="47179" y="43842"/>
                    <a:pt x="47197" y="43889"/>
                    <a:pt x="47169" y="43927"/>
                  </a:cubicBezTo>
                  <a:cubicBezTo>
                    <a:pt x="47160" y="43927"/>
                    <a:pt x="47150" y="43946"/>
                    <a:pt x="47150" y="43946"/>
                  </a:cubicBezTo>
                  <a:lnTo>
                    <a:pt x="46933" y="43889"/>
                  </a:lnTo>
                  <a:cubicBezTo>
                    <a:pt x="46848" y="43785"/>
                    <a:pt x="46810" y="43653"/>
                    <a:pt x="46829" y="43521"/>
                  </a:cubicBezTo>
                  <a:cubicBezTo>
                    <a:pt x="46829" y="43512"/>
                    <a:pt x="46863" y="43494"/>
                    <a:pt x="46883" y="43484"/>
                  </a:cubicBezTo>
                  <a:lnTo>
                    <a:pt x="46883" y="43484"/>
                  </a:lnTo>
                  <a:cubicBezTo>
                    <a:pt x="46884" y="43485"/>
                    <a:pt x="46885" y="43485"/>
                    <a:pt x="46887" y="43485"/>
                  </a:cubicBezTo>
                  <a:lnTo>
                    <a:pt x="46887" y="43485"/>
                  </a:lnTo>
                  <a:cubicBezTo>
                    <a:pt x="46886" y="43484"/>
                    <a:pt x="46886" y="43484"/>
                    <a:pt x="46886" y="43483"/>
                  </a:cubicBezTo>
                  <a:cubicBezTo>
                    <a:pt x="46885" y="43483"/>
                    <a:pt x="46884" y="43484"/>
                    <a:pt x="46883" y="43484"/>
                  </a:cubicBezTo>
                  <a:lnTo>
                    <a:pt x="46883" y="43484"/>
                  </a:lnTo>
                  <a:cubicBezTo>
                    <a:pt x="46881" y="43484"/>
                    <a:pt x="46878" y="43483"/>
                    <a:pt x="46876" y="43483"/>
                  </a:cubicBezTo>
                  <a:lnTo>
                    <a:pt x="46886" y="43483"/>
                  </a:lnTo>
                  <a:cubicBezTo>
                    <a:pt x="46848" y="43464"/>
                    <a:pt x="46810" y="43436"/>
                    <a:pt x="46772" y="43417"/>
                  </a:cubicBezTo>
                  <a:cubicBezTo>
                    <a:pt x="46764" y="43413"/>
                    <a:pt x="46755" y="43411"/>
                    <a:pt x="46747" y="43411"/>
                  </a:cubicBezTo>
                  <a:cubicBezTo>
                    <a:pt x="46716" y="43411"/>
                    <a:pt x="46687" y="43435"/>
                    <a:pt x="46687" y="43464"/>
                  </a:cubicBezTo>
                  <a:cubicBezTo>
                    <a:pt x="46678" y="43568"/>
                    <a:pt x="46697" y="43663"/>
                    <a:pt x="46734" y="43757"/>
                  </a:cubicBezTo>
                  <a:cubicBezTo>
                    <a:pt x="46763" y="43833"/>
                    <a:pt x="46791" y="43899"/>
                    <a:pt x="46819" y="43965"/>
                  </a:cubicBezTo>
                  <a:cubicBezTo>
                    <a:pt x="46828" y="44009"/>
                    <a:pt x="46796" y="44061"/>
                    <a:pt x="46754" y="44061"/>
                  </a:cubicBezTo>
                  <a:cubicBezTo>
                    <a:pt x="46751" y="44061"/>
                    <a:pt x="46747" y="44060"/>
                    <a:pt x="46744" y="44060"/>
                  </a:cubicBezTo>
                  <a:cubicBezTo>
                    <a:pt x="46730" y="44062"/>
                    <a:pt x="46715" y="44063"/>
                    <a:pt x="46700" y="44063"/>
                  </a:cubicBezTo>
                  <a:cubicBezTo>
                    <a:pt x="46664" y="44063"/>
                    <a:pt x="46626" y="44057"/>
                    <a:pt x="46593" y="44050"/>
                  </a:cubicBezTo>
                  <a:cubicBezTo>
                    <a:pt x="46494" y="44020"/>
                    <a:pt x="46387" y="44006"/>
                    <a:pt x="46280" y="44006"/>
                  </a:cubicBezTo>
                  <a:cubicBezTo>
                    <a:pt x="46182" y="44006"/>
                    <a:pt x="46083" y="44018"/>
                    <a:pt x="45988" y="44041"/>
                  </a:cubicBezTo>
                  <a:cubicBezTo>
                    <a:pt x="45948" y="44047"/>
                    <a:pt x="45907" y="44050"/>
                    <a:pt x="45867" y="44050"/>
                  </a:cubicBezTo>
                  <a:cubicBezTo>
                    <a:pt x="45794" y="44050"/>
                    <a:pt x="45721" y="44040"/>
                    <a:pt x="45648" y="44022"/>
                  </a:cubicBezTo>
                  <a:cubicBezTo>
                    <a:pt x="45619" y="44022"/>
                    <a:pt x="45581" y="43984"/>
                    <a:pt x="45563" y="43956"/>
                  </a:cubicBezTo>
                  <a:cubicBezTo>
                    <a:pt x="45553" y="43918"/>
                    <a:pt x="45544" y="43880"/>
                    <a:pt x="45544" y="43842"/>
                  </a:cubicBezTo>
                  <a:cubicBezTo>
                    <a:pt x="45534" y="43804"/>
                    <a:pt x="45496" y="43776"/>
                    <a:pt x="45459" y="43767"/>
                  </a:cubicBezTo>
                  <a:cubicBezTo>
                    <a:pt x="45430" y="43842"/>
                    <a:pt x="45402" y="43918"/>
                    <a:pt x="45374" y="43993"/>
                  </a:cubicBezTo>
                  <a:cubicBezTo>
                    <a:pt x="45364" y="44041"/>
                    <a:pt x="45364" y="44088"/>
                    <a:pt x="45364" y="44135"/>
                  </a:cubicBezTo>
                  <a:cubicBezTo>
                    <a:pt x="45338" y="44223"/>
                    <a:pt x="45263" y="44278"/>
                    <a:pt x="45177" y="44278"/>
                  </a:cubicBezTo>
                  <a:cubicBezTo>
                    <a:pt x="45170" y="44278"/>
                    <a:pt x="45163" y="44278"/>
                    <a:pt x="45156" y="44277"/>
                  </a:cubicBezTo>
                  <a:cubicBezTo>
                    <a:pt x="45136" y="44248"/>
                    <a:pt x="45123" y="44236"/>
                    <a:pt x="45113" y="44236"/>
                  </a:cubicBezTo>
                  <a:cubicBezTo>
                    <a:pt x="45101" y="44236"/>
                    <a:pt x="45095" y="44258"/>
                    <a:pt x="45090" y="44296"/>
                  </a:cubicBezTo>
                  <a:cubicBezTo>
                    <a:pt x="45071" y="44343"/>
                    <a:pt x="45033" y="44371"/>
                    <a:pt x="44986" y="44381"/>
                  </a:cubicBezTo>
                  <a:cubicBezTo>
                    <a:pt x="44967" y="44381"/>
                    <a:pt x="44939" y="44381"/>
                    <a:pt x="44929" y="44362"/>
                  </a:cubicBezTo>
                  <a:cubicBezTo>
                    <a:pt x="44910" y="44315"/>
                    <a:pt x="44901" y="44258"/>
                    <a:pt x="44901" y="44201"/>
                  </a:cubicBezTo>
                  <a:lnTo>
                    <a:pt x="44901" y="43899"/>
                  </a:lnTo>
                  <a:cubicBezTo>
                    <a:pt x="44892" y="43852"/>
                    <a:pt x="44892" y="43814"/>
                    <a:pt x="44882" y="43767"/>
                  </a:cubicBezTo>
                  <a:cubicBezTo>
                    <a:pt x="44816" y="43767"/>
                    <a:pt x="44797" y="43785"/>
                    <a:pt x="44797" y="43833"/>
                  </a:cubicBezTo>
                  <a:cubicBezTo>
                    <a:pt x="44769" y="44003"/>
                    <a:pt x="44750" y="44173"/>
                    <a:pt x="44721" y="44352"/>
                  </a:cubicBezTo>
                  <a:cubicBezTo>
                    <a:pt x="44721" y="44390"/>
                    <a:pt x="44712" y="44419"/>
                    <a:pt x="44712" y="44456"/>
                  </a:cubicBezTo>
                  <a:cubicBezTo>
                    <a:pt x="44703" y="44523"/>
                    <a:pt x="44665" y="44589"/>
                    <a:pt x="44608" y="44627"/>
                  </a:cubicBezTo>
                  <a:cubicBezTo>
                    <a:pt x="44542" y="44674"/>
                    <a:pt x="44476" y="44721"/>
                    <a:pt x="44400" y="44778"/>
                  </a:cubicBezTo>
                  <a:cubicBezTo>
                    <a:pt x="44362" y="44768"/>
                    <a:pt x="44334" y="44740"/>
                    <a:pt x="44315" y="44702"/>
                  </a:cubicBezTo>
                  <a:cubicBezTo>
                    <a:pt x="44287" y="44636"/>
                    <a:pt x="44249" y="44570"/>
                    <a:pt x="44230" y="44504"/>
                  </a:cubicBezTo>
                  <a:cubicBezTo>
                    <a:pt x="44211" y="44438"/>
                    <a:pt x="44192" y="44371"/>
                    <a:pt x="44183" y="44305"/>
                  </a:cubicBezTo>
                  <a:cubicBezTo>
                    <a:pt x="44164" y="44334"/>
                    <a:pt x="44145" y="44343"/>
                    <a:pt x="44145" y="44352"/>
                  </a:cubicBezTo>
                  <a:cubicBezTo>
                    <a:pt x="44145" y="44409"/>
                    <a:pt x="44145" y="44466"/>
                    <a:pt x="44135" y="44523"/>
                  </a:cubicBezTo>
                  <a:lnTo>
                    <a:pt x="44135" y="44627"/>
                  </a:lnTo>
                  <a:cubicBezTo>
                    <a:pt x="44135" y="44702"/>
                    <a:pt x="44098" y="44749"/>
                    <a:pt x="44022" y="44749"/>
                  </a:cubicBezTo>
                  <a:cubicBezTo>
                    <a:pt x="43965" y="44759"/>
                    <a:pt x="43956" y="44787"/>
                    <a:pt x="43956" y="44853"/>
                  </a:cubicBezTo>
                  <a:cubicBezTo>
                    <a:pt x="43956" y="44872"/>
                    <a:pt x="43965" y="44891"/>
                    <a:pt x="43975" y="44901"/>
                  </a:cubicBezTo>
                  <a:cubicBezTo>
                    <a:pt x="43983" y="44906"/>
                    <a:pt x="43991" y="44908"/>
                    <a:pt x="43998" y="44908"/>
                  </a:cubicBezTo>
                  <a:cubicBezTo>
                    <a:pt x="44014" y="44908"/>
                    <a:pt x="44028" y="44895"/>
                    <a:pt x="44041" y="44882"/>
                  </a:cubicBezTo>
                  <a:cubicBezTo>
                    <a:pt x="44050" y="44863"/>
                    <a:pt x="44060" y="44844"/>
                    <a:pt x="44079" y="44834"/>
                  </a:cubicBezTo>
                  <a:cubicBezTo>
                    <a:pt x="44084" y="44830"/>
                    <a:pt x="44091" y="44827"/>
                    <a:pt x="44099" y="44827"/>
                  </a:cubicBezTo>
                  <a:cubicBezTo>
                    <a:pt x="44107" y="44827"/>
                    <a:pt x="44117" y="44830"/>
                    <a:pt x="44126" y="44834"/>
                  </a:cubicBezTo>
                  <a:cubicBezTo>
                    <a:pt x="44154" y="44882"/>
                    <a:pt x="44154" y="44948"/>
                    <a:pt x="44126" y="44995"/>
                  </a:cubicBezTo>
                  <a:cubicBezTo>
                    <a:pt x="44003" y="45099"/>
                    <a:pt x="43899" y="45231"/>
                    <a:pt x="43710" y="45241"/>
                  </a:cubicBezTo>
                  <a:cubicBezTo>
                    <a:pt x="43691" y="45194"/>
                    <a:pt x="43682" y="45156"/>
                    <a:pt x="43682" y="45109"/>
                  </a:cubicBezTo>
                  <a:cubicBezTo>
                    <a:pt x="43682" y="45080"/>
                    <a:pt x="43691" y="45052"/>
                    <a:pt x="43720" y="45033"/>
                  </a:cubicBezTo>
                  <a:cubicBezTo>
                    <a:pt x="43805" y="44957"/>
                    <a:pt x="43814" y="44948"/>
                    <a:pt x="43739" y="44872"/>
                  </a:cubicBezTo>
                  <a:lnTo>
                    <a:pt x="43597" y="44740"/>
                  </a:lnTo>
                  <a:cubicBezTo>
                    <a:pt x="43561" y="44775"/>
                    <a:pt x="43543" y="44835"/>
                    <a:pt x="43479" y="44835"/>
                  </a:cubicBezTo>
                  <a:cubicBezTo>
                    <a:pt x="43474" y="44835"/>
                    <a:pt x="43469" y="44835"/>
                    <a:pt x="43464" y="44834"/>
                  </a:cubicBezTo>
                  <a:cubicBezTo>
                    <a:pt x="43417" y="44834"/>
                    <a:pt x="43370" y="44834"/>
                    <a:pt x="43351" y="44778"/>
                  </a:cubicBezTo>
                  <a:cubicBezTo>
                    <a:pt x="43332" y="44759"/>
                    <a:pt x="43313" y="44740"/>
                    <a:pt x="43294" y="44721"/>
                  </a:cubicBezTo>
                  <a:cubicBezTo>
                    <a:pt x="43294" y="44712"/>
                    <a:pt x="43285" y="44712"/>
                    <a:pt x="43275" y="44712"/>
                  </a:cubicBezTo>
                  <a:cubicBezTo>
                    <a:pt x="43257" y="44712"/>
                    <a:pt x="43228" y="44731"/>
                    <a:pt x="43228" y="44740"/>
                  </a:cubicBezTo>
                  <a:cubicBezTo>
                    <a:pt x="43219" y="44872"/>
                    <a:pt x="43219" y="45014"/>
                    <a:pt x="43209" y="45156"/>
                  </a:cubicBezTo>
                  <a:cubicBezTo>
                    <a:pt x="43209" y="45250"/>
                    <a:pt x="43209" y="45354"/>
                    <a:pt x="43200" y="45458"/>
                  </a:cubicBezTo>
                  <a:cubicBezTo>
                    <a:pt x="43200" y="45477"/>
                    <a:pt x="43162" y="45496"/>
                    <a:pt x="43143" y="45496"/>
                  </a:cubicBezTo>
                  <a:cubicBezTo>
                    <a:pt x="43141" y="45497"/>
                    <a:pt x="43137" y="45498"/>
                    <a:pt x="43134" y="45498"/>
                  </a:cubicBezTo>
                  <a:cubicBezTo>
                    <a:pt x="43112" y="45498"/>
                    <a:pt x="43077" y="45476"/>
                    <a:pt x="43077" y="45468"/>
                  </a:cubicBezTo>
                  <a:cubicBezTo>
                    <a:pt x="43058" y="45364"/>
                    <a:pt x="43049" y="45269"/>
                    <a:pt x="43030" y="45165"/>
                  </a:cubicBezTo>
                  <a:cubicBezTo>
                    <a:pt x="43001" y="45165"/>
                    <a:pt x="42973" y="45184"/>
                    <a:pt x="42964" y="45213"/>
                  </a:cubicBezTo>
                  <a:cubicBezTo>
                    <a:pt x="42954" y="45213"/>
                    <a:pt x="42945" y="45203"/>
                    <a:pt x="42945" y="45203"/>
                  </a:cubicBezTo>
                  <a:cubicBezTo>
                    <a:pt x="42888" y="45033"/>
                    <a:pt x="42869" y="44853"/>
                    <a:pt x="42888" y="44683"/>
                  </a:cubicBezTo>
                  <a:cubicBezTo>
                    <a:pt x="42916" y="44438"/>
                    <a:pt x="42926" y="44192"/>
                    <a:pt x="42907" y="43956"/>
                  </a:cubicBezTo>
                  <a:lnTo>
                    <a:pt x="42907" y="43956"/>
                  </a:lnTo>
                  <a:cubicBezTo>
                    <a:pt x="42888" y="44069"/>
                    <a:pt x="42869" y="44173"/>
                    <a:pt x="42850" y="44267"/>
                  </a:cubicBezTo>
                  <a:cubicBezTo>
                    <a:pt x="42841" y="44286"/>
                    <a:pt x="42822" y="44296"/>
                    <a:pt x="42812" y="44305"/>
                  </a:cubicBezTo>
                  <a:cubicBezTo>
                    <a:pt x="42793" y="44296"/>
                    <a:pt x="42775" y="44286"/>
                    <a:pt x="42765" y="44277"/>
                  </a:cubicBezTo>
                  <a:cubicBezTo>
                    <a:pt x="42708" y="44116"/>
                    <a:pt x="42671" y="43956"/>
                    <a:pt x="42680" y="43785"/>
                  </a:cubicBezTo>
                  <a:cubicBezTo>
                    <a:pt x="42671" y="43700"/>
                    <a:pt x="42661" y="43625"/>
                    <a:pt x="42642" y="43540"/>
                  </a:cubicBezTo>
                  <a:lnTo>
                    <a:pt x="42623" y="43530"/>
                  </a:lnTo>
                  <a:cubicBezTo>
                    <a:pt x="42633" y="43464"/>
                    <a:pt x="42614" y="43389"/>
                    <a:pt x="42576" y="43322"/>
                  </a:cubicBezTo>
                  <a:cubicBezTo>
                    <a:pt x="42548" y="43379"/>
                    <a:pt x="42529" y="43445"/>
                    <a:pt x="42529" y="43511"/>
                  </a:cubicBezTo>
                  <a:cubicBezTo>
                    <a:pt x="42529" y="43568"/>
                    <a:pt x="42548" y="43634"/>
                    <a:pt x="42510" y="43691"/>
                  </a:cubicBezTo>
                  <a:cubicBezTo>
                    <a:pt x="42497" y="43691"/>
                    <a:pt x="42489" y="43695"/>
                    <a:pt x="42482" y="43695"/>
                  </a:cubicBezTo>
                  <a:cubicBezTo>
                    <a:pt x="42478" y="43695"/>
                    <a:pt x="42475" y="43694"/>
                    <a:pt x="42472" y="43691"/>
                  </a:cubicBezTo>
                  <a:lnTo>
                    <a:pt x="42255" y="43549"/>
                  </a:lnTo>
                  <a:cubicBezTo>
                    <a:pt x="42208" y="43483"/>
                    <a:pt x="42236" y="43426"/>
                    <a:pt x="42236" y="43370"/>
                  </a:cubicBezTo>
                  <a:lnTo>
                    <a:pt x="42236" y="42982"/>
                  </a:lnTo>
                  <a:cubicBezTo>
                    <a:pt x="42236" y="42973"/>
                    <a:pt x="42208" y="42954"/>
                    <a:pt x="42198" y="42954"/>
                  </a:cubicBezTo>
                  <a:cubicBezTo>
                    <a:pt x="42179" y="42954"/>
                    <a:pt x="42160" y="42963"/>
                    <a:pt x="42151" y="42982"/>
                  </a:cubicBezTo>
                  <a:cubicBezTo>
                    <a:pt x="42141" y="43039"/>
                    <a:pt x="42141" y="43086"/>
                    <a:pt x="42132" y="43143"/>
                  </a:cubicBezTo>
                  <a:cubicBezTo>
                    <a:pt x="42122" y="43218"/>
                    <a:pt x="42122" y="43294"/>
                    <a:pt x="42113" y="43370"/>
                  </a:cubicBezTo>
                  <a:cubicBezTo>
                    <a:pt x="42113" y="43393"/>
                    <a:pt x="42075" y="43410"/>
                    <a:pt x="42040" y="43410"/>
                  </a:cubicBezTo>
                  <a:cubicBezTo>
                    <a:pt x="42033" y="43410"/>
                    <a:pt x="42025" y="43409"/>
                    <a:pt x="42019" y="43407"/>
                  </a:cubicBezTo>
                  <a:cubicBezTo>
                    <a:pt x="41952" y="43389"/>
                    <a:pt x="41905" y="43332"/>
                    <a:pt x="41905" y="43256"/>
                  </a:cubicBezTo>
                  <a:cubicBezTo>
                    <a:pt x="41915" y="43162"/>
                    <a:pt x="41924" y="43077"/>
                    <a:pt x="41943" y="42982"/>
                  </a:cubicBezTo>
                  <a:cubicBezTo>
                    <a:pt x="41943" y="42925"/>
                    <a:pt x="41971" y="42878"/>
                    <a:pt x="41933" y="42812"/>
                  </a:cubicBezTo>
                  <a:cubicBezTo>
                    <a:pt x="41811" y="42897"/>
                    <a:pt x="41858" y="43039"/>
                    <a:pt x="41811" y="43133"/>
                  </a:cubicBezTo>
                  <a:cubicBezTo>
                    <a:pt x="41798" y="43140"/>
                    <a:pt x="41785" y="43143"/>
                    <a:pt x="41774" y="43143"/>
                  </a:cubicBezTo>
                  <a:cubicBezTo>
                    <a:pt x="41750" y="43143"/>
                    <a:pt x="41729" y="43130"/>
                    <a:pt x="41716" y="43105"/>
                  </a:cubicBezTo>
                  <a:cubicBezTo>
                    <a:pt x="41697" y="43096"/>
                    <a:pt x="41688" y="43077"/>
                    <a:pt x="41688" y="43058"/>
                  </a:cubicBezTo>
                  <a:cubicBezTo>
                    <a:pt x="41603" y="42746"/>
                    <a:pt x="41527" y="42434"/>
                    <a:pt x="41555" y="42103"/>
                  </a:cubicBezTo>
                  <a:cubicBezTo>
                    <a:pt x="41565" y="42037"/>
                    <a:pt x="41565" y="41971"/>
                    <a:pt x="41641" y="41943"/>
                  </a:cubicBezTo>
                  <a:cubicBezTo>
                    <a:pt x="41707" y="41801"/>
                    <a:pt x="41773" y="41659"/>
                    <a:pt x="41830" y="41508"/>
                  </a:cubicBezTo>
                  <a:cubicBezTo>
                    <a:pt x="41848" y="41451"/>
                    <a:pt x="41848" y="41385"/>
                    <a:pt x="41848" y="41319"/>
                  </a:cubicBezTo>
                  <a:cubicBezTo>
                    <a:pt x="41782" y="41319"/>
                    <a:pt x="41801" y="41366"/>
                    <a:pt x="41782" y="41385"/>
                  </a:cubicBezTo>
                  <a:cubicBezTo>
                    <a:pt x="41773" y="41413"/>
                    <a:pt x="41754" y="41480"/>
                    <a:pt x="41735" y="41517"/>
                  </a:cubicBezTo>
                  <a:cubicBezTo>
                    <a:pt x="41716" y="41555"/>
                    <a:pt x="41707" y="41583"/>
                    <a:pt x="41688" y="41621"/>
                  </a:cubicBezTo>
                  <a:cubicBezTo>
                    <a:pt x="41669" y="41650"/>
                    <a:pt x="41641" y="41678"/>
                    <a:pt x="41622" y="41716"/>
                  </a:cubicBezTo>
                  <a:lnTo>
                    <a:pt x="41546" y="41744"/>
                  </a:lnTo>
                  <a:cubicBezTo>
                    <a:pt x="41518" y="41754"/>
                    <a:pt x="41489" y="41754"/>
                    <a:pt x="41451" y="41763"/>
                  </a:cubicBezTo>
                  <a:cubicBezTo>
                    <a:pt x="41423" y="41451"/>
                    <a:pt x="41357" y="41139"/>
                    <a:pt x="41244" y="40846"/>
                  </a:cubicBezTo>
                  <a:cubicBezTo>
                    <a:pt x="41215" y="40752"/>
                    <a:pt x="41187" y="40648"/>
                    <a:pt x="41159" y="40553"/>
                  </a:cubicBezTo>
                  <a:cubicBezTo>
                    <a:pt x="41140" y="40459"/>
                    <a:pt x="41177" y="40412"/>
                    <a:pt x="41300" y="40336"/>
                  </a:cubicBezTo>
                  <a:cubicBezTo>
                    <a:pt x="41348" y="40393"/>
                    <a:pt x="41329" y="40459"/>
                    <a:pt x="41329" y="40525"/>
                  </a:cubicBezTo>
                  <a:cubicBezTo>
                    <a:pt x="41329" y="40582"/>
                    <a:pt x="41348" y="40629"/>
                    <a:pt x="41385" y="40667"/>
                  </a:cubicBezTo>
                  <a:lnTo>
                    <a:pt x="41385" y="40317"/>
                  </a:lnTo>
                  <a:cubicBezTo>
                    <a:pt x="41385" y="40194"/>
                    <a:pt x="41442" y="40081"/>
                    <a:pt x="41527" y="39996"/>
                  </a:cubicBezTo>
                  <a:cubicBezTo>
                    <a:pt x="41622" y="39873"/>
                    <a:pt x="41735" y="39778"/>
                    <a:pt x="41867" y="39703"/>
                  </a:cubicBezTo>
                  <a:cubicBezTo>
                    <a:pt x="41874" y="39699"/>
                    <a:pt x="41882" y="39697"/>
                    <a:pt x="41891" y="39697"/>
                  </a:cubicBezTo>
                  <a:cubicBezTo>
                    <a:pt x="41922" y="39697"/>
                    <a:pt x="41962" y="39719"/>
                    <a:pt x="41962" y="39741"/>
                  </a:cubicBezTo>
                  <a:cubicBezTo>
                    <a:pt x="41962" y="39797"/>
                    <a:pt x="41952" y="39854"/>
                    <a:pt x="41943" y="39911"/>
                  </a:cubicBezTo>
                  <a:cubicBezTo>
                    <a:pt x="41905" y="40090"/>
                    <a:pt x="41848" y="40260"/>
                    <a:pt x="41811" y="40449"/>
                  </a:cubicBezTo>
                  <a:cubicBezTo>
                    <a:pt x="41801" y="40487"/>
                    <a:pt x="41801" y="40534"/>
                    <a:pt x="41811" y="40572"/>
                  </a:cubicBezTo>
                  <a:cubicBezTo>
                    <a:pt x="41943" y="40402"/>
                    <a:pt x="41905" y="40213"/>
                    <a:pt x="42009" y="40052"/>
                  </a:cubicBezTo>
                  <a:cubicBezTo>
                    <a:pt x="42047" y="40034"/>
                    <a:pt x="42094" y="40005"/>
                    <a:pt x="42141" y="39967"/>
                  </a:cubicBezTo>
                  <a:cubicBezTo>
                    <a:pt x="42170" y="39939"/>
                    <a:pt x="42189" y="39901"/>
                    <a:pt x="42208" y="39854"/>
                  </a:cubicBezTo>
                  <a:lnTo>
                    <a:pt x="42274" y="39731"/>
                  </a:lnTo>
                  <a:lnTo>
                    <a:pt x="42860" y="39542"/>
                  </a:lnTo>
                  <a:cubicBezTo>
                    <a:pt x="42869" y="39561"/>
                    <a:pt x="42879" y="39589"/>
                    <a:pt x="42888" y="39608"/>
                  </a:cubicBezTo>
                  <a:cubicBezTo>
                    <a:pt x="42907" y="39641"/>
                    <a:pt x="42922" y="39655"/>
                    <a:pt x="42945" y="39655"/>
                  </a:cubicBezTo>
                  <a:cubicBezTo>
                    <a:pt x="42955" y="39655"/>
                    <a:pt x="42968" y="39652"/>
                    <a:pt x="42982" y="39646"/>
                  </a:cubicBezTo>
                  <a:cubicBezTo>
                    <a:pt x="43001" y="39637"/>
                    <a:pt x="43011" y="39627"/>
                    <a:pt x="43030" y="39618"/>
                  </a:cubicBezTo>
                  <a:cubicBezTo>
                    <a:pt x="43042" y="39611"/>
                    <a:pt x="43055" y="39608"/>
                    <a:pt x="43067" y="39608"/>
                  </a:cubicBezTo>
                  <a:cubicBezTo>
                    <a:pt x="43092" y="39608"/>
                    <a:pt x="43115" y="39621"/>
                    <a:pt x="43134" y="39646"/>
                  </a:cubicBezTo>
                  <a:cubicBezTo>
                    <a:pt x="43172" y="39693"/>
                    <a:pt x="43209" y="39750"/>
                    <a:pt x="43228" y="39816"/>
                  </a:cubicBezTo>
                  <a:cubicBezTo>
                    <a:pt x="43238" y="39845"/>
                    <a:pt x="43247" y="39882"/>
                    <a:pt x="43257" y="39920"/>
                  </a:cubicBezTo>
                  <a:cubicBezTo>
                    <a:pt x="43323" y="39901"/>
                    <a:pt x="43389" y="39892"/>
                    <a:pt x="43455" y="39892"/>
                  </a:cubicBezTo>
                  <a:cubicBezTo>
                    <a:pt x="43463" y="39891"/>
                    <a:pt x="43471" y="39891"/>
                    <a:pt x="43478" y="39891"/>
                  </a:cubicBezTo>
                  <a:cubicBezTo>
                    <a:pt x="43687" y="39891"/>
                    <a:pt x="43874" y="40012"/>
                    <a:pt x="43965" y="40204"/>
                  </a:cubicBezTo>
                  <a:cubicBezTo>
                    <a:pt x="44098" y="40270"/>
                    <a:pt x="44230" y="40336"/>
                    <a:pt x="44353" y="40402"/>
                  </a:cubicBezTo>
                  <a:cubicBezTo>
                    <a:pt x="44486" y="40476"/>
                    <a:pt x="44636" y="40515"/>
                    <a:pt x="44791" y="40515"/>
                  </a:cubicBezTo>
                  <a:cubicBezTo>
                    <a:pt x="44833" y="40515"/>
                    <a:pt x="44877" y="40512"/>
                    <a:pt x="44920" y="40506"/>
                  </a:cubicBezTo>
                  <a:cubicBezTo>
                    <a:pt x="45043" y="40497"/>
                    <a:pt x="45166" y="40487"/>
                    <a:pt x="45298" y="40487"/>
                  </a:cubicBezTo>
                  <a:cubicBezTo>
                    <a:pt x="45411" y="40487"/>
                    <a:pt x="45525" y="40478"/>
                    <a:pt x="45638" y="40449"/>
                  </a:cubicBezTo>
                  <a:cubicBezTo>
                    <a:pt x="45723" y="40430"/>
                    <a:pt x="45808" y="40402"/>
                    <a:pt x="45874" y="40355"/>
                  </a:cubicBezTo>
                  <a:cubicBezTo>
                    <a:pt x="45969" y="40298"/>
                    <a:pt x="46063" y="40251"/>
                    <a:pt x="46158" y="40204"/>
                  </a:cubicBezTo>
                  <a:cubicBezTo>
                    <a:pt x="46205" y="40175"/>
                    <a:pt x="46243" y="40128"/>
                    <a:pt x="46234" y="40062"/>
                  </a:cubicBezTo>
                  <a:lnTo>
                    <a:pt x="46234" y="39845"/>
                  </a:lnTo>
                  <a:cubicBezTo>
                    <a:pt x="46234" y="39807"/>
                    <a:pt x="46224" y="39769"/>
                    <a:pt x="46205" y="39741"/>
                  </a:cubicBezTo>
                  <a:cubicBezTo>
                    <a:pt x="46130" y="39599"/>
                    <a:pt x="46007" y="39485"/>
                    <a:pt x="45855" y="39419"/>
                  </a:cubicBezTo>
                  <a:cubicBezTo>
                    <a:pt x="45676" y="39344"/>
                    <a:pt x="45487" y="39306"/>
                    <a:pt x="45288" y="39306"/>
                  </a:cubicBezTo>
                  <a:lnTo>
                    <a:pt x="44353" y="39306"/>
                  </a:lnTo>
                  <a:cubicBezTo>
                    <a:pt x="44296" y="39334"/>
                    <a:pt x="44221" y="39353"/>
                    <a:pt x="44154" y="39363"/>
                  </a:cubicBezTo>
                  <a:cubicBezTo>
                    <a:pt x="44098" y="39381"/>
                    <a:pt x="44050" y="39400"/>
                    <a:pt x="44003" y="39429"/>
                  </a:cubicBezTo>
                  <a:cubicBezTo>
                    <a:pt x="43833" y="39504"/>
                    <a:pt x="43720" y="39656"/>
                    <a:pt x="43701" y="39845"/>
                  </a:cubicBezTo>
                  <a:cubicBezTo>
                    <a:pt x="43616" y="39731"/>
                    <a:pt x="43540" y="39618"/>
                    <a:pt x="43464" y="39495"/>
                  </a:cubicBezTo>
                  <a:cubicBezTo>
                    <a:pt x="42992" y="39438"/>
                    <a:pt x="42869" y="38909"/>
                    <a:pt x="43068" y="38578"/>
                  </a:cubicBezTo>
                  <a:lnTo>
                    <a:pt x="43058" y="38578"/>
                  </a:lnTo>
                  <a:cubicBezTo>
                    <a:pt x="43020" y="38531"/>
                    <a:pt x="43020" y="38455"/>
                    <a:pt x="43058" y="38399"/>
                  </a:cubicBezTo>
                  <a:cubicBezTo>
                    <a:pt x="43115" y="38323"/>
                    <a:pt x="43181" y="38257"/>
                    <a:pt x="43266" y="38210"/>
                  </a:cubicBezTo>
                  <a:cubicBezTo>
                    <a:pt x="43278" y="38202"/>
                    <a:pt x="43293" y="38197"/>
                    <a:pt x="43313" y="38197"/>
                  </a:cubicBezTo>
                  <a:cubicBezTo>
                    <a:pt x="43342" y="38197"/>
                    <a:pt x="43381" y="38206"/>
                    <a:pt x="43436" y="38228"/>
                  </a:cubicBezTo>
                  <a:cubicBezTo>
                    <a:pt x="43427" y="38266"/>
                    <a:pt x="43408" y="38304"/>
                    <a:pt x="43398" y="38332"/>
                  </a:cubicBezTo>
                  <a:cubicBezTo>
                    <a:pt x="43446" y="38323"/>
                    <a:pt x="43493" y="38323"/>
                    <a:pt x="43540" y="38323"/>
                  </a:cubicBezTo>
                  <a:lnTo>
                    <a:pt x="43578" y="38323"/>
                  </a:lnTo>
                  <a:cubicBezTo>
                    <a:pt x="43587" y="38304"/>
                    <a:pt x="43597" y="38295"/>
                    <a:pt x="43597" y="38285"/>
                  </a:cubicBezTo>
                  <a:cubicBezTo>
                    <a:pt x="43672" y="38210"/>
                    <a:pt x="43767" y="38162"/>
                    <a:pt x="43871" y="38143"/>
                  </a:cubicBezTo>
                  <a:cubicBezTo>
                    <a:pt x="43877" y="38142"/>
                    <a:pt x="43884" y="38141"/>
                    <a:pt x="43890" y="38141"/>
                  </a:cubicBezTo>
                  <a:cubicBezTo>
                    <a:pt x="43921" y="38141"/>
                    <a:pt x="43948" y="38159"/>
                    <a:pt x="43956" y="38191"/>
                  </a:cubicBezTo>
                  <a:cubicBezTo>
                    <a:pt x="44003" y="38181"/>
                    <a:pt x="44050" y="38181"/>
                    <a:pt x="44098" y="38181"/>
                  </a:cubicBezTo>
                  <a:cubicBezTo>
                    <a:pt x="44164" y="38181"/>
                    <a:pt x="44221" y="38191"/>
                    <a:pt x="44277" y="38210"/>
                  </a:cubicBezTo>
                  <a:cubicBezTo>
                    <a:pt x="44324" y="38181"/>
                    <a:pt x="44362" y="38153"/>
                    <a:pt x="44391" y="38115"/>
                  </a:cubicBezTo>
                  <a:cubicBezTo>
                    <a:pt x="44407" y="38104"/>
                    <a:pt x="44424" y="38099"/>
                    <a:pt x="44440" y="38099"/>
                  </a:cubicBezTo>
                  <a:cubicBezTo>
                    <a:pt x="44452" y="38099"/>
                    <a:pt x="44464" y="38102"/>
                    <a:pt x="44476" y="38106"/>
                  </a:cubicBezTo>
                  <a:cubicBezTo>
                    <a:pt x="44495" y="38106"/>
                    <a:pt x="44532" y="38134"/>
                    <a:pt x="44532" y="38143"/>
                  </a:cubicBezTo>
                  <a:lnTo>
                    <a:pt x="44532" y="38380"/>
                  </a:lnTo>
                  <a:cubicBezTo>
                    <a:pt x="44570" y="38418"/>
                    <a:pt x="44589" y="38455"/>
                    <a:pt x="44608" y="38503"/>
                  </a:cubicBezTo>
                  <a:cubicBezTo>
                    <a:pt x="44655" y="38399"/>
                    <a:pt x="44599" y="38276"/>
                    <a:pt x="44646" y="38172"/>
                  </a:cubicBezTo>
                  <a:cubicBezTo>
                    <a:pt x="44665" y="38162"/>
                    <a:pt x="44693" y="38162"/>
                    <a:pt x="44712" y="38162"/>
                  </a:cubicBezTo>
                  <a:cubicBezTo>
                    <a:pt x="44769" y="38181"/>
                    <a:pt x="44825" y="38191"/>
                    <a:pt x="44882" y="38200"/>
                  </a:cubicBezTo>
                  <a:cubicBezTo>
                    <a:pt x="44887" y="38200"/>
                    <a:pt x="44893" y="38199"/>
                    <a:pt x="44898" y="38199"/>
                  </a:cubicBezTo>
                  <a:cubicBezTo>
                    <a:pt x="45003" y="38199"/>
                    <a:pt x="45080" y="38290"/>
                    <a:pt x="45071" y="38399"/>
                  </a:cubicBezTo>
                  <a:cubicBezTo>
                    <a:pt x="45071" y="38421"/>
                    <a:pt x="45094" y="38443"/>
                    <a:pt x="45113" y="38443"/>
                  </a:cubicBezTo>
                  <a:cubicBezTo>
                    <a:pt x="45118" y="38443"/>
                    <a:pt x="45124" y="38441"/>
                    <a:pt x="45128" y="38436"/>
                  </a:cubicBezTo>
                  <a:cubicBezTo>
                    <a:pt x="45156" y="38427"/>
                    <a:pt x="45175" y="38408"/>
                    <a:pt x="45185" y="38380"/>
                  </a:cubicBezTo>
                  <a:cubicBezTo>
                    <a:pt x="45194" y="38370"/>
                    <a:pt x="45185" y="38342"/>
                    <a:pt x="45185" y="38323"/>
                  </a:cubicBezTo>
                  <a:cubicBezTo>
                    <a:pt x="45185" y="38314"/>
                    <a:pt x="45175" y="38304"/>
                    <a:pt x="45185" y="38304"/>
                  </a:cubicBezTo>
                  <a:cubicBezTo>
                    <a:pt x="45194" y="38276"/>
                    <a:pt x="45213" y="38257"/>
                    <a:pt x="45232" y="38238"/>
                  </a:cubicBezTo>
                  <a:cubicBezTo>
                    <a:pt x="45232" y="38238"/>
                    <a:pt x="45251" y="38238"/>
                    <a:pt x="45260" y="38228"/>
                  </a:cubicBezTo>
                  <a:cubicBezTo>
                    <a:pt x="45273" y="38223"/>
                    <a:pt x="45286" y="38221"/>
                    <a:pt x="45300" y="38221"/>
                  </a:cubicBezTo>
                  <a:cubicBezTo>
                    <a:pt x="45335" y="38221"/>
                    <a:pt x="45373" y="38233"/>
                    <a:pt x="45409" y="38233"/>
                  </a:cubicBezTo>
                  <a:cubicBezTo>
                    <a:pt x="45433" y="38233"/>
                    <a:pt x="45456" y="38228"/>
                    <a:pt x="45477" y="38210"/>
                  </a:cubicBezTo>
                  <a:cubicBezTo>
                    <a:pt x="45544" y="38172"/>
                    <a:pt x="45619" y="38134"/>
                    <a:pt x="45695" y="38115"/>
                  </a:cubicBezTo>
                  <a:cubicBezTo>
                    <a:pt x="45761" y="38087"/>
                    <a:pt x="45818" y="38030"/>
                    <a:pt x="45903" y="38030"/>
                  </a:cubicBezTo>
                  <a:lnTo>
                    <a:pt x="45893" y="38030"/>
                  </a:lnTo>
                  <a:cubicBezTo>
                    <a:pt x="45959" y="37964"/>
                    <a:pt x="46045" y="37936"/>
                    <a:pt x="46130" y="37936"/>
                  </a:cubicBezTo>
                  <a:cubicBezTo>
                    <a:pt x="46202" y="37918"/>
                    <a:pt x="46276" y="37910"/>
                    <a:pt x="46351" y="37910"/>
                  </a:cubicBezTo>
                  <a:close/>
                  <a:moveTo>
                    <a:pt x="9531" y="45541"/>
                  </a:moveTo>
                  <a:cubicBezTo>
                    <a:pt x="9538" y="45541"/>
                    <a:pt x="9546" y="45542"/>
                    <a:pt x="9556" y="45543"/>
                  </a:cubicBezTo>
                  <a:cubicBezTo>
                    <a:pt x="9612" y="45553"/>
                    <a:pt x="9659" y="45572"/>
                    <a:pt x="9659" y="45619"/>
                  </a:cubicBezTo>
                  <a:cubicBezTo>
                    <a:pt x="9669" y="45666"/>
                    <a:pt x="9669" y="45713"/>
                    <a:pt x="9669" y="45761"/>
                  </a:cubicBezTo>
                  <a:lnTo>
                    <a:pt x="9650" y="45761"/>
                  </a:lnTo>
                  <a:cubicBezTo>
                    <a:pt x="9641" y="45789"/>
                    <a:pt x="9622" y="45808"/>
                    <a:pt x="9603" y="45817"/>
                  </a:cubicBezTo>
                  <a:cubicBezTo>
                    <a:pt x="9574" y="45828"/>
                    <a:pt x="9545" y="45833"/>
                    <a:pt x="9516" y="45833"/>
                  </a:cubicBezTo>
                  <a:cubicBezTo>
                    <a:pt x="9467" y="45833"/>
                    <a:pt x="9421" y="45819"/>
                    <a:pt x="9385" y="45789"/>
                  </a:cubicBezTo>
                  <a:cubicBezTo>
                    <a:pt x="9414" y="45732"/>
                    <a:pt x="9442" y="45666"/>
                    <a:pt x="9461" y="45609"/>
                  </a:cubicBezTo>
                  <a:cubicBezTo>
                    <a:pt x="9477" y="45562"/>
                    <a:pt x="9493" y="45541"/>
                    <a:pt x="9531" y="45541"/>
                  </a:cubicBezTo>
                  <a:close/>
                  <a:moveTo>
                    <a:pt x="9574" y="45855"/>
                  </a:moveTo>
                  <a:cubicBezTo>
                    <a:pt x="9612" y="45855"/>
                    <a:pt x="9641" y="45883"/>
                    <a:pt x="9650" y="45921"/>
                  </a:cubicBezTo>
                  <a:cubicBezTo>
                    <a:pt x="9659" y="45940"/>
                    <a:pt x="9659" y="45969"/>
                    <a:pt x="9659" y="45987"/>
                  </a:cubicBezTo>
                  <a:cubicBezTo>
                    <a:pt x="9669" y="46016"/>
                    <a:pt x="9669" y="46035"/>
                    <a:pt x="9659" y="46054"/>
                  </a:cubicBezTo>
                  <a:lnTo>
                    <a:pt x="9641" y="46044"/>
                  </a:lnTo>
                  <a:cubicBezTo>
                    <a:pt x="9630" y="46066"/>
                    <a:pt x="9609" y="46075"/>
                    <a:pt x="9588" y="46075"/>
                  </a:cubicBezTo>
                  <a:cubicBezTo>
                    <a:pt x="9573" y="46075"/>
                    <a:pt x="9558" y="46071"/>
                    <a:pt x="9546" y="46063"/>
                  </a:cubicBezTo>
                  <a:cubicBezTo>
                    <a:pt x="9499" y="46025"/>
                    <a:pt x="9470" y="45969"/>
                    <a:pt x="9461" y="45902"/>
                  </a:cubicBezTo>
                  <a:cubicBezTo>
                    <a:pt x="9461" y="45893"/>
                    <a:pt x="9461" y="45883"/>
                    <a:pt x="9470" y="45883"/>
                  </a:cubicBezTo>
                  <a:cubicBezTo>
                    <a:pt x="9499" y="45865"/>
                    <a:pt x="9537" y="45865"/>
                    <a:pt x="9574" y="45855"/>
                  </a:cubicBezTo>
                  <a:close/>
                  <a:moveTo>
                    <a:pt x="9806" y="45608"/>
                  </a:moveTo>
                  <a:cubicBezTo>
                    <a:pt x="9810" y="45608"/>
                    <a:pt x="9815" y="45608"/>
                    <a:pt x="9820" y="45609"/>
                  </a:cubicBezTo>
                  <a:cubicBezTo>
                    <a:pt x="9839" y="45619"/>
                    <a:pt x="9867" y="45628"/>
                    <a:pt x="9886" y="45647"/>
                  </a:cubicBezTo>
                  <a:cubicBezTo>
                    <a:pt x="9896" y="45666"/>
                    <a:pt x="9905" y="45685"/>
                    <a:pt x="9905" y="45694"/>
                  </a:cubicBezTo>
                  <a:lnTo>
                    <a:pt x="9905" y="45865"/>
                  </a:lnTo>
                  <a:lnTo>
                    <a:pt x="9915" y="45865"/>
                  </a:lnTo>
                  <a:cubicBezTo>
                    <a:pt x="9915" y="45940"/>
                    <a:pt x="9915" y="46016"/>
                    <a:pt x="9905" y="46091"/>
                  </a:cubicBezTo>
                  <a:lnTo>
                    <a:pt x="9886" y="46082"/>
                  </a:lnTo>
                  <a:cubicBezTo>
                    <a:pt x="9886" y="46091"/>
                    <a:pt x="9858" y="46110"/>
                    <a:pt x="9848" y="46110"/>
                  </a:cubicBezTo>
                  <a:cubicBezTo>
                    <a:pt x="9830" y="46101"/>
                    <a:pt x="9811" y="46101"/>
                    <a:pt x="9801" y="46082"/>
                  </a:cubicBezTo>
                  <a:cubicBezTo>
                    <a:pt x="9782" y="46073"/>
                    <a:pt x="9773" y="46054"/>
                    <a:pt x="9773" y="46035"/>
                  </a:cubicBezTo>
                  <a:cubicBezTo>
                    <a:pt x="9763" y="45921"/>
                    <a:pt x="9754" y="45817"/>
                    <a:pt x="9754" y="45704"/>
                  </a:cubicBezTo>
                  <a:cubicBezTo>
                    <a:pt x="9745" y="45694"/>
                    <a:pt x="9754" y="45676"/>
                    <a:pt x="9754" y="45657"/>
                  </a:cubicBezTo>
                  <a:cubicBezTo>
                    <a:pt x="9762" y="45632"/>
                    <a:pt x="9777" y="45608"/>
                    <a:pt x="9806" y="45608"/>
                  </a:cubicBezTo>
                  <a:close/>
                  <a:moveTo>
                    <a:pt x="9357" y="46054"/>
                  </a:moveTo>
                  <a:cubicBezTo>
                    <a:pt x="9442" y="46073"/>
                    <a:pt x="9452" y="46139"/>
                    <a:pt x="9480" y="46195"/>
                  </a:cubicBezTo>
                  <a:cubicBezTo>
                    <a:pt x="9508" y="46224"/>
                    <a:pt x="9480" y="46252"/>
                    <a:pt x="9452" y="46252"/>
                  </a:cubicBezTo>
                  <a:lnTo>
                    <a:pt x="9442" y="46252"/>
                  </a:lnTo>
                  <a:cubicBezTo>
                    <a:pt x="9414" y="46252"/>
                    <a:pt x="9385" y="46252"/>
                    <a:pt x="9367" y="46243"/>
                  </a:cubicBezTo>
                  <a:cubicBezTo>
                    <a:pt x="9357" y="46243"/>
                    <a:pt x="9357" y="46224"/>
                    <a:pt x="9357" y="46214"/>
                  </a:cubicBezTo>
                  <a:lnTo>
                    <a:pt x="9357" y="46054"/>
                  </a:lnTo>
                  <a:close/>
                  <a:moveTo>
                    <a:pt x="50382" y="46158"/>
                  </a:moveTo>
                  <a:cubicBezTo>
                    <a:pt x="50401" y="46224"/>
                    <a:pt x="50420" y="46299"/>
                    <a:pt x="50420" y="46365"/>
                  </a:cubicBezTo>
                  <a:cubicBezTo>
                    <a:pt x="50439" y="46403"/>
                    <a:pt x="50411" y="46432"/>
                    <a:pt x="50401" y="46488"/>
                  </a:cubicBezTo>
                  <a:lnTo>
                    <a:pt x="50392" y="46479"/>
                  </a:lnTo>
                  <a:cubicBezTo>
                    <a:pt x="50278" y="46384"/>
                    <a:pt x="50354" y="46271"/>
                    <a:pt x="50307" y="46167"/>
                  </a:cubicBezTo>
                  <a:cubicBezTo>
                    <a:pt x="50335" y="46167"/>
                    <a:pt x="50354" y="46158"/>
                    <a:pt x="50382" y="46158"/>
                  </a:cubicBezTo>
                  <a:close/>
                  <a:moveTo>
                    <a:pt x="7514" y="46989"/>
                  </a:moveTo>
                  <a:cubicBezTo>
                    <a:pt x="7514" y="47018"/>
                    <a:pt x="7514" y="47046"/>
                    <a:pt x="7524" y="47074"/>
                  </a:cubicBezTo>
                  <a:cubicBezTo>
                    <a:pt x="7524" y="47074"/>
                    <a:pt x="7505" y="47084"/>
                    <a:pt x="7495" y="47093"/>
                  </a:cubicBezTo>
                  <a:lnTo>
                    <a:pt x="7495" y="47084"/>
                  </a:lnTo>
                  <a:cubicBezTo>
                    <a:pt x="7495" y="47065"/>
                    <a:pt x="7486" y="47036"/>
                    <a:pt x="7486" y="47018"/>
                  </a:cubicBezTo>
                  <a:cubicBezTo>
                    <a:pt x="7486" y="47018"/>
                    <a:pt x="7495" y="47008"/>
                    <a:pt x="7514" y="46989"/>
                  </a:cubicBezTo>
                  <a:close/>
                  <a:moveTo>
                    <a:pt x="388" y="2581"/>
                  </a:moveTo>
                  <a:cubicBezTo>
                    <a:pt x="436" y="2600"/>
                    <a:pt x="445" y="2637"/>
                    <a:pt x="455" y="2666"/>
                  </a:cubicBezTo>
                  <a:cubicBezTo>
                    <a:pt x="521" y="2817"/>
                    <a:pt x="615" y="2949"/>
                    <a:pt x="738" y="3044"/>
                  </a:cubicBezTo>
                  <a:cubicBezTo>
                    <a:pt x="766" y="3072"/>
                    <a:pt x="795" y="3101"/>
                    <a:pt x="814" y="3129"/>
                  </a:cubicBezTo>
                  <a:cubicBezTo>
                    <a:pt x="908" y="3242"/>
                    <a:pt x="1012" y="3337"/>
                    <a:pt x="1135" y="3403"/>
                  </a:cubicBezTo>
                  <a:cubicBezTo>
                    <a:pt x="1277" y="3488"/>
                    <a:pt x="1409" y="3583"/>
                    <a:pt x="1541" y="3668"/>
                  </a:cubicBezTo>
                  <a:cubicBezTo>
                    <a:pt x="1749" y="3828"/>
                    <a:pt x="2014" y="3875"/>
                    <a:pt x="2260" y="3951"/>
                  </a:cubicBezTo>
                  <a:cubicBezTo>
                    <a:pt x="2279" y="3961"/>
                    <a:pt x="2297" y="3961"/>
                    <a:pt x="2316" y="3961"/>
                  </a:cubicBezTo>
                  <a:cubicBezTo>
                    <a:pt x="2332" y="3960"/>
                    <a:pt x="2348" y="3960"/>
                    <a:pt x="2363" y="3960"/>
                  </a:cubicBezTo>
                  <a:cubicBezTo>
                    <a:pt x="2675" y="3960"/>
                    <a:pt x="2974" y="4038"/>
                    <a:pt x="3278" y="4038"/>
                  </a:cubicBezTo>
                  <a:cubicBezTo>
                    <a:pt x="3307" y="4038"/>
                    <a:pt x="3336" y="4038"/>
                    <a:pt x="3365" y="4036"/>
                  </a:cubicBezTo>
                  <a:cubicBezTo>
                    <a:pt x="3450" y="4033"/>
                    <a:pt x="3534" y="4032"/>
                    <a:pt x="3618" y="4032"/>
                  </a:cubicBezTo>
                  <a:cubicBezTo>
                    <a:pt x="3785" y="4032"/>
                    <a:pt x="3951" y="4036"/>
                    <a:pt x="4121" y="4036"/>
                  </a:cubicBezTo>
                  <a:cubicBezTo>
                    <a:pt x="4166" y="4038"/>
                    <a:pt x="4211" y="4039"/>
                    <a:pt x="4255" y="4039"/>
                  </a:cubicBezTo>
                  <a:cubicBezTo>
                    <a:pt x="4409" y="4039"/>
                    <a:pt x="4561" y="4026"/>
                    <a:pt x="4707" y="3989"/>
                  </a:cubicBezTo>
                  <a:cubicBezTo>
                    <a:pt x="4764" y="3979"/>
                    <a:pt x="4821" y="3979"/>
                    <a:pt x="4877" y="3979"/>
                  </a:cubicBezTo>
                  <a:cubicBezTo>
                    <a:pt x="4921" y="4013"/>
                    <a:pt x="4962" y="4027"/>
                    <a:pt x="5000" y="4027"/>
                  </a:cubicBezTo>
                  <a:cubicBezTo>
                    <a:pt x="5068" y="4027"/>
                    <a:pt x="5129" y="3984"/>
                    <a:pt x="5189" y="3942"/>
                  </a:cubicBezTo>
                  <a:cubicBezTo>
                    <a:pt x="5331" y="3847"/>
                    <a:pt x="5492" y="3800"/>
                    <a:pt x="5652" y="3800"/>
                  </a:cubicBezTo>
                  <a:cubicBezTo>
                    <a:pt x="5690" y="3800"/>
                    <a:pt x="5728" y="3779"/>
                    <a:pt x="5766" y="3779"/>
                  </a:cubicBezTo>
                  <a:cubicBezTo>
                    <a:pt x="5785" y="3779"/>
                    <a:pt x="5804" y="3784"/>
                    <a:pt x="5823" y="3800"/>
                  </a:cubicBezTo>
                  <a:cubicBezTo>
                    <a:pt x="5737" y="3885"/>
                    <a:pt x="5643" y="3942"/>
                    <a:pt x="5539" y="3979"/>
                  </a:cubicBezTo>
                  <a:cubicBezTo>
                    <a:pt x="5416" y="4036"/>
                    <a:pt x="5284" y="4083"/>
                    <a:pt x="5161" y="4140"/>
                  </a:cubicBezTo>
                  <a:cubicBezTo>
                    <a:pt x="5133" y="4159"/>
                    <a:pt x="5095" y="4178"/>
                    <a:pt x="5095" y="4216"/>
                  </a:cubicBezTo>
                  <a:cubicBezTo>
                    <a:pt x="5107" y="4225"/>
                    <a:pt x="5120" y="4228"/>
                    <a:pt x="5133" y="4228"/>
                  </a:cubicBezTo>
                  <a:cubicBezTo>
                    <a:pt x="5158" y="4228"/>
                    <a:pt x="5183" y="4216"/>
                    <a:pt x="5208" y="4216"/>
                  </a:cubicBezTo>
                  <a:cubicBezTo>
                    <a:pt x="5435" y="4168"/>
                    <a:pt x="5652" y="4074"/>
                    <a:pt x="5841" y="3951"/>
                  </a:cubicBezTo>
                  <a:cubicBezTo>
                    <a:pt x="5964" y="3875"/>
                    <a:pt x="6087" y="3800"/>
                    <a:pt x="6210" y="3724"/>
                  </a:cubicBezTo>
                  <a:cubicBezTo>
                    <a:pt x="6238" y="3715"/>
                    <a:pt x="6267" y="3715"/>
                    <a:pt x="6295" y="3715"/>
                  </a:cubicBezTo>
                  <a:cubicBezTo>
                    <a:pt x="6182" y="3923"/>
                    <a:pt x="6012" y="4093"/>
                    <a:pt x="5804" y="4206"/>
                  </a:cubicBezTo>
                  <a:cubicBezTo>
                    <a:pt x="5747" y="4235"/>
                    <a:pt x="5747" y="4235"/>
                    <a:pt x="5794" y="4339"/>
                  </a:cubicBezTo>
                  <a:cubicBezTo>
                    <a:pt x="5964" y="4235"/>
                    <a:pt x="6115" y="4112"/>
                    <a:pt x="6248" y="3961"/>
                  </a:cubicBezTo>
                  <a:cubicBezTo>
                    <a:pt x="6333" y="3847"/>
                    <a:pt x="6427" y="3734"/>
                    <a:pt x="6512" y="3630"/>
                  </a:cubicBezTo>
                  <a:cubicBezTo>
                    <a:pt x="6528" y="3598"/>
                    <a:pt x="6557" y="3580"/>
                    <a:pt x="6588" y="3580"/>
                  </a:cubicBezTo>
                  <a:cubicBezTo>
                    <a:pt x="6594" y="3580"/>
                    <a:pt x="6600" y="3581"/>
                    <a:pt x="6607" y="3583"/>
                  </a:cubicBezTo>
                  <a:cubicBezTo>
                    <a:pt x="6626" y="3696"/>
                    <a:pt x="6626" y="3819"/>
                    <a:pt x="6607" y="3932"/>
                  </a:cubicBezTo>
                  <a:cubicBezTo>
                    <a:pt x="6579" y="4046"/>
                    <a:pt x="6541" y="4150"/>
                    <a:pt x="6494" y="4244"/>
                  </a:cubicBezTo>
                  <a:cubicBezTo>
                    <a:pt x="6512" y="4272"/>
                    <a:pt x="6522" y="4301"/>
                    <a:pt x="6550" y="4310"/>
                  </a:cubicBezTo>
                  <a:cubicBezTo>
                    <a:pt x="6626" y="4348"/>
                    <a:pt x="6673" y="4433"/>
                    <a:pt x="6664" y="4518"/>
                  </a:cubicBezTo>
                  <a:lnTo>
                    <a:pt x="6664" y="4821"/>
                  </a:lnTo>
                  <a:cubicBezTo>
                    <a:pt x="6664" y="5529"/>
                    <a:pt x="6664" y="6238"/>
                    <a:pt x="6664" y="6947"/>
                  </a:cubicBezTo>
                  <a:lnTo>
                    <a:pt x="6664" y="7694"/>
                  </a:lnTo>
                  <a:cubicBezTo>
                    <a:pt x="6654" y="7920"/>
                    <a:pt x="6664" y="8138"/>
                    <a:pt x="6692" y="8365"/>
                  </a:cubicBezTo>
                  <a:cubicBezTo>
                    <a:pt x="6711" y="8459"/>
                    <a:pt x="6711" y="8563"/>
                    <a:pt x="6711" y="8667"/>
                  </a:cubicBezTo>
                  <a:cubicBezTo>
                    <a:pt x="6711" y="8818"/>
                    <a:pt x="6701" y="8979"/>
                    <a:pt x="6711" y="9139"/>
                  </a:cubicBezTo>
                  <a:cubicBezTo>
                    <a:pt x="6730" y="9319"/>
                    <a:pt x="6673" y="9489"/>
                    <a:pt x="6560" y="9631"/>
                  </a:cubicBezTo>
                  <a:cubicBezTo>
                    <a:pt x="6541" y="9640"/>
                    <a:pt x="6531" y="9659"/>
                    <a:pt x="6512" y="9669"/>
                  </a:cubicBezTo>
                  <a:lnTo>
                    <a:pt x="6380" y="9640"/>
                  </a:lnTo>
                  <a:cubicBezTo>
                    <a:pt x="6371" y="9678"/>
                    <a:pt x="6371" y="9716"/>
                    <a:pt x="6371" y="9754"/>
                  </a:cubicBezTo>
                  <a:cubicBezTo>
                    <a:pt x="6371" y="9839"/>
                    <a:pt x="6342" y="9924"/>
                    <a:pt x="6276" y="9981"/>
                  </a:cubicBezTo>
                  <a:cubicBezTo>
                    <a:pt x="6229" y="10028"/>
                    <a:pt x="6238" y="10037"/>
                    <a:pt x="6304" y="10075"/>
                  </a:cubicBezTo>
                  <a:cubicBezTo>
                    <a:pt x="6342" y="10094"/>
                    <a:pt x="6361" y="10103"/>
                    <a:pt x="6361" y="10132"/>
                  </a:cubicBezTo>
                  <a:lnTo>
                    <a:pt x="6361" y="10359"/>
                  </a:lnTo>
                  <a:cubicBezTo>
                    <a:pt x="6361" y="10463"/>
                    <a:pt x="6323" y="10557"/>
                    <a:pt x="6257" y="10633"/>
                  </a:cubicBezTo>
                  <a:cubicBezTo>
                    <a:pt x="6191" y="10727"/>
                    <a:pt x="6125" y="10822"/>
                    <a:pt x="6068" y="10916"/>
                  </a:cubicBezTo>
                  <a:cubicBezTo>
                    <a:pt x="6068" y="10926"/>
                    <a:pt x="6087" y="10945"/>
                    <a:pt x="6097" y="10954"/>
                  </a:cubicBezTo>
                  <a:cubicBezTo>
                    <a:pt x="6106" y="10954"/>
                    <a:pt x="6115" y="10954"/>
                    <a:pt x="6115" y="10945"/>
                  </a:cubicBezTo>
                  <a:lnTo>
                    <a:pt x="6295" y="10737"/>
                  </a:lnTo>
                  <a:cubicBezTo>
                    <a:pt x="6314" y="10756"/>
                    <a:pt x="6342" y="10765"/>
                    <a:pt x="6342" y="10774"/>
                  </a:cubicBezTo>
                  <a:cubicBezTo>
                    <a:pt x="6352" y="11039"/>
                    <a:pt x="6352" y="11304"/>
                    <a:pt x="6352" y="11568"/>
                  </a:cubicBezTo>
                  <a:cubicBezTo>
                    <a:pt x="6352" y="11625"/>
                    <a:pt x="6333" y="11682"/>
                    <a:pt x="6295" y="11729"/>
                  </a:cubicBezTo>
                  <a:cubicBezTo>
                    <a:pt x="6257" y="11776"/>
                    <a:pt x="6229" y="11833"/>
                    <a:pt x="6191" y="11890"/>
                  </a:cubicBezTo>
                  <a:cubicBezTo>
                    <a:pt x="6191" y="11909"/>
                    <a:pt x="6201" y="11927"/>
                    <a:pt x="6210" y="11956"/>
                  </a:cubicBezTo>
                  <a:cubicBezTo>
                    <a:pt x="6295" y="11909"/>
                    <a:pt x="6371" y="11852"/>
                    <a:pt x="6418" y="11767"/>
                  </a:cubicBezTo>
                  <a:cubicBezTo>
                    <a:pt x="6494" y="11653"/>
                    <a:pt x="6579" y="11540"/>
                    <a:pt x="6654" y="11427"/>
                  </a:cubicBezTo>
                  <a:cubicBezTo>
                    <a:pt x="6692" y="11360"/>
                    <a:pt x="6730" y="11294"/>
                    <a:pt x="6758" y="11228"/>
                  </a:cubicBezTo>
                  <a:cubicBezTo>
                    <a:pt x="6777" y="11181"/>
                    <a:pt x="6768" y="11134"/>
                    <a:pt x="6730" y="11105"/>
                  </a:cubicBezTo>
                  <a:cubicBezTo>
                    <a:pt x="6588" y="11360"/>
                    <a:pt x="6588" y="11360"/>
                    <a:pt x="6465" y="11417"/>
                  </a:cubicBezTo>
                  <a:cubicBezTo>
                    <a:pt x="6465" y="11370"/>
                    <a:pt x="6456" y="11323"/>
                    <a:pt x="6456" y="11285"/>
                  </a:cubicBezTo>
                  <a:lnTo>
                    <a:pt x="6456" y="10727"/>
                  </a:lnTo>
                  <a:cubicBezTo>
                    <a:pt x="6446" y="10604"/>
                    <a:pt x="6475" y="10481"/>
                    <a:pt x="6550" y="10387"/>
                  </a:cubicBezTo>
                  <a:cubicBezTo>
                    <a:pt x="6579" y="10349"/>
                    <a:pt x="6588" y="10311"/>
                    <a:pt x="6579" y="10264"/>
                  </a:cubicBezTo>
                  <a:lnTo>
                    <a:pt x="6579" y="10264"/>
                  </a:lnTo>
                  <a:lnTo>
                    <a:pt x="6503" y="10283"/>
                  </a:lnTo>
                  <a:cubicBezTo>
                    <a:pt x="6494" y="10274"/>
                    <a:pt x="6475" y="10264"/>
                    <a:pt x="6465" y="10255"/>
                  </a:cubicBezTo>
                  <a:cubicBezTo>
                    <a:pt x="6465" y="10226"/>
                    <a:pt x="6456" y="10198"/>
                    <a:pt x="6456" y="10170"/>
                  </a:cubicBezTo>
                  <a:cubicBezTo>
                    <a:pt x="6418" y="9962"/>
                    <a:pt x="6531" y="9801"/>
                    <a:pt x="6673" y="9650"/>
                  </a:cubicBezTo>
                  <a:lnTo>
                    <a:pt x="6701" y="9650"/>
                  </a:lnTo>
                  <a:cubicBezTo>
                    <a:pt x="6711" y="9650"/>
                    <a:pt x="6720" y="9650"/>
                    <a:pt x="6720" y="9659"/>
                  </a:cubicBezTo>
                  <a:cubicBezTo>
                    <a:pt x="6739" y="9716"/>
                    <a:pt x="6749" y="9773"/>
                    <a:pt x="6749" y="9829"/>
                  </a:cubicBezTo>
                  <a:cubicBezTo>
                    <a:pt x="6758" y="10302"/>
                    <a:pt x="6815" y="10784"/>
                    <a:pt x="6853" y="11256"/>
                  </a:cubicBezTo>
                  <a:cubicBezTo>
                    <a:pt x="6853" y="11332"/>
                    <a:pt x="6862" y="11408"/>
                    <a:pt x="6862" y="11483"/>
                  </a:cubicBezTo>
                  <a:cubicBezTo>
                    <a:pt x="6881" y="11701"/>
                    <a:pt x="6890" y="11918"/>
                    <a:pt x="6909" y="12154"/>
                  </a:cubicBezTo>
                  <a:cubicBezTo>
                    <a:pt x="6720" y="12305"/>
                    <a:pt x="6569" y="12504"/>
                    <a:pt x="6456" y="12721"/>
                  </a:cubicBezTo>
                  <a:cubicBezTo>
                    <a:pt x="6323" y="12948"/>
                    <a:pt x="6182" y="13165"/>
                    <a:pt x="6040" y="13383"/>
                  </a:cubicBezTo>
                  <a:cubicBezTo>
                    <a:pt x="5993" y="13449"/>
                    <a:pt x="5964" y="13515"/>
                    <a:pt x="5974" y="13591"/>
                  </a:cubicBezTo>
                  <a:cubicBezTo>
                    <a:pt x="5974" y="13610"/>
                    <a:pt x="5993" y="13619"/>
                    <a:pt x="6012" y="13629"/>
                  </a:cubicBezTo>
                  <a:lnTo>
                    <a:pt x="6040" y="13629"/>
                  </a:lnTo>
                  <a:cubicBezTo>
                    <a:pt x="6059" y="13619"/>
                    <a:pt x="6068" y="13610"/>
                    <a:pt x="6078" y="13591"/>
                  </a:cubicBezTo>
                  <a:cubicBezTo>
                    <a:pt x="6106" y="13553"/>
                    <a:pt x="6134" y="13515"/>
                    <a:pt x="6163" y="13477"/>
                  </a:cubicBezTo>
                  <a:lnTo>
                    <a:pt x="6796" y="12391"/>
                  </a:lnTo>
                  <a:cubicBezTo>
                    <a:pt x="6815" y="12353"/>
                    <a:pt x="6843" y="12324"/>
                    <a:pt x="6872" y="12305"/>
                  </a:cubicBezTo>
                  <a:lnTo>
                    <a:pt x="6890" y="12305"/>
                  </a:lnTo>
                  <a:cubicBezTo>
                    <a:pt x="6900" y="12305"/>
                    <a:pt x="6919" y="12305"/>
                    <a:pt x="6919" y="12315"/>
                  </a:cubicBezTo>
                  <a:cubicBezTo>
                    <a:pt x="6928" y="12353"/>
                    <a:pt x="6928" y="12381"/>
                    <a:pt x="6938" y="12419"/>
                  </a:cubicBezTo>
                  <a:cubicBezTo>
                    <a:pt x="6947" y="12655"/>
                    <a:pt x="6957" y="12882"/>
                    <a:pt x="6957" y="13109"/>
                  </a:cubicBezTo>
                  <a:cubicBezTo>
                    <a:pt x="6947" y="13251"/>
                    <a:pt x="6938" y="13392"/>
                    <a:pt x="6909" y="13525"/>
                  </a:cubicBezTo>
                  <a:cubicBezTo>
                    <a:pt x="6711" y="13695"/>
                    <a:pt x="6541" y="13903"/>
                    <a:pt x="6408" y="14129"/>
                  </a:cubicBezTo>
                  <a:cubicBezTo>
                    <a:pt x="6390" y="14167"/>
                    <a:pt x="6371" y="14214"/>
                    <a:pt x="6427" y="14252"/>
                  </a:cubicBezTo>
                  <a:cubicBezTo>
                    <a:pt x="6437" y="14252"/>
                    <a:pt x="6446" y="14252"/>
                    <a:pt x="6446" y="14233"/>
                  </a:cubicBezTo>
                  <a:lnTo>
                    <a:pt x="6843" y="13723"/>
                  </a:lnTo>
                  <a:lnTo>
                    <a:pt x="6862" y="13723"/>
                  </a:lnTo>
                  <a:cubicBezTo>
                    <a:pt x="6872" y="13723"/>
                    <a:pt x="6881" y="13732"/>
                    <a:pt x="6881" y="13732"/>
                  </a:cubicBezTo>
                  <a:cubicBezTo>
                    <a:pt x="6881" y="13922"/>
                    <a:pt x="6872" y="14101"/>
                    <a:pt x="6853" y="14281"/>
                  </a:cubicBezTo>
                  <a:cubicBezTo>
                    <a:pt x="6853" y="14337"/>
                    <a:pt x="6824" y="14394"/>
                    <a:pt x="6786" y="14432"/>
                  </a:cubicBezTo>
                  <a:cubicBezTo>
                    <a:pt x="6720" y="14526"/>
                    <a:pt x="6654" y="14611"/>
                    <a:pt x="6579" y="14706"/>
                  </a:cubicBezTo>
                  <a:cubicBezTo>
                    <a:pt x="6560" y="14734"/>
                    <a:pt x="6550" y="14772"/>
                    <a:pt x="6531" y="14800"/>
                  </a:cubicBezTo>
                  <a:cubicBezTo>
                    <a:pt x="6531" y="14810"/>
                    <a:pt x="6531" y="14819"/>
                    <a:pt x="6541" y="14829"/>
                  </a:cubicBezTo>
                  <a:cubicBezTo>
                    <a:pt x="6547" y="14829"/>
                    <a:pt x="6562" y="14833"/>
                    <a:pt x="6574" y="14833"/>
                  </a:cubicBezTo>
                  <a:cubicBezTo>
                    <a:pt x="6580" y="14833"/>
                    <a:pt x="6585" y="14832"/>
                    <a:pt x="6588" y="14829"/>
                  </a:cubicBezTo>
                  <a:cubicBezTo>
                    <a:pt x="6654" y="14772"/>
                    <a:pt x="6711" y="14715"/>
                    <a:pt x="6777" y="14659"/>
                  </a:cubicBezTo>
                  <a:cubicBezTo>
                    <a:pt x="6777" y="14659"/>
                    <a:pt x="6796" y="14649"/>
                    <a:pt x="6805" y="14649"/>
                  </a:cubicBezTo>
                  <a:cubicBezTo>
                    <a:pt x="6805" y="14659"/>
                    <a:pt x="6834" y="14678"/>
                    <a:pt x="6834" y="14687"/>
                  </a:cubicBezTo>
                  <a:cubicBezTo>
                    <a:pt x="6824" y="14791"/>
                    <a:pt x="6815" y="14904"/>
                    <a:pt x="6805" y="15018"/>
                  </a:cubicBezTo>
                  <a:cubicBezTo>
                    <a:pt x="6796" y="15065"/>
                    <a:pt x="6777" y="15103"/>
                    <a:pt x="6758" y="15141"/>
                  </a:cubicBezTo>
                  <a:cubicBezTo>
                    <a:pt x="6701" y="15263"/>
                    <a:pt x="6635" y="15377"/>
                    <a:pt x="6579" y="15500"/>
                  </a:cubicBezTo>
                  <a:cubicBezTo>
                    <a:pt x="6569" y="15538"/>
                    <a:pt x="6560" y="15566"/>
                    <a:pt x="6560" y="15604"/>
                  </a:cubicBezTo>
                  <a:cubicBezTo>
                    <a:pt x="6569" y="15613"/>
                    <a:pt x="6569" y="15623"/>
                    <a:pt x="6579" y="15632"/>
                  </a:cubicBezTo>
                  <a:cubicBezTo>
                    <a:pt x="6591" y="15632"/>
                    <a:pt x="6608" y="15636"/>
                    <a:pt x="6618" y="15636"/>
                  </a:cubicBezTo>
                  <a:cubicBezTo>
                    <a:pt x="6623" y="15636"/>
                    <a:pt x="6626" y="15635"/>
                    <a:pt x="6626" y="15632"/>
                  </a:cubicBezTo>
                  <a:cubicBezTo>
                    <a:pt x="6664" y="15585"/>
                    <a:pt x="6692" y="15538"/>
                    <a:pt x="6730" y="15490"/>
                  </a:cubicBezTo>
                  <a:cubicBezTo>
                    <a:pt x="6739" y="15481"/>
                    <a:pt x="6749" y="15462"/>
                    <a:pt x="6768" y="15453"/>
                  </a:cubicBezTo>
                  <a:lnTo>
                    <a:pt x="6796" y="15453"/>
                  </a:lnTo>
                  <a:cubicBezTo>
                    <a:pt x="6805" y="15481"/>
                    <a:pt x="6805" y="15509"/>
                    <a:pt x="6805" y="15528"/>
                  </a:cubicBezTo>
                  <a:cubicBezTo>
                    <a:pt x="6805" y="15764"/>
                    <a:pt x="6805" y="16010"/>
                    <a:pt x="6805" y="16256"/>
                  </a:cubicBezTo>
                  <a:cubicBezTo>
                    <a:pt x="6805" y="16313"/>
                    <a:pt x="6796" y="16379"/>
                    <a:pt x="6768" y="16445"/>
                  </a:cubicBezTo>
                  <a:cubicBezTo>
                    <a:pt x="6758" y="16520"/>
                    <a:pt x="6711" y="16596"/>
                    <a:pt x="6654" y="16653"/>
                  </a:cubicBezTo>
                  <a:lnTo>
                    <a:pt x="6560" y="16558"/>
                  </a:lnTo>
                  <a:cubicBezTo>
                    <a:pt x="6553" y="16556"/>
                    <a:pt x="6547" y="16555"/>
                    <a:pt x="6542" y="16555"/>
                  </a:cubicBezTo>
                  <a:cubicBezTo>
                    <a:pt x="6527" y="16555"/>
                    <a:pt x="6522" y="16565"/>
                    <a:pt x="6522" y="16587"/>
                  </a:cubicBezTo>
                  <a:cubicBezTo>
                    <a:pt x="6522" y="16634"/>
                    <a:pt x="6541" y="16691"/>
                    <a:pt x="6541" y="16747"/>
                  </a:cubicBezTo>
                  <a:cubicBezTo>
                    <a:pt x="6569" y="16946"/>
                    <a:pt x="6522" y="17144"/>
                    <a:pt x="6399" y="17295"/>
                  </a:cubicBezTo>
                  <a:cubicBezTo>
                    <a:pt x="6352" y="17343"/>
                    <a:pt x="6323" y="17409"/>
                    <a:pt x="6323" y="17475"/>
                  </a:cubicBezTo>
                  <a:lnTo>
                    <a:pt x="6333" y="17484"/>
                  </a:lnTo>
                  <a:cubicBezTo>
                    <a:pt x="6399" y="17465"/>
                    <a:pt x="6408" y="17409"/>
                    <a:pt x="6456" y="17362"/>
                  </a:cubicBezTo>
                  <a:cubicBezTo>
                    <a:pt x="6465" y="17352"/>
                    <a:pt x="6484" y="17352"/>
                    <a:pt x="6494" y="17343"/>
                  </a:cubicBezTo>
                  <a:cubicBezTo>
                    <a:pt x="6512" y="17362"/>
                    <a:pt x="6522" y="17390"/>
                    <a:pt x="6531" y="17409"/>
                  </a:cubicBezTo>
                  <a:cubicBezTo>
                    <a:pt x="6531" y="17437"/>
                    <a:pt x="6522" y="17465"/>
                    <a:pt x="6512" y="17494"/>
                  </a:cubicBezTo>
                  <a:cubicBezTo>
                    <a:pt x="6380" y="17721"/>
                    <a:pt x="6248" y="17947"/>
                    <a:pt x="6115" y="18165"/>
                  </a:cubicBezTo>
                  <a:cubicBezTo>
                    <a:pt x="6106" y="18184"/>
                    <a:pt x="6087" y="18193"/>
                    <a:pt x="6068" y="18193"/>
                  </a:cubicBezTo>
                  <a:cubicBezTo>
                    <a:pt x="6030" y="18193"/>
                    <a:pt x="6021" y="18165"/>
                    <a:pt x="6021" y="18136"/>
                  </a:cubicBezTo>
                  <a:cubicBezTo>
                    <a:pt x="6021" y="18108"/>
                    <a:pt x="6021" y="18061"/>
                    <a:pt x="6021" y="18023"/>
                  </a:cubicBezTo>
                  <a:cubicBezTo>
                    <a:pt x="6021" y="17985"/>
                    <a:pt x="6012" y="17947"/>
                    <a:pt x="5993" y="17919"/>
                  </a:cubicBezTo>
                  <a:cubicBezTo>
                    <a:pt x="5993" y="17947"/>
                    <a:pt x="5983" y="17976"/>
                    <a:pt x="5983" y="18004"/>
                  </a:cubicBezTo>
                  <a:cubicBezTo>
                    <a:pt x="6002" y="18212"/>
                    <a:pt x="5945" y="18429"/>
                    <a:pt x="5832" y="18609"/>
                  </a:cubicBezTo>
                  <a:cubicBezTo>
                    <a:pt x="5860" y="18666"/>
                    <a:pt x="5964" y="18656"/>
                    <a:pt x="5945" y="18741"/>
                  </a:cubicBezTo>
                  <a:cubicBezTo>
                    <a:pt x="5945" y="18779"/>
                    <a:pt x="5945" y="18817"/>
                    <a:pt x="5945" y="18855"/>
                  </a:cubicBezTo>
                  <a:cubicBezTo>
                    <a:pt x="5936" y="19138"/>
                    <a:pt x="5936" y="19110"/>
                    <a:pt x="5737" y="19280"/>
                  </a:cubicBezTo>
                  <a:cubicBezTo>
                    <a:pt x="5643" y="19337"/>
                    <a:pt x="5567" y="19422"/>
                    <a:pt x="5501" y="19507"/>
                  </a:cubicBezTo>
                  <a:cubicBezTo>
                    <a:pt x="5526" y="19507"/>
                    <a:pt x="5552" y="19511"/>
                    <a:pt x="5571" y="19511"/>
                  </a:cubicBezTo>
                  <a:cubicBezTo>
                    <a:pt x="5581" y="19511"/>
                    <a:pt x="5589" y="19510"/>
                    <a:pt x="5596" y="19507"/>
                  </a:cubicBezTo>
                  <a:cubicBezTo>
                    <a:pt x="5681" y="19450"/>
                    <a:pt x="5766" y="19384"/>
                    <a:pt x="5851" y="19327"/>
                  </a:cubicBezTo>
                  <a:cubicBezTo>
                    <a:pt x="5860" y="19327"/>
                    <a:pt x="5898" y="19337"/>
                    <a:pt x="5898" y="19346"/>
                  </a:cubicBezTo>
                  <a:lnTo>
                    <a:pt x="5898" y="19734"/>
                  </a:lnTo>
                  <a:cubicBezTo>
                    <a:pt x="5898" y="19762"/>
                    <a:pt x="5860" y="19800"/>
                    <a:pt x="5832" y="19819"/>
                  </a:cubicBezTo>
                  <a:cubicBezTo>
                    <a:pt x="5737" y="19885"/>
                    <a:pt x="5643" y="19942"/>
                    <a:pt x="5548" y="20008"/>
                  </a:cubicBezTo>
                  <a:cubicBezTo>
                    <a:pt x="5492" y="20046"/>
                    <a:pt x="5463" y="20074"/>
                    <a:pt x="5492" y="20083"/>
                  </a:cubicBezTo>
                  <a:cubicBezTo>
                    <a:pt x="5511" y="20088"/>
                    <a:pt x="5530" y="20090"/>
                    <a:pt x="5547" y="20090"/>
                  </a:cubicBezTo>
                  <a:cubicBezTo>
                    <a:pt x="5565" y="20090"/>
                    <a:pt x="5582" y="20088"/>
                    <a:pt x="5596" y="20083"/>
                  </a:cubicBezTo>
                  <a:cubicBezTo>
                    <a:pt x="5662" y="20055"/>
                    <a:pt x="5719" y="20017"/>
                    <a:pt x="5775" y="19989"/>
                  </a:cubicBezTo>
                  <a:cubicBezTo>
                    <a:pt x="5811" y="19968"/>
                    <a:pt x="5846" y="19957"/>
                    <a:pt x="5882" y="19957"/>
                  </a:cubicBezTo>
                  <a:cubicBezTo>
                    <a:pt x="5893" y="19957"/>
                    <a:pt x="5905" y="19958"/>
                    <a:pt x="5917" y="19960"/>
                  </a:cubicBezTo>
                  <a:cubicBezTo>
                    <a:pt x="5925" y="19963"/>
                    <a:pt x="5932" y="19964"/>
                    <a:pt x="5940" y="19964"/>
                  </a:cubicBezTo>
                  <a:cubicBezTo>
                    <a:pt x="5960" y="19964"/>
                    <a:pt x="5979" y="19955"/>
                    <a:pt x="5993" y="19942"/>
                  </a:cubicBezTo>
                  <a:cubicBezTo>
                    <a:pt x="6115" y="19838"/>
                    <a:pt x="6229" y="19724"/>
                    <a:pt x="6342" y="19611"/>
                  </a:cubicBezTo>
                  <a:cubicBezTo>
                    <a:pt x="6390" y="19573"/>
                    <a:pt x="6418" y="19526"/>
                    <a:pt x="6456" y="19488"/>
                  </a:cubicBezTo>
                  <a:cubicBezTo>
                    <a:pt x="6494" y="19441"/>
                    <a:pt x="6475" y="19393"/>
                    <a:pt x="6550" y="19384"/>
                  </a:cubicBezTo>
                  <a:lnTo>
                    <a:pt x="6550" y="19384"/>
                  </a:lnTo>
                  <a:cubicBezTo>
                    <a:pt x="6560" y="19630"/>
                    <a:pt x="6541" y="19885"/>
                    <a:pt x="6503" y="20131"/>
                  </a:cubicBezTo>
                  <a:cubicBezTo>
                    <a:pt x="6484" y="20206"/>
                    <a:pt x="6446" y="20282"/>
                    <a:pt x="6380" y="20338"/>
                  </a:cubicBezTo>
                  <a:cubicBezTo>
                    <a:pt x="6229" y="20471"/>
                    <a:pt x="6059" y="20584"/>
                    <a:pt x="5879" y="20679"/>
                  </a:cubicBezTo>
                  <a:lnTo>
                    <a:pt x="5331" y="20981"/>
                  </a:lnTo>
                  <a:cubicBezTo>
                    <a:pt x="5341" y="21000"/>
                    <a:pt x="5341" y="21009"/>
                    <a:pt x="5350" y="21009"/>
                  </a:cubicBezTo>
                  <a:cubicBezTo>
                    <a:pt x="5359" y="21019"/>
                    <a:pt x="5369" y="21019"/>
                    <a:pt x="5378" y="21019"/>
                  </a:cubicBezTo>
                  <a:cubicBezTo>
                    <a:pt x="5451" y="21004"/>
                    <a:pt x="5512" y="20940"/>
                    <a:pt x="5591" y="20940"/>
                  </a:cubicBezTo>
                  <a:cubicBezTo>
                    <a:pt x="5616" y="20940"/>
                    <a:pt x="5642" y="20947"/>
                    <a:pt x="5671" y="20962"/>
                  </a:cubicBezTo>
                  <a:cubicBezTo>
                    <a:pt x="5690" y="20962"/>
                    <a:pt x="5728" y="20943"/>
                    <a:pt x="5747" y="20924"/>
                  </a:cubicBezTo>
                  <a:cubicBezTo>
                    <a:pt x="5804" y="20887"/>
                    <a:pt x="5870" y="20858"/>
                    <a:pt x="5936" y="20839"/>
                  </a:cubicBezTo>
                  <a:cubicBezTo>
                    <a:pt x="5964" y="20934"/>
                    <a:pt x="5964" y="21028"/>
                    <a:pt x="5936" y="21113"/>
                  </a:cubicBezTo>
                  <a:cubicBezTo>
                    <a:pt x="5926" y="21151"/>
                    <a:pt x="5926" y="21180"/>
                    <a:pt x="5936" y="21217"/>
                  </a:cubicBezTo>
                  <a:cubicBezTo>
                    <a:pt x="5936" y="21246"/>
                    <a:pt x="5936" y="21274"/>
                    <a:pt x="5917" y="21293"/>
                  </a:cubicBezTo>
                  <a:cubicBezTo>
                    <a:pt x="5870" y="21340"/>
                    <a:pt x="5813" y="21378"/>
                    <a:pt x="5775" y="21425"/>
                  </a:cubicBezTo>
                  <a:cubicBezTo>
                    <a:pt x="5742" y="21476"/>
                    <a:pt x="5685" y="21503"/>
                    <a:pt x="5628" y="21503"/>
                  </a:cubicBezTo>
                  <a:cubicBezTo>
                    <a:pt x="5590" y="21503"/>
                    <a:pt x="5551" y="21490"/>
                    <a:pt x="5520" y="21463"/>
                  </a:cubicBezTo>
                  <a:cubicBezTo>
                    <a:pt x="5513" y="21461"/>
                    <a:pt x="5506" y="21460"/>
                    <a:pt x="5499" y="21460"/>
                  </a:cubicBezTo>
                  <a:cubicBezTo>
                    <a:pt x="5479" y="21460"/>
                    <a:pt x="5461" y="21470"/>
                    <a:pt x="5454" y="21491"/>
                  </a:cubicBezTo>
                  <a:cubicBezTo>
                    <a:pt x="5454" y="21501"/>
                    <a:pt x="5444" y="21510"/>
                    <a:pt x="5454" y="21520"/>
                  </a:cubicBezTo>
                  <a:cubicBezTo>
                    <a:pt x="5454" y="21529"/>
                    <a:pt x="5482" y="21567"/>
                    <a:pt x="5501" y="21577"/>
                  </a:cubicBezTo>
                  <a:cubicBezTo>
                    <a:pt x="5545" y="21577"/>
                    <a:pt x="5585" y="21581"/>
                    <a:pt x="5624" y="21581"/>
                  </a:cubicBezTo>
                  <a:cubicBezTo>
                    <a:pt x="5643" y="21581"/>
                    <a:pt x="5662" y="21580"/>
                    <a:pt x="5681" y="21577"/>
                  </a:cubicBezTo>
                  <a:cubicBezTo>
                    <a:pt x="5688" y="21578"/>
                    <a:pt x="5695" y="21578"/>
                    <a:pt x="5703" y="21578"/>
                  </a:cubicBezTo>
                  <a:cubicBezTo>
                    <a:pt x="5752" y="21578"/>
                    <a:pt x="5799" y="21551"/>
                    <a:pt x="5832" y="21510"/>
                  </a:cubicBezTo>
                  <a:cubicBezTo>
                    <a:pt x="5845" y="21485"/>
                    <a:pt x="5874" y="21473"/>
                    <a:pt x="5903" y="21473"/>
                  </a:cubicBezTo>
                  <a:cubicBezTo>
                    <a:pt x="5918" y="21473"/>
                    <a:pt x="5933" y="21476"/>
                    <a:pt x="5945" y="21482"/>
                  </a:cubicBezTo>
                  <a:cubicBezTo>
                    <a:pt x="5945" y="21529"/>
                    <a:pt x="5955" y="21586"/>
                    <a:pt x="5955" y="21643"/>
                  </a:cubicBezTo>
                  <a:cubicBezTo>
                    <a:pt x="5955" y="21898"/>
                    <a:pt x="5955" y="21898"/>
                    <a:pt x="5747" y="22068"/>
                  </a:cubicBezTo>
                  <a:cubicBezTo>
                    <a:pt x="5728" y="22087"/>
                    <a:pt x="5700" y="22106"/>
                    <a:pt x="5671" y="22115"/>
                  </a:cubicBezTo>
                  <a:lnTo>
                    <a:pt x="5577" y="22021"/>
                  </a:lnTo>
                  <a:cubicBezTo>
                    <a:pt x="5567" y="22040"/>
                    <a:pt x="5567" y="22058"/>
                    <a:pt x="5558" y="22077"/>
                  </a:cubicBezTo>
                  <a:cubicBezTo>
                    <a:pt x="5548" y="22172"/>
                    <a:pt x="5634" y="22238"/>
                    <a:pt x="5624" y="22333"/>
                  </a:cubicBezTo>
                  <a:cubicBezTo>
                    <a:pt x="5719" y="22229"/>
                    <a:pt x="5823" y="22134"/>
                    <a:pt x="5936" y="22068"/>
                  </a:cubicBezTo>
                  <a:cubicBezTo>
                    <a:pt x="5955" y="22096"/>
                    <a:pt x="5964" y="22125"/>
                    <a:pt x="5964" y="22153"/>
                  </a:cubicBezTo>
                  <a:cubicBezTo>
                    <a:pt x="5983" y="22266"/>
                    <a:pt x="5993" y="22389"/>
                    <a:pt x="6012" y="22503"/>
                  </a:cubicBezTo>
                  <a:cubicBezTo>
                    <a:pt x="5870" y="22654"/>
                    <a:pt x="5719" y="22777"/>
                    <a:pt x="5539" y="22881"/>
                  </a:cubicBezTo>
                  <a:cubicBezTo>
                    <a:pt x="5561" y="22899"/>
                    <a:pt x="5590" y="22908"/>
                    <a:pt x="5620" y="22908"/>
                  </a:cubicBezTo>
                  <a:cubicBezTo>
                    <a:pt x="5653" y="22908"/>
                    <a:pt x="5689" y="22896"/>
                    <a:pt x="5719" y="22871"/>
                  </a:cubicBezTo>
                  <a:cubicBezTo>
                    <a:pt x="5766" y="22843"/>
                    <a:pt x="5813" y="22815"/>
                    <a:pt x="5860" y="22777"/>
                  </a:cubicBezTo>
                  <a:cubicBezTo>
                    <a:pt x="5908" y="22748"/>
                    <a:pt x="5945" y="22711"/>
                    <a:pt x="6002" y="22673"/>
                  </a:cubicBezTo>
                  <a:cubicBezTo>
                    <a:pt x="6059" y="22758"/>
                    <a:pt x="6078" y="22852"/>
                    <a:pt x="6059" y="22947"/>
                  </a:cubicBezTo>
                  <a:cubicBezTo>
                    <a:pt x="6040" y="23013"/>
                    <a:pt x="6012" y="23070"/>
                    <a:pt x="5974" y="23126"/>
                  </a:cubicBezTo>
                  <a:cubicBezTo>
                    <a:pt x="5955" y="23164"/>
                    <a:pt x="5974" y="23193"/>
                    <a:pt x="6012" y="23221"/>
                  </a:cubicBezTo>
                  <a:cubicBezTo>
                    <a:pt x="5860" y="23278"/>
                    <a:pt x="5804" y="23457"/>
                    <a:pt x="5870" y="23599"/>
                  </a:cubicBezTo>
                  <a:cubicBezTo>
                    <a:pt x="5917" y="23693"/>
                    <a:pt x="5926" y="23807"/>
                    <a:pt x="5898" y="23920"/>
                  </a:cubicBezTo>
                  <a:cubicBezTo>
                    <a:pt x="5879" y="23949"/>
                    <a:pt x="5860" y="23986"/>
                    <a:pt x="5841" y="24015"/>
                  </a:cubicBezTo>
                  <a:cubicBezTo>
                    <a:pt x="5833" y="24032"/>
                    <a:pt x="5855" y="24064"/>
                    <a:pt x="5880" y="24064"/>
                  </a:cubicBezTo>
                  <a:cubicBezTo>
                    <a:pt x="5883" y="24064"/>
                    <a:pt x="5886" y="24063"/>
                    <a:pt x="5889" y="24062"/>
                  </a:cubicBezTo>
                  <a:cubicBezTo>
                    <a:pt x="5917" y="24062"/>
                    <a:pt x="5945" y="24043"/>
                    <a:pt x="5974" y="24043"/>
                  </a:cubicBezTo>
                  <a:cubicBezTo>
                    <a:pt x="5985" y="24041"/>
                    <a:pt x="5996" y="24040"/>
                    <a:pt x="6005" y="24040"/>
                  </a:cubicBezTo>
                  <a:cubicBezTo>
                    <a:pt x="6037" y="24040"/>
                    <a:pt x="6061" y="24052"/>
                    <a:pt x="6068" y="24081"/>
                  </a:cubicBezTo>
                  <a:cubicBezTo>
                    <a:pt x="6097" y="24119"/>
                    <a:pt x="6106" y="24166"/>
                    <a:pt x="6125" y="24213"/>
                  </a:cubicBezTo>
                  <a:cubicBezTo>
                    <a:pt x="6201" y="24525"/>
                    <a:pt x="6295" y="24837"/>
                    <a:pt x="6361" y="25158"/>
                  </a:cubicBezTo>
                  <a:cubicBezTo>
                    <a:pt x="6408" y="25395"/>
                    <a:pt x="6446" y="25631"/>
                    <a:pt x="6465" y="25867"/>
                  </a:cubicBezTo>
                  <a:cubicBezTo>
                    <a:pt x="6465" y="25980"/>
                    <a:pt x="6503" y="26084"/>
                    <a:pt x="6579" y="26170"/>
                  </a:cubicBezTo>
                  <a:cubicBezTo>
                    <a:pt x="6607" y="26198"/>
                    <a:pt x="6626" y="26226"/>
                    <a:pt x="6635" y="26264"/>
                  </a:cubicBezTo>
                  <a:cubicBezTo>
                    <a:pt x="6673" y="26406"/>
                    <a:pt x="6692" y="26548"/>
                    <a:pt x="6720" y="26680"/>
                  </a:cubicBezTo>
                  <a:cubicBezTo>
                    <a:pt x="6683" y="26784"/>
                    <a:pt x="6588" y="26812"/>
                    <a:pt x="6531" y="26869"/>
                  </a:cubicBezTo>
                  <a:cubicBezTo>
                    <a:pt x="6494" y="26916"/>
                    <a:pt x="6465" y="26954"/>
                    <a:pt x="6427" y="27001"/>
                  </a:cubicBezTo>
                  <a:cubicBezTo>
                    <a:pt x="6418" y="27011"/>
                    <a:pt x="6427" y="27039"/>
                    <a:pt x="6446" y="27048"/>
                  </a:cubicBezTo>
                  <a:cubicBezTo>
                    <a:pt x="6451" y="27053"/>
                    <a:pt x="6458" y="27055"/>
                    <a:pt x="6466" y="27055"/>
                  </a:cubicBezTo>
                  <a:cubicBezTo>
                    <a:pt x="6475" y="27055"/>
                    <a:pt x="6484" y="27053"/>
                    <a:pt x="6494" y="27048"/>
                  </a:cubicBezTo>
                  <a:cubicBezTo>
                    <a:pt x="6550" y="27011"/>
                    <a:pt x="6607" y="26963"/>
                    <a:pt x="6673" y="26916"/>
                  </a:cubicBezTo>
                  <a:cubicBezTo>
                    <a:pt x="6683" y="26911"/>
                    <a:pt x="6697" y="26911"/>
                    <a:pt x="6713" y="26911"/>
                  </a:cubicBezTo>
                  <a:cubicBezTo>
                    <a:pt x="6730" y="26911"/>
                    <a:pt x="6749" y="26911"/>
                    <a:pt x="6768" y="26907"/>
                  </a:cubicBezTo>
                  <a:cubicBezTo>
                    <a:pt x="6768" y="27086"/>
                    <a:pt x="6768" y="27247"/>
                    <a:pt x="6786" y="27417"/>
                  </a:cubicBezTo>
                  <a:cubicBezTo>
                    <a:pt x="6805" y="27625"/>
                    <a:pt x="6805" y="27625"/>
                    <a:pt x="6588" y="27719"/>
                  </a:cubicBezTo>
                  <a:lnTo>
                    <a:pt x="6456" y="27776"/>
                  </a:lnTo>
                  <a:cubicBezTo>
                    <a:pt x="6408" y="27719"/>
                    <a:pt x="6380" y="27644"/>
                    <a:pt x="6380" y="27568"/>
                  </a:cubicBezTo>
                  <a:cubicBezTo>
                    <a:pt x="6314" y="27115"/>
                    <a:pt x="6257" y="26651"/>
                    <a:pt x="6201" y="26198"/>
                  </a:cubicBezTo>
                  <a:cubicBezTo>
                    <a:pt x="6134" y="25735"/>
                    <a:pt x="6059" y="25281"/>
                    <a:pt x="5993" y="24828"/>
                  </a:cubicBezTo>
                  <a:cubicBezTo>
                    <a:pt x="5974" y="24686"/>
                    <a:pt x="5955" y="24553"/>
                    <a:pt x="5936" y="24412"/>
                  </a:cubicBezTo>
                  <a:cubicBezTo>
                    <a:pt x="5917" y="24412"/>
                    <a:pt x="5889" y="24412"/>
                    <a:pt x="5889" y="24431"/>
                  </a:cubicBezTo>
                  <a:cubicBezTo>
                    <a:pt x="5870" y="24468"/>
                    <a:pt x="5870" y="24516"/>
                    <a:pt x="5870" y="24563"/>
                  </a:cubicBezTo>
                  <a:cubicBezTo>
                    <a:pt x="5879" y="24714"/>
                    <a:pt x="5889" y="24875"/>
                    <a:pt x="5908" y="25035"/>
                  </a:cubicBezTo>
                  <a:cubicBezTo>
                    <a:pt x="5974" y="25527"/>
                    <a:pt x="6040" y="26018"/>
                    <a:pt x="6106" y="26519"/>
                  </a:cubicBezTo>
                  <a:cubicBezTo>
                    <a:pt x="6153" y="26850"/>
                    <a:pt x="6201" y="27171"/>
                    <a:pt x="6238" y="27502"/>
                  </a:cubicBezTo>
                  <a:cubicBezTo>
                    <a:pt x="6257" y="27672"/>
                    <a:pt x="6304" y="27833"/>
                    <a:pt x="6314" y="27993"/>
                  </a:cubicBezTo>
                  <a:cubicBezTo>
                    <a:pt x="6333" y="28088"/>
                    <a:pt x="6361" y="28173"/>
                    <a:pt x="6408" y="28249"/>
                  </a:cubicBezTo>
                  <a:cubicBezTo>
                    <a:pt x="6408" y="28268"/>
                    <a:pt x="6437" y="28268"/>
                    <a:pt x="6456" y="28286"/>
                  </a:cubicBezTo>
                  <a:cubicBezTo>
                    <a:pt x="6484" y="28211"/>
                    <a:pt x="6494" y="28126"/>
                    <a:pt x="6465" y="28050"/>
                  </a:cubicBezTo>
                  <a:cubicBezTo>
                    <a:pt x="6465" y="27975"/>
                    <a:pt x="6494" y="27899"/>
                    <a:pt x="6560" y="27852"/>
                  </a:cubicBezTo>
                  <a:cubicBezTo>
                    <a:pt x="6626" y="27804"/>
                    <a:pt x="6711" y="27776"/>
                    <a:pt x="6796" y="27767"/>
                  </a:cubicBezTo>
                  <a:cubicBezTo>
                    <a:pt x="6805" y="27786"/>
                    <a:pt x="6824" y="27795"/>
                    <a:pt x="6824" y="27814"/>
                  </a:cubicBezTo>
                  <a:cubicBezTo>
                    <a:pt x="6843" y="28050"/>
                    <a:pt x="6862" y="28286"/>
                    <a:pt x="6881" y="28513"/>
                  </a:cubicBezTo>
                  <a:cubicBezTo>
                    <a:pt x="6843" y="28570"/>
                    <a:pt x="6777" y="28617"/>
                    <a:pt x="6711" y="28636"/>
                  </a:cubicBezTo>
                  <a:cubicBezTo>
                    <a:pt x="6550" y="28721"/>
                    <a:pt x="6399" y="28816"/>
                    <a:pt x="6238" y="28901"/>
                  </a:cubicBezTo>
                  <a:cubicBezTo>
                    <a:pt x="6229" y="28901"/>
                    <a:pt x="6229" y="28929"/>
                    <a:pt x="6238" y="28948"/>
                  </a:cubicBezTo>
                  <a:cubicBezTo>
                    <a:pt x="6248" y="28957"/>
                    <a:pt x="6257" y="28957"/>
                    <a:pt x="6267" y="28957"/>
                  </a:cubicBezTo>
                  <a:lnTo>
                    <a:pt x="6323" y="28957"/>
                  </a:lnTo>
                  <a:cubicBezTo>
                    <a:pt x="6352" y="28948"/>
                    <a:pt x="6371" y="28939"/>
                    <a:pt x="6399" y="28920"/>
                  </a:cubicBezTo>
                  <a:cubicBezTo>
                    <a:pt x="6456" y="28891"/>
                    <a:pt x="6522" y="28863"/>
                    <a:pt x="6579" y="28825"/>
                  </a:cubicBezTo>
                  <a:cubicBezTo>
                    <a:pt x="6744" y="28731"/>
                    <a:pt x="6832" y="28675"/>
                    <a:pt x="6881" y="28675"/>
                  </a:cubicBezTo>
                  <a:cubicBezTo>
                    <a:pt x="6949" y="28675"/>
                    <a:pt x="6940" y="28783"/>
                    <a:pt x="6957" y="29042"/>
                  </a:cubicBezTo>
                  <a:cubicBezTo>
                    <a:pt x="6957" y="29090"/>
                    <a:pt x="6957" y="29137"/>
                    <a:pt x="6947" y="29184"/>
                  </a:cubicBezTo>
                  <a:cubicBezTo>
                    <a:pt x="6890" y="29222"/>
                    <a:pt x="6824" y="29269"/>
                    <a:pt x="6758" y="29307"/>
                  </a:cubicBezTo>
                  <a:cubicBezTo>
                    <a:pt x="6720" y="29330"/>
                    <a:pt x="6697" y="29342"/>
                    <a:pt x="6678" y="29342"/>
                  </a:cubicBezTo>
                  <a:cubicBezTo>
                    <a:pt x="6650" y="29342"/>
                    <a:pt x="6629" y="29316"/>
                    <a:pt x="6579" y="29260"/>
                  </a:cubicBezTo>
                  <a:cubicBezTo>
                    <a:pt x="6531" y="29279"/>
                    <a:pt x="6550" y="29317"/>
                    <a:pt x="6550" y="29345"/>
                  </a:cubicBezTo>
                  <a:cubicBezTo>
                    <a:pt x="6550" y="29392"/>
                    <a:pt x="6522" y="29439"/>
                    <a:pt x="6475" y="29458"/>
                  </a:cubicBezTo>
                  <a:cubicBezTo>
                    <a:pt x="6380" y="29496"/>
                    <a:pt x="6295" y="29534"/>
                    <a:pt x="6210" y="29572"/>
                  </a:cubicBezTo>
                  <a:cubicBezTo>
                    <a:pt x="6172" y="29591"/>
                    <a:pt x="6134" y="29610"/>
                    <a:pt x="6106" y="29628"/>
                  </a:cubicBezTo>
                  <a:cubicBezTo>
                    <a:pt x="6097" y="29638"/>
                    <a:pt x="6106" y="29657"/>
                    <a:pt x="6106" y="29676"/>
                  </a:cubicBezTo>
                  <a:cubicBezTo>
                    <a:pt x="6115" y="29685"/>
                    <a:pt x="6125" y="29695"/>
                    <a:pt x="6125" y="29695"/>
                  </a:cubicBezTo>
                  <a:cubicBezTo>
                    <a:pt x="6182" y="29695"/>
                    <a:pt x="6229" y="29685"/>
                    <a:pt x="6267" y="29676"/>
                  </a:cubicBezTo>
                  <a:cubicBezTo>
                    <a:pt x="6371" y="29638"/>
                    <a:pt x="6465" y="29600"/>
                    <a:pt x="6560" y="29553"/>
                  </a:cubicBezTo>
                  <a:cubicBezTo>
                    <a:pt x="6588" y="29581"/>
                    <a:pt x="6607" y="29591"/>
                    <a:pt x="6607" y="29610"/>
                  </a:cubicBezTo>
                  <a:cubicBezTo>
                    <a:pt x="6664" y="29789"/>
                    <a:pt x="6711" y="29978"/>
                    <a:pt x="6768" y="30167"/>
                  </a:cubicBezTo>
                  <a:cubicBezTo>
                    <a:pt x="6777" y="30224"/>
                    <a:pt x="6786" y="30290"/>
                    <a:pt x="6786" y="30347"/>
                  </a:cubicBezTo>
                  <a:cubicBezTo>
                    <a:pt x="6758" y="30422"/>
                    <a:pt x="6683" y="30441"/>
                    <a:pt x="6626" y="30479"/>
                  </a:cubicBezTo>
                  <a:cubicBezTo>
                    <a:pt x="6512" y="30526"/>
                    <a:pt x="6399" y="30592"/>
                    <a:pt x="6304" y="30668"/>
                  </a:cubicBezTo>
                  <a:cubicBezTo>
                    <a:pt x="6503" y="30668"/>
                    <a:pt x="6635" y="30545"/>
                    <a:pt x="6815" y="30517"/>
                  </a:cubicBezTo>
                  <a:cubicBezTo>
                    <a:pt x="6834" y="30555"/>
                    <a:pt x="6853" y="30583"/>
                    <a:pt x="6862" y="30621"/>
                  </a:cubicBezTo>
                  <a:cubicBezTo>
                    <a:pt x="6909" y="30857"/>
                    <a:pt x="6947" y="31093"/>
                    <a:pt x="6966" y="31330"/>
                  </a:cubicBezTo>
                  <a:cubicBezTo>
                    <a:pt x="6975" y="31377"/>
                    <a:pt x="6947" y="31424"/>
                    <a:pt x="6909" y="31452"/>
                  </a:cubicBezTo>
                  <a:cubicBezTo>
                    <a:pt x="6834" y="31500"/>
                    <a:pt x="6758" y="31537"/>
                    <a:pt x="6683" y="31585"/>
                  </a:cubicBezTo>
                  <a:cubicBezTo>
                    <a:pt x="6494" y="31698"/>
                    <a:pt x="6304" y="31802"/>
                    <a:pt x="6115" y="31915"/>
                  </a:cubicBezTo>
                  <a:cubicBezTo>
                    <a:pt x="6078" y="31934"/>
                    <a:pt x="6021" y="31953"/>
                    <a:pt x="6021" y="32001"/>
                  </a:cubicBezTo>
                  <a:cubicBezTo>
                    <a:pt x="6035" y="32003"/>
                    <a:pt x="6049" y="32004"/>
                    <a:pt x="6063" y="32004"/>
                  </a:cubicBezTo>
                  <a:cubicBezTo>
                    <a:pt x="6105" y="32004"/>
                    <a:pt x="6146" y="31993"/>
                    <a:pt x="6182" y="31972"/>
                  </a:cubicBezTo>
                  <a:cubicBezTo>
                    <a:pt x="6371" y="31868"/>
                    <a:pt x="6569" y="31755"/>
                    <a:pt x="6758" y="31651"/>
                  </a:cubicBezTo>
                  <a:cubicBezTo>
                    <a:pt x="6834" y="31623"/>
                    <a:pt x="6881" y="31556"/>
                    <a:pt x="6975" y="31556"/>
                  </a:cubicBezTo>
                  <a:cubicBezTo>
                    <a:pt x="6994" y="31585"/>
                    <a:pt x="7004" y="31604"/>
                    <a:pt x="7004" y="31623"/>
                  </a:cubicBezTo>
                  <a:cubicBezTo>
                    <a:pt x="7032" y="31802"/>
                    <a:pt x="7051" y="31972"/>
                    <a:pt x="7079" y="32152"/>
                  </a:cubicBezTo>
                  <a:cubicBezTo>
                    <a:pt x="7089" y="32208"/>
                    <a:pt x="7061" y="32265"/>
                    <a:pt x="7013" y="32294"/>
                  </a:cubicBezTo>
                  <a:cubicBezTo>
                    <a:pt x="6720" y="32511"/>
                    <a:pt x="6408" y="32709"/>
                    <a:pt x="6021" y="32738"/>
                  </a:cubicBezTo>
                  <a:cubicBezTo>
                    <a:pt x="6002" y="32738"/>
                    <a:pt x="5983" y="32747"/>
                    <a:pt x="5964" y="32757"/>
                  </a:cubicBezTo>
                  <a:cubicBezTo>
                    <a:pt x="5964" y="32804"/>
                    <a:pt x="6002" y="32813"/>
                    <a:pt x="6040" y="32813"/>
                  </a:cubicBezTo>
                  <a:cubicBezTo>
                    <a:pt x="6229" y="32813"/>
                    <a:pt x="6408" y="32775"/>
                    <a:pt x="6569" y="32681"/>
                  </a:cubicBezTo>
                  <a:cubicBezTo>
                    <a:pt x="6683" y="32605"/>
                    <a:pt x="6815" y="32530"/>
                    <a:pt x="6938" y="32454"/>
                  </a:cubicBezTo>
                  <a:cubicBezTo>
                    <a:pt x="6985" y="32426"/>
                    <a:pt x="7032" y="32397"/>
                    <a:pt x="7079" y="32369"/>
                  </a:cubicBezTo>
                  <a:cubicBezTo>
                    <a:pt x="7136" y="32407"/>
                    <a:pt x="7127" y="32464"/>
                    <a:pt x="7136" y="32501"/>
                  </a:cubicBezTo>
                  <a:cubicBezTo>
                    <a:pt x="7144" y="32513"/>
                    <a:pt x="7150" y="32519"/>
                    <a:pt x="7155" y="32519"/>
                  </a:cubicBezTo>
                  <a:cubicBezTo>
                    <a:pt x="7161" y="32519"/>
                    <a:pt x="7165" y="32508"/>
                    <a:pt x="7165" y="32492"/>
                  </a:cubicBezTo>
                  <a:cubicBezTo>
                    <a:pt x="7165" y="32454"/>
                    <a:pt x="7165" y="32416"/>
                    <a:pt x="7174" y="32379"/>
                  </a:cubicBezTo>
                  <a:cubicBezTo>
                    <a:pt x="7174" y="32312"/>
                    <a:pt x="7202" y="32246"/>
                    <a:pt x="7259" y="32218"/>
                  </a:cubicBezTo>
                  <a:cubicBezTo>
                    <a:pt x="7287" y="32190"/>
                    <a:pt x="7316" y="32171"/>
                    <a:pt x="7344" y="32142"/>
                  </a:cubicBezTo>
                  <a:cubicBezTo>
                    <a:pt x="7326" y="32118"/>
                    <a:pt x="7308" y="32110"/>
                    <a:pt x="7290" y="32110"/>
                  </a:cubicBezTo>
                  <a:cubicBezTo>
                    <a:pt x="7262" y="32110"/>
                    <a:pt x="7233" y="32129"/>
                    <a:pt x="7197" y="32129"/>
                  </a:cubicBezTo>
                  <a:cubicBezTo>
                    <a:pt x="7187" y="32129"/>
                    <a:pt x="7176" y="32128"/>
                    <a:pt x="7165" y="32123"/>
                  </a:cubicBezTo>
                  <a:cubicBezTo>
                    <a:pt x="7155" y="32095"/>
                    <a:pt x="7146" y="32067"/>
                    <a:pt x="7136" y="32038"/>
                  </a:cubicBezTo>
                  <a:cubicBezTo>
                    <a:pt x="7117" y="31878"/>
                    <a:pt x="7098" y="31726"/>
                    <a:pt x="7079" y="31566"/>
                  </a:cubicBezTo>
                  <a:cubicBezTo>
                    <a:pt x="7070" y="31509"/>
                    <a:pt x="7089" y="31452"/>
                    <a:pt x="7136" y="31415"/>
                  </a:cubicBezTo>
                  <a:cubicBezTo>
                    <a:pt x="7165" y="31377"/>
                    <a:pt x="7202" y="31348"/>
                    <a:pt x="7240" y="31320"/>
                  </a:cubicBezTo>
                  <a:cubicBezTo>
                    <a:pt x="7252" y="31308"/>
                    <a:pt x="7267" y="31303"/>
                    <a:pt x="7281" y="31303"/>
                  </a:cubicBezTo>
                  <a:cubicBezTo>
                    <a:pt x="7313" y="31303"/>
                    <a:pt x="7344" y="31328"/>
                    <a:pt x="7344" y="31367"/>
                  </a:cubicBezTo>
                  <a:cubicBezTo>
                    <a:pt x="7363" y="31519"/>
                    <a:pt x="7391" y="31679"/>
                    <a:pt x="7410" y="31830"/>
                  </a:cubicBezTo>
                  <a:cubicBezTo>
                    <a:pt x="7448" y="32038"/>
                    <a:pt x="7467" y="32256"/>
                    <a:pt x="7514" y="32464"/>
                  </a:cubicBezTo>
                  <a:cubicBezTo>
                    <a:pt x="7561" y="32709"/>
                    <a:pt x="7590" y="32955"/>
                    <a:pt x="7609" y="33201"/>
                  </a:cubicBezTo>
                  <a:cubicBezTo>
                    <a:pt x="7637" y="33532"/>
                    <a:pt x="7694" y="33862"/>
                    <a:pt x="7732" y="34193"/>
                  </a:cubicBezTo>
                  <a:cubicBezTo>
                    <a:pt x="7760" y="34401"/>
                    <a:pt x="7769" y="34609"/>
                    <a:pt x="7798" y="34826"/>
                  </a:cubicBezTo>
                  <a:cubicBezTo>
                    <a:pt x="7807" y="34892"/>
                    <a:pt x="7741" y="34911"/>
                    <a:pt x="7722" y="34959"/>
                  </a:cubicBezTo>
                  <a:cubicBezTo>
                    <a:pt x="7732" y="34987"/>
                    <a:pt x="7750" y="35006"/>
                    <a:pt x="7769" y="35034"/>
                  </a:cubicBezTo>
                  <a:cubicBezTo>
                    <a:pt x="7826" y="35081"/>
                    <a:pt x="7854" y="35157"/>
                    <a:pt x="7864" y="35233"/>
                  </a:cubicBezTo>
                  <a:cubicBezTo>
                    <a:pt x="7892" y="35507"/>
                    <a:pt x="7921" y="35781"/>
                    <a:pt x="7958" y="36055"/>
                  </a:cubicBezTo>
                  <a:cubicBezTo>
                    <a:pt x="7968" y="36121"/>
                    <a:pt x="7958" y="36187"/>
                    <a:pt x="7921" y="36244"/>
                  </a:cubicBezTo>
                  <a:cubicBezTo>
                    <a:pt x="7892" y="36301"/>
                    <a:pt x="7854" y="36357"/>
                    <a:pt x="7817" y="36405"/>
                  </a:cubicBezTo>
                  <a:cubicBezTo>
                    <a:pt x="7807" y="36414"/>
                    <a:pt x="7788" y="36414"/>
                    <a:pt x="7760" y="36423"/>
                  </a:cubicBezTo>
                  <a:cubicBezTo>
                    <a:pt x="7750" y="36310"/>
                    <a:pt x="7741" y="36206"/>
                    <a:pt x="7741" y="36093"/>
                  </a:cubicBezTo>
                  <a:cubicBezTo>
                    <a:pt x="7732" y="35979"/>
                    <a:pt x="7713" y="35856"/>
                    <a:pt x="7694" y="35743"/>
                  </a:cubicBezTo>
                  <a:cubicBezTo>
                    <a:pt x="7694" y="35630"/>
                    <a:pt x="7684" y="35516"/>
                    <a:pt x="7646" y="35412"/>
                  </a:cubicBezTo>
                  <a:cubicBezTo>
                    <a:pt x="7646" y="35450"/>
                    <a:pt x="7637" y="35488"/>
                    <a:pt x="7637" y="35516"/>
                  </a:cubicBezTo>
                  <a:cubicBezTo>
                    <a:pt x="7637" y="35630"/>
                    <a:pt x="7646" y="35743"/>
                    <a:pt x="7665" y="35847"/>
                  </a:cubicBezTo>
                  <a:cubicBezTo>
                    <a:pt x="7694" y="36093"/>
                    <a:pt x="7703" y="36329"/>
                    <a:pt x="7684" y="36565"/>
                  </a:cubicBezTo>
                  <a:cubicBezTo>
                    <a:pt x="7694" y="36622"/>
                    <a:pt x="7656" y="36660"/>
                    <a:pt x="7609" y="36679"/>
                  </a:cubicBezTo>
                  <a:cubicBezTo>
                    <a:pt x="7561" y="36612"/>
                    <a:pt x="7524" y="36537"/>
                    <a:pt x="7514" y="36452"/>
                  </a:cubicBezTo>
                  <a:cubicBezTo>
                    <a:pt x="7476" y="36244"/>
                    <a:pt x="7439" y="36036"/>
                    <a:pt x="7410" y="35819"/>
                  </a:cubicBezTo>
                  <a:cubicBezTo>
                    <a:pt x="7382" y="35611"/>
                    <a:pt x="7344" y="35403"/>
                    <a:pt x="7297" y="35195"/>
                  </a:cubicBezTo>
                  <a:cubicBezTo>
                    <a:pt x="7240" y="34930"/>
                    <a:pt x="7202" y="34666"/>
                    <a:pt x="7155" y="34401"/>
                  </a:cubicBezTo>
                  <a:cubicBezTo>
                    <a:pt x="7165" y="34354"/>
                    <a:pt x="7136" y="34316"/>
                    <a:pt x="7098" y="34288"/>
                  </a:cubicBezTo>
                  <a:lnTo>
                    <a:pt x="7098" y="34288"/>
                  </a:lnTo>
                  <a:cubicBezTo>
                    <a:pt x="7117" y="34571"/>
                    <a:pt x="7155" y="34845"/>
                    <a:pt x="7212" y="35129"/>
                  </a:cubicBezTo>
                  <a:cubicBezTo>
                    <a:pt x="7278" y="35469"/>
                    <a:pt x="7325" y="35809"/>
                    <a:pt x="7382" y="36159"/>
                  </a:cubicBezTo>
                  <a:cubicBezTo>
                    <a:pt x="7410" y="36319"/>
                    <a:pt x="7439" y="36490"/>
                    <a:pt x="7486" y="36641"/>
                  </a:cubicBezTo>
                  <a:cubicBezTo>
                    <a:pt x="7533" y="36745"/>
                    <a:pt x="7524" y="36868"/>
                    <a:pt x="7467" y="36962"/>
                  </a:cubicBezTo>
                  <a:cubicBezTo>
                    <a:pt x="7429" y="37019"/>
                    <a:pt x="7420" y="37085"/>
                    <a:pt x="7524" y="37113"/>
                  </a:cubicBezTo>
                  <a:cubicBezTo>
                    <a:pt x="7543" y="37123"/>
                    <a:pt x="7552" y="37132"/>
                    <a:pt x="7561" y="37151"/>
                  </a:cubicBezTo>
                  <a:cubicBezTo>
                    <a:pt x="7618" y="37265"/>
                    <a:pt x="7628" y="37406"/>
                    <a:pt x="7590" y="37529"/>
                  </a:cubicBezTo>
                  <a:cubicBezTo>
                    <a:pt x="7580" y="37557"/>
                    <a:pt x="7561" y="37605"/>
                    <a:pt x="7599" y="37614"/>
                  </a:cubicBezTo>
                  <a:cubicBezTo>
                    <a:pt x="7606" y="37617"/>
                    <a:pt x="7612" y="37618"/>
                    <a:pt x="7617" y="37618"/>
                  </a:cubicBezTo>
                  <a:cubicBezTo>
                    <a:pt x="7649" y="37618"/>
                    <a:pt x="7659" y="37572"/>
                    <a:pt x="7675" y="37548"/>
                  </a:cubicBezTo>
                  <a:cubicBezTo>
                    <a:pt x="7722" y="37482"/>
                    <a:pt x="7722" y="37482"/>
                    <a:pt x="7826" y="37435"/>
                  </a:cubicBezTo>
                  <a:cubicBezTo>
                    <a:pt x="7845" y="37454"/>
                    <a:pt x="7854" y="37482"/>
                    <a:pt x="7864" y="37501"/>
                  </a:cubicBezTo>
                  <a:cubicBezTo>
                    <a:pt x="7902" y="37661"/>
                    <a:pt x="7930" y="37832"/>
                    <a:pt x="7968" y="37992"/>
                  </a:cubicBezTo>
                  <a:cubicBezTo>
                    <a:pt x="7987" y="38068"/>
                    <a:pt x="7930" y="38143"/>
                    <a:pt x="7949" y="38228"/>
                  </a:cubicBezTo>
                  <a:cubicBezTo>
                    <a:pt x="7977" y="38295"/>
                    <a:pt x="7996" y="38370"/>
                    <a:pt x="8006" y="38436"/>
                  </a:cubicBezTo>
                  <a:cubicBezTo>
                    <a:pt x="8015" y="38607"/>
                    <a:pt x="8025" y="38767"/>
                    <a:pt x="8043" y="38937"/>
                  </a:cubicBezTo>
                  <a:cubicBezTo>
                    <a:pt x="8053" y="39041"/>
                    <a:pt x="8006" y="39155"/>
                    <a:pt x="7921" y="39221"/>
                  </a:cubicBezTo>
                  <a:lnTo>
                    <a:pt x="8100" y="39268"/>
                  </a:lnTo>
                  <a:cubicBezTo>
                    <a:pt x="8176" y="39230"/>
                    <a:pt x="8128" y="39145"/>
                    <a:pt x="8176" y="39098"/>
                  </a:cubicBezTo>
                  <a:cubicBezTo>
                    <a:pt x="8176" y="39098"/>
                    <a:pt x="8185" y="39079"/>
                    <a:pt x="8195" y="39079"/>
                  </a:cubicBezTo>
                  <a:cubicBezTo>
                    <a:pt x="8204" y="39079"/>
                    <a:pt x="8242" y="39088"/>
                    <a:pt x="8242" y="39098"/>
                  </a:cubicBezTo>
                  <a:cubicBezTo>
                    <a:pt x="8242" y="39363"/>
                    <a:pt x="8317" y="39608"/>
                    <a:pt x="8317" y="39863"/>
                  </a:cubicBezTo>
                  <a:cubicBezTo>
                    <a:pt x="8317" y="39882"/>
                    <a:pt x="8317" y="39901"/>
                    <a:pt x="8317" y="39911"/>
                  </a:cubicBezTo>
                  <a:cubicBezTo>
                    <a:pt x="8317" y="39920"/>
                    <a:pt x="8317" y="39920"/>
                    <a:pt x="8317" y="39930"/>
                  </a:cubicBezTo>
                  <a:cubicBezTo>
                    <a:pt x="8308" y="39930"/>
                    <a:pt x="8308" y="39920"/>
                    <a:pt x="8308" y="39920"/>
                  </a:cubicBezTo>
                  <a:cubicBezTo>
                    <a:pt x="8308" y="39920"/>
                    <a:pt x="8308" y="39911"/>
                    <a:pt x="8308" y="39911"/>
                  </a:cubicBezTo>
                  <a:cubicBezTo>
                    <a:pt x="8289" y="39892"/>
                    <a:pt x="8261" y="39873"/>
                    <a:pt x="8261" y="39854"/>
                  </a:cubicBezTo>
                  <a:cubicBezTo>
                    <a:pt x="8232" y="39722"/>
                    <a:pt x="8204" y="39580"/>
                    <a:pt x="8185" y="39448"/>
                  </a:cubicBezTo>
                  <a:cubicBezTo>
                    <a:pt x="8179" y="39447"/>
                    <a:pt x="8174" y="39446"/>
                    <a:pt x="8169" y="39446"/>
                  </a:cubicBezTo>
                  <a:cubicBezTo>
                    <a:pt x="8130" y="39446"/>
                    <a:pt x="8138" y="39478"/>
                    <a:pt x="8138" y="39495"/>
                  </a:cubicBezTo>
                  <a:cubicBezTo>
                    <a:pt x="8128" y="39627"/>
                    <a:pt x="8138" y="39759"/>
                    <a:pt x="8166" y="39882"/>
                  </a:cubicBezTo>
                  <a:cubicBezTo>
                    <a:pt x="8204" y="40034"/>
                    <a:pt x="8166" y="40204"/>
                    <a:pt x="8081" y="40336"/>
                  </a:cubicBezTo>
                  <a:cubicBezTo>
                    <a:pt x="7958" y="40534"/>
                    <a:pt x="7817" y="40723"/>
                    <a:pt x="7665" y="40903"/>
                  </a:cubicBezTo>
                  <a:cubicBezTo>
                    <a:pt x="7628" y="40941"/>
                    <a:pt x="7571" y="40969"/>
                    <a:pt x="7514" y="40988"/>
                  </a:cubicBezTo>
                  <a:cubicBezTo>
                    <a:pt x="7382" y="41035"/>
                    <a:pt x="7240" y="41073"/>
                    <a:pt x="7098" y="41083"/>
                  </a:cubicBezTo>
                  <a:cubicBezTo>
                    <a:pt x="7015" y="41089"/>
                    <a:pt x="6932" y="41092"/>
                    <a:pt x="6849" y="41092"/>
                  </a:cubicBezTo>
                  <a:cubicBezTo>
                    <a:pt x="6671" y="41092"/>
                    <a:pt x="6495" y="41077"/>
                    <a:pt x="6314" y="41045"/>
                  </a:cubicBezTo>
                  <a:lnTo>
                    <a:pt x="6314" y="41045"/>
                  </a:lnTo>
                  <a:cubicBezTo>
                    <a:pt x="6295" y="41083"/>
                    <a:pt x="6314" y="41101"/>
                    <a:pt x="6342" y="41111"/>
                  </a:cubicBezTo>
                  <a:cubicBezTo>
                    <a:pt x="6512" y="41153"/>
                    <a:pt x="6688" y="41175"/>
                    <a:pt x="6861" y="41175"/>
                  </a:cubicBezTo>
                  <a:cubicBezTo>
                    <a:pt x="6918" y="41175"/>
                    <a:pt x="6975" y="41172"/>
                    <a:pt x="7032" y="41168"/>
                  </a:cubicBezTo>
                  <a:lnTo>
                    <a:pt x="7183" y="41139"/>
                  </a:lnTo>
                  <a:lnTo>
                    <a:pt x="7297" y="41130"/>
                  </a:lnTo>
                  <a:cubicBezTo>
                    <a:pt x="7329" y="41123"/>
                    <a:pt x="7361" y="41104"/>
                    <a:pt x="7396" y="41104"/>
                  </a:cubicBezTo>
                  <a:cubicBezTo>
                    <a:pt x="7413" y="41104"/>
                    <a:pt x="7430" y="41108"/>
                    <a:pt x="7448" y="41120"/>
                  </a:cubicBezTo>
                  <a:cubicBezTo>
                    <a:pt x="7429" y="41149"/>
                    <a:pt x="7410" y="41177"/>
                    <a:pt x="7382" y="41196"/>
                  </a:cubicBezTo>
                  <a:cubicBezTo>
                    <a:pt x="7268" y="41272"/>
                    <a:pt x="7155" y="41347"/>
                    <a:pt x="7042" y="41423"/>
                  </a:cubicBezTo>
                  <a:cubicBezTo>
                    <a:pt x="7013" y="41442"/>
                    <a:pt x="6975" y="41451"/>
                    <a:pt x="6938" y="41470"/>
                  </a:cubicBezTo>
                  <a:cubicBezTo>
                    <a:pt x="6872" y="41508"/>
                    <a:pt x="6834" y="41593"/>
                    <a:pt x="6739" y="41612"/>
                  </a:cubicBezTo>
                  <a:cubicBezTo>
                    <a:pt x="6664" y="41631"/>
                    <a:pt x="6588" y="41650"/>
                    <a:pt x="6512" y="41669"/>
                  </a:cubicBezTo>
                  <a:cubicBezTo>
                    <a:pt x="6494" y="41678"/>
                    <a:pt x="6465" y="41697"/>
                    <a:pt x="6437" y="41706"/>
                  </a:cubicBezTo>
                  <a:cubicBezTo>
                    <a:pt x="6456" y="41725"/>
                    <a:pt x="6465" y="41744"/>
                    <a:pt x="6475" y="41744"/>
                  </a:cubicBezTo>
                  <a:cubicBezTo>
                    <a:pt x="6501" y="41747"/>
                    <a:pt x="6527" y="41749"/>
                    <a:pt x="6553" y="41749"/>
                  </a:cubicBezTo>
                  <a:cubicBezTo>
                    <a:pt x="6755" y="41749"/>
                    <a:pt x="6931" y="41655"/>
                    <a:pt x="7098" y="41546"/>
                  </a:cubicBezTo>
                  <a:cubicBezTo>
                    <a:pt x="7391" y="41357"/>
                    <a:pt x="7656" y="41120"/>
                    <a:pt x="7864" y="40837"/>
                  </a:cubicBezTo>
                  <a:cubicBezTo>
                    <a:pt x="7968" y="40705"/>
                    <a:pt x="8053" y="40563"/>
                    <a:pt x="8157" y="40421"/>
                  </a:cubicBezTo>
                  <a:cubicBezTo>
                    <a:pt x="8166" y="40402"/>
                    <a:pt x="8195" y="40393"/>
                    <a:pt x="8223" y="40374"/>
                  </a:cubicBezTo>
                  <a:cubicBezTo>
                    <a:pt x="8261" y="40610"/>
                    <a:pt x="8289" y="40827"/>
                    <a:pt x="8327" y="41045"/>
                  </a:cubicBezTo>
                  <a:cubicBezTo>
                    <a:pt x="8346" y="41149"/>
                    <a:pt x="8317" y="41253"/>
                    <a:pt x="8251" y="41328"/>
                  </a:cubicBezTo>
                  <a:cubicBezTo>
                    <a:pt x="8147" y="41480"/>
                    <a:pt x="8015" y="41593"/>
                    <a:pt x="7854" y="41687"/>
                  </a:cubicBezTo>
                  <a:cubicBezTo>
                    <a:pt x="7524" y="41914"/>
                    <a:pt x="7165" y="42075"/>
                    <a:pt x="6777" y="42160"/>
                  </a:cubicBezTo>
                  <a:cubicBezTo>
                    <a:pt x="6739" y="42169"/>
                    <a:pt x="6701" y="42179"/>
                    <a:pt x="6673" y="42198"/>
                  </a:cubicBezTo>
                  <a:cubicBezTo>
                    <a:pt x="6654" y="42245"/>
                    <a:pt x="6692" y="42245"/>
                    <a:pt x="6720" y="42245"/>
                  </a:cubicBezTo>
                  <a:cubicBezTo>
                    <a:pt x="6777" y="42245"/>
                    <a:pt x="6834" y="42236"/>
                    <a:pt x="6890" y="42226"/>
                  </a:cubicBezTo>
                  <a:cubicBezTo>
                    <a:pt x="7117" y="42179"/>
                    <a:pt x="7335" y="42094"/>
                    <a:pt x="7533" y="41980"/>
                  </a:cubicBezTo>
                  <a:cubicBezTo>
                    <a:pt x="7628" y="41924"/>
                    <a:pt x="7722" y="41876"/>
                    <a:pt x="7817" y="41820"/>
                  </a:cubicBezTo>
                  <a:cubicBezTo>
                    <a:pt x="7977" y="41735"/>
                    <a:pt x="8128" y="41612"/>
                    <a:pt x="8261" y="41470"/>
                  </a:cubicBezTo>
                  <a:cubicBezTo>
                    <a:pt x="8280" y="41442"/>
                    <a:pt x="8308" y="41413"/>
                    <a:pt x="8346" y="41385"/>
                  </a:cubicBezTo>
                  <a:cubicBezTo>
                    <a:pt x="8365" y="41404"/>
                    <a:pt x="8393" y="41423"/>
                    <a:pt x="8403" y="41442"/>
                  </a:cubicBezTo>
                  <a:cubicBezTo>
                    <a:pt x="8421" y="41546"/>
                    <a:pt x="8450" y="41640"/>
                    <a:pt x="8459" y="41744"/>
                  </a:cubicBezTo>
                  <a:cubicBezTo>
                    <a:pt x="8507" y="42047"/>
                    <a:pt x="8544" y="42349"/>
                    <a:pt x="8592" y="42651"/>
                  </a:cubicBezTo>
                  <a:cubicBezTo>
                    <a:pt x="8610" y="42755"/>
                    <a:pt x="8639" y="42869"/>
                    <a:pt x="8677" y="42973"/>
                  </a:cubicBezTo>
                  <a:cubicBezTo>
                    <a:pt x="8762" y="43181"/>
                    <a:pt x="8809" y="43417"/>
                    <a:pt x="8809" y="43644"/>
                  </a:cubicBezTo>
                  <a:lnTo>
                    <a:pt x="8809" y="43871"/>
                  </a:lnTo>
                  <a:cubicBezTo>
                    <a:pt x="8799" y="43937"/>
                    <a:pt x="8837" y="43993"/>
                    <a:pt x="8894" y="44031"/>
                  </a:cubicBezTo>
                  <a:cubicBezTo>
                    <a:pt x="8913" y="44050"/>
                    <a:pt x="8922" y="44097"/>
                    <a:pt x="8932" y="44135"/>
                  </a:cubicBezTo>
                  <a:cubicBezTo>
                    <a:pt x="8970" y="44315"/>
                    <a:pt x="8998" y="44494"/>
                    <a:pt x="9026" y="44674"/>
                  </a:cubicBezTo>
                  <a:cubicBezTo>
                    <a:pt x="9036" y="44731"/>
                    <a:pt x="9026" y="44787"/>
                    <a:pt x="8998" y="44834"/>
                  </a:cubicBezTo>
                  <a:cubicBezTo>
                    <a:pt x="8970" y="44891"/>
                    <a:pt x="8979" y="44948"/>
                    <a:pt x="9007" y="44995"/>
                  </a:cubicBezTo>
                  <a:cubicBezTo>
                    <a:pt x="9045" y="45061"/>
                    <a:pt x="9064" y="45137"/>
                    <a:pt x="9064" y="45203"/>
                  </a:cubicBezTo>
                  <a:cubicBezTo>
                    <a:pt x="9083" y="45411"/>
                    <a:pt x="9111" y="45609"/>
                    <a:pt x="9140" y="45808"/>
                  </a:cubicBezTo>
                  <a:cubicBezTo>
                    <a:pt x="9149" y="45969"/>
                    <a:pt x="9159" y="46139"/>
                    <a:pt x="9149" y="46299"/>
                  </a:cubicBezTo>
                  <a:cubicBezTo>
                    <a:pt x="9102" y="46347"/>
                    <a:pt x="9083" y="46422"/>
                    <a:pt x="9092" y="46488"/>
                  </a:cubicBezTo>
                  <a:cubicBezTo>
                    <a:pt x="9102" y="46545"/>
                    <a:pt x="9026" y="46592"/>
                    <a:pt x="8941" y="46592"/>
                  </a:cubicBezTo>
                  <a:cubicBezTo>
                    <a:pt x="8922" y="46592"/>
                    <a:pt x="8903" y="46583"/>
                    <a:pt x="8894" y="46564"/>
                  </a:cubicBezTo>
                  <a:cubicBezTo>
                    <a:pt x="8885" y="46545"/>
                    <a:pt x="8875" y="46517"/>
                    <a:pt x="8885" y="46488"/>
                  </a:cubicBezTo>
                  <a:cubicBezTo>
                    <a:pt x="8885" y="46073"/>
                    <a:pt x="8847" y="45657"/>
                    <a:pt x="8781" y="45250"/>
                  </a:cubicBezTo>
                  <a:cubicBezTo>
                    <a:pt x="8724" y="44948"/>
                    <a:pt x="8696" y="44645"/>
                    <a:pt x="8648" y="44343"/>
                  </a:cubicBezTo>
                  <a:cubicBezTo>
                    <a:pt x="8620" y="44154"/>
                    <a:pt x="8563" y="43965"/>
                    <a:pt x="8507" y="43748"/>
                  </a:cubicBezTo>
                  <a:lnTo>
                    <a:pt x="8507" y="43748"/>
                  </a:lnTo>
                  <a:cubicBezTo>
                    <a:pt x="8421" y="43946"/>
                    <a:pt x="8525" y="44107"/>
                    <a:pt x="8516" y="44249"/>
                  </a:cubicBezTo>
                  <a:cubicBezTo>
                    <a:pt x="8497" y="44286"/>
                    <a:pt x="8459" y="44315"/>
                    <a:pt x="8412" y="44315"/>
                  </a:cubicBezTo>
                  <a:cubicBezTo>
                    <a:pt x="8157" y="44362"/>
                    <a:pt x="7902" y="44409"/>
                    <a:pt x="7637" y="44456"/>
                  </a:cubicBezTo>
                  <a:cubicBezTo>
                    <a:pt x="7603" y="44467"/>
                    <a:pt x="7567" y="44472"/>
                    <a:pt x="7530" y="44472"/>
                  </a:cubicBezTo>
                  <a:cubicBezTo>
                    <a:pt x="7464" y="44472"/>
                    <a:pt x="7395" y="44455"/>
                    <a:pt x="7335" y="44419"/>
                  </a:cubicBezTo>
                  <a:cubicBezTo>
                    <a:pt x="7329" y="44413"/>
                    <a:pt x="7321" y="44411"/>
                    <a:pt x="7313" y="44411"/>
                  </a:cubicBezTo>
                  <a:cubicBezTo>
                    <a:pt x="7292" y="44411"/>
                    <a:pt x="7268" y="44424"/>
                    <a:pt x="7268" y="44438"/>
                  </a:cubicBezTo>
                  <a:cubicBezTo>
                    <a:pt x="7268" y="44466"/>
                    <a:pt x="7268" y="44485"/>
                    <a:pt x="7278" y="44494"/>
                  </a:cubicBezTo>
                  <a:cubicBezTo>
                    <a:pt x="7306" y="44523"/>
                    <a:pt x="7335" y="44542"/>
                    <a:pt x="7372" y="44551"/>
                  </a:cubicBezTo>
                  <a:cubicBezTo>
                    <a:pt x="7419" y="44558"/>
                    <a:pt x="7466" y="44564"/>
                    <a:pt x="7516" y="44564"/>
                  </a:cubicBezTo>
                  <a:cubicBezTo>
                    <a:pt x="7537" y="44564"/>
                    <a:pt x="7558" y="44563"/>
                    <a:pt x="7580" y="44560"/>
                  </a:cubicBezTo>
                  <a:cubicBezTo>
                    <a:pt x="7779" y="44542"/>
                    <a:pt x="7987" y="44513"/>
                    <a:pt x="8185" y="44466"/>
                  </a:cubicBezTo>
                  <a:lnTo>
                    <a:pt x="8507" y="44390"/>
                  </a:lnTo>
                  <a:cubicBezTo>
                    <a:pt x="8516" y="44419"/>
                    <a:pt x="8535" y="44456"/>
                    <a:pt x="8544" y="44485"/>
                  </a:cubicBezTo>
                  <a:cubicBezTo>
                    <a:pt x="8610" y="44986"/>
                    <a:pt x="8677" y="45477"/>
                    <a:pt x="8724" y="45969"/>
                  </a:cubicBezTo>
                  <a:cubicBezTo>
                    <a:pt x="8752" y="46205"/>
                    <a:pt x="8724" y="46432"/>
                    <a:pt x="8724" y="46677"/>
                  </a:cubicBezTo>
                  <a:cubicBezTo>
                    <a:pt x="8705" y="46725"/>
                    <a:pt x="8639" y="46753"/>
                    <a:pt x="8582" y="46781"/>
                  </a:cubicBezTo>
                  <a:cubicBezTo>
                    <a:pt x="8569" y="46789"/>
                    <a:pt x="8555" y="46793"/>
                    <a:pt x="8542" y="46793"/>
                  </a:cubicBezTo>
                  <a:cubicBezTo>
                    <a:pt x="8507" y="46793"/>
                    <a:pt x="8476" y="46768"/>
                    <a:pt x="8469" y="46734"/>
                  </a:cubicBezTo>
                  <a:cubicBezTo>
                    <a:pt x="8459" y="46696"/>
                    <a:pt x="8450" y="46658"/>
                    <a:pt x="8440" y="46621"/>
                  </a:cubicBezTo>
                  <a:cubicBezTo>
                    <a:pt x="8431" y="46602"/>
                    <a:pt x="8440" y="46573"/>
                    <a:pt x="8450" y="46545"/>
                  </a:cubicBezTo>
                  <a:cubicBezTo>
                    <a:pt x="8563" y="46403"/>
                    <a:pt x="8516" y="46243"/>
                    <a:pt x="8516" y="46091"/>
                  </a:cubicBezTo>
                  <a:cubicBezTo>
                    <a:pt x="8497" y="45997"/>
                    <a:pt x="8478" y="45893"/>
                    <a:pt x="8440" y="45798"/>
                  </a:cubicBezTo>
                  <a:cubicBezTo>
                    <a:pt x="8440" y="45789"/>
                    <a:pt x="8421" y="45780"/>
                    <a:pt x="8412" y="45761"/>
                  </a:cubicBezTo>
                  <a:lnTo>
                    <a:pt x="8412" y="45761"/>
                  </a:lnTo>
                  <a:cubicBezTo>
                    <a:pt x="8421" y="45874"/>
                    <a:pt x="8421" y="45978"/>
                    <a:pt x="8431" y="46082"/>
                  </a:cubicBezTo>
                  <a:cubicBezTo>
                    <a:pt x="8450" y="46148"/>
                    <a:pt x="8450" y="46214"/>
                    <a:pt x="8421" y="46280"/>
                  </a:cubicBezTo>
                  <a:cubicBezTo>
                    <a:pt x="8421" y="46290"/>
                    <a:pt x="8393" y="46290"/>
                    <a:pt x="8384" y="46290"/>
                  </a:cubicBezTo>
                  <a:cubicBezTo>
                    <a:pt x="8317" y="46091"/>
                    <a:pt x="8289" y="45874"/>
                    <a:pt x="8299" y="45666"/>
                  </a:cubicBezTo>
                  <a:cubicBezTo>
                    <a:pt x="8299" y="45628"/>
                    <a:pt x="8289" y="45591"/>
                    <a:pt x="8289" y="45553"/>
                  </a:cubicBezTo>
                  <a:cubicBezTo>
                    <a:pt x="8280" y="45515"/>
                    <a:pt x="8251" y="45487"/>
                    <a:pt x="8223" y="45468"/>
                  </a:cubicBezTo>
                  <a:cubicBezTo>
                    <a:pt x="8212" y="45465"/>
                    <a:pt x="8200" y="45464"/>
                    <a:pt x="8188" y="45464"/>
                  </a:cubicBezTo>
                  <a:cubicBezTo>
                    <a:pt x="8151" y="45464"/>
                    <a:pt x="8112" y="45477"/>
                    <a:pt x="8091" y="45505"/>
                  </a:cubicBezTo>
                  <a:cubicBezTo>
                    <a:pt x="8072" y="45543"/>
                    <a:pt x="8053" y="45581"/>
                    <a:pt x="8034" y="45609"/>
                  </a:cubicBezTo>
                  <a:cubicBezTo>
                    <a:pt x="8015" y="45600"/>
                    <a:pt x="7987" y="45581"/>
                    <a:pt x="7977" y="45553"/>
                  </a:cubicBezTo>
                  <a:cubicBezTo>
                    <a:pt x="7939" y="45477"/>
                    <a:pt x="7902" y="45402"/>
                    <a:pt x="7864" y="45335"/>
                  </a:cubicBezTo>
                  <a:cubicBezTo>
                    <a:pt x="7845" y="45316"/>
                    <a:pt x="7817" y="45307"/>
                    <a:pt x="7788" y="45307"/>
                  </a:cubicBezTo>
                  <a:cubicBezTo>
                    <a:pt x="7760" y="45307"/>
                    <a:pt x="7732" y="45326"/>
                    <a:pt x="7722" y="45354"/>
                  </a:cubicBezTo>
                  <a:cubicBezTo>
                    <a:pt x="7703" y="45392"/>
                    <a:pt x="7694" y="45439"/>
                    <a:pt x="7694" y="45487"/>
                  </a:cubicBezTo>
                  <a:cubicBezTo>
                    <a:pt x="7694" y="45836"/>
                    <a:pt x="7684" y="46186"/>
                    <a:pt x="7694" y="46536"/>
                  </a:cubicBezTo>
                  <a:cubicBezTo>
                    <a:pt x="7694" y="46649"/>
                    <a:pt x="7713" y="46772"/>
                    <a:pt x="7732" y="46885"/>
                  </a:cubicBezTo>
                  <a:cubicBezTo>
                    <a:pt x="7732" y="46914"/>
                    <a:pt x="7732" y="46942"/>
                    <a:pt x="7732" y="46970"/>
                  </a:cubicBezTo>
                  <a:cubicBezTo>
                    <a:pt x="7722" y="46989"/>
                    <a:pt x="7703" y="46999"/>
                    <a:pt x="7694" y="47008"/>
                  </a:cubicBezTo>
                  <a:cubicBezTo>
                    <a:pt x="7675" y="47008"/>
                    <a:pt x="7646" y="47008"/>
                    <a:pt x="7637" y="46999"/>
                  </a:cubicBezTo>
                  <a:cubicBezTo>
                    <a:pt x="7609" y="46914"/>
                    <a:pt x="7561" y="46847"/>
                    <a:pt x="7514" y="46781"/>
                  </a:cubicBezTo>
                  <a:cubicBezTo>
                    <a:pt x="7486" y="46744"/>
                    <a:pt x="7476" y="46696"/>
                    <a:pt x="7476" y="46649"/>
                  </a:cubicBezTo>
                  <a:cubicBezTo>
                    <a:pt x="7467" y="46498"/>
                    <a:pt x="7439" y="46356"/>
                    <a:pt x="7401" y="46214"/>
                  </a:cubicBezTo>
                  <a:cubicBezTo>
                    <a:pt x="7325" y="46224"/>
                    <a:pt x="7372" y="46299"/>
                    <a:pt x="7335" y="46337"/>
                  </a:cubicBezTo>
                  <a:cubicBezTo>
                    <a:pt x="7221" y="46063"/>
                    <a:pt x="7165" y="45770"/>
                    <a:pt x="7089" y="45496"/>
                  </a:cubicBezTo>
                  <a:cubicBezTo>
                    <a:pt x="7042" y="45345"/>
                    <a:pt x="7004" y="45194"/>
                    <a:pt x="6966" y="45042"/>
                  </a:cubicBezTo>
                  <a:cubicBezTo>
                    <a:pt x="6957" y="44995"/>
                    <a:pt x="6938" y="44948"/>
                    <a:pt x="6928" y="44910"/>
                  </a:cubicBezTo>
                  <a:cubicBezTo>
                    <a:pt x="6909" y="44872"/>
                    <a:pt x="6881" y="44844"/>
                    <a:pt x="6843" y="44844"/>
                  </a:cubicBezTo>
                  <a:cubicBezTo>
                    <a:pt x="6796" y="44844"/>
                    <a:pt x="6749" y="44882"/>
                    <a:pt x="6749" y="44929"/>
                  </a:cubicBezTo>
                  <a:cubicBezTo>
                    <a:pt x="6749" y="45005"/>
                    <a:pt x="6739" y="45071"/>
                    <a:pt x="6739" y="45146"/>
                  </a:cubicBezTo>
                  <a:cubicBezTo>
                    <a:pt x="6739" y="45647"/>
                    <a:pt x="6739" y="46139"/>
                    <a:pt x="6730" y="46640"/>
                  </a:cubicBezTo>
                  <a:lnTo>
                    <a:pt x="6730" y="46838"/>
                  </a:lnTo>
                  <a:cubicBezTo>
                    <a:pt x="6739" y="46895"/>
                    <a:pt x="6701" y="46951"/>
                    <a:pt x="6645" y="46961"/>
                  </a:cubicBezTo>
                  <a:cubicBezTo>
                    <a:pt x="6560" y="46999"/>
                    <a:pt x="6475" y="47018"/>
                    <a:pt x="6390" y="47036"/>
                  </a:cubicBezTo>
                  <a:cubicBezTo>
                    <a:pt x="6229" y="47036"/>
                    <a:pt x="6068" y="47093"/>
                    <a:pt x="5936" y="47188"/>
                  </a:cubicBezTo>
                  <a:cubicBezTo>
                    <a:pt x="5908" y="47216"/>
                    <a:pt x="5870" y="47225"/>
                    <a:pt x="5832" y="47235"/>
                  </a:cubicBezTo>
                  <a:cubicBezTo>
                    <a:pt x="5671" y="47273"/>
                    <a:pt x="5501" y="47292"/>
                    <a:pt x="5341" y="47292"/>
                  </a:cubicBezTo>
                  <a:lnTo>
                    <a:pt x="4462" y="47292"/>
                  </a:lnTo>
                  <a:cubicBezTo>
                    <a:pt x="4348" y="47292"/>
                    <a:pt x="4235" y="47282"/>
                    <a:pt x="4121" y="47254"/>
                  </a:cubicBezTo>
                  <a:cubicBezTo>
                    <a:pt x="3847" y="47197"/>
                    <a:pt x="3573" y="47131"/>
                    <a:pt x="3299" y="47046"/>
                  </a:cubicBezTo>
                  <a:cubicBezTo>
                    <a:pt x="3261" y="47036"/>
                    <a:pt x="3214" y="47008"/>
                    <a:pt x="3195" y="46961"/>
                  </a:cubicBezTo>
                  <a:cubicBezTo>
                    <a:pt x="3063" y="46677"/>
                    <a:pt x="2978" y="46375"/>
                    <a:pt x="2921" y="46063"/>
                  </a:cubicBezTo>
                  <a:cubicBezTo>
                    <a:pt x="2921" y="46035"/>
                    <a:pt x="2940" y="46016"/>
                    <a:pt x="2950" y="45987"/>
                  </a:cubicBezTo>
                  <a:cubicBezTo>
                    <a:pt x="3091" y="46016"/>
                    <a:pt x="3224" y="46044"/>
                    <a:pt x="3356" y="46073"/>
                  </a:cubicBezTo>
                  <a:cubicBezTo>
                    <a:pt x="3366" y="46074"/>
                    <a:pt x="3375" y="46076"/>
                    <a:pt x="3385" y="46076"/>
                  </a:cubicBezTo>
                  <a:cubicBezTo>
                    <a:pt x="3420" y="46076"/>
                    <a:pt x="3448" y="46059"/>
                    <a:pt x="3441" y="46006"/>
                  </a:cubicBezTo>
                  <a:cubicBezTo>
                    <a:pt x="3441" y="45997"/>
                    <a:pt x="3460" y="45978"/>
                    <a:pt x="3479" y="45969"/>
                  </a:cubicBezTo>
                  <a:cubicBezTo>
                    <a:pt x="3488" y="45969"/>
                    <a:pt x="3526" y="45950"/>
                    <a:pt x="3545" y="45940"/>
                  </a:cubicBezTo>
                  <a:cubicBezTo>
                    <a:pt x="3507" y="45893"/>
                    <a:pt x="3450" y="45865"/>
                    <a:pt x="3394" y="45855"/>
                  </a:cubicBezTo>
                  <a:cubicBezTo>
                    <a:pt x="3361" y="45874"/>
                    <a:pt x="3344" y="45883"/>
                    <a:pt x="3329" y="45883"/>
                  </a:cubicBezTo>
                  <a:cubicBezTo>
                    <a:pt x="3313" y="45883"/>
                    <a:pt x="3299" y="45874"/>
                    <a:pt x="3271" y="45855"/>
                  </a:cubicBezTo>
                  <a:cubicBezTo>
                    <a:pt x="3244" y="45858"/>
                    <a:pt x="3217" y="45860"/>
                    <a:pt x="3191" y="45860"/>
                  </a:cubicBezTo>
                  <a:cubicBezTo>
                    <a:pt x="3057" y="45860"/>
                    <a:pt x="2927" y="45820"/>
                    <a:pt x="2817" y="45742"/>
                  </a:cubicBezTo>
                  <a:lnTo>
                    <a:pt x="2817" y="45742"/>
                  </a:lnTo>
                  <a:cubicBezTo>
                    <a:pt x="2732" y="45808"/>
                    <a:pt x="2827" y="45855"/>
                    <a:pt x="2779" y="45931"/>
                  </a:cubicBezTo>
                  <a:cubicBezTo>
                    <a:pt x="2657" y="46091"/>
                    <a:pt x="2562" y="46271"/>
                    <a:pt x="2515" y="46469"/>
                  </a:cubicBezTo>
                  <a:cubicBezTo>
                    <a:pt x="2486" y="46573"/>
                    <a:pt x="2420" y="46677"/>
                    <a:pt x="2335" y="46734"/>
                  </a:cubicBezTo>
                  <a:lnTo>
                    <a:pt x="2335" y="46904"/>
                  </a:lnTo>
                  <a:lnTo>
                    <a:pt x="2420" y="46847"/>
                  </a:lnTo>
                  <a:cubicBezTo>
                    <a:pt x="2458" y="46914"/>
                    <a:pt x="2458" y="46999"/>
                    <a:pt x="2439" y="47074"/>
                  </a:cubicBezTo>
                  <a:cubicBezTo>
                    <a:pt x="2420" y="47084"/>
                    <a:pt x="2401" y="47084"/>
                    <a:pt x="2382" y="47084"/>
                  </a:cubicBezTo>
                  <a:cubicBezTo>
                    <a:pt x="2345" y="47074"/>
                    <a:pt x="2288" y="47074"/>
                    <a:pt x="2279" y="47018"/>
                  </a:cubicBezTo>
                  <a:cubicBezTo>
                    <a:pt x="2184" y="46961"/>
                    <a:pt x="2127" y="46895"/>
                    <a:pt x="2165" y="46791"/>
                  </a:cubicBezTo>
                  <a:lnTo>
                    <a:pt x="2165" y="46791"/>
                  </a:lnTo>
                  <a:cubicBezTo>
                    <a:pt x="2090" y="46819"/>
                    <a:pt x="2042" y="46885"/>
                    <a:pt x="2023" y="46961"/>
                  </a:cubicBezTo>
                  <a:cubicBezTo>
                    <a:pt x="2018" y="46981"/>
                    <a:pt x="2002" y="46991"/>
                    <a:pt x="1984" y="46991"/>
                  </a:cubicBezTo>
                  <a:cubicBezTo>
                    <a:pt x="1969" y="46991"/>
                    <a:pt x="1951" y="46983"/>
                    <a:pt x="1938" y="46970"/>
                  </a:cubicBezTo>
                  <a:cubicBezTo>
                    <a:pt x="1882" y="46914"/>
                    <a:pt x="1834" y="46857"/>
                    <a:pt x="1778" y="46791"/>
                  </a:cubicBezTo>
                  <a:cubicBezTo>
                    <a:pt x="1778" y="46687"/>
                    <a:pt x="1797" y="46583"/>
                    <a:pt x="1834" y="46479"/>
                  </a:cubicBezTo>
                  <a:cubicBezTo>
                    <a:pt x="1853" y="46375"/>
                    <a:pt x="1891" y="46280"/>
                    <a:pt x="1910" y="46186"/>
                  </a:cubicBezTo>
                  <a:cubicBezTo>
                    <a:pt x="1938" y="46054"/>
                    <a:pt x="1948" y="45931"/>
                    <a:pt x="1938" y="45798"/>
                  </a:cubicBezTo>
                  <a:cubicBezTo>
                    <a:pt x="1938" y="45770"/>
                    <a:pt x="1919" y="45742"/>
                    <a:pt x="1882" y="45742"/>
                  </a:cubicBezTo>
                  <a:cubicBezTo>
                    <a:pt x="1853" y="45742"/>
                    <a:pt x="1825" y="45751"/>
                    <a:pt x="1806" y="45770"/>
                  </a:cubicBezTo>
                  <a:cubicBezTo>
                    <a:pt x="1778" y="45798"/>
                    <a:pt x="1759" y="45827"/>
                    <a:pt x="1749" y="45865"/>
                  </a:cubicBezTo>
                  <a:cubicBezTo>
                    <a:pt x="1655" y="46063"/>
                    <a:pt x="1579" y="46271"/>
                    <a:pt x="1522" y="46488"/>
                  </a:cubicBezTo>
                  <a:cubicBezTo>
                    <a:pt x="1513" y="46517"/>
                    <a:pt x="1494" y="46536"/>
                    <a:pt x="1475" y="46564"/>
                  </a:cubicBezTo>
                  <a:cubicBezTo>
                    <a:pt x="1447" y="46554"/>
                    <a:pt x="1419" y="46554"/>
                    <a:pt x="1390" y="46536"/>
                  </a:cubicBezTo>
                  <a:cubicBezTo>
                    <a:pt x="1277" y="46469"/>
                    <a:pt x="1258" y="46422"/>
                    <a:pt x="1305" y="46309"/>
                  </a:cubicBezTo>
                  <a:cubicBezTo>
                    <a:pt x="1381" y="46082"/>
                    <a:pt x="1475" y="45855"/>
                    <a:pt x="1551" y="45628"/>
                  </a:cubicBezTo>
                  <a:cubicBezTo>
                    <a:pt x="1579" y="45562"/>
                    <a:pt x="1598" y="45496"/>
                    <a:pt x="1617" y="45420"/>
                  </a:cubicBezTo>
                  <a:cubicBezTo>
                    <a:pt x="1617" y="45411"/>
                    <a:pt x="1598" y="45392"/>
                    <a:pt x="1589" y="45383"/>
                  </a:cubicBezTo>
                  <a:cubicBezTo>
                    <a:pt x="1586" y="45380"/>
                    <a:pt x="1583" y="45379"/>
                    <a:pt x="1580" y="45379"/>
                  </a:cubicBezTo>
                  <a:cubicBezTo>
                    <a:pt x="1574" y="45379"/>
                    <a:pt x="1567" y="45385"/>
                    <a:pt x="1560" y="45392"/>
                  </a:cubicBezTo>
                  <a:cubicBezTo>
                    <a:pt x="1541" y="45411"/>
                    <a:pt x="1532" y="45439"/>
                    <a:pt x="1522" y="45468"/>
                  </a:cubicBezTo>
                  <a:cubicBezTo>
                    <a:pt x="1419" y="45704"/>
                    <a:pt x="1324" y="45931"/>
                    <a:pt x="1229" y="46158"/>
                  </a:cubicBezTo>
                  <a:cubicBezTo>
                    <a:pt x="1211" y="46195"/>
                    <a:pt x="1192" y="46243"/>
                    <a:pt x="1163" y="46280"/>
                  </a:cubicBezTo>
                  <a:cubicBezTo>
                    <a:pt x="1160" y="46287"/>
                    <a:pt x="1148" y="46290"/>
                    <a:pt x="1134" y="46290"/>
                  </a:cubicBezTo>
                  <a:cubicBezTo>
                    <a:pt x="1109" y="46290"/>
                    <a:pt x="1075" y="46280"/>
                    <a:pt x="1069" y="46262"/>
                  </a:cubicBezTo>
                  <a:cubicBezTo>
                    <a:pt x="1050" y="46243"/>
                    <a:pt x="1040" y="46214"/>
                    <a:pt x="1040" y="46186"/>
                  </a:cubicBezTo>
                  <a:cubicBezTo>
                    <a:pt x="1040" y="46129"/>
                    <a:pt x="1050" y="46082"/>
                    <a:pt x="1069" y="46025"/>
                  </a:cubicBezTo>
                  <a:cubicBezTo>
                    <a:pt x="1088" y="45978"/>
                    <a:pt x="1116" y="45931"/>
                    <a:pt x="1154" y="45883"/>
                  </a:cubicBezTo>
                  <a:cubicBezTo>
                    <a:pt x="1286" y="45704"/>
                    <a:pt x="1371" y="45496"/>
                    <a:pt x="1409" y="45269"/>
                  </a:cubicBezTo>
                  <a:cubicBezTo>
                    <a:pt x="1409" y="45213"/>
                    <a:pt x="1437" y="45146"/>
                    <a:pt x="1485" y="45099"/>
                  </a:cubicBezTo>
                  <a:cubicBezTo>
                    <a:pt x="1532" y="45118"/>
                    <a:pt x="1570" y="45146"/>
                    <a:pt x="1608" y="45165"/>
                  </a:cubicBezTo>
                  <a:lnTo>
                    <a:pt x="1636" y="45165"/>
                  </a:lnTo>
                  <a:cubicBezTo>
                    <a:pt x="1645" y="45146"/>
                    <a:pt x="1655" y="45127"/>
                    <a:pt x="1655" y="45109"/>
                  </a:cubicBezTo>
                  <a:cubicBezTo>
                    <a:pt x="1645" y="45090"/>
                    <a:pt x="1626" y="45061"/>
                    <a:pt x="1608" y="45042"/>
                  </a:cubicBezTo>
                  <a:cubicBezTo>
                    <a:pt x="1579" y="45014"/>
                    <a:pt x="1560" y="44986"/>
                    <a:pt x="1532" y="44957"/>
                  </a:cubicBezTo>
                  <a:cubicBezTo>
                    <a:pt x="1466" y="44872"/>
                    <a:pt x="1447" y="44749"/>
                    <a:pt x="1475" y="44645"/>
                  </a:cubicBezTo>
                  <a:cubicBezTo>
                    <a:pt x="1532" y="44485"/>
                    <a:pt x="1570" y="44324"/>
                    <a:pt x="1608" y="44163"/>
                  </a:cubicBezTo>
                  <a:cubicBezTo>
                    <a:pt x="1636" y="44041"/>
                    <a:pt x="1655" y="43927"/>
                    <a:pt x="1683" y="43804"/>
                  </a:cubicBezTo>
                  <a:cubicBezTo>
                    <a:pt x="1711" y="43653"/>
                    <a:pt x="1730" y="43492"/>
                    <a:pt x="1768" y="43341"/>
                  </a:cubicBezTo>
                  <a:cubicBezTo>
                    <a:pt x="1872" y="42973"/>
                    <a:pt x="1948" y="42595"/>
                    <a:pt x="2004" y="42207"/>
                  </a:cubicBezTo>
                  <a:cubicBezTo>
                    <a:pt x="2014" y="42132"/>
                    <a:pt x="2033" y="42065"/>
                    <a:pt x="2052" y="41990"/>
                  </a:cubicBezTo>
                  <a:cubicBezTo>
                    <a:pt x="2118" y="41782"/>
                    <a:pt x="2175" y="41565"/>
                    <a:pt x="2241" y="41347"/>
                  </a:cubicBezTo>
                  <a:cubicBezTo>
                    <a:pt x="2288" y="41177"/>
                    <a:pt x="2364" y="40998"/>
                    <a:pt x="2439" y="40837"/>
                  </a:cubicBezTo>
                  <a:cubicBezTo>
                    <a:pt x="2496" y="41187"/>
                    <a:pt x="2723" y="41489"/>
                    <a:pt x="3035" y="41650"/>
                  </a:cubicBezTo>
                  <a:lnTo>
                    <a:pt x="3053" y="41631"/>
                  </a:lnTo>
                  <a:cubicBezTo>
                    <a:pt x="2959" y="41527"/>
                    <a:pt x="2864" y="41423"/>
                    <a:pt x="2770" y="41319"/>
                  </a:cubicBezTo>
                  <a:cubicBezTo>
                    <a:pt x="2770" y="41309"/>
                    <a:pt x="2779" y="41290"/>
                    <a:pt x="2789" y="41272"/>
                  </a:cubicBezTo>
                  <a:cubicBezTo>
                    <a:pt x="2794" y="41267"/>
                    <a:pt x="2798" y="41265"/>
                    <a:pt x="2803" y="41265"/>
                  </a:cubicBezTo>
                  <a:cubicBezTo>
                    <a:pt x="2808" y="41265"/>
                    <a:pt x="2812" y="41267"/>
                    <a:pt x="2817" y="41272"/>
                  </a:cubicBezTo>
                  <a:lnTo>
                    <a:pt x="2968" y="41338"/>
                  </a:lnTo>
                  <a:cubicBezTo>
                    <a:pt x="3035" y="41366"/>
                    <a:pt x="3091" y="41394"/>
                    <a:pt x="3157" y="41423"/>
                  </a:cubicBezTo>
                  <a:cubicBezTo>
                    <a:pt x="3168" y="41428"/>
                    <a:pt x="3178" y="41430"/>
                    <a:pt x="3187" y="41430"/>
                  </a:cubicBezTo>
                  <a:cubicBezTo>
                    <a:pt x="3214" y="41430"/>
                    <a:pt x="3238" y="41413"/>
                    <a:pt x="3252" y="41385"/>
                  </a:cubicBezTo>
                  <a:cubicBezTo>
                    <a:pt x="3186" y="41338"/>
                    <a:pt x="3120" y="41290"/>
                    <a:pt x="3035" y="41262"/>
                  </a:cubicBezTo>
                  <a:cubicBezTo>
                    <a:pt x="2968" y="41224"/>
                    <a:pt x="2902" y="41187"/>
                    <a:pt x="2836" y="41158"/>
                  </a:cubicBezTo>
                  <a:cubicBezTo>
                    <a:pt x="2761" y="41120"/>
                    <a:pt x="2675" y="41083"/>
                    <a:pt x="2600" y="41035"/>
                  </a:cubicBezTo>
                  <a:cubicBezTo>
                    <a:pt x="2553" y="40960"/>
                    <a:pt x="2524" y="40865"/>
                    <a:pt x="2524" y="40771"/>
                  </a:cubicBezTo>
                  <a:cubicBezTo>
                    <a:pt x="2515" y="40657"/>
                    <a:pt x="2515" y="40534"/>
                    <a:pt x="2524" y="40421"/>
                  </a:cubicBezTo>
                  <a:cubicBezTo>
                    <a:pt x="2562" y="40071"/>
                    <a:pt x="2619" y="39722"/>
                    <a:pt x="2666" y="39381"/>
                  </a:cubicBezTo>
                  <a:cubicBezTo>
                    <a:pt x="2682" y="39369"/>
                    <a:pt x="2697" y="39365"/>
                    <a:pt x="2713" y="39365"/>
                  </a:cubicBezTo>
                  <a:cubicBezTo>
                    <a:pt x="2745" y="39365"/>
                    <a:pt x="2776" y="39381"/>
                    <a:pt x="2808" y="39381"/>
                  </a:cubicBezTo>
                  <a:cubicBezTo>
                    <a:pt x="2827" y="39381"/>
                    <a:pt x="2855" y="39381"/>
                    <a:pt x="2855" y="39372"/>
                  </a:cubicBezTo>
                  <a:cubicBezTo>
                    <a:pt x="2855" y="39353"/>
                    <a:pt x="2864" y="39315"/>
                    <a:pt x="2846" y="39296"/>
                  </a:cubicBezTo>
                  <a:cubicBezTo>
                    <a:pt x="2808" y="39259"/>
                    <a:pt x="2761" y="39221"/>
                    <a:pt x="2713" y="39192"/>
                  </a:cubicBezTo>
                  <a:cubicBezTo>
                    <a:pt x="2704" y="39136"/>
                    <a:pt x="2704" y="39079"/>
                    <a:pt x="2713" y="39022"/>
                  </a:cubicBezTo>
                  <a:cubicBezTo>
                    <a:pt x="2770" y="38663"/>
                    <a:pt x="2808" y="38295"/>
                    <a:pt x="2817" y="37926"/>
                  </a:cubicBezTo>
                  <a:cubicBezTo>
                    <a:pt x="2836" y="37624"/>
                    <a:pt x="2874" y="37321"/>
                    <a:pt x="2902" y="37019"/>
                  </a:cubicBezTo>
                  <a:cubicBezTo>
                    <a:pt x="2912" y="36868"/>
                    <a:pt x="2940" y="36726"/>
                    <a:pt x="2959" y="36584"/>
                  </a:cubicBezTo>
                  <a:cubicBezTo>
                    <a:pt x="2982" y="36573"/>
                    <a:pt x="3002" y="36568"/>
                    <a:pt x="3021" y="36568"/>
                  </a:cubicBezTo>
                  <a:cubicBezTo>
                    <a:pt x="3064" y="36568"/>
                    <a:pt x="3099" y="36593"/>
                    <a:pt x="3139" y="36612"/>
                  </a:cubicBezTo>
                  <a:cubicBezTo>
                    <a:pt x="3205" y="36622"/>
                    <a:pt x="3252" y="36688"/>
                    <a:pt x="3242" y="36754"/>
                  </a:cubicBezTo>
                  <a:cubicBezTo>
                    <a:pt x="3242" y="36811"/>
                    <a:pt x="3233" y="36868"/>
                    <a:pt x="3233" y="36915"/>
                  </a:cubicBezTo>
                  <a:cubicBezTo>
                    <a:pt x="3242" y="36990"/>
                    <a:pt x="3186" y="37038"/>
                    <a:pt x="3148" y="37085"/>
                  </a:cubicBezTo>
                  <a:lnTo>
                    <a:pt x="3224" y="37236"/>
                  </a:lnTo>
                  <a:cubicBezTo>
                    <a:pt x="3278" y="37236"/>
                    <a:pt x="3320" y="37191"/>
                    <a:pt x="3386" y="37191"/>
                  </a:cubicBezTo>
                  <a:cubicBezTo>
                    <a:pt x="3400" y="37191"/>
                    <a:pt x="3415" y="37193"/>
                    <a:pt x="3432" y="37198"/>
                  </a:cubicBezTo>
                  <a:cubicBezTo>
                    <a:pt x="3466" y="37204"/>
                    <a:pt x="3501" y="37207"/>
                    <a:pt x="3536" y="37207"/>
                  </a:cubicBezTo>
                  <a:cubicBezTo>
                    <a:pt x="3618" y="37207"/>
                    <a:pt x="3699" y="37191"/>
                    <a:pt x="3772" y="37151"/>
                  </a:cubicBezTo>
                  <a:cubicBezTo>
                    <a:pt x="3781" y="37151"/>
                    <a:pt x="3791" y="37123"/>
                    <a:pt x="3800" y="37113"/>
                  </a:cubicBezTo>
                  <a:cubicBezTo>
                    <a:pt x="3767" y="37097"/>
                    <a:pt x="3735" y="37093"/>
                    <a:pt x="3702" y="37093"/>
                  </a:cubicBezTo>
                  <a:cubicBezTo>
                    <a:pt x="3671" y="37093"/>
                    <a:pt x="3640" y="37096"/>
                    <a:pt x="3610" y="37096"/>
                  </a:cubicBezTo>
                  <a:cubicBezTo>
                    <a:pt x="3598" y="37096"/>
                    <a:pt x="3585" y="37096"/>
                    <a:pt x="3573" y="37094"/>
                  </a:cubicBezTo>
                  <a:cubicBezTo>
                    <a:pt x="3517" y="37094"/>
                    <a:pt x="3460" y="37085"/>
                    <a:pt x="3403" y="37076"/>
                  </a:cubicBezTo>
                  <a:cubicBezTo>
                    <a:pt x="3375" y="37066"/>
                    <a:pt x="3356" y="37047"/>
                    <a:pt x="3346" y="37019"/>
                  </a:cubicBezTo>
                  <a:cubicBezTo>
                    <a:pt x="3328" y="36934"/>
                    <a:pt x="3328" y="36849"/>
                    <a:pt x="3356" y="36764"/>
                  </a:cubicBezTo>
                  <a:cubicBezTo>
                    <a:pt x="3379" y="36732"/>
                    <a:pt x="3416" y="36714"/>
                    <a:pt x="3449" y="36714"/>
                  </a:cubicBezTo>
                  <a:cubicBezTo>
                    <a:pt x="3456" y="36714"/>
                    <a:pt x="3463" y="36715"/>
                    <a:pt x="3469" y="36716"/>
                  </a:cubicBezTo>
                  <a:cubicBezTo>
                    <a:pt x="3573" y="36726"/>
                    <a:pt x="3687" y="36745"/>
                    <a:pt x="3791" y="36754"/>
                  </a:cubicBezTo>
                  <a:cubicBezTo>
                    <a:pt x="3805" y="36757"/>
                    <a:pt x="3819" y="36758"/>
                    <a:pt x="3833" y="36758"/>
                  </a:cubicBezTo>
                  <a:cubicBezTo>
                    <a:pt x="3915" y="36758"/>
                    <a:pt x="3998" y="36715"/>
                    <a:pt x="4046" y="36650"/>
                  </a:cubicBezTo>
                  <a:cubicBezTo>
                    <a:pt x="4027" y="36631"/>
                    <a:pt x="4027" y="36612"/>
                    <a:pt x="4008" y="36603"/>
                  </a:cubicBezTo>
                  <a:cubicBezTo>
                    <a:pt x="3932" y="36575"/>
                    <a:pt x="3847" y="36556"/>
                    <a:pt x="3762" y="36527"/>
                  </a:cubicBezTo>
                  <a:cubicBezTo>
                    <a:pt x="3734" y="36508"/>
                    <a:pt x="3706" y="36480"/>
                    <a:pt x="3696" y="36442"/>
                  </a:cubicBezTo>
                  <a:cubicBezTo>
                    <a:pt x="3687" y="36272"/>
                    <a:pt x="3706" y="36093"/>
                    <a:pt x="3753" y="35923"/>
                  </a:cubicBezTo>
                  <a:cubicBezTo>
                    <a:pt x="3772" y="35904"/>
                    <a:pt x="3800" y="35894"/>
                    <a:pt x="3828" y="35894"/>
                  </a:cubicBezTo>
                  <a:cubicBezTo>
                    <a:pt x="4036" y="35951"/>
                    <a:pt x="4244" y="35989"/>
                    <a:pt x="4462" y="35989"/>
                  </a:cubicBezTo>
                  <a:cubicBezTo>
                    <a:pt x="4499" y="35989"/>
                    <a:pt x="4537" y="35979"/>
                    <a:pt x="4575" y="35970"/>
                  </a:cubicBezTo>
                  <a:cubicBezTo>
                    <a:pt x="4533" y="35938"/>
                    <a:pt x="4493" y="35933"/>
                    <a:pt x="4455" y="35933"/>
                  </a:cubicBezTo>
                  <a:cubicBezTo>
                    <a:pt x="4437" y="35933"/>
                    <a:pt x="4419" y="35934"/>
                    <a:pt x="4402" y="35934"/>
                  </a:cubicBezTo>
                  <a:cubicBezTo>
                    <a:pt x="4390" y="35934"/>
                    <a:pt x="4379" y="35934"/>
                    <a:pt x="4367" y="35932"/>
                  </a:cubicBezTo>
                  <a:cubicBezTo>
                    <a:pt x="4301" y="35913"/>
                    <a:pt x="4235" y="35894"/>
                    <a:pt x="4169" y="35875"/>
                  </a:cubicBezTo>
                  <a:cubicBezTo>
                    <a:pt x="3706" y="35743"/>
                    <a:pt x="3743" y="35762"/>
                    <a:pt x="3791" y="35346"/>
                  </a:cubicBezTo>
                  <a:cubicBezTo>
                    <a:pt x="3800" y="35195"/>
                    <a:pt x="3828" y="35034"/>
                    <a:pt x="3847" y="34874"/>
                  </a:cubicBezTo>
                  <a:cubicBezTo>
                    <a:pt x="3857" y="34788"/>
                    <a:pt x="3895" y="34722"/>
                    <a:pt x="4008" y="34713"/>
                  </a:cubicBezTo>
                  <a:cubicBezTo>
                    <a:pt x="4008" y="34713"/>
                    <a:pt x="4017" y="34703"/>
                    <a:pt x="4027" y="34694"/>
                  </a:cubicBezTo>
                  <a:cubicBezTo>
                    <a:pt x="4008" y="34637"/>
                    <a:pt x="3942" y="34675"/>
                    <a:pt x="3895" y="34571"/>
                  </a:cubicBezTo>
                  <a:cubicBezTo>
                    <a:pt x="3895" y="34578"/>
                    <a:pt x="3894" y="34581"/>
                    <a:pt x="3893" y="34581"/>
                  </a:cubicBezTo>
                  <a:cubicBezTo>
                    <a:pt x="3891" y="34581"/>
                    <a:pt x="3887" y="34555"/>
                    <a:pt x="3895" y="34533"/>
                  </a:cubicBezTo>
                  <a:cubicBezTo>
                    <a:pt x="3913" y="34373"/>
                    <a:pt x="3932" y="34221"/>
                    <a:pt x="3951" y="34070"/>
                  </a:cubicBezTo>
                  <a:cubicBezTo>
                    <a:pt x="3951" y="34051"/>
                    <a:pt x="3980" y="34032"/>
                    <a:pt x="3989" y="34014"/>
                  </a:cubicBezTo>
                  <a:cubicBezTo>
                    <a:pt x="4077" y="34014"/>
                    <a:pt x="4166" y="34039"/>
                    <a:pt x="4254" y="34039"/>
                  </a:cubicBezTo>
                  <a:cubicBezTo>
                    <a:pt x="4298" y="34039"/>
                    <a:pt x="4342" y="34032"/>
                    <a:pt x="4386" y="34014"/>
                  </a:cubicBezTo>
                  <a:cubicBezTo>
                    <a:pt x="4377" y="34004"/>
                    <a:pt x="4367" y="33985"/>
                    <a:pt x="4358" y="33985"/>
                  </a:cubicBezTo>
                  <a:cubicBezTo>
                    <a:pt x="4225" y="33976"/>
                    <a:pt x="4093" y="33947"/>
                    <a:pt x="3961" y="33910"/>
                  </a:cubicBezTo>
                  <a:cubicBezTo>
                    <a:pt x="3885" y="33891"/>
                    <a:pt x="3791" y="33872"/>
                    <a:pt x="3706" y="33862"/>
                  </a:cubicBezTo>
                  <a:lnTo>
                    <a:pt x="3706" y="33862"/>
                  </a:lnTo>
                  <a:cubicBezTo>
                    <a:pt x="3715" y="33919"/>
                    <a:pt x="3772" y="33928"/>
                    <a:pt x="3810" y="33947"/>
                  </a:cubicBezTo>
                  <a:cubicBezTo>
                    <a:pt x="3866" y="33976"/>
                    <a:pt x="3895" y="34032"/>
                    <a:pt x="3885" y="34089"/>
                  </a:cubicBezTo>
                  <a:cubicBezTo>
                    <a:pt x="3885" y="34127"/>
                    <a:pt x="3866" y="34174"/>
                    <a:pt x="3857" y="34221"/>
                  </a:cubicBezTo>
                  <a:cubicBezTo>
                    <a:pt x="3838" y="34316"/>
                    <a:pt x="3828" y="34420"/>
                    <a:pt x="3810" y="34514"/>
                  </a:cubicBezTo>
                  <a:cubicBezTo>
                    <a:pt x="3795" y="34557"/>
                    <a:pt x="3760" y="34578"/>
                    <a:pt x="3715" y="34578"/>
                  </a:cubicBezTo>
                  <a:cubicBezTo>
                    <a:pt x="3700" y="34578"/>
                    <a:pt x="3684" y="34576"/>
                    <a:pt x="3668" y="34571"/>
                  </a:cubicBezTo>
                  <a:cubicBezTo>
                    <a:pt x="3602" y="34552"/>
                    <a:pt x="3535" y="34505"/>
                    <a:pt x="3535" y="34420"/>
                  </a:cubicBezTo>
                  <a:lnTo>
                    <a:pt x="3535" y="34259"/>
                  </a:lnTo>
                  <a:cubicBezTo>
                    <a:pt x="3507" y="34325"/>
                    <a:pt x="3479" y="34392"/>
                    <a:pt x="3450" y="34458"/>
                  </a:cubicBezTo>
                  <a:cubicBezTo>
                    <a:pt x="3356" y="34448"/>
                    <a:pt x="3271" y="34410"/>
                    <a:pt x="3214" y="34335"/>
                  </a:cubicBezTo>
                  <a:cubicBezTo>
                    <a:pt x="3195" y="34240"/>
                    <a:pt x="3186" y="34146"/>
                    <a:pt x="3195" y="34051"/>
                  </a:cubicBezTo>
                  <a:cubicBezTo>
                    <a:pt x="3195" y="33947"/>
                    <a:pt x="3205" y="33843"/>
                    <a:pt x="3214" y="33739"/>
                  </a:cubicBezTo>
                  <a:cubicBezTo>
                    <a:pt x="3252" y="33352"/>
                    <a:pt x="3271" y="32955"/>
                    <a:pt x="3271" y="32558"/>
                  </a:cubicBezTo>
                  <a:cubicBezTo>
                    <a:pt x="3271" y="32086"/>
                    <a:pt x="3271" y="31613"/>
                    <a:pt x="3271" y="31141"/>
                  </a:cubicBezTo>
                  <a:cubicBezTo>
                    <a:pt x="3271" y="30791"/>
                    <a:pt x="3290" y="30451"/>
                    <a:pt x="3328" y="30110"/>
                  </a:cubicBezTo>
                  <a:cubicBezTo>
                    <a:pt x="3356" y="29902"/>
                    <a:pt x="3365" y="29695"/>
                    <a:pt x="3346" y="29477"/>
                  </a:cubicBezTo>
                  <a:cubicBezTo>
                    <a:pt x="3309" y="29033"/>
                    <a:pt x="3318" y="28598"/>
                    <a:pt x="3318" y="28154"/>
                  </a:cubicBezTo>
                  <a:lnTo>
                    <a:pt x="3318" y="28126"/>
                  </a:lnTo>
                  <a:cubicBezTo>
                    <a:pt x="3318" y="28031"/>
                    <a:pt x="3375" y="27993"/>
                    <a:pt x="3450" y="27965"/>
                  </a:cubicBezTo>
                  <a:lnTo>
                    <a:pt x="3923" y="28088"/>
                  </a:lnTo>
                  <a:cubicBezTo>
                    <a:pt x="3932" y="28088"/>
                    <a:pt x="3942" y="28079"/>
                    <a:pt x="3951" y="28079"/>
                  </a:cubicBezTo>
                  <a:cubicBezTo>
                    <a:pt x="3932" y="28031"/>
                    <a:pt x="3885" y="28012"/>
                    <a:pt x="3838" y="27993"/>
                  </a:cubicBezTo>
                  <a:cubicBezTo>
                    <a:pt x="3724" y="27946"/>
                    <a:pt x="3602" y="27908"/>
                    <a:pt x="3488" y="27861"/>
                  </a:cubicBezTo>
                  <a:cubicBezTo>
                    <a:pt x="3432" y="27842"/>
                    <a:pt x="3394" y="27795"/>
                    <a:pt x="3394" y="27738"/>
                  </a:cubicBezTo>
                  <a:cubicBezTo>
                    <a:pt x="3384" y="27653"/>
                    <a:pt x="3384" y="27568"/>
                    <a:pt x="3375" y="27493"/>
                  </a:cubicBezTo>
                  <a:cubicBezTo>
                    <a:pt x="3361" y="27346"/>
                    <a:pt x="3362" y="27279"/>
                    <a:pt x="3450" y="27279"/>
                  </a:cubicBezTo>
                  <a:cubicBezTo>
                    <a:pt x="3487" y="27279"/>
                    <a:pt x="3539" y="27291"/>
                    <a:pt x="3611" y="27313"/>
                  </a:cubicBezTo>
                  <a:cubicBezTo>
                    <a:pt x="3724" y="27341"/>
                    <a:pt x="3838" y="27370"/>
                    <a:pt x="3951" y="27379"/>
                  </a:cubicBezTo>
                  <a:cubicBezTo>
                    <a:pt x="3970" y="27379"/>
                    <a:pt x="3999" y="27360"/>
                    <a:pt x="3989" y="27360"/>
                  </a:cubicBezTo>
                  <a:cubicBezTo>
                    <a:pt x="3989" y="27341"/>
                    <a:pt x="3980" y="27322"/>
                    <a:pt x="3961" y="27313"/>
                  </a:cubicBezTo>
                  <a:cubicBezTo>
                    <a:pt x="3932" y="27294"/>
                    <a:pt x="3895" y="27285"/>
                    <a:pt x="3857" y="27266"/>
                  </a:cubicBezTo>
                  <a:cubicBezTo>
                    <a:pt x="3724" y="27237"/>
                    <a:pt x="3592" y="27200"/>
                    <a:pt x="3469" y="27171"/>
                  </a:cubicBezTo>
                  <a:cubicBezTo>
                    <a:pt x="3384" y="27162"/>
                    <a:pt x="3328" y="27096"/>
                    <a:pt x="3318" y="27020"/>
                  </a:cubicBezTo>
                  <a:cubicBezTo>
                    <a:pt x="3309" y="26926"/>
                    <a:pt x="3290" y="26831"/>
                    <a:pt x="3280" y="26746"/>
                  </a:cubicBezTo>
                  <a:cubicBezTo>
                    <a:pt x="3261" y="26236"/>
                    <a:pt x="3214" y="25735"/>
                    <a:pt x="3224" y="25224"/>
                  </a:cubicBezTo>
                  <a:lnTo>
                    <a:pt x="3224" y="25064"/>
                  </a:lnTo>
                  <a:cubicBezTo>
                    <a:pt x="3240" y="25047"/>
                    <a:pt x="3263" y="25037"/>
                    <a:pt x="3287" y="25037"/>
                  </a:cubicBezTo>
                  <a:cubicBezTo>
                    <a:pt x="3304" y="25037"/>
                    <a:pt x="3321" y="25042"/>
                    <a:pt x="3337" y="25054"/>
                  </a:cubicBezTo>
                  <a:cubicBezTo>
                    <a:pt x="3392" y="25094"/>
                    <a:pt x="3454" y="25113"/>
                    <a:pt x="3517" y="25113"/>
                  </a:cubicBezTo>
                  <a:cubicBezTo>
                    <a:pt x="3529" y="25113"/>
                    <a:pt x="3542" y="25113"/>
                    <a:pt x="3554" y="25111"/>
                  </a:cubicBezTo>
                  <a:cubicBezTo>
                    <a:pt x="3535" y="25083"/>
                    <a:pt x="3517" y="25073"/>
                    <a:pt x="3498" y="25054"/>
                  </a:cubicBezTo>
                  <a:cubicBezTo>
                    <a:pt x="3432" y="25017"/>
                    <a:pt x="3365" y="24988"/>
                    <a:pt x="3299" y="24941"/>
                  </a:cubicBezTo>
                  <a:cubicBezTo>
                    <a:pt x="3271" y="24922"/>
                    <a:pt x="3242" y="24894"/>
                    <a:pt x="3233" y="24856"/>
                  </a:cubicBezTo>
                  <a:cubicBezTo>
                    <a:pt x="3214" y="24733"/>
                    <a:pt x="3214" y="24601"/>
                    <a:pt x="3252" y="24468"/>
                  </a:cubicBezTo>
                  <a:cubicBezTo>
                    <a:pt x="3426" y="24502"/>
                    <a:pt x="3571" y="24607"/>
                    <a:pt x="3738" y="24607"/>
                  </a:cubicBezTo>
                  <a:cubicBezTo>
                    <a:pt x="3761" y="24607"/>
                    <a:pt x="3785" y="24605"/>
                    <a:pt x="3810" y="24601"/>
                  </a:cubicBezTo>
                  <a:cubicBezTo>
                    <a:pt x="3828" y="24553"/>
                    <a:pt x="3791" y="24563"/>
                    <a:pt x="3772" y="24553"/>
                  </a:cubicBezTo>
                  <a:cubicBezTo>
                    <a:pt x="3630" y="24497"/>
                    <a:pt x="3479" y="24449"/>
                    <a:pt x="3337" y="24393"/>
                  </a:cubicBezTo>
                  <a:cubicBezTo>
                    <a:pt x="3271" y="24383"/>
                    <a:pt x="3224" y="24317"/>
                    <a:pt x="3224" y="24251"/>
                  </a:cubicBezTo>
                  <a:lnTo>
                    <a:pt x="3224" y="23731"/>
                  </a:lnTo>
                  <a:cubicBezTo>
                    <a:pt x="3242" y="23717"/>
                    <a:pt x="3264" y="23710"/>
                    <a:pt x="3285" y="23710"/>
                  </a:cubicBezTo>
                  <a:cubicBezTo>
                    <a:pt x="3306" y="23710"/>
                    <a:pt x="3328" y="23717"/>
                    <a:pt x="3346" y="23731"/>
                  </a:cubicBezTo>
                  <a:cubicBezTo>
                    <a:pt x="3460" y="23778"/>
                    <a:pt x="3583" y="23816"/>
                    <a:pt x="3706" y="23826"/>
                  </a:cubicBezTo>
                  <a:cubicBezTo>
                    <a:pt x="3722" y="23832"/>
                    <a:pt x="3740" y="23836"/>
                    <a:pt x="3759" y="23836"/>
                  </a:cubicBezTo>
                  <a:cubicBezTo>
                    <a:pt x="3792" y="23836"/>
                    <a:pt x="3826" y="23825"/>
                    <a:pt x="3857" y="23807"/>
                  </a:cubicBezTo>
                  <a:cubicBezTo>
                    <a:pt x="3762" y="23769"/>
                    <a:pt x="3668" y="23750"/>
                    <a:pt x="3573" y="23722"/>
                  </a:cubicBezTo>
                  <a:cubicBezTo>
                    <a:pt x="3498" y="23703"/>
                    <a:pt x="3432" y="23684"/>
                    <a:pt x="3356" y="23646"/>
                  </a:cubicBezTo>
                  <a:cubicBezTo>
                    <a:pt x="3271" y="23608"/>
                    <a:pt x="3214" y="23523"/>
                    <a:pt x="3224" y="23419"/>
                  </a:cubicBezTo>
                  <a:lnTo>
                    <a:pt x="3224" y="23174"/>
                  </a:lnTo>
                  <a:cubicBezTo>
                    <a:pt x="3224" y="23126"/>
                    <a:pt x="3242" y="23079"/>
                    <a:pt x="3280" y="23051"/>
                  </a:cubicBezTo>
                  <a:cubicBezTo>
                    <a:pt x="3214" y="22966"/>
                    <a:pt x="3176" y="22852"/>
                    <a:pt x="3186" y="22748"/>
                  </a:cubicBezTo>
                  <a:lnTo>
                    <a:pt x="3186" y="22484"/>
                  </a:lnTo>
                  <a:cubicBezTo>
                    <a:pt x="3224" y="22455"/>
                    <a:pt x="3271" y="22437"/>
                    <a:pt x="3318" y="22399"/>
                  </a:cubicBezTo>
                  <a:cubicBezTo>
                    <a:pt x="3365" y="22370"/>
                    <a:pt x="3413" y="22342"/>
                    <a:pt x="3460" y="22304"/>
                  </a:cubicBezTo>
                  <a:cubicBezTo>
                    <a:pt x="3488" y="22276"/>
                    <a:pt x="3526" y="22238"/>
                    <a:pt x="3554" y="22200"/>
                  </a:cubicBezTo>
                  <a:cubicBezTo>
                    <a:pt x="3564" y="22191"/>
                    <a:pt x="3564" y="22172"/>
                    <a:pt x="3554" y="22153"/>
                  </a:cubicBezTo>
                  <a:cubicBezTo>
                    <a:pt x="3545" y="22144"/>
                    <a:pt x="3526" y="22134"/>
                    <a:pt x="3507" y="22134"/>
                  </a:cubicBezTo>
                  <a:cubicBezTo>
                    <a:pt x="3450" y="22172"/>
                    <a:pt x="3394" y="22210"/>
                    <a:pt x="3337" y="22238"/>
                  </a:cubicBezTo>
                  <a:cubicBezTo>
                    <a:pt x="3308" y="22267"/>
                    <a:pt x="3274" y="22279"/>
                    <a:pt x="3238" y="22279"/>
                  </a:cubicBezTo>
                  <a:cubicBezTo>
                    <a:pt x="3227" y="22279"/>
                    <a:pt x="3216" y="22278"/>
                    <a:pt x="3205" y="22276"/>
                  </a:cubicBezTo>
                  <a:cubicBezTo>
                    <a:pt x="3176" y="22115"/>
                    <a:pt x="3167" y="21936"/>
                    <a:pt x="3176" y="21766"/>
                  </a:cubicBezTo>
                  <a:cubicBezTo>
                    <a:pt x="3195" y="21699"/>
                    <a:pt x="3261" y="21633"/>
                    <a:pt x="3252" y="21558"/>
                  </a:cubicBezTo>
                  <a:cubicBezTo>
                    <a:pt x="3242" y="21482"/>
                    <a:pt x="3318" y="21435"/>
                    <a:pt x="3365" y="21359"/>
                  </a:cubicBezTo>
                  <a:cubicBezTo>
                    <a:pt x="3233" y="21246"/>
                    <a:pt x="3233" y="21085"/>
                    <a:pt x="3186" y="20943"/>
                  </a:cubicBezTo>
                  <a:cubicBezTo>
                    <a:pt x="3176" y="20906"/>
                    <a:pt x="3186" y="20868"/>
                    <a:pt x="3214" y="20839"/>
                  </a:cubicBezTo>
                  <a:cubicBezTo>
                    <a:pt x="3242" y="20820"/>
                    <a:pt x="3242" y="20783"/>
                    <a:pt x="3214" y="20764"/>
                  </a:cubicBezTo>
                  <a:cubicBezTo>
                    <a:pt x="3120" y="20650"/>
                    <a:pt x="3129" y="20509"/>
                    <a:pt x="3120" y="20367"/>
                  </a:cubicBezTo>
                  <a:lnTo>
                    <a:pt x="3299" y="20253"/>
                  </a:lnTo>
                  <a:cubicBezTo>
                    <a:pt x="3233" y="20159"/>
                    <a:pt x="3157" y="20074"/>
                    <a:pt x="3082" y="19989"/>
                  </a:cubicBezTo>
                  <a:cubicBezTo>
                    <a:pt x="3035" y="19951"/>
                    <a:pt x="3044" y="19904"/>
                    <a:pt x="3101" y="19885"/>
                  </a:cubicBezTo>
                  <a:cubicBezTo>
                    <a:pt x="3145" y="19860"/>
                    <a:pt x="3197" y="19847"/>
                    <a:pt x="3250" y="19847"/>
                  </a:cubicBezTo>
                  <a:cubicBezTo>
                    <a:pt x="3276" y="19847"/>
                    <a:pt x="3302" y="19850"/>
                    <a:pt x="3328" y="19856"/>
                  </a:cubicBezTo>
                  <a:cubicBezTo>
                    <a:pt x="3441" y="19894"/>
                    <a:pt x="3545" y="19913"/>
                    <a:pt x="3658" y="19932"/>
                  </a:cubicBezTo>
                  <a:cubicBezTo>
                    <a:pt x="3691" y="19937"/>
                    <a:pt x="3722" y="19939"/>
                    <a:pt x="3752" y="19939"/>
                  </a:cubicBezTo>
                  <a:cubicBezTo>
                    <a:pt x="3781" y="19939"/>
                    <a:pt x="3810" y="19937"/>
                    <a:pt x="3838" y="19932"/>
                  </a:cubicBezTo>
                  <a:cubicBezTo>
                    <a:pt x="3876" y="19932"/>
                    <a:pt x="3913" y="19913"/>
                    <a:pt x="3923" y="19875"/>
                  </a:cubicBezTo>
                  <a:cubicBezTo>
                    <a:pt x="3902" y="19849"/>
                    <a:pt x="3875" y="19843"/>
                    <a:pt x="3846" y="19843"/>
                  </a:cubicBezTo>
                  <a:cubicBezTo>
                    <a:pt x="3822" y="19843"/>
                    <a:pt x="3797" y="19847"/>
                    <a:pt x="3772" y="19847"/>
                  </a:cubicBezTo>
                  <a:cubicBezTo>
                    <a:pt x="3602" y="19828"/>
                    <a:pt x="3432" y="19800"/>
                    <a:pt x="3261" y="19743"/>
                  </a:cubicBezTo>
                  <a:cubicBezTo>
                    <a:pt x="3205" y="19715"/>
                    <a:pt x="3157" y="19677"/>
                    <a:pt x="3120" y="19620"/>
                  </a:cubicBezTo>
                  <a:cubicBezTo>
                    <a:pt x="3101" y="19630"/>
                    <a:pt x="3082" y="19639"/>
                    <a:pt x="3072" y="19649"/>
                  </a:cubicBezTo>
                  <a:cubicBezTo>
                    <a:pt x="3072" y="19686"/>
                    <a:pt x="3063" y="19715"/>
                    <a:pt x="3053" y="19753"/>
                  </a:cubicBezTo>
                  <a:cubicBezTo>
                    <a:pt x="3035" y="19743"/>
                    <a:pt x="3016" y="19734"/>
                    <a:pt x="3016" y="19724"/>
                  </a:cubicBezTo>
                  <a:cubicBezTo>
                    <a:pt x="2997" y="19620"/>
                    <a:pt x="2978" y="19507"/>
                    <a:pt x="2968" y="19403"/>
                  </a:cubicBezTo>
                  <a:cubicBezTo>
                    <a:pt x="2968" y="19378"/>
                    <a:pt x="2997" y="19354"/>
                    <a:pt x="3023" y="19354"/>
                  </a:cubicBezTo>
                  <a:cubicBezTo>
                    <a:pt x="3027" y="19354"/>
                    <a:pt x="3031" y="19354"/>
                    <a:pt x="3035" y="19356"/>
                  </a:cubicBezTo>
                  <a:cubicBezTo>
                    <a:pt x="3091" y="19384"/>
                    <a:pt x="3148" y="19412"/>
                    <a:pt x="3214" y="19431"/>
                  </a:cubicBezTo>
                  <a:cubicBezTo>
                    <a:pt x="3242" y="19441"/>
                    <a:pt x="3273" y="19445"/>
                    <a:pt x="3304" y="19445"/>
                  </a:cubicBezTo>
                  <a:cubicBezTo>
                    <a:pt x="3335" y="19445"/>
                    <a:pt x="3365" y="19441"/>
                    <a:pt x="3394" y="19431"/>
                  </a:cubicBezTo>
                  <a:cubicBezTo>
                    <a:pt x="3375" y="19412"/>
                    <a:pt x="3365" y="19403"/>
                    <a:pt x="3356" y="19393"/>
                  </a:cubicBezTo>
                  <a:cubicBezTo>
                    <a:pt x="3346" y="19375"/>
                    <a:pt x="3328" y="19356"/>
                    <a:pt x="3328" y="19346"/>
                  </a:cubicBezTo>
                  <a:cubicBezTo>
                    <a:pt x="3328" y="19327"/>
                    <a:pt x="3346" y="19318"/>
                    <a:pt x="3356" y="19308"/>
                  </a:cubicBezTo>
                  <a:cubicBezTo>
                    <a:pt x="3403" y="19302"/>
                    <a:pt x="3445" y="19295"/>
                    <a:pt x="3485" y="19295"/>
                  </a:cubicBezTo>
                  <a:cubicBezTo>
                    <a:pt x="3502" y="19295"/>
                    <a:pt x="3519" y="19296"/>
                    <a:pt x="3535" y="19299"/>
                  </a:cubicBezTo>
                  <a:cubicBezTo>
                    <a:pt x="3586" y="19307"/>
                    <a:pt x="3637" y="19312"/>
                    <a:pt x="3688" y="19312"/>
                  </a:cubicBezTo>
                  <a:cubicBezTo>
                    <a:pt x="3751" y="19312"/>
                    <a:pt x="3813" y="19305"/>
                    <a:pt x="3876" y="19289"/>
                  </a:cubicBezTo>
                  <a:cubicBezTo>
                    <a:pt x="3895" y="19289"/>
                    <a:pt x="3904" y="19261"/>
                    <a:pt x="3923" y="19252"/>
                  </a:cubicBezTo>
                  <a:cubicBezTo>
                    <a:pt x="3772" y="19242"/>
                    <a:pt x="3621" y="19233"/>
                    <a:pt x="3469" y="19204"/>
                  </a:cubicBezTo>
                  <a:cubicBezTo>
                    <a:pt x="3328" y="19167"/>
                    <a:pt x="3176" y="19148"/>
                    <a:pt x="3101" y="19015"/>
                  </a:cubicBezTo>
                  <a:cubicBezTo>
                    <a:pt x="3054" y="19035"/>
                    <a:pt x="3012" y="19055"/>
                    <a:pt x="2971" y="19055"/>
                  </a:cubicBezTo>
                  <a:cubicBezTo>
                    <a:pt x="2954" y="19055"/>
                    <a:pt x="2938" y="19052"/>
                    <a:pt x="2921" y="19044"/>
                  </a:cubicBezTo>
                  <a:cubicBezTo>
                    <a:pt x="2864" y="18902"/>
                    <a:pt x="2836" y="18760"/>
                    <a:pt x="2808" y="18609"/>
                  </a:cubicBezTo>
                  <a:cubicBezTo>
                    <a:pt x="2798" y="18590"/>
                    <a:pt x="2798" y="18562"/>
                    <a:pt x="2808" y="18533"/>
                  </a:cubicBezTo>
                  <a:cubicBezTo>
                    <a:pt x="2855" y="18477"/>
                    <a:pt x="2808" y="18448"/>
                    <a:pt x="2789" y="18420"/>
                  </a:cubicBezTo>
                  <a:cubicBezTo>
                    <a:pt x="2779" y="18401"/>
                    <a:pt x="2779" y="18382"/>
                    <a:pt x="2789" y="18363"/>
                  </a:cubicBezTo>
                  <a:cubicBezTo>
                    <a:pt x="2789" y="18363"/>
                    <a:pt x="2808" y="18354"/>
                    <a:pt x="2817" y="18354"/>
                  </a:cubicBezTo>
                  <a:lnTo>
                    <a:pt x="3904" y="18533"/>
                  </a:lnTo>
                  <a:lnTo>
                    <a:pt x="4008" y="18533"/>
                  </a:lnTo>
                  <a:cubicBezTo>
                    <a:pt x="3980" y="18505"/>
                    <a:pt x="3970" y="18477"/>
                    <a:pt x="3951" y="18477"/>
                  </a:cubicBezTo>
                  <a:cubicBezTo>
                    <a:pt x="3762" y="18411"/>
                    <a:pt x="3564" y="18363"/>
                    <a:pt x="3356" y="18344"/>
                  </a:cubicBezTo>
                  <a:cubicBezTo>
                    <a:pt x="3252" y="18335"/>
                    <a:pt x="3148" y="18297"/>
                    <a:pt x="3072" y="18222"/>
                  </a:cubicBezTo>
                  <a:cubicBezTo>
                    <a:pt x="2987" y="18155"/>
                    <a:pt x="2883" y="18089"/>
                    <a:pt x="2789" y="18014"/>
                  </a:cubicBezTo>
                  <a:cubicBezTo>
                    <a:pt x="2789" y="17966"/>
                    <a:pt x="2789" y="17929"/>
                    <a:pt x="2770" y="17881"/>
                  </a:cubicBezTo>
                  <a:cubicBezTo>
                    <a:pt x="2770" y="17844"/>
                    <a:pt x="2761" y="17806"/>
                    <a:pt x="2751" y="17777"/>
                  </a:cubicBezTo>
                  <a:cubicBezTo>
                    <a:pt x="2723" y="17730"/>
                    <a:pt x="2723" y="17683"/>
                    <a:pt x="2751" y="17636"/>
                  </a:cubicBezTo>
                  <a:lnTo>
                    <a:pt x="2950" y="17777"/>
                  </a:lnTo>
                  <a:cubicBezTo>
                    <a:pt x="3053" y="17711"/>
                    <a:pt x="3167" y="17683"/>
                    <a:pt x="3290" y="17683"/>
                  </a:cubicBezTo>
                  <a:cubicBezTo>
                    <a:pt x="3304" y="17683"/>
                    <a:pt x="3318" y="17683"/>
                    <a:pt x="3332" y="17683"/>
                  </a:cubicBezTo>
                  <a:cubicBezTo>
                    <a:pt x="3374" y="17683"/>
                    <a:pt x="3415" y="17678"/>
                    <a:pt x="3450" y="17636"/>
                  </a:cubicBezTo>
                  <a:cubicBezTo>
                    <a:pt x="3375" y="17607"/>
                    <a:pt x="3299" y="17598"/>
                    <a:pt x="3224" y="17598"/>
                  </a:cubicBezTo>
                  <a:cubicBezTo>
                    <a:pt x="3129" y="17598"/>
                    <a:pt x="3044" y="17598"/>
                    <a:pt x="2959" y="17579"/>
                  </a:cubicBezTo>
                  <a:cubicBezTo>
                    <a:pt x="2874" y="17579"/>
                    <a:pt x="2789" y="17532"/>
                    <a:pt x="2742" y="17456"/>
                  </a:cubicBezTo>
                  <a:cubicBezTo>
                    <a:pt x="2713" y="17409"/>
                    <a:pt x="2657" y="17380"/>
                    <a:pt x="2628" y="17333"/>
                  </a:cubicBezTo>
                  <a:cubicBezTo>
                    <a:pt x="2590" y="17286"/>
                    <a:pt x="2600" y="17220"/>
                    <a:pt x="2638" y="17182"/>
                  </a:cubicBezTo>
                  <a:cubicBezTo>
                    <a:pt x="2761" y="17210"/>
                    <a:pt x="2864" y="17239"/>
                    <a:pt x="2978" y="17258"/>
                  </a:cubicBezTo>
                  <a:cubicBezTo>
                    <a:pt x="2987" y="17258"/>
                    <a:pt x="3006" y="17248"/>
                    <a:pt x="3016" y="17239"/>
                  </a:cubicBezTo>
                  <a:cubicBezTo>
                    <a:pt x="3025" y="17229"/>
                    <a:pt x="3016" y="17220"/>
                    <a:pt x="2997" y="17210"/>
                  </a:cubicBezTo>
                  <a:cubicBezTo>
                    <a:pt x="2912" y="17125"/>
                    <a:pt x="2798" y="17069"/>
                    <a:pt x="2675" y="17059"/>
                  </a:cubicBezTo>
                  <a:cubicBezTo>
                    <a:pt x="2609" y="17050"/>
                    <a:pt x="2571" y="17002"/>
                    <a:pt x="2562" y="16936"/>
                  </a:cubicBezTo>
                  <a:cubicBezTo>
                    <a:pt x="2562" y="16880"/>
                    <a:pt x="2562" y="16813"/>
                    <a:pt x="2562" y="16747"/>
                  </a:cubicBezTo>
                  <a:lnTo>
                    <a:pt x="2647" y="16728"/>
                  </a:lnTo>
                  <a:lnTo>
                    <a:pt x="2666" y="16719"/>
                  </a:lnTo>
                  <a:cubicBezTo>
                    <a:pt x="2704" y="16691"/>
                    <a:pt x="2751" y="16672"/>
                    <a:pt x="2798" y="16672"/>
                  </a:cubicBezTo>
                  <a:cubicBezTo>
                    <a:pt x="2814" y="16672"/>
                    <a:pt x="2830" y="16673"/>
                    <a:pt x="2846" y="16673"/>
                  </a:cubicBezTo>
                  <a:cubicBezTo>
                    <a:pt x="2877" y="16673"/>
                    <a:pt x="2909" y="16668"/>
                    <a:pt x="2940" y="16643"/>
                  </a:cubicBezTo>
                  <a:cubicBezTo>
                    <a:pt x="2908" y="16612"/>
                    <a:pt x="2871" y="16606"/>
                    <a:pt x="2834" y="16606"/>
                  </a:cubicBezTo>
                  <a:cubicBezTo>
                    <a:pt x="2816" y="16606"/>
                    <a:pt x="2799" y="16608"/>
                    <a:pt x="2782" y="16608"/>
                  </a:cubicBezTo>
                  <a:cubicBezTo>
                    <a:pt x="2771" y="16608"/>
                    <a:pt x="2761" y="16607"/>
                    <a:pt x="2751" y="16605"/>
                  </a:cubicBezTo>
                  <a:cubicBezTo>
                    <a:pt x="2685" y="16596"/>
                    <a:pt x="2619" y="16587"/>
                    <a:pt x="2543" y="16577"/>
                  </a:cubicBezTo>
                  <a:cubicBezTo>
                    <a:pt x="2496" y="16445"/>
                    <a:pt x="2477" y="16303"/>
                    <a:pt x="2486" y="16171"/>
                  </a:cubicBezTo>
                  <a:cubicBezTo>
                    <a:pt x="2502" y="16144"/>
                    <a:pt x="2527" y="16132"/>
                    <a:pt x="2553" y="16132"/>
                  </a:cubicBezTo>
                  <a:cubicBezTo>
                    <a:pt x="2573" y="16132"/>
                    <a:pt x="2593" y="16139"/>
                    <a:pt x="2609" y="16152"/>
                  </a:cubicBezTo>
                  <a:cubicBezTo>
                    <a:pt x="2667" y="16202"/>
                    <a:pt x="2735" y="16225"/>
                    <a:pt x="2805" y="16225"/>
                  </a:cubicBezTo>
                  <a:cubicBezTo>
                    <a:pt x="2828" y="16225"/>
                    <a:pt x="2851" y="16223"/>
                    <a:pt x="2874" y="16218"/>
                  </a:cubicBezTo>
                  <a:cubicBezTo>
                    <a:pt x="2883" y="16142"/>
                    <a:pt x="2798" y="16190"/>
                    <a:pt x="2789" y="16142"/>
                  </a:cubicBezTo>
                  <a:cubicBezTo>
                    <a:pt x="2798" y="16133"/>
                    <a:pt x="2817" y="16123"/>
                    <a:pt x="2836" y="16114"/>
                  </a:cubicBezTo>
                  <a:cubicBezTo>
                    <a:pt x="2846" y="16105"/>
                    <a:pt x="2855" y="16086"/>
                    <a:pt x="2855" y="16076"/>
                  </a:cubicBezTo>
                  <a:cubicBezTo>
                    <a:pt x="2789" y="16057"/>
                    <a:pt x="2713" y="16020"/>
                    <a:pt x="2657" y="15972"/>
                  </a:cubicBezTo>
                  <a:cubicBezTo>
                    <a:pt x="2657" y="15972"/>
                    <a:pt x="2619" y="15982"/>
                    <a:pt x="2609" y="15991"/>
                  </a:cubicBezTo>
                  <a:cubicBezTo>
                    <a:pt x="2587" y="15997"/>
                    <a:pt x="2568" y="16001"/>
                    <a:pt x="2552" y="16001"/>
                  </a:cubicBezTo>
                  <a:cubicBezTo>
                    <a:pt x="2520" y="16001"/>
                    <a:pt x="2499" y="15988"/>
                    <a:pt x="2486" y="15963"/>
                  </a:cubicBezTo>
                  <a:cubicBezTo>
                    <a:pt x="2486" y="15953"/>
                    <a:pt x="2477" y="15944"/>
                    <a:pt x="2477" y="15934"/>
                  </a:cubicBezTo>
                  <a:cubicBezTo>
                    <a:pt x="2468" y="15925"/>
                    <a:pt x="2458" y="15906"/>
                    <a:pt x="2458" y="15887"/>
                  </a:cubicBezTo>
                  <a:cubicBezTo>
                    <a:pt x="2449" y="15755"/>
                    <a:pt x="2439" y="15632"/>
                    <a:pt x="2430" y="15500"/>
                  </a:cubicBezTo>
                  <a:cubicBezTo>
                    <a:pt x="2430" y="15481"/>
                    <a:pt x="2439" y="15471"/>
                    <a:pt x="2449" y="15453"/>
                  </a:cubicBezTo>
                  <a:cubicBezTo>
                    <a:pt x="2468" y="15462"/>
                    <a:pt x="2496" y="15462"/>
                    <a:pt x="2505" y="15471"/>
                  </a:cubicBezTo>
                  <a:cubicBezTo>
                    <a:pt x="2534" y="15528"/>
                    <a:pt x="2562" y="15585"/>
                    <a:pt x="2600" y="15642"/>
                  </a:cubicBezTo>
                  <a:cubicBezTo>
                    <a:pt x="2633" y="15695"/>
                    <a:pt x="2689" y="15724"/>
                    <a:pt x="2749" y="15724"/>
                  </a:cubicBezTo>
                  <a:cubicBezTo>
                    <a:pt x="2775" y="15724"/>
                    <a:pt x="2801" y="15719"/>
                    <a:pt x="2827" y="15708"/>
                  </a:cubicBezTo>
                  <a:cubicBezTo>
                    <a:pt x="2846" y="15708"/>
                    <a:pt x="2855" y="15689"/>
                    <a:pt x="2864" y="15670"/>
                  </a:cubicBezTo>
                  <a:cubicBezTo>
                    <a:pt x="2864" y="15651"/>
                    <a:pt x="2864" y="15623"/>
                    <a:pt x="2846" y="15594"/>
                  </a:cubicBezTo>
                  <a:cubicBezTo>
                    <a:pt x="2836" y="15585"/>
                    <a:pt x="2827" y="15575"/>
                    <a:pt x="2808" y="15566"/>
                  </a:cubicBezTo>
                  <a:cubicBezTo>
                    <a:pt x="2713" y="15528"/>
                    <a:pt x="2638" y="15471"/>
                    <a:pt x="2581" y="15396"/>
                  </a:cubicBezTo>
                  <a:cubicBezTo>
                    <a:pt x="2553" y="15349"/>
                    <a:pt x="2505" y="15311"/>
                    <a:pt x="2458" y="15282"/>
                  </a:cubicBezTo>
                  <a:cubicBezTo>
                    <a:pt x="2392" y="15226"/>
                    <a:pt x="2364" y="15141"/>
                    <a:pt x="2392" y="15056"/>
                  </a:cubicBezTo>
                  <a:lnTo>
                    <a:pt x="2392" y="15056"/>
                  </a:lnTo>
                  <a:cubicBezTo>
                    <a:pt x="2830" y="15235"/>
                    <a:pt x="2912" y="15266"/>
                    <a:pt x="3093" y="15266"/>
                  </a:cubicBezTo>
                  <a:cubicBezTo>
                    <a:pt x="3131" y="15266"/>
                    <a:pt x="3173" y="15265"/>
                    <a:pt x="3224" y="15263"/>
                  </a:cubicBezTo>
                  <a:cubicBezTo>
                    <a:pt x="3211" y="15238"/>
                    <a:pt x="3190" y="15238"/>
                    <a:pt x="3169" y="15238"/>
                  </a:cubicBezTo>
                  <a:lnTo>
                    <a:pt x="3169" y="15238"/>
                  </a:lnTo>
                  <a:cubicBezTo>
                    <a:pt x="3158" y="15238"/>
                    <a:pt x="3148" y="15238"/>
                    <a:pt x="3139" y="15235"/>
                  </a:cubicBezTo>
                  <a:cubicBezTo>
                    <a:pt x="3025" y="15207"/>
                    <a:pt x="2912" y="15178"/>
                    <a:pt x="2798" y="15141"/>
                  </a:cubicBezTo>
                  <a:cubicBezTo>
                    <a:pt x="2723" y="15112"/>
                    <a:pt x="2600" y="15103"/>
                    <a:pt x="2628" y="14971"/>
                  </a:cubicBezTo>
                  <a:cubicBezTo>
                    <a:pt x="2590" y="14942"/>
                    <a:pt x="2562" y="14914"/>
                    <a:pt x="2524" y="14885"/>
                  </a:cubicBezTo>
                  <a:cubicBezTo>
                    <a:pt x="2458" y="14829"/>
                    <a:pt x="2411" y="14763"/>
                    <a:pt x="2382" y="14678"/>
                  </a:cubicBezTo>
                  <a:cubicBezTo>
                    <a:pt x="2382" y="14668"/>
                    <a:pt x="2382" y="14659"/>
                    <a:pt x="2382" y="14649"/>
                  </a:cubicBezTo>
                  <a:cubicBezTo>
                    <a:pt x="2382" y="14638"/>
                    <a:pt x="2389" y="14634"/>
                    <a:pt x="2400" y="14634"/>
                  </a:cubicBezTo>
                  <a:cubicBezTo>
                    <a:pt x="2408" y="14634"/>
                    <a:pt x="2418" y="14636"/>
                    <a:pt x="2430" y="14640"/>
                  </a:cubicBezTo>
                  <a:cubicBezTo>
                    <a:pt x="2486" y="14668"/>
                    <a:pt x="2553" y="14668"/>
                    <a:pt x="2600" y="14715"/>
                  </a:cubicBezTo>
                  <a:cubicBezTo>
                    <a:pt x="2609" y="14720"/>
                    <a:pt x="2619" y="14722"/>
                    <a:pt x="2627" y="14722"/>
                  </a:cubicBezTo>
                  <a:cubicBezTo>
                    <a:pt x="2635" y="14722"/>
                    <a:pt x="2642" y="14720"/>
                    <a:pt x="2647" y="14715"/>
                  </a:cubicBezTo>
                  <a:cubicBezTo>
                    <a:pt x="2666" y="14696"/>
                    <a:pt x="2675" y="14678"/>
                    <a:pt x="2675" y="14649"/>
                  </a:cubicBezTo>
                  <a:cubicBezTo>
                    <a:pt x="2666" y="14611"/>
                    <a:pt x="2647" y="14583"/>
                    <a:pt x="2628" y="14555"/>
                  </a:cubicBezTo>
                  <a:cubicBezTo>
                    <a:pt x="2581" y="14507"/>
                    <a:pt x="2543" y="14470"/>
                    <a:pt x="2496" y="14432"/>
                  </a:cubicBezTo>
                  <a:lnTo>
                    <a:pt x="2496" y="14148"/>
                  </a:lnTo>
                  <a:lnTo>
                    <a:pt x="2647" y="14177"/>
                  </a:lnTo>
                  <a:cubicBezTo>
                    <a:pt x="2619" y="14139"/>
                    <a:pt x="2590" y="14111"/>
                    <a:pt x="2562" y="14073"/>
                  </a:cubicBezTo>
                  <a:cubicBezTo>
                    <a:pt x="2486" y="14007"/>
                    <a:pt x="2439" y="13912"/>
                    <a:pt x="2401" y="13818"/>
                  </a:cubicBezTo>
                  <a:cubicBezTo>
                    <a:pt x="2373" y="13751"/>
                    <a:pt x="2401" y="13676"/>
                    <a:pt x="2468" y="13657"/>
                  </a:cubicBezTo>
                  <a:cubicBezTo>
                    <a:pt x="2392" y="13591"/>
                    <a:pt x="2345" y="13496"/>
                    <a:pt x="2326" y="13392"/>
                  </a:cubicBezTo>
                  <a:cubicBezTo>
                    <a:pt x="2316" y="13326"/>
                    <a:pt x="2307" y="13251"/>
                    <a:pt x="2307" y="13175"/>
                  </a:cubicBezTo>
                  <a:cubicBezTo>
                    <a:pt x="2307" y="13099"/>
                    <a:pt x="2297" y="13099"/>
                    <a:pt x="2430" y="13071"/>
                  </a:cubicBezTo>
                  <a:cubicBezTo>
                    <a:pt x="2392" y="13024"/>
                    <a:pt x="2354" y="12986"/>
                    <a:pt x="2326" y="12939"/>
                  </a:cubicBezTo>
                  <a:cubicBezTo>
                    <a:pt x="2297" y="12882"/>
                    <a:pt x="2279" y="12816"/>
                    <a:pt x="2260" y="12759"/>
                  </a:cubicBezTo>
                  <a:cubicBezTo>
                    <a:pt x="2235" y="12676"/>
                    <a:pt x="2261" y="12644"/>
                    <a:pt x="2339" y="12644"/>
                  </a:cubicBezTo>
                  <a:cubicBezTo>
                    <a:pt x="2349" y="12644"/>
                    <a:pt x="2361" y="12645"/>
                    <a:pt x="2373" y="12646"/>
                  </a:cubicBezTo>
                  <a:lnTo>
                    <a:pt x="2401" y="12646"/>
                  </a:lnTo>
                  <a:cubicBezTo>
                    <a:pt x="2411" y="12646"/>
                    <a:pt x="2430" y="12636"/>
                    <a:pt x="2430" y="12636"/>
                  </a:cubicBezTo>
                  <a:lnTo>
                    <a:pt x="2430" y="12589"/>
                  </a:lnTo>
                  <a:cubicBezTo>
                    <a:pt x="2411" y="12570"/>
                    <a:pt x="2382" y="12561"/>
                    <a:pt x="2354" y="12542"/>
                  </a:cubicBezTo>
                  <a:cubicBezTo>
                    <a:pt x="2279" y="12504"/>
                    <a:pt x="2241" y="12428"/>
                    <a:pt x="2241" y="12343"/>
                  </a:cubicBezTo>
                  <a:cubicBezTo>
                    <a:pt x="2231" y="12239"/>
                    <a:pt x="2231" y="12135"/>
                    <a:pt x="2212" y="12041"/>
                  </a:cubicBezTo>
                  <a:cubicBezTo>
                    <a:pt x="2212" y="12012"/>
                    <a:pt x="2193" y="11984"/>
                    <a:pt x="2175" y="11965"/>
                  </a:cubicBezTo>
                  <a:cubicBezTo>
                    <a:pt x="2137" y="12183"/>
                    <a:pt x="2137" y="12409"/>
                    <a:pt x="2156" y="12627"/>
                  </a:cubicBezTo>
                  <a:cubicBezTo>
                    <a:pt x="2175" y="12702"/>
                    <a:pt x="2184" y="12778"/>
                    <a:pt x="2184" y="12854"/>
                  </a:cubicBezTo>
                  <a:cubicBezTo>
                    <a:pt x="2184" y="12882"/>
                    <a:pt x="2184" y="12910"/>
                    <a:pt x="2175" y="12939"/>
                  </a:cubicBezTo>
                  <a:cubicBezTo>
                    <a:pt x="2127" y="12759"/>
                    <a:pt x="2090" y="12570"/>
                    <a:pt x="2080" y="12381"/>
                  </a:cubicBezTo>
                  <a:cubicBezTo>
                    <a:pt x="2061" y="12069"/>
                    <a:pt x="2023" y="11757"/>
                    <a:pt x="1995" y="11445"/>
                  </a:cubicBezTo>
                  <a:cubicBezTo>
                    <a:pt x="1995" y="11417"/>
                    <a:pt x="1986" y="11389"/>
                    <a:pt x="1986" y="11360"/>
                  </a:cubicBezTo>
                  <a:cubicBezTo>
                    <a:pt x="1986" y="11181"/>
                    <a:pt x="1957" y="11001"/>
                    <a:pt x="1910" y="10822"/>
                  </a:cubicBezTo>
                  <a:cubicBezTo>
                    <a:pt x="1872" y="10604"/>
                    <a:pt x="1815" y="10406"/>
                    <a:pt x="1740" y="10207"/>
                  </a:cubicBezTo>
                  <a:cubicBezTo>
                    <a:pt x="1702" y="10094"/>
                    <a:pt x="1664" y="9971"/>
                    <a:pt x="1645" y="9858"/>
                  </a:cubicBezTo>
                  <a:cubicBezTo>
                    <a:pt x="1551" y="9395"/>
                    <a:pt x="1466" y="8932"/>
                    <a:pt x="1400" y="8468"/>
                  </a:cubicBezTo>
                  <a:cubicBezTo>
                    <a:pt x="1381" y="8374"/>
                    <a:pt x="1362" y="8289"/>
                    <a:pt x="1343" y="8176"/>
                  </a:cubicBezTo>
                  <a:lnTo>
                    <a:pt x="1343" y="8176"/>
                  </a:lnTo>
                  <a:lnTo>
                    <a:pt x="1456" y="8279"/>
                  </a:lnTo>
                  <a:cubicBezTo>
                    <a:pt x="1456" y="8204"/>
                    <a:pt x="1447" y="8128"/>
                    <a:pt x="1513" y="8072"/>
                  </a:cubicBezTo>
                  <a:cubicBezTo>
                    <a:pt x="1485" y="8005"/>
                    <a:pt x="1447" y="7939"/>
                    <a:pt x="1419" y="7864"/>
                  </a:cubicBezTo>
                  <a:cubicBezTo>
                    <a:pt x="1400" y="7826"/>
                    <a:pt x="1419" y="7779"/>
                    <a:pt x="1456" y="7750"/>
                  </a:cubicBezTo>
                  <a:lnTo>
                    <a:pt x="1466" y="7731"/>
                  </a:lnTo>
                  <a:cubicBezTo>
                    <a:pt x="1456" y="7722"/>
                    <a:pt x="1456" y="7694"/>
                    <a:pt x="1437" y="7684"/>
                  </a:cubicBezTo>
                  <a:cubicBezTo>
                    <a:pt x="1333" y="7599"/>
                    <a:pt x="1258" y="7476"/>
                    <a:pt x="1239" y="7334"/>
                  </a:cubicBezTo>
                  <a:cubicBezTo>
                    <a:pt x="1201" y="7155"/>
                    <a:pt x="1154" y="6975"/>
                    <a:pt x="1116" y="6786"/>
                  </a:cubicBezTo>
                  <a:cubicBezTo>
                    <a:pt x="1116" y="6767"/>
                    <a:pt x="1135" y="6748"/>
                    <a:pt x="1144" y="6720"/>
                  </a:cubicBezTo>
                  <a:cubicBezTo>
                    <a:pt x="1163" y="6739"/>
                    <a:pt x="1201" y="6748"/>
                    <a:pt x="1211" y="6767"/>
                  </a:cubicBezTo>
                  <a:cubicBezTo>
                    <a:pt x="1239" y="6805"/>
                    <a:pt x="1267" y="6843"/>
                    <a:pt x="1277" y="6881"/>
                  </a:cubicBezTo>
                  <a:cubicBezTo>
                    <a:pt x="1333" y="7032"/>
                    <a:pt x="1362" y="7183"/>
                    <a:pt x="1381" y="7344"/>
                  </a:cubicBezTo>
                  <a:cubicBezTo>
                    <a:pt x="1381" y="7401"/>
                    <a:pt x="1409" y="7448"/>
                    <a:pt x="1437" y="7495"/>
                  </a:cubicBezTo>
                  <a:cubicBezTo>
                    <a:pt x="1522" y="7599"/>
                    <a:pt x="1626" y="7703"/>
                    <a:pt x="1740" y="7788"/>
                  </a:cubicBezTo>
                  <a:cubicBezTo>
                    <a:pt x="1768" y="7788"/>
                    <a:pt x="1778" y="7769"/>
                    <a:pt x="1759" y="7750"/>
                  </a:cubicBezTo>
                  <a:cubicBezTo>
                    <a:pt x="1711" y="7694"/>
                    <a:pt x="1683" y="7618"/>
                    <a:pt x="1674" y="7542"/>
                  </a:cubicBezTo>
                  <a:cubicBezTo>
                    <a:pt x="1674" y="7533"/>
                    <a:pt x="1683" y="7533"/>
                    <a:pt x="1683" y="7523"/>
                  </a:cubicBezTo>
                  <a:cubicBezTo>
                    <a:pt x="1693" y="7514"/>
                    <a:pt x="1702" y="7514"/>
                    <a:pt x="1711" y="7514"/>
                  </a:cubicBezTo>
                  <a:cubicBezTo>
                    <a:pt x="1740" y="7523"/>
                    <a:pt x="1768" y="7533"/>
                    <a:pt x="1797" y="7552"/>
                  </a:cubicBezTo>
                  <a:cubicBezTo>
                    <a:pt x="1891" y="7608"/>
                    <a:pt x="1986" y="7665"/>
                    <a:pt x="2090" y="7722"/>
                  </a:cubicBezTo>
                  <a:cubicBezTo>
                    <a:pt x="2095" y="7725"/>
                    <a:pt x="2101" y="7726"/>
                    <a:pt x="2109" y="7726"/>
                  </a:cubicBezTo>
                  <a:cubicBezTo>
                    <a:pt x="2126" y="7726"/>
                    <a:pt x="2148" y="7719"/>
                    <a:pt x="2175" y="7712"/>
                  </a:cubicBezTo>
                  <a:cubicBezTo>
                    <a:pt x="2108" y="7637"/>
                    <a:pt x="2033" y="7580"/>
                    <a:pt x="1938" y="7533"/>
                  </a:cubicBezTo>
                  <a:cubicBezTo>
                    <a:pt x="1872" y="7476"/>
                    <a:pt x="1797" y="7438"/>
                    <a:pt x="1721" y="7391"/>
                  </a:cubicBezTo>
                  <a:cubicBezTo>
                    <a:pt x="1608" y="7325"/>
                    <a:pt x="1551" y="7183"/>
                    <a:pt x="1589" y="7060"/>
                  </a:cubicBezTo>
                  <a:cubicBezTo>
                    <a:pt x="1589" y="7051"/>
                    <a:pt x="1626" y="7041"/>
                    <a:pt x="1636" y="7041"/>
                  </a:cubicBezTo>
                  <a:cubicBezTo>
                    <a:pt x="1674" y="7070"/>
                    <a:pt x="1702" y="7108"/>
                    <a:pt x="1740" y="7136"/>
                  </a:cubicBezTo>
                  <a:cubicBezTo>
                    <a:pt x="1825" y="7183"/>
                    <a:pt x="1910" y="7230"/>
                    <a:pt x="1995" y="7278"/>
                  </a:cubicBezTo>
                  <a:cubicBezTo>
                    <a:pt x="2004" y="7278"/>
                    <a:pt x="2023" y="7268"/>
                    <a:pt x="2042" y="7259"/>
                  </a:cubicBezTo>
                  <a:cubicBezTo>
                    <a:pt x="2061" y="7249"/>
                    <a:pt x="2042" y="7240"/>
                    <a:pt x="2042" y="7230"/>
                  </a:cubicBezTo>
                  <a:cubicBezTo>
                    <a:pt x="2014" y="7193"/>
                    <a:pt x="1986" y="7164"/>
                    <a:pt x="1948" y="7127"/>
                  </a:cubicBezTo>
                  <a:cubicBezTo>
                    <a:pt x="1834" y="7041"/>
                    <a:pt x="1721" y="6956"/>
                    <a:pt x="1598" y="6881"/>
                  </a:cubicBezTo>
                  <a:cubicBezTo>
                    <a:pt x="1560" y="6862"/>
                    <a:pt x="1541" y="6834"/>
                    <a:pt x="1522" y="6796"/>
                  </a:cubicBezTo>
                  <a:cubicBezTo>
                    <a:pt x="1504" y="6758"/>
                    <a:pt x="1522" y="6720"/>
                    <a:pt x="1551" y="6692"/>
                  </a:cubicBezTo>
                  <a:cubicBezTo>
                    <a:pt x="1655" y="6748"/>
                    <a:pt x="1768" y="6805"/>
                    <a:pt x="1872" y="6871"/>
                  </a:cubicBezTo>
                  <a:cubicBezTo>
                    <a:pt x="1910" y="6881"/>
                    <a:pt x="1938" y="6900"/>
                    <a:pt x="1976" y="6900"/>
                  </a:cubicBezTo>
                  <a:cubicBezTo>
                    <a:pt x="1967" y="6834"/>
                    <a:pt x="1900" y="6805"/>
                    <a:pt x="1853" y="6767"/>
                  </a:cubicBezTo>
                  <a:cubicBezTo>
                    <a:pt x="1759" y="6692"/>
                    <a:pt x="1655" y="6616"/>
                    <a:pt x="1560" y="6550"/>
                  </a:cubicBezTo>
                  <a:cubicBezTo>
                    <a:pt x="1513" y="6512"/>
                    <a:pt x="1485" y="6465"/>
                    <a:pt x="1466" y="6408"/>
                  </a:cubicBezTo>
                  <a:cubicBezTo>
                    <a:pt x="1447" y="6342"/>
                    <a:pt x="1428" y="6266"/>
                    <a:pt x="1419" y="6200"/>
                  </a:cubicBezTo>
                  <a:cubicBezTo>
                    <a:pt x="1419" y="6172"/>
                    <a:pt x="1447" y="6153"/>
                    <a:pt x="1456" y="6125"/>
                  </a:cubicBezTo>
                  <a:cubicBezTo>
                    <a:pt x="1362" y="6021"/>
                    <a:pt x="1333" y="5860"/>
                    <a:pt x="1371" y="5718"/>
                  </a:cubicBezTo>
                  <a:lnTo>
                    <a:pt x="1371" y="5718"/>
                  </a:lnTo>
                  <a:cubicBezTo>
                    <a:pt x="1513" y="5737"/>
                    <a:pt x="1655" y="5803"/>
                    <a:pt x="1759" y="5907"/>
                  </a:cubicBezTo>
                  <a:lnTo>
                    <a:pt x="1872" y="5907"/>
                  </a:lnTo>
                  <a:cubicBezTo>
                    <a:pt x="1853" y="5841"/>
                    <a:pt x="1797" y="5822"/>
                    <a:pt x="1749" y="5794"/>
                  </a:cubicBezTo>
                  <a:cubicBezTo>
                    <a:pt x="1636" y="5718"/>
                    <a:pt x="1532" y="5643"/>
                    <a:pt x="1409" y="5586"/>
                  </a:cubicBezTo>
                  <a:cubicBezTo>
                    <a:pt x="1286" y="5529"/>
                    <a:pt x="1211" y="5406"/>
                    <a:pt x="1211" y="5265"/>
                  </a:cubicBezTo>
                  <a:cubicBezTo>
                    <a:pt x="1211" y="5208"/>
                    <a:pt x="1248" y="5189"/>
                    <a:pt x="1296" y="5189"/>
                  </a:cubicBezTo>
                  <a:cubicBezTo>
                    <a:pt x="1303" y="5154"/>
                    <a:pt x="1330" y="5135"/>
                    <a:pt x="1360" y="5135"/>
                  </a:cubicBezTo>
                  <a:cubicBezTo>
                    <a:pt x="1370" y="5135"/>
                    <a:pt x="1380" y="5137"/>
                    <a:pt x="1390" y="5142"/>
                  </a:cubicBezTo>
                  <a:cubicBezTo>
                    <a:pt x="1447" y="5170"/>
                    <a:pt x="1513" y="5180"/>
                    <a:pt x="1579" y="5180"/>
                  </a:cubicBezTo>
                  <a:cubicBezTo>
                    <a:pt x="1560" y="5151"/>
                    <a:pt x="1532" y="5132"/>
                    <a:pt x="1504" y="5104"/>
                  </a:cubicBezTo>
                  <a:cubicBezTo>
                    <a:pt x="1466" y="5095"/>
                    <a:pt x="1437" y="5076"/>
                    <a:pt x="1400" y="5066"/>
                  </a:cubicBezTo>
                  <a:cubicBezTo>
                    <a:pt x="1135" y="4981"/>
                    <a:pt x="1088" y="4915"/>
                    <a:pt x="1135" y="4632"/>
                  </a:cubicBezTo>
                  <a:lnTo>
                    <a:pt x="1135" y="4632"/>
                  </a:lnTo>
                  <a:cubicBezTo>
                    <a:pt x="1173" y="4641"/>
                    <a:pt x="1211" y="4650"/>
                    <a:pt x="1239" y="4660"/>
                  </a:cubicBezTo>
                  <a:cubicBezTo>
                    <a:pt x="1362" y="4726"/>
                    <a:pt x="1475" y="4792"/>
                    <a:pt x="1598" y="4849"/>
                  </a:cubicBezTo>
                  <a:cubicBezTo>
                    <a:pt x="1645" y="4877"/>
                    <a:pt x="1693" y="4896"/>
                    <a:pt x="1749" y="4896"/>
                  </a:cubicBezTo>
                  <a:cubicBezTo>
                    <a:pt x="1702" y="4821"/>
                    <a:pt x="1608" y="4783"/>
                    <a:pt x="1532" y="4735"/>
                  </a:cubicBezTo>
                  <a:cubicBezTo>
                    <a:pt x="1419" y="4660"/>
                    <a:pt x="1286" y="4594"/>
                    <a:pt x="1163" y="4518"/>
                  </a:cubicBezTo>
                  <a:cubicBezTo>
                    <a:pt x="1097" y="4480"/>
                    <a:pt x="1059" y="4405"/>
                    <a:pt x="1069" y="4329"/>
                  </a:cubicBezTo>
                  <a:cubicBezTo>
                    <a:pt x="1069" y="4310"/>
                    <a:pt x="1069" y="4291"/>
                    <a:pt x="1088" y="4282"/>
                  </a:cubicBezTo>
                  <a:cubicBezTo>
                    <a:pt x="1098" y="4266"/>
                    <a:pt x="1111" y="4259"/>
                    <a:pt x="1126" y="4259"/>
                  </a:cubicBezTo>
                  <a:cubicBezTo>
                    <a:pt x="1138" y="4259"/>
                    <a:pt x="1151" y="4264"/>
                    <a:pt x="1163" y="4272"/>
                  </a:cubicBezTo>
                  <a:cubicBezTo>
                    <a:pt x="1277" y="4339"/>
                    <a:pt x="1390" y="4414"/>
                    <a:pt x="1504" y="4490"/>
                  </a:cubicBezTo>
                  <a:cubicBezTo>
                    <a:pt x="1541" y="4509"/>
                    <a:pt x="1570" y="4556"/>
                    <a:pt x="1617" y="4565"/>
                  </a:cubicBezTo>
                  <a:cubicBezTo>
                    <a:pt x="1711" y="4582"/>
                    <a:pt x="1789" y="4653"/>
                    <a:pt x="1887" y="4653"/>
                  </a:cubicBezTo>
                  <a:cubicBezTo>
                    <a:pt x="1897" y="4653"/>
                    <a:pt x="1908" y="4652"/>
                    <a:pt x="1919" y="4650"/>
                  </a:cubicBezTo>
                  <a:cubicBezTo>
                    <a:pt x="1919" y="4641"/>
                    <a:pt x="1919" y="4622"/>
                    <a:pt x="1910" y="4613"/>
                  </a:cubicBezTo>
                  <a:cubicBezTo>
                    <a:pt x="1844" y="4546"/>
                    <a:pt x="1759" y="4490"/>
                    <a:pt x="1693" y="4433"/>
                  </a:cubicBezTo>
                  <a:cubicBezTo>
                    <a:pt x="1645" y="4376"/>
                    <a:pt x="1645" y="4291"/>
                    <a:pt x="1702" y="4254"/>
                  </a:cubicBezTo>
                  <a:cubicBezTo>
                    <a:pt x="1872" y="4301"/>
                    <a:pt x="2042" y="4357"/>
                    <a:pt x="2222" y="4414"/>
                  </a:cubicBezTo>
                  <a:cubicBezTo>
                    <a:pt x="2279" y="4433"/>
                    <a:pt x="2326" y="4452"/>
                    <a:pt x="2382" y="4461"/>
                  </a:cubicBezTo>
                  <a:cubicBezTo>
                    <a:pt x="2411" y="4461"/>
                    <a:pt x="2439" y="4452"/>
                    <a:pt x="2468" y="4443"/>
                  </a:cubicBezTo>
                  <a:lnTo>
                    <a:pt x="1693" y="4102"/>
                  </a:lnTo>
                  <a:cubicBezTo>
                    <a:pt x="1617" y="4074"/>
                    <a:pt x="1570" y="4008"/>
                    <a:pt x="1560" y="3932"/>
                  </a:cubicBezTo>
                  <a:cubicBezTo>
                    <a:pt x="1532" y="3847"/>
                    <a:pt x="1522" y="3762"/>
                    <a:pt x="1541" y="3668"/>
                  </a:cubicBezTo>
                  <a:lnTo>
                    <a:pt x="1541" y="3668"/>
                  </a:lnTo>
                  <a:cubicBezTo>
                    <a:pt x="1494" y="3753"/>
                    <a:pt x="1466" y="3847"/>
                    <a:pt x="1466" y="3942"/>
                  </a:cubicBezTo>
                  <a:cubicBezTo>
                    <a:pt x="1409" y="3942"/>
                    <a:pt x="1352" y="3923"/>
                    <a:pt x="1324" y="3875"/>
                  </a:cubicBezTo>
                  <a:cubicBezTo>
                    <a:pt x="1040" y="3601"/>
                    <a:pt x="766" y="3308"/>
                    <a:pt x="521" y="2997"/>
                  </a:cubicBezTo>
                  <a:cubicBezTo>
                    <a:pt x="464" y="2921"/>
                    <a:pt x="417" y="2826"/>
                    <a:pt x="379" y="2732"/>
                  </a:cubicBezTo>
                  <a:cubicBezTo>
                    <a:pt x="341" y="2685"/>
                    <a:pt x="351" y="2619"/>
                    <a:pt x="388" y="2581"/>
                  </a:cubicBezTo>
                  <a:close/>
                  <a:moveTo>
                    <a:pt x="50335" y="180"/>
                  </a:moveTo>
                  <a:cubicBezTo>
                    <a:pt x="50363" y="256"/>
                    <a:pt x="50288" y="294"/>
                    <a:pt x="50269" y="350"/>
                  </a:cubicBezTo>
                  <a:cubicBezTo>
                    <a:pt x="50260" y="417"/>
                    <a:pt x="50231" y="473"/>
                    <a:pt x="50203" y="539"/>
                  </a:cubicBezTo>
                  <a:cubicBezTo>
                    <a:pt x="50203" y="539"/>
                    <a:pt x="50174" y="549"/>
                    <a:pt x="50156" y="549"/>
                  </a:cubicBezTo>
                  <a:cubicBezTo>
                    <a:pt x="50146" y="549"/>
                    <a:pt x="50146" y="539"/>
                    <a:pt x="50137" y="530"/>
                  </a:cubicBezTo>
                  <a:cubicBezTo>
                    <a:pt x="50137" y="502"/>
                    <a:pt x="50127" y="473"/>
                    <a:pt x="50118" y="445"/>
                  </a:cubicBezTo>
                  <a:cubicBezTo>
                    <a:pt x="50113" y="435"/>
                    <a:pt x="50106" y="431"/>
                    <a:pt x="50098" y="431"/>
                  </a:cubicBezTo>
                  <a:cubicBezTo>
                    <a:pt x="50089" y="431"/>
                    <a:pt x="50080" y="435"/>
                    <a:pt x="50070" y="445"/>
                  </a:cubicBezTo>
                  <a:cubicBezTo>
                    <a:pt x="50042" y="530"/>
                    <a:pt x="50014" y="615"/>
                    <a:pt x="49985" y="700"/>
                  </a:cubicBezTo>
                  <a:cubicBezTo>
                    <a:pt x="49948" y="785"/>
                    <a:pt x="49910" y="889"/>
                    <a:pt x="49863" y="984"/>
                  </a:cubicBezTo>
                  <a:cubicBezTo>
                    <a:pt x="49853" y="1003"/>
                    <a:pt x="49825" y="1021"/>
                    <a:pt x="49806" y="1040"/>
                  </a:cubicBezTo>
                  <a:cubicBezTo>
                    <a:pt x="49806" y="1106"/>
                    <a:pt x="49787" y="1163"/>
                    <a:pt x="49749" y="1210"/>
                  </a:cubicBezTo>
                  <a:cubicBezTo>
                    <a:pt x="49759" y="1248"/>
                    <a:pt x="49768" y="1277"/>
                    <a:pt x="49787" y="1314"/>
                  </a:cubicBezTo>
                  <a:cubicBezTo>
                    <a:pt x="49801" y="1333"/>
                    <a:pt x="49822" y="1343"/>
                    <a:pt x="49844" y="1343"/>
                  </a:cubicBezTo>
                  <a:cubicBezTo>
                    <a:pt x="49865" y="1343"/>
                    <a:pt x="49886" y="1333"/>
                    <a:pt x="49900" y="1314"/>
                  </a:cubicBezTo>
                  <a:cubicBezTo>
                    <a:pt x="49938" y="1258"/>
                    <a:pt x="49967" y="1201"/>
                    <a:pt x="50004" y="1154"/>
                  </a:cubicBezTo>
                  <a:cubicBezTo>
                    <a:pt x="50037" y="1104"/>
                    <a:pt x="50063" y="1069"/>
                    <a:pt x="50095" y="1029"/>
                  </a:cubicBezTo>
                  <a:lnTo>
                    <a:pt x="50095" y="1029"/>
                  </a:lnTo>
                  <a:cubicBezTo>
                    <a:pt x="50092" y="1037"/>
                    <a:pt x="50089" y="1045"/>
                    <a:pt x="50089" y="1050"/>
                  </a:cubicBezTo>
                  <a:cubicBezTo>
                    <a:pt x="50103" y="1098"/>
                    <a:pt x="50142" y="1131"/>
                    <a:pt x="50176" y="1131"/>
                  </a:cubicBezTo>
                  <a:cubicBezTo>
                    <a:pt x="50189" y="1131"/>
                    <a:pt x="50202" y="1126"/>
                    <a:pt x="50212" y="1116"/>
                  </a:cubicBezTo>
                  <a:cubicBezTo>
                    <a:pt x="50382" y="927"/>
                    <a:pt x="50619" y="880"/>
                    <a:pt x="50855" y="813"/>
                  </a:cubicBezTo>
                  <a:cubicBezTo>
                    <a:pt x="50864" y="804"/>
                    <a:pt x="50874" y="804"/>
                    <a:pt x="50883" y="795"/>
                  </a:cubicBezTo>
                  <a:cubicBezTo>
                    <a:pt x="50893" y="757"/>
                    <a:pt x="50902" y="719"/>
                    <a:pt x="50921" y="662"/>
                  </a:cubicBezTo>
                  <a:lnTo>
                    <a:pt x="51205" y="662"/>
                  </a:lnTo>
                  <a:cubicBezTo>
                    <a:pt x="51271" y="662"/>
                    <a:pt x="51318" y="710"/>
                    <a:pt x="51327" y="766"/>
                  </a:cubicBezTo>
                  <a:cubicBezTo>
                    <a:pt x="51337" y="851"/>
                    <a:pt x="51337" y="936"/>
                    <a:pt x="51309" y="1012"/>
                  </a:cubicBezTo>
                  <a:cubicBezTo>
                    <a:pt x="51280" y="1088"/>
                    <a:pt x="51261" y="1154"/>
                    <a:pt x="51223" y="1220"/>
                  </a:cubicBezTo>
                  <a:cubicBezTo>
                    <a:pt x="51110" y="1447"/>
                    <a:pt x="51063" y="1692"/>
                    <a:pt x="51072" y="1948"/>
                  </a:cubicBezTo>
                  <a:cubicBezTo>
                    <a:pt x="51072" y="2184"/>
                    <a:pt x="51016" y="2411"/>
                    <a:pt x="50921" y="2619"/>
                  </a:cubicBezTo>
                  <a:cubicBezTo>
                    <a:pt x="50713" y="3091"/>
                    <a:pt x="50562" y="3592"/>
                    <a:pt x="50477" y="4112"/>
                  </a:cubicBezTo>
                  <a:cubicBezTo>
                    <a:pt x="50458" y="4206"/>
                    <a:pt x="50458" y="4310"/>
                    <a:pt x="50477" y="4405"/>
                  </a:cubicBezTo>
                  <a:cubicBezTo>
                    <a:pt x="50534" y="4660"/>
                    <a:pt x="50571" y="4915"/>
                    <a:pt x="50619" y="5170"/>
                  </a:cubicBezTo>
                  <a:cubicBezTo>
                    <a:pt x="50628" y="5227"/>
                    <a:pt x="50647" y="5284"/>
                    <a:pt x="50656" y="5331"/>
                  </a:cubicBezTo>
                  <a:cubicBezTo>
                    <a:pt x="50675" y="5463"/>
                    <a:pt x="50656" y="5596"/>
                    <a:pt x="50590" y="5709"/>
                  </a:cubicBezTo>
                  <a:cubicBezTo>
                    <a:pt x="50505" y="5879"/>
                    <a:pt x="50401" y="6040"/>
                    <a:pt x="50288" y="6181"/>
                  </a:cubicBezTo>
                  <a:cubicBezTo>
                    <a:pt x="50260" y="6210"/>
                    <a:pt x="50260" y="6257"/>
                    <a:pt x="50297" y="6285"/>
                  </a:cubicBezTo>
                  <a:cubicBezTo>
                    <a:pt x="50392" y="6238"/>
                    <a:pt x="50420" y="6144"/>
                    <a:pt x="50486" y="6077"/>
                  </a:cubicBezTo>
                  <a:cubicBezTo>
                    <a:pt x="50552" y="6011"/>
                    <a:pt x="50552" y="5926"/>
                    <a:pt x="50647" y="5879"/>
                  </a:cubicBezTo>
                  <a:lnTo>
                    <a:pt x="50647" y="5879"/>
                  </a:lnTo>
                  <a:cubicBezTo>
                    <a:pt x="50685" y="5992"/>
                    <a:pt x="50609" y="6096"/>
                    <a:pt x="50590" y="6191"/>
                  </a:cubicBezTo>
                  <a:cubicBezTo>
                    <a:pt x="50552" y="6304"/>
                    <a:pt x="50505" y="6399"/>
                    <a:pt x="50439" y="6503"/>
                  </a:cubicBezTo>
                  <a:cubicBezTo>
                    <a:pt x="50515" y="6531"/>
                    <a:pt x="50562" y="6616"/>
                    <a:pt x="50552" y="6701"/>
                  </a:cubicBezTo>
                  <a:cubicBezTo>
                    <a:pt x="50552" y="6748"/>
                    <a:pt x="50552" y="6805"/>
                    <a:pt x="50552" y="6862"/>
                  </a:cubicBezTo>
                  <a:cubicBezTo>
                    <a:pt x="50571" y="7023"/>
                    <a:pt x="50524" y="7183"/>
                    <a:pt x="50430" y="7306"/>
                  </a:cubicBezTo>
                  <a:cubicBezTo>
                    <a:pt x="50392" y="7372"/>
                    <a:pt x="50354" y="7438"/>
                    <a:pt x="50335" y="7505"/>
                  </a:cubicBezTo>
                  <a:cubicBezTo>
                    <a:pt x="50335" y="7523"/>
                    <a:pt x="50345" y="7542"/>
                    <a:pt x="50354" y="7552"/>
                  </a:cubicBezTo>
                  <a:cubicBezTo>
                    <a:pt x="50363" y="7552"/>
                    <a:pt x="50392" y="7542"/>
                    <a:pt x="50401" y="7533"/>
                  </a:cubicBezTo>
                  <a:cubicBezTo>
                    <a:pt x="50439" y="7467"/>
                    <a:pt x="50477" y="7401"/>
                    <a:pt x="50515" y="7344"/>
                  </a:cubicBezTo>
                  <a:cubicBezTo>
                    <a:pt x="50543" y="7316"/>
                    <a:pt x="50562" y="7287"/>
                    <a:pt x="50590" y="7259"/>
                  </a:cubicBezTo>
                  <a:cubicBezTo>
                    <a:pt x="50600" y="7254"/>
                    <a:pt x="50609" y="7252"/>
                    <a:pt x="50617" y="7252"/>
                  </a:cubicBezTo>
                  <a:cubicBezTo>
                    <a:pt x="50626" y="7252"/>
                    <a:pt x="50633" y="7254"/>
                    <a:pt x="50638" y="7259"/>
                  </a:cubicBezTo>
                  <a:cubicBezTo>
                    <a:pt x="50685" y="7306"/>
                    <a:pt x="50704" y="7372"/>
                    <a:pt x="50685" y="7438"/>
                  </a:cubicBezTo>
                  <a:cubicBezTo>
                    <a:pt x="50619" y="7590"/>
                    <a:pt x="50562" y="7750"/>
                    <a:pt x="50505" y="7911"/>
                  </a:cubicBezTo>
                  <a:cubicBezTo>
                    <a:pt x="50496" y="7958"/>
                    <a:pt x="50496" y="7996"/>
                    <a:pt x="50496" y="8043"/>
                  </a:cubicBezTo>
                  <a:cubicBezTo>
                    <a:pt x="50496" y="8053"/>
                    <a:pt x="50505" y="8072"/>
                    <a:pt x="50515" y="8072"/>
                  </a:cubicBezTo>
                  <a:cubicBezTo>
                    <a:pt x="50524" y="8072"/>
                    <a:pt x="50562" y="8072"/>
                    <a:pt x="50562" y="8053"/>
                  </a:cubicBezTo>
                  <a:cubicBezTo>
                    <a:pt x="50581" y="8034"/>
                    <a:pt x="50590" y="8005"/>
                    <a:pt x="50600" y="7987"/>
                  </a:cubicBezTo>
                  <a:cubicBezTo>
                    <a:pt x="50638" y="7901"/>
                    <a:pt x="50666" y="7807"/>
                    <a:pt x="50704" y="7722"/>
                  </a:cubicBezTo>
                  <a:cubicBezTo>
                    <a:pt x="50704" y="7722"/>
                    <a:pt x="50732" y="7722"/>
                    <a:pt x="50751" y="7712"/>
                  </a:cubicBezTo>
                  <a:lnTo>
                    <a:pt x="50751" y="7712"/>
                  </a:lnTo>
                  <a:cubicBezTo>
                    <a:pt x="50798" y="8072"/>
                    <a:pt x="50836" y="8053"/>
                    <a:pt x="50571" y="8402"/>
                  </a:cubicBezTo>
                  <a:cubicBezTo>
                    <a:pt x="50496" y="8506"/>
                    <a:pt x="50420" y="8620"/>
                    <a:pt x="50354" y="8733"/>
                  </a:cubicBezTo>
                  <a:cubicBezTo>
                    <a:pt x="50278" y="8884"/>
                    <a:pt x="50184" y="9026"/>
                    <a:pt x="50070" y="9149"/>
                  </a:cubicBezTo>
                  <a:cubicBezTo>
                    <a:pt x="50061" y="9158"/>
                    <a:pt x="50061" y="9177"/>
                    <a:pt x="50070" y="9196"/>
                  </a:cubicBezTo>
                  <a:cubicBezTo>
                    <a:pt x="50080" y="9206"/>
                    <a:pt x="50099" y="9206"/>
                    <a:pt x="50118" y="9206"/>
                  </a:cubicBezTo>
                  <a:cubicBezTo>
                    <a:pt x="50137" y="9187"/>
                    <a:pt x="50165" y="9177"/>
                    <a:pt x="50184" y="9158"/>
                  </a:cubicBezTo>
                  <a:cubicBezTo>
                    <a:pt x="50222" y="9130"/>
                    <a:pt x="50250" y="9102"/>
                    <a:pt x="50278" y="9102"/>
                  </a:cubicBezTo>
                  <a:cubicBezTo>
                    <a:pt x="50354" y="9092"/>
                    <a:pt x="50411" y="9054"/>
                    <a:pt x="50430" y="8988"/>
                  </a:cubicBezTo>
                  <a:cubicBezTo>
                    <a:pt x="50505" y="8847"/>
                    <a:pt x="50571" y="8705"/>
                    <a:pt x="50638" y="8563"/>
                  </a:cubicBezTo>
                  <a:cubicBezTo>
                    <a:pt x="50666" y="8497"/>
                    <a:pt x="50685" y="8440"/>
                    <a:pt x="50713" y="8383"/>
                  </a:cubicBezTo>
                  <a:cubicBezTo>
                    <a:pt x="50723" y="8365"/>
                    <a:pt x="50741" y="8355"/>
                    <a:pt x="50760" y="8355"/>
                  </a:cubicBezTo>
                  <a:cubicBezTo>
                    <a:pt x="50763" y="8354"/>
                    <a:pt x="50766" y="8353"/>
                    <a:pt x="50768" y="8353"/>
                  </a:cubicBezTo>
                  <a:cubicBezTo>
                    <a:pt x="50786" y="8353"/>
                    <a:pt x="50808" y="8379"/>
                    <a:pt x="50808" y="8412"/>
                  </a:cubicBezTo>
                  <a:lnTo>
                    <a:pt x="50808" y="9300"/>
                  </a:lnTo>
                  <a:cubicBezTo>
                    <a:pt x="50808" y="9300"/>
                    <a:pt x="50798" y="9310"/>
                    <a:pt x="50789" y="9328"/>
                  </a:cubicBezTo>
                  <a:cubicBezTo>
                    <a:pt x="50704" y="9366"/>
                    <a:pt x="50581" y="9366"/>
                    <a:pt x="50515" y="9461"/>
                  </a:cubicBezTo>
                  <a:lnTo>
                    <a:pt x="50543" y="9480"/>
                  </a:lnTo>
                  <a:cubicBezTo>
                    <a:pt x="50562" y="9480"/>
                    <a:pt x="50590" y="9489"/>
                    <a:pt x="50619" y="9499"/>
                  </a:cubicBezTo>
                  <a:cubicBezTo>
                    <a:pt x="50647" y="9518"/>
                    <a:pt x="50638" y="9555"/>
                    <a:pt x="50619" y="9574"/>
                  </a:cubicBezTo>
                  <a:cubicBezTo>
                    <a:pt x="50581" y="9621"/>
                    <a:pt x="50543" y="9659"/>
                    <a:pt x="50505" y="9697"/>
                  </a:cubicBezTo>
                  <a:cubicBezTo>
                    <a:pt x="50401" y="9820"/>
                    <a:pt x="50288" y="9933"/>
                    <a:pt x="50184" y="10056"/>
                  </a:cubicBezTo>
                  <a:cubicBezTo>
                    <a:pt x="50156" y="10085"/>
                    <a:pt x="50156" y="10122"/>
                    <a:pt x="50184" y="10151"/>
                  </a:cubicBezTo>
                  <a:cubicBezTo>
                    <a:pt x="50200" y="10166"/>
                    <a:pt x="50221" y="10173"/>
                    <a:pt x="50242" y="10173"/>
                  </a:cubicBezTo>
                  <a:cubicBezTo>
                    <a:pt x="50259" y="10173"/>
                    <a:pt x="50275" y="10169"/>
                    <a:pt x="50288" y="10160"/>
                  </a:cubicBezTo>
                  <a:cubicBezTo>
                    <a:pt x="50392" y="10113"/>
                    <a:pt x="50496" y="10066"/>
                    <a:pt x="50600" y="10009"/>
                  </a:cubicBezTo>
                  <a:cubicBezTo>
                    <a:pt x="50600" y="10028"/>
                    <a:pt x="50619" y="10056"/>
                    <a:pt x="50609" y="10066"/>
                  </a:cubicBezTo>
                  <a:cubicBezTo>
                    <a:pt x="50524" y="10198"/>
                    <a:pt x="50420" y="10321"/>
                    <a:pt x="50297" y="10415"/>
                  </a:cubicBezTo>
                  <a:cubicBezTo>
                    <a:pt x="50212" y="10481"/>
                    <a:pt x="50203" y="10548"/>
                    <a:pt x="50241" y="10585"/>
                  </a:cubicBezTo>
                  <a:cubicBezTo>
                    <a:pt x="50262" y="10595"/>
                    <a:pt x="50283" y="10599"/>
                    <a:pt x="50304" y="10599"/>
                  </a:cubicBezTo>
                  <a:cubicBezTo>
                    <a:pt x="50348" y="10599"/>
                    <a:pt x="50391" y="10580"/>
                    <a:pt x="50430" y="10548"/>
                  </a:cubicBezTo>
                  <a:cubicBezTo>
                    <a:pt x="50449" y="10519"/>
                    <a:pt x="50477" y="10491"/>
                    <a:pt x="50496" y="10463"/>
                  </a:cubicBezTo>
                  <a:cubicBezTo>
                    <a:pt x="50590" y="10321"/>
                    <a:pt x="50675" y="10189"/>
                    <a:pt x="50770" y="10047"/>
                  </a:cubicBezTo>
                  <a:cubicBezTo>
                    <a:pt x="50770" y="10047"/>
                    <a:pt x="50789" y="10037"/>
                    <a:pt x="50808" y="10028"/>
                  </a:cubicBezTo>
                  <a:cubicBezTo>
                    <a:pt x="50817" y="10056"/>
                    <a:pt x="50817" y="10075"/>
                    <a:pt x="50817" y="10103"/>
                  </a:cubicBezTo>
                  <a:cubicBezTo>
                    <a:pt x="50798" y="10236"/>
                    <a:pt x="50779" y="10378"/>
                    <a:pt x="50751" y="10510"/>
                  </a:cubicBezTo>
                  <a:cubicBezTo>
                    <a:pt x="50732" y="10567"/>
                    <a:pt x="50704" y="10614"/>
                    <a:pt x="50666" y="10652"/>
                  </a:cubicBezTo>
                  <a:cubicBezTo>
                    <a:pt x="50581" y="10756"/>
                    <a:pt x="50477" y="10841"/>
                    <a:pt x="50392" y="10935"/>
                  </a:cubicBezTo>
                  <a:cubicBezTo>
                    <a:pt x="50297" y="11011"/>
                    <a:pt x="50231" y="11105"/>
                    <a:pt x="50212" y="11219"/>
                  </a:cubicBezTo>
                  <a:cubicBezTo>
                    <a:pt x="50212" y="11275"/>
                    <a:pt x="50156" y="11313"/>
                    <a:pt x="50108" y="11341"/>
                  </a:cubicBezTo>
                  <a:cubicBezTo>
                    <a:pt x="50014" y="11398"/>
                    <a:pt x="49938" y="11464"/>
                    <a:pt x="49872" y="11549"/>
                  </a:cubicBezTo>
                  <a:cubicBezTo>
                    <a:pt x="49863" y="11578"/>
                    <a:pt x="49853" y="11597"/>
                    <a:pt x="49853" y="11625"/>
                  </a:cubicBezTo>
                  <a:cubicBezTo>
                    <a:pt x="49853" y="11634"/>
                    <a:pt x="49863" y="11644"/>
                    <a:pt x="49863" y="11644"/>
                  </a:cubicBezTo>
                  <a:cubicBezTo>
                    <a:pt x="49867" y="11649"/>
                    <a:pt x="49872" y="11651"/>
                    <a:pt x="49877" y="11651"/>
                  </a:cubicBezTo>
                  <a:cubicBezTo>
                    <a:pt x="49881" y="11651"/>
                    <a:pt x="49886" y="11649"/>
                    <a:pt x="49891" y="11644"/>
                  </a:cubicBezTo>
                  <a:cubicBezTo>
                    <a:pt x="49896" y="11649"/>
                    <a:pt x="49900" y="11651"/>
                    <a:pt x="49905" y="11651"/>
                  </a:cubicBezTo>
                  <a:cubicBezTo>
                    <a:pt x="49910" y="11651"/>
                    <a:pt x="49915" y="11649"/>
                    <a:pt x="49919" y="11644"/>
                  </a:cubicBezTo>
                  <a:cubicBezTo>
                    <a:pt x="50023" y="11568"/>
                    <a:pt x="50127" y="11483"/>
                    <a:pt x="50231" y="11398"/>
                  </a:cubicBezTo>
                  <a:cubicBezTo>
                    <a:pt x="50316" y="11332"/>
                    <a:pt x="50382" y="11256"/>
                    <a:pt x="50449" y="11171"/>
                  </a:cubicBezTo>
                  <a:cubicBezTo>
                    <a:pt x="50496" y="11105"/>
                    <a:pt x="50543" y="11039"/>
                    <a:pt x="50600" y="10973"/>
                  </a:cubicBezTo>
                  <a:cubicBezTo>
                    <a:pt x="50656" y="11001"/>
                    <a:pt x="50628" y="11039"/>
                    <a:pt x="50628" y="11067"/>
                  </a:cubicBezTo>
                  <a:cubicBezTo>
                    <a:pt x="50600" y="11134"/>
                    <a:pt x="50590" y="11209"/>
                    <a:pt x="50581" y="11275"/>
                  </a:cubicBezTo>
                  <a:cubicBezTo>
                    <a:pt x="50571" y="11379"/>
                    <a:pt x="50534" y="11483"/>
                    <a:pt x="50467" y="11559"/>
                  </a:cubicBezTo>
                  <a:cubicBezTo>
                    <a:pt x="50363" y="11672"/>
                    <a:pt x="50260" y="11776"/>
                    <a:pt x="50156" y="11890"/>
                  </a:cubicBezTo>
                  <a:cubicBezTo>
                    <a:pt x="50108" y="11937"/>
                    <a:pt x="50080" y="11994"/>
                    <a:pt x="50070" y="12060"/>
                  </a:cubicBezTo>
                  <a:cubicBezTo>
                    <a:pt x="50070" y="12079"/>
                    <a:pt x="50070" y="12098"/>
                    <a:pt x="50089" y="12107"/>
                  </a:cubicBezTo>
                  <a:cubicBezTo>
                    <a:pt x="50094" y="12112"/>
                    <a:pt x="50101" y="12114"/>
                    <a:pt x="50109" y="12114"/>
                  </a:cubicBezTo>
                  <a:cubicBezTo>
                    <a:pt x="50118" y="12114"/>
                    <a:pt x="50127" y="12112"/>
                    <a:pt x="50137" y="12107"/>
                  </a:cubicBezTo>
                  <a:cubicBezTo>
                    <a:pt x="50193" y="12060"/>
                    <a:pt x="50250" y="12003"/>
                    <a:pt x="50297" y="11946"/>
                  </a:cubicBezTo>
                  <a:cubicBezTo>
                    <a:pt x="50363" y="11861"/>
                    <a:pt x="50449" y="11776"/>
                    <a:pt x="50534" y="11701"/>
                  </a:cubicBezTo>
                  <a:cubicBezTo>
                    <a:pt x="50552" y="11729"/>
                    <a:pt x="50571" y="11757"/>
                    <a:pt x="50571" y="11776"/>
                  </a:cubicBezTo>
                  <a:cubicBezTo>
                    <a:pt x="50571" y="11937"/>
                    <a:pt x="50571" y="12098"/>
                    <a:pt x="50562" y="12249"/>
                  </a:cubicBezTo>
                  <a:cubicBezTo>
                    <a:pt x="50543" y="12523"/>
                    <a:pt x="50524" y="12787"/>
                    <a:pt x="50496" y="13052"/>
                  </a:cubicBezTo>
                  <a:cubicBezTo>
                    <a:pt x="50486" y="13128"/>
                    <a:pt x="50477" y="13194"/>
                    <a:pt x="50458" y="13269"/>
                  </a:cubicBezTo>
                  <a:cubicBezTo>
                    <a:pt x="50411" y="13515"/>
                    <a:pt x="50354" y="13761"/>
                    <a:pt x="50307" y="14007"/>
                  </a:cubicBezTo>
                  <a:cubicBezTo>
                    <a:pt x="50288" y="14082"/>
                    <a:pt x="50269" y="14167"/>
                    <a:pt x="50250" y="14243"/>
                  </a:cubicBezTo>
                  <a:cubicBezTo>
                    <a:pt x="50231" y="14318"/>
                    <a:pt x="50222" y="14385"/>
                    <a:pt x="50212" y="14460"/>
                  </a:cubicBezTo>
                  <a:cubicBezTo>
                    <a:pt x="50165" y="14489"/>
                    <a:pt x="50127" y="14507"/>
                    <a:pt x="50080" y="14526"/>
                  </a:cubicBezTo>
                  <a:cubicBezTo>
                    <a:pt x="49910" y="14564"/>
                    <a:pt x="49749" y="14621"/>
                    <a:pt x="49589" y="14696"/>
                  </a:cubicBezTo>
                  <a:cubicBezTo>
                    <a:pt x="49539" y="14718"/>
                    <a:pt x="49489" y="14728"/>
                    <a:pt x="49440" y="14728"/>
                  </a:cubicBezTo>
                  <a:cubicBezTo>
                    <a:pt x="49423" y="14728"/>
                    <a:pt x="49407" y="14727"/>
                    <a:pt x="49390" y="14725"/>
                  </a:cubicBezTo>
                  <a:cubicBezTo>
                    <a:pt x="49173" y="14744"/>
                    <a:pt x="48946" y="14753"/>
                    <a:pt x="48719" y="14772"/>
                  </a:cubicBezTo>
                  <a:cubicBezTo>
                    <a:pt x="48710" y="14772"/>
                    <a:pt x="48710" y="14791"/>
                    <a:pt x="48700" y="14810"/>
                  </a:cubicBezTo>
                  <a:cubicBezTo>
                    <a:pt x="48691" y="14819"/>
                    <a:pt x="48710" y="14819"/>
                    <a:pt x="48719" y="14829"/>
                  </a:cubicBezTo>
                  <a:lnTo>
                    <a:pt x="48747" y="14829"/>
                  </a:lnTo>
                  <a:cubicBezTo>
                    <a:pt x="48826" y="14839"/>
                    <a:pt x="48905" y="14844"/>
                    <a:pt x="48985" y="14844"/>
                  </a:cubicBezTo>
                  <a:cubicBezTo>
                    <a:pt x="49135" y="14844"/>
                    <a:pt x="49286" y="14825"/>
                    <a:pt x="49428" y="14782"/>
                  </a:cubicBezTo>
                  <a:cubicBezTo>
                    <a:pt x="49503" y="14810"/>
                    <a:pt x="49503" y="14876"/>
                    <a:pt x="49551" y="14914"/>
                  </a:cubicBezTo>
                  <a:cubicBezTo>
                    <a:pt x="49692" y="14971"/>
                    <a:pt x="49834" y="15027"/>
                    <a:pt x="49976" y="15084"/>
                  </a:cubicBezTo>
                  <a:cubicBezTo>
                    <a:pt x="50080" y="15122"/>
                    <a:pt x="50156" y="15226"/>
                    <a:pt x="50165" y="15339"/>
                  </a:cubicBezTo>
                  <a:cubicBezTo>
                    <a:pt x="50165" y="15386"/>
                    <a:pt x="50165" y="15434"/>
                    <a:pt x="50165" y="15481"/>
                  </a:cubicBezTo>
                  <a:cubicBezTo>
                    <a:pt x="50156" y="15528"/>
                    <a:pt x="50156" y="15575"/>
                    <a:pt x="50165" y="15613"/>
                  </a:cubicBezTo>
                  <a:cubicBezTo>
                    <a:pt x="50241" y="15812"/>
                    <a:pt x="50212" y="16020"/>
                    <a:pt x="50241" y="16218"/>
                  </a:cubicBezTo>
                  <a:cubicBezTo>
                    <a:pt x="50260" y="16341"/>
                    <a:pt x="50269" y="16454"/>
                    <a:pt x="50278" y="16577"/>
                  </a:cubicBezTo>
                  <a:cubicBezTo>
                    <a:pt x="50278" y="16785"/>
                    <a:pt x="50288" y="17002"/>
                    <a:pt x="50326" y="17210"/>
                  </a:cubicBezTo>
                  <a:cubicBezTo>
                    <a:pt x="50335" y="17324"/>
                    <a:pt x="50345" y="17447"/>
                    <a:pt x="50345" y="17560"/>
                  </a:cubicBezTo>
                  <a:lnTo>
                    <a:pt x="50345" y="18647"/>
                  </a:lnTo>
                  <a:cubicBezTo>
                    <a:pt x="50335" y="18751"/>
                    <a:pt x="50345" y="18864"/>
                    <a:pt x="50382" y="18968"/>
                  </a:cubicBezTo>
                  <a:cubicBezTo>
                    <a:pt x="50392" y="19044"/>
                    <a:pt x="50401" y="19119"/>
                    <a:pt x="50401" y="19195"/>
                  </a:cubicBezTo>
                  <a:lnTo>
                    <a:pt x="50401" y="19526"/>
                  </a:lnTo>
                  <a:cubicBezTo>
                    <a:pt x="50401" y="19649"/>
                    <a:pt x="50411" y="19781"/>
                    <a:pt x="50449" y="19904"/>
                  </a:cubicBezTo>
                  <a:cubicBezTo>
                    <a:pt x="50477" y="20055"/>
                    <a:pt x="50496" y="20197"/>
                    <a:pt x="50486" y="20348"/>
                  </a:cubicBezTo>
                  <a:cubicBezTo>
                    <a:pt x="50486" y="20386"/>
                    <a:pt x="50458" y="20414"/>
                    <a:pt x="50420" y="20424"/>
                  </a:cubicBezTo>
                  <a:lnTo>
                    <a:pt x="50241" y="20424"/>
                  </a:lnTo>
                  <a:lnTo>
                    <a:pt x="50052" y="20433"/>
                  </a:lnTo>
                  <a:cubicBezTo>
                    <a:pt x="50070" y="20461"/>
                    <a:pt x="50080" y="20499"/>
                    <a:pt x="50099" y="20499"/>
                  </a:cubicBezTo>
                  <a:cubicBezTo>
                    <a:pt x="50156" y="20509"/>
                    <a:pt x="50212" y="20509"/>
                    <a:pt x="50269" y="20509"/>
                  </a:cubicBezTo>
                  <a:lnTo>
                    <a:pt x="50505" y="20509"/>
                  </a:lnTo>
                  <a:cubicBezTo>
                    <a:pt x="50581" y="20631"/>
                    <a:pt x="50562" y="20754"/>
                    <a:pt x="50609" y="20868"/>
                  </a:cubicBezTo>
                  <a:cubicBezTo>
                    <a:pt x="50638" y="21170"/>
                    <a:pt x="50723" y="21463"/>
                    <a:pt x="50666" y="21784"/>
                  </a:cubicBezTo>
                  <a:cubicBezTo>
                    <a:pt x="50590" y="21822"/>
                    <a:pt x="50515" y="21860"/>
                    <a:pt x="50449" y="21907"/>
                  </a:cubicBezTo>
                  <a:cubicBezTo>
                    <a:pt x="50382" y="21964"/>
                    <a:pt x="50326" y="22030"/>
                    <a:pt x="50260" y="22087"/>
                  </a:cubicBezTo>
                  <a:cubicBezTo>
                    <a:pt x="50222" y="22115"/>
                    <a:pt x="50184" y="22144"/>
                    <a:pt x="50146" y="22172"/>
                  </a:cubicBezTo>
                  <a:cubicBezTo>
                    <a:pt x="50061" y="22238"/>
                    <a:pt x="49957" y="22266"/>
                    <a:pt x="49844" y="22266"/>
                  </a:cubicBezTo>
                  <a:cubicBezTo>
                    <a:pt x="49832" y="22265"/>
                    <a:pt x="49821" y="22265"/>
                    <a:pt x="49810" y="22265"/>
                  </a:cubicBezTo>
                  <a:cubicBezTo>
                    <a:pt x="49736" y="22265"/>
                    <a:pt x="49664" y="22290"/>
                    <a:pt x="49598" y="22323"/>
                  </a:cubicBezTo>
                  <a:cubicBezTo>
                    <a:pt x="49267" y="22493"/>
                    <a:pt x="48899" y="22559"/>
                    <a:pt x="48539" y="22635"/>
                  </a:cubicBezTo>
                  <a:cubicBezTo>
                    <a:pt x="48492" y="22644"/>
                    <a:pt x="48445" y="22663"/>
                    <a:pt x="48398" y="22673"/>
                  </a:cubicBezTo>
                  <a:cubicBezTo>
                    <a:pt x="48388" y="22673"/>
                    <a:pt x="48379" y="22701"/>
                    <a:pt x="48379" y="22720"/>
                  </a:cubicBezTo>
                  <a:cubicBezTo>
                    <a:pt x="48404" y="22742"/>
                    <a:pt x="48433" y="22747"/>
                    <a:pt x="48462" y="22747"/>
                  </a:cubicBezTo>
                  <a:cubicBezTo>
                    <a:pt x="48486" y="22747"/>
                    <a:pt x="48510" y="22744"/>
                    <a:pt x="48533" y="22744"/>
                  </a:cubicBezTo>
                  <a:cubicBezTo>
                    <a:pt x="48555" y="22744"/>
                    <a:pt x="48577" y="22747"/>
                    <a:pt x="48596" y="22758"/>
                  </a:cubicBezTo>
                  <a:cubicBezTo>
                    <a:pt x="48677" y="22794"/>
                    <a:pt x="48757" y="22808"/>
                    <a:pt x="48838" y="22808"/>
                  </a:cubicBezTo>
                  <a:cubicBezTo>
                    <a:pt x="48861" y="22808"/>
                    <a:pt x="48885" y="22807"/>
                    <a:pt x="48908" y="22805"/>
                  </a:cubicBezTo>
                  <a:cubicBezTo>
                    <a:pt x="49069" y="22805"/>
                    <a:pt x="49229" y="22767"/>
                    <a:pt x="49371" y="22711"/>
                  </a:cubicBezTo>
                  <a:cubicBezTo>
                    <a:pt x="49338" y="22696"/>
                    <a:pt x="49300" y="22689"/>
                    <a:pt x="49261" y="22689"/>
                  </a:cubicBezTo>
                  <a:cubicBezTo>
                    <a:pt x="49222" y="22689"/>
                    <a:pt x="49182" y="22696"/>
                    <a:pt x="49144" y="22711"/>
                  </a:cubicBezTo>
                  <a:cubicBezTo>
                    <a:pt x="49060" y="22729"/>
                    <a:pt x="48973" y="22735"/>
                    <a:pt x="48884" y="22735"/>
                  </a:cubicBezTo>
                  <a:cubicBezTo>
                    <a:pt x="48832" y="22735"/>
                    <a:pt x="48780" y="22733"/>
                    <a:pt x="48728" y="22729"/>
                  </a:cubicBezTo>
                  <a:cubicBezTo>
                    <a:pt x="48908" y="22654"/>
                    <a:pt x="49088" y="22607"/>
                    <a:pt x="49277" y="22578"/>
                  </a:cubicBezTo>
                  <a:cubicBezTo>
                    <a:pt x="49291" y="22576"/>
                    <a:pt x="49305" y="22575"/>
                    <a:pt x="49319" y="22575"/>
                  </a:cubicBezTo>
                  <a:cubicBezTo>
                    <a:pt x="49362" y="22575"/>
                    <a:pt x="49404" y="22585"/>
                    <a:pt x="49447" y="22607"/>
                  </a:cubicBezTo>
                  <a:cubicBezTo>
                    <a:pt x="49617" y="22673"/>
                    <a:pt x="49787" y="22729"/>
                    <a:pt x="49976" y="22758"/>
                  </a:cubicBezTo>
                  <a:cubicBezTo>
                    <a:pt x="50042" y="22777"/>
                    <a:pt x="50118" y="22796"/>
                    <a:pt x="50203" y="22824"/>
                  </a:cubicBezTo>
                  <a:cubicBezTo>
                    <a:pt x="50174" y="22852"/>
                    <a:pt x="50165" y="22881"/>
                    <a:pt x="50137" y="22900"/>
                  </a:cubicBezTo>
                  <a:cubicBezTo>
                    <a:pt x="50070" y="22928"/>
                    <a:pt x="49995" y="22956"/>
                    <a:pt x="49929" y="22994"/>
                  </a:cubicBezTo>
                  <a:cubicBezTo>
                    <a:pt x="49900" y="23004"/>
                    <a:pt x="49881" y="23022"/>
                    <a:pt x="49872" y="23051"/>
                  </a:cubicBezTo>
                  <a:cubicBezTo>
                    <a:pt x="49863" y="23070"/>
                    <a:pt x="49863" y="23117"/>
                    <a:pt x="49872" y="23117"/>
                  </a:cubicBezTo>
                  <a:cubicBezTo>
                    <a:pt x="49910" y="23164"/>
                    <a:pt x="49967" y="23183"/>
                    <a:pt x="50023" y="23202"/>
                  </a:cubicBezTo>
                  <a:cubicBezTo>
                    <a:pt x="50193" y="23221"/>
                    <a:pt x="50316" y="23334"/>
                    <a:pt x="50467" y="23382"/>
                  </a:cubicBezTo>
                  <a:cubicBezTo>
                    <a:pt x="50505" y="23400"/>
                    <a:pt x="50524" y="23429"/>
                    <a:pt x="50534" y="23467"/>
                  </a:cubicBezTo>
                  <a:cubicBezTo>
                    <a:pt x="50590" y="23741"/>
                    <a:pt x="50609" y="24015"/>
                    <a:pt x="50609" y="24298"/>
                  </a:cubicBezTo>
                  <a:cubicBezTo>
                    <a:pt x="50590" y="24799"/>
                    <a:pt x="50600" y="25309"/>
                    <a:pt x="50600" y="25820"/>
                  </a:cubicBezTo>
                  <a:cubicBezTo>
                    <a:pt x="50590" y="25924"/>
                    <a:pt x="50600" y="26037"/>
                    <a:pt x="50628" y="26141"/>
                  </a:cubicBezTo>
                  <a:cubicBezTo>
                    <a:pt x="50656" y="26245"/>
                    <a:pt x="50666" y="26349"/>
                    <a:pt x="50656" y="26444"/>
                  </a:cubicBezTo>
                  <a:lnTo>
                    <a:pt x="50656" y="28636"/>
                  </a:lnTo>
                  <a:cubicBezTo>
                    <a:pt x="50647" y="28835"/>
                    <a:pt x="50666" y="29042"/>
                    <a:pt x="50694" y="29241"/>
                  </a:cubicBezTo>
                  <a:cubicBezTo>
                    <a:pt x="50732" y="29364"/>
                    <a:pt x="50732" y="29496"/>
                    <a:pt x="50704" y="29619"/>
                  </a:cubicBezTo>
                  <a:cubicBezTo>
                    <a:pt x="50675" y="29666"/>
                    <a:pt x="50619" y="29704"/>
                    <a:pt x="50552" y="29704"/>
                  </a:cubicBezTo>
                  <a:cubicBezTo>
                    <a:pt x="50363" y="29770"/>
                    <a:pt x="50156" y="29799"/>
                    <a:pt x="49948" y="29799"/>
                  </a:cubicBezTo>
                  <a:cubicBezTo>
                    <a:pt x="49907" y="29795"/>
                    <a:pt x="49866" y="29794"/>
                    <a:pt x="49824" y="29794"/>
                  </a:cubicBezTo>
                  <a:cubicBezTo>
                    <a:pt x="49742" y="29794"/>
                    <a:pt x="49658" y="29799"/>
                    <a:pt x="49570" y="29799"/>
                  </a:cubicBezTo>
                  <a:cubicBezTo>
                    <a:pt x="49522" y="29789"/>
                    <a:pt x="49475" y="29780"/>
                    <a:pt x="49428" y="29770"/>
                  </a:cubicBezTo>
                  <a:cubicBezTo>
                    <a:pt x="49395" y="29760"/>
                    <a:pt x="49373" y="29754"/>
                    <a:pt x="49357" y="29754"/>
                  </a:cubicBezTo>
                  <a:cubicBezTo>
                    <a:pt x="49327" y="29754"/>
                    <a:pt x="49321" y="29778"/>
                    <a:pt x="49314" y="29846"/>
                  </a:cubicBezTo>
                  <a:cubicBezTo>
                    <a:pt x="49314" y="29865"/>
                    <a:pt x="49305" y="29893"/>
                    <a:pt x="49277" y="29902"/>
                  </a:cubicBezTo>
                  <a:cubicBezTo>
                    <a:pt x="49229" y="29931"/>
                    <a:pt x="49192" y="29940"/>
                    <a:pt x="49144" y="29969"/>
                  </a:cubicBezTo>
                  <a:cubicBezTo>
                    <a:pt x="49144" y="29969"/>
                    <a:pt x="49144" y="29997"/>
                    <a:pt x="49144" y="30025"/>
                  </a:cubicBezTo>
                  <a:cubicBezTo>
                    <a:pt x="49290" y="30010"/>
                    <a:pt x="49437" y="30002"/>
                    <a:pt x="49582" y="30002"/>
                  </a:cubicBezTo>
                  <a:cubicBezTo>
                    <a:pt x="49964" y="30002"/>
                    <a:pt x="50344" y="30055"/>
                    <a:pt x="50713" y="30158"/>
                  </a:cubicBezTo>
                  <a:cubicBezTo>
                    <a:pt x="50770" y="30205"/>
                    <a:pt x="50770" y="30252"/>
                    <a:pt x="50779" y="30299"/>
                  </a:cubicBezTo>
                  <a:cubicBezTo>
                    <a:pt x="50789" y="30356"/>
                    <a:pt x="50808" y="30422"/>
                    <a:pt x="50836" y="30479"/>
                  </a:cubicBezTo>
                  <a:cubicBezTo>
                    <a:pt x="50921" y="30630"/>
                    <a:pt x="50968" y="30810"/>
                    <a:pt x="50978" y="30980"/>
                  </a:cubicBezTo>
                  <a:cubicBezTo>
                    <a:pt x="50987" y="31037"/>
                    <a:pt x="50940" y="31055"/>
                    <a:pt x="50893" y="31065"/>
                  </a:cubicBezTo>
                  <a:cubicBezTo>
                    <a:pt x="50968" y="31112"/>
                    <a:pt x="51025" y="31188"/>
                    <a:pt x="51053" y="31273"/>
                  </a:cubicBezTo>
                  <a:cubicBezTo>
                    <a:pt x="51091" y="31509"/>
                    <a:pt x="51148" y="31745"/>
                    <a:pt x="51214" y="31982"/>
                  </a:cubicBezTo>
                  <a:cubicBezTo>
                    <a:pt x="51271" y="32152"/>
                    <a:pt x="51290" y="32341"/>
                    <a:pt x="51280" y="32520"/>
                  </a:cubicBezTo>
                  <a:lnTo>
                    <a:pt x="51280" y="32936"/>
                  </a:lnTo>
                  <a:cubicBezTo>
                    <a:pt x="51280" y="33021"/>
                    <a:pt x="51299" y="33106"/>
                    <a:pt x="51309" y="33182"/>
                  </a:cubicBezTo>
                  <a:cubicBezTo>
                    <a:pt x="51327" y="33267"/>
                    <a:pt x="51337" y="33352"/>
                    <a:pt x="51346" y="33428"/>
                  </a:cubicBezTo>
                  <a:cubicBezTo>
                    <a:pt x="51356" y="33881"/>
                    <a:pt x="51356" y="34316"/>
                    <a:pt x="51356" y="34741"/>
                  </a:cubicBezTo>
                  <a:lnTo>
                    <a:pt x="51337" y="34741"/>
                  </a:lnTo>
                  <a:cubicBezTo>
                    <a:pt x="51337" y="34779"/>
                    <a:pt x="51327" y="34807"/>
                    <a:pt x="51318" y="34845"/>
                  </a:cubicBezTo>
                  <a:cubicBezTo>
                    <a:pt x="51153" y="34949"/>
                    <a:pt x="50957" y="34998"/>
                    <a:pt x="50758" y="34998"/>
                  </a:cubicBezTo>
                  <a:cubicBezTo>
                    <a:pt x="50740" y="34998"/>
                    <a:pt x="50722" y="34997"/>
                    <a:pt x="50704" y="34996"/>
                  </a:cubicBezTo>
                  <a:cubicBezTo>
                    <a:pt x="50515" y="34996"/>
                    <a:pt x="50316" y="34996"/>
                    <a:pt x="50118" y="35006"/>
                  </a:cubicBezTo>
                  <a:cubicBezTo>
                    <a:pt x="50106" y="35004"/>
                    <a:pt x="50095" y="35003"/>
                    <a:pt x="50083" y="35003"/>
                  </a:cubicBezTo>
                  <a:cubicBezTo>
                    <a:pt x="50026" y="35003"/>
                    <a:pt x="49966" y="35022"/>
                    <a:pt x="49919" y="35053"/>
                  </a:cubicBezTo>
                  <a:cubicBezTo>
                    <a:pt x="49867" y="35090"/>
                    <a:pt x="49798" y="35116"/>
                    <a:pt x="49729" y="35116"/>
                  </a:cubicBezTo>
                  <a:cubicBezTo>
                    <a:pt x="49710" y="35116"/>
                    <a:pt x="49692" y="35114"/>
                    <a:pt x="49674" y="35110"/>
                  </a:cubicBezTo>
                  <a:cubicBezTo>
                    <a:pt x="49560" y="35110"/>
                    <a:pt x="49437" y="35100"/>
                    <a:pt x="49324" y="35072"/>
                  </a:cubicBezTo>
                  <a:cubicBezTo>
                    <a:pt x="49318" y="35069"/>
                    <a:pt x="49312" y="35068"/>
                    <a:pt x="49305" y="35068"/>
                  </a:cubicBezTo>
                  <a:cubicBezTo>
                    <a:pt x="49288" y="35068"/>
                    <a:pt x="49266" y="35075"/>
                    <a:pt x="49239" y="35081"/>
                  </a:cubicBezTo>
                  <a:cubicBezTo>
                    <a:pt x="49258" y="35110"/>
                    <a:pt x="49267" y="35138"/>
                    <a:pt x="49296" y="35148"/>
                  </a:cubicBezTo>
                  <a:cubicBezTo>
                    <a:pt x="49390" y="35204"/>
                    <a:pt x="49494" y="35233"/>
                    <a:pt x="49598" y="35233"/>
                  </a:cubicBezTo>
                  <a:cubicBezTo>
                    <a:pt x="49618" y="35231"/>
                    <a:pt x="49638" y="35231"/>
                    <a:pt x="49659" y="35231"/>
                  </a:cubicBezTo>
                  <a:cubicBezTo>
                    <a:pt x="49801" y="35231"/>
                    <a:pt x="49948" y="35260"/>
                    <a:pt x="50080" y="35318"/>
                  </a:cubicBezTo>
                  <a:cubicBezTo>
                    <a:pt x="50137" y="35337"/>
                    <a:pt x="50193" y="35346"/>
                    <a:pt x="50250" y="35346"/>
                  </a:cubicBezTo>
                  <a:cubicBezTo>
                    <a:pt x="50332" y="35346"/>
                    <a:pt x="50410" y="35350"/>
                    <a:pt x="50489" y="35350"/>
                  </a:cubicBezTo>
                  <a:cubicBezTo>
                    <a:pt x="50528" y="35350"/>
                    <a:pt x="50568" y="35349"/>
                    <a:pt x="50609" y="35346"/>
                  </a:cubicBezTo>
                  <a:cubicBezTo>
                    <a:pt x="50630" y="35345"/>
                    <a:pt x="50651" y="35344"/>
                    <a:pt x="50672" y="35344"/>
                  </a:cubicBezTo>
                  <a:cubicBezTo>
                    <a:pt x="50823" y="35344"/>
                    <a:pt x="50979" y="35374"/>
                    <a:pt x="51120" y="35441"/>
                  </a:cubicBezTo>
                  <a:cubicBezTo>
                    <a:pt x="51129" y="35459"/>
                    <a:pt x="51138" y="35488"/>
                    <a:pt x="51148" y="35507"/>
                  </a:cubicBezTo>
                  <a:cubicBezTo>
                    <a:pt x="51157" y="35630"/>
                    <a:pt x="51157" y="35752"/>
                    <a:pt x="51138" y="35866"/>
                  </a:cubicBezTo>
                  <a:cubicBezTo>
                    <a:pt x="51101" y="36017"/>
                    <a:pt x="51082" y="36178"/>
                    <a:pt x="51082" y="36329"/>
                  </a:cubicBezTo>
                  <a:cubicBezTo>
                    <a:pt x="51082" y="36357"/>
                    <a:pt x="51072" y="36386"/>
                    <a:pt x="51063" y="36414"/>
                  </a:cubicBezTo>
                  <a:cubicBezTo>
                    <a:pt x="51010" y="36460"/>
                    <a:pt x="50940" y="36488"/>
                    <a:pt x="50866" y="36488"/>
                  </a:cubicBezTo>
                  <a:cubicBezTo>
                    <a:pt x="50834" y="36488"/>
                    <a:pt x="50802" y="36482"/>
                    <a:pt x="50770" y="36471"/>
                  </a:cubicBezTo>
                  <a:cubicBezTo>
                    <a:pt x="50704" y="36452"/>
                    <a:pt x="50638" y="36442"/>
                    <a:pt x="50571" y="36442"/>
                  </a:cubicBezTo>
                  <a:lnTo>
                    <a:pt x="50278" y="36442"/>
                  </a:lnTo>
                  <a:cubicBezTo>
                    <a:pt x="50250" y="36395"/>
                    <a:pt x="50241" y="36348"/>
                    <a:pt x="50203" y="36319"/>
                  </a:cubicBezTo>
                  <a:cubicBezTo>
                    <a:pt x="50146" y="36282"/>
                    <a:pt x="50089" y="36253"/>
                    <a:pt x="50023" y="36225"/>
                  </a:cubicBezTo>
                  <a:cubicBezTo>
                    <a:pt x="50004" y="36216"/>
                    <a:pt x="49967" y="36216"/>
                    <a:pt x="49938" y="36216"/>
                  </a:cubicBezTo>
                  <a:cubicBezTo>
                    <a:pt x="49834" y="36225"/>
                    <a:pt x="49730" y="36234"/>
                    <a:pt x="49626" y="36244"/>
                  </a:cubicBezTo>
                  <a:cubicBezTo>
                    <a:pt x="49598" y="36244"/>
                    <a:pt x="49598" y="36263"/>
                    <a:pt x="49607" y="36282"/>
                  </a:cubicBezTo>
                  <a:cubicBezTo>
                    <a:pt x="49617" y="36301"/>
                    <a:pt x="49617" y="36301"/>
                    <a:pt x="49617" y="36301"/>
                  </a:cubicBezTo>
                  <a:cubicBezTo>
                    <a:pt x="49692" y="36310"/>
                    <a:pt x="49768" y="36319"/>
                    <a:pt x="49844" y="36329"/>
                  </a:cubicBezTo>
                  <a:cubicBezTo>
                    <a:pt x="49929" y="36329"/>
                    <a:pt x="50004" y="36367"/>
                    <a:pt x="50052" y="36433"/>
                  </a:cubicBezTo>
                  <a:cubicBezTo>
                    <a:pt x="50061" y="36452"/>
                    <a:pt x="50089" y="36471"/>
                    <a:pt x="50108" y="36490"/>
                  </a:cubicBezTo>
                  <a:cubicBezTo>
                    <a:pt x="50241" y="36622"/>
                    <a:pt x="50411" y="36726"/>
                    <a:pt x="50590" y="36783"/>
                  </a:cubicBezTo>
                  <a:cubicBezTo>
                    <a:pt x="50732" y="36839"/>
                    <a:pt x="50874" y="36887"/>
                    <a:pt x="51016" y="36943"/>
                  </a:cubicBezTo>
                  <a:cubicBezTo>
                    <a:pt x="51072" y="36953"/>
                    <a:pt x="51101" y="37000"/>
                    <a:pt x="51091" y="37057"/>
                  </a:cubicBezTo>
                  <a:cubicBezTo>
                    <a:pt x="51063" y="37340"/>
                    <a:pt x="51053" y="37624"/>
                    <a:pt x="51063" y="37907"/>
                  </a:cubicBezTo>
                  <a:cubicBezTo>
                    <a:pt x="51063" y="38125"/>
                    <a:pt x="51034" y="38332"/>
                    <a:pt x="50997" y="38540"/>
                  </a:cubicBezTo>
                  <a:cubicBezTo>
                    <a:pt x="50997" y="38550"/>
                    <a:pt x="50987" y="38559"/>
                    <a:pt x="50978" y="38559"/>
                  </a:cubicBezTo>
                  <a:cubicBezTo>
                    <a:pt x="50978" y="38559"/>
                    <a:pt x="50940" y="38540"/>
                    <a:pt x="50940" y="38531"/>
                  </a:cubicBezTo>
                  <a:cubicBezTo>
                    <a:pt x="50930" y="38493"/>
                    <a:pt x="50921" y="38446"/>
                    <a:pt x="50921" y="38399"/>
                  </a:cubicBezTo>
                  <a:cubicBezTo>
                    <a:pt x="50912" y="38162"/>
                    <a:pt x="50902" y="37917"/>
                    <a:pt x="50893" y="37680"/>
                  </a:cubicBezTo>
                  <a:cubicBezTo>
                    <a:pt x="50893" y="37652"/>
                    <a:pt x="50883" y="37633"/>
                    <a:pt x="50883" y="37605"/>
                  </a:cubicBezTo>
                  <a:cubicBezTo>
                    <a:pt x="50864" y="37917"/>
                    <a:pt x="50864" y="38228"/>
                    <a:pt x="50845" y="38531"/>
                  </a:cubicBezTo>
                  <a:cubicBezTo>
                    <a:pt x="50824" y="38536"/>
                    <a:pt x="50803" y="38538"/>
                    <a:pt x="50782" y="38538"/>
                  </a:cubicBezTo>
                  <a:cubicBezTo>
                    <a:pt x="50719" y="38538"/>
                    <a:pt x="50659" y="38517"/>
                    <a:pt x="50609" y="38474"/>
                  </a:cubicBezTo>
                  <a:cubicBezTo>
                    <a:pt x="50581" y="38465"/>
                    <a:pt x="50571" y="38436"/>
                    <a:pt x="50562" y="38408"/>
                  </a:cubicBezTo>
                  <a:cubicBezTo>
                    <a:pt x="50552" y="38361"/>
                    <a:pt x="50552" y="38314"/>
                    <a:pt x="50562" y="38276"/>
                  </a:cubicBezTo>
                  <a:cubicBezTo>
                    <a:pt x="50581" y="38228"/>
                    <a:pt x="50562" y="38181"/>
                    <a:pt x="50534" y="38153"/>
                  </a:cubicBezTo>
                  <a:cubicBezTo>
                    <a:pt x="50505" y="38106"/>
                    <a:pt x="50496" y="38049"/>
                    <a:pt x="50486" y="37992"/>
                  </a:cubicBezTo>
                  <a:cubicBezTo>
                    <a:pt x="50486" y="37983"/>
                    <a:pt x="50458" y="37973"/>
                    <a:pt x="50449" y="37964"/>
                  </a:cubicBezTo>
                  <a:cubicBezTo>
                    <a:pt x="50430" y="37973"/>
                    <a:pt x="50411" y="37983"/>
                    <a:pt x="50411" y="37992"/>
                  </a:cubicBezTo>
                  <a:lnTo>
                    <a:pt x="50411" y="38125"/>
                  </a:lnTo>
                  <a:cubicBezTo>
                    <a:pt x="50398" y="38150"/>
                    <a:pt x="50369" y="38167"/>
                    <a:pt x="50339" y="38167"/>
                  </a:cubicBezTo>
                  <a:cubicBezTo>
                    <a:pt x="50325" y="38167"/>
                    <a:pt x="50310" y="38162"/>
                    <a:pt x="50297" y="38153"/>
                  </a:cubicBezTo>
                  <a:cubicBezTo>
                    <a:pt x="50193" y="38077"/>
                    <a:pt x="50061" y="38077"/>
                    <a:pt x="49948" y="38011"/>
                  </a:cubicBezTo>
                  <a:cubicBezTo>
                    <a:pt x="49948" y="38011"/>
                    <a:pt x="49910" y="38021"/>
                    <a:pt x="49900" y="38030"/>
                  </a:cubicBezTo>
                  <a:cubicBezTo>
                    <a:pt x="49900" y="38049"/>
                    <a:pt x="49900" y="38068"/>
                    <a:pt x="49910" y="38077"/>
                  </a:cubicBezTo>
                  <a:cubicBezTo>
                    <a:pt x="49995" y="38143"/>
                    <a:pt x="50080" y="38200"/>
                    <a:pt x="50156" y="38266"/>
                  </a:cubicBezTo>
                  <a:lnTo>
                    <a:pt x="50156" y="38285"/>
                  </a:lnTo>
                  <a:cubicBezTo>
                    <a:pt x="50156" y="38295"/>
                    <a:pt x="50146" y="38304"/>
                    <a:pt x="50137" y="38304"/>
                  </a:cubicBezTo>
                  <a:cubicBezTo>
                    <a:pt x="50137" y="38304"/>
                    <a:pt x="50108" y="38285"/>
                    <a:pt x="50089" y="38285"/>
                  </a:cubicBezTo>
                  <a:lnTo>
                    <a:pt x="50042" y="38285"/>
                  </a:lnTo>
                  <a:cubicBezTo>
                    <a:pt x="50042" y="38314"/>
                    <a:pt x="50023" y="38342"/>
                    <a:pt x="50042" y="38361"/>
                  </a:cubicBezTo>
                  <a:cubicBezTo>
                    <a:pt x="50089" y="38408"/>
                    <a:pt x="50146" y="38446"/>
                    <a:pt x="50203" y="38493"/>
                  </a:cubicBezTo>
                  <a:cubicBezTo>
                    <a:pt x="50212" y="38786"/>
                    <a:pt x="50231" y="39088"/>
                    <a:pt x="50260" y="39391"/>
                  </a:cubicBezTo>
                  <a:cubicBezTo>
                    <a:pt x="50269" y="39542"/>
                    <a:pt x="50278" y="39693"/>
                    <a:pt x="50288" y="39835"/>
                  </a:cubicBezTo>
                  <a:cubicBezTo>
                    <a:pt x="50297" y="40052"/>
                    <a:pt x="50307" y="40260"/>
                    <a:pt x="50316" y="40468"/>
                  </a:cubicBezTo>
                  <a:cubicBezTo>
                    <a:pt x="50307" y="40534"/>
                    <a:pt x="50316" y="40601"/>
                    <a:pt x="50335" y="40657"/>
                  </a:cubicBezTo>
                  <a:cubicBezTo>
                    <a:pt x="50382" y="40648"/>
                    <a:pt x="50401" y="40610"/>
                    <a:pt x="50392" y="40572"/>
                  </a:cubicBezTo>
                  <a:cubicBezTo>
                    <a:pt x="50411" y="40279"/>
                    <a:pt x="50392" y="39977"/>
                    <a:pt x="50363" y="39684"/>
                  </a:cubicBezTo>
                  <a:cubicBezTo>
                    <a:pt x="50354" y="39561"/>
                    <a:pt x="50335" y="39429"/>
                    <a:pt x="50335" y="39306"/>
                  </a:cubicBezTo>
                  <a:cubicBezTo>
                    <a:pt x="50335" y="39117"/>
                    <a:pt x="50316" y="38937"/>
                    <a:pt x="50288" y="38748"/>
                  </a:cubicBezTo>
                  <a:cubicBezTo>
                    <a:pt x="50278" y="38701"/>
                    <a:pt x="50278" y="38663"/>
                    <a:pt x="50278" y="38616"/>
                  </a:cubicBezTo>
                  <a:cubicBezTo>
                    <a:pt x="50278" y="38578"/>
                    <a:pt x="50278" y="38540"/>
                    <a:pt x="50326" y="38521"/>
                  </a:cubicBezTo>
                  <a:cubicBezTo>
                    <a:pt x="50382" y="38521"/>
                    <a:pt x="50439" y="38540"/>
                    <a:pt x="50477" y="38588"/>
                  </a:cubicBezTo>
                  <a:cubicBezTo>
                    <a:pt x="50486" y="38625"/>
                    <a:pt x="50496" y="38663"/>
                    <a:pt x="50505" y="38692"/>
                  </a:cubicBezTo>
                  <a:cubicBezTo>
                    <a:pt x="50562" y="39051"/>
                    <a:pt x="50590" y="39410"/>
                    <a:pt x="50590" y="39769"/>
                  </a:cubicBezTo>
                  <a:cubicBezTo>
                    <a:pt x="50590" y="40109"/>
                    <a:pt x="50581" y="40449"/>
                    <a:pt x="50571" y="40799"/>
                  </a:cubicBezTo>
                  <a:cubicBezTo>
                    <a:pt x="50571" y="40903"/>
                    <a:pt x="50543" y="41016"/>
                    <a:pt x="50505" y="41120"/>
                  </a:cubicBezTo>
                  <a:cubicBezTo>
                    <a:pt x="50496" y="41168"/>
                    <a:pt x="50486" y="41205"/>
                    <a:pt x="50486" y="41253"/>
                  </a:cubicBezTo>
                  <a:cubicBezTo>
                    <a:pt x="50486" y="41282"/>
                    <a:pt x="50508" y="41294"/>
                    <a:pt x="50540" y="41294"/>
                  </a:cubicBezTo>
                  <a:cubicBezTo>
                    <a:pt x="50550" y="41294"/>
                    <a:pt x="50560" y="41293"/>
                    <a:pt x="50571" y="41290"/>
                  </a:cubicBezTo>
                  <a:lnTo>
                    <a:pt x="50619" y="41262"/>
                  </a:lnTo>
                  <a:cubicBezTo>
                    <a:pt x="50609" y="41196"/>
                    <a:pt x="50619" y="41139"/>
                    <a:pt x="50619" y="41073"/>
                  </a:cubicBezTo>
                  <a:cubicBezTo>
                    <a:pt x="50656" y="40894"/>
                    <a:pt x="50666" y="40705"/>
                    <a:pt x="50666" y="40525"/>
                  </a:cubicBezTo>
                  <a:lnTo>
                    <a:pt x="50666" y="40468"/>
                  </a:lnTo>
                  <a:cubicBezTo>
                    <a:pt x="50685" y="39892"/>
                    <a:pt x="50666" y="39325"/>
                    <a:pt x="50600" y="38748"/>
                  </a:cubicBezTo>
                  <a:cubicBezTo>
                    <a:pt x="50600" y="38729"/>
                    <a:pt x="50600" y="38701"/>
                    <a:pt x="50600" y="38673"/>
                  </a:cubicBezTo>
                  <a:cubicBezTo>
                    <a:pt x="50609" y="38654"/>
                    <a:pt x="50619" y="38635"/>
                    <a:pt x="50628" y="38625"/>
                  </a:cubicBezTo>
                  <a:cubicBezTo>
                    <a:pt x="50645" y="38619"/>
                    <a:pt x="50665" y="38616"/>
                    <a:pt x="50686" y="38616"/>
                  </a:cubicBezTo>
                  <a:cubicBezTo>
                    <a:pt x="50757" y="38616"/>
                    <a:pt x="50838" y="38652"/>
                    <a:pt x="50845" y="38710"/>
                  </a:cubicBezTo>
                  <a:cubicBezTo>
                    <a:pt x="50855" y="38786"/>
                    <a:pt x="50855" y="38862"/>
                    <a:pt x="50855" y="38937"/>
                  </a:cubicBezTo>
                  <a:lnTo>
                    <a:pt x="50855" y="40430"/>
                  </a:lnTo>
                  <a:cubicBezTo>
                    <a:pt x="50855" y="40629"/>
                    <a:pt x="50864" y="40837"/>
                    <a:pt x="50893" y="41035"/>
                  </a:cubicBezTo>
                  <a:cubicBezTo>
                    <a:pt x="50921" y="41290"/>
                    <a:pt x="50930" y="41555"/>
                    <a:pt x="50912" y="41810"/>
                  </a:cubicBezTo>
                  <a:cubicBezTo>
                    <a:pt x="50902" y="41876"/>
                    <a:pt x="50902" y="41943"/>
                    <a:pt x="50902" y="41999"/>
                  </a:cubicBezTo>
                  <a:cubicBezTo>
                    <a:pt x="50949" y="42311"/>
                    <a:pt x="50845" y="42604"/>
                    <a:pt x="50760" y="42897"/>
                  </a:cubicBezTo>
                  <a:cubicBezTo>
                    <a:pt x="50713" y="43077"/>
                    <a:pt x="50619" y="43247"/>
                    <a:pt x="50496" y="43379"/>
                  </a:cubicBezTo>
                  <a:cubicBezTo>
                    <a:pt x="50477" y="43398"/>
                    <a:pt x="50439" y="43398"/>
                    <a:pt x="50401" y="43417"/>
                  </a:cubicBezTo>
                  <a:cubicBezTo>
                    <a:pt x="50392" y="43351"/>
                    <a:pt x="50382" y="43294"/>
                    <a:pt x="50373" y="43247"/>
                  </a:cubicBezTo>
                  <a:cubicBezTo>
                    <a:pt x="50363" y="43181"/>
                    <a:pt x="50326" y="43124"/>
                    <a:pt x="50278" y="43077"/>
                  </a:cubicBezTo>
                  <a:cubicBezTo>
                    <a:pt x="50260" y="43067"/>
                    <a:pt x="50241" y="43058"/>
                    <a:pt x="50222" y="43058"/>
                  </a:cubicBezTo>
                  <a:cubicBezTo>
                    <a:pt x="50212" y="43058"/>
                    <a:pt x="50184" y="43077"/>
                    <a:pt x="50184" y="43096"/>
                  </a:cubicBezTo>
                  <a:cubicBezTo>
                    <a:pt x="50137" y="43303"/>
                    <a:pt x="50127" y="43530"/>
                    <a:pt x="50165" y="43748"/>
                  </a:cubicBezTo>
                  <a:cubicBezTo>
                    <a:pt x="50184" y="43804"/>
                    <a:pt x="50231" y="43814"/>
                    <a:pt x="50278" y="43823"/>
                  </a:cubicBezTo>
                  <a:cubicBezTo>
                    <a:pt x="50288" y="43842"/>
                    <a:pt x="50307" y="43852"/>
                    <a:pt x="50307" y="43871"/>
                  </a:cubicBezTo>
                  <a:cubicBezTo>
                    <a:pt x="50307" y="44031"/>
                    <a:pt x="50316" y="44201"/>
                    <a:pt x="50307" y="44362"/>
                  </a:cubicBezTo>
                  <a:cubicBezTo>
                    <a:pt x="50297" y="44570"/>
                    <a:pt x="50269" y="44768"/>
                    <a:pt x="50250" y="44967"/>
                  </a:cubicBezTo>
                  <a:cubicBezTo>
                    <a:pt x="50250" y="45023"/>
                    <a:pt x="50203" y="45033"/>
                    <a:pt x="50156" y="45033"/>
                  </a:cubicBezTo>
                  <a:cubicBezTo>
                    <a:pt x="50203" y="45090"/>
                    <a:pt x="50260" y="45137"/>
                    <a:pt x="50250" y="45222"/>
                  </a:cubicBezTo>
                  <a:cubicBezTo>
                    <a:pt x="50241" y="45298"/>
                    <a:pt x="50269" y="45364"/>
                    <a:pt x="50260" y="45439"/>
                  </a:cubicBezTo>
                  <a:cubicBezTo>
                    <a:pt x="50260" y="45449"/>
                    <a:pt x="50231" y="45458"/>
                    <a:pt x="50203" y="45477"/>
                  </a:cubicBezTo>
                  <a:cubicBezTo>
                    <a:pt x="50278" y="45534"/>
                    <a:pt x="50307" y="45628"/>
                    <a:pt x="50307" y="45723"/>
                  </a:cubicBezTo>
                  <a:cubicBezTo>
                    <a:pt x="50288" y="45827"/>
                    <a:pt x="50307" y="45940"/>
                    <a:pt x="50278" y="46054"/>
                  </a:cubicBezTo>
                  <a:cubicBezTo>
                    <a:pt x="50250" y="46224"/>
                    <a:pt x="50241" y="46394"/>
                    <a:pt x="50241" y="46573"/>
                  </a:cubicBezTo>
                  <a:cubicBezTo>
                    <a:pt x="50241" y="46621"/>
                    <a:pt x="50260" y="46668"/>
                    <a:pt x="50297" y="46687"/>
                  </a:cubicBezTo>
                  <a:cubicBezTo>
                    <a:pt x="50354" y="46725"/>
                    <a:pt x="50382" y="46791"/>
                    <a:pt x="50373" y="46857"/>
                  </a:cubicBezTo>
                  <a:cubicBezTo>
                    <a:pt x="50373" y="46999"/>
                    <a:pt x="50345" y="47140"/>
                    <a:pt x="50288" y="47263"/>
                  </a:cubicBezTo>
                  <a:cubicBezTo>
                    <a:pt x="50269" y="47320"/>
                    <a:pt x="50222" y="47358"/>
                    <a:pt x="50156" y="47358"/>
                  </a:cubicBezTo>
                  <a:cubicBezTo>
                    <a:pt x="50111" y="47360"/>
                    <a:pt x="50066" y="47361"/>
                    <a:pt x="50020" y="47361"/>
                  </a:cubicBezTo>
                  <a:cubicBezTo>
                    <a:pt x="49873" y="47361"/>
                    <a:pt x="49723" y="47349"/>
                    <a:pt x="49579" y="47320"/>
                  </a:cubicBezTo>
                  <a:cubicBezTo>
                    <a:pt x="49485" y="47301"/>
                    <a:pt x="49390" y="47292"/>
                    <a:pt x="49286" y="47292"/>
                  </a:cubicBezTo>
                  <a:lnTo>
                    <a:pt x="48530" y="47292"/>
                  </a:lnTo>
                  <a:cubicBezTo>
                    <a:pt x="48516" y="47293"/>
                    <a:pt x="48502" y="47293"/>
                    <a:pt x="48488" y="47293"/>
                  </a:cubicBezTo>
                  <a:cubicBezTo>
                    <a:pt x="48387" y="47293"/>
                    <a:pt x="48283" y="47263"/>
                    <a:pt x="48209" y="47197"/>
                  </a:cubicBezTo>
                  <a:cubicBezTo>
                    <a:pt x="48180" y="47178"/>
                    <a:pt x="48152" y="47169"/>
                    <a:pt x="48133" y="47150"/>
                  </a:cubicBezTo>
                  <a:cubicBezTo>
                    <a:pt x="48095" y="46951"/>
                    <a:pt x="48076" y="46753"/>
                    <a:pt x="48076" y="46545"/>
                  </a:cubicBezTo>
                  <a:cubicBezTo>
                    <a:pt x="48058" y="46356"/>
                    <a:pt x="48095" y="46167"/>
                    <a:pt x="48067" y="45959"/>
                  </a:cubicBezTo>
                  <a:lnTo>
                    <a:pt x="48067" y="45959"/>
                  </a:lnTo>
                  <a:cubicBezTo>
                    <a:pt x="48029" y="45978"/>
                    <a:pt x="48001" y="45987"/>
                    <a:pt x="47982" y="46006"/>
                  </a:cubicBezTo>
                  <a:cubicBezTo>
                    <a:pt x="47925" y="46110"/>
                    <a:pt x="47897" y="46233"/>
                    <a:pt x="47897" y="46356"/>
                  </a:cubicBezTo>
                  <a:lnTo>
                    <a:pt x="47887" y="46904"/>
                  </a:lnTo>
                  <a:cubicBezTo>
                    <a:pt x="47897" y="47027"/>
                    <a:pt x="47868" y="47150"/>
                    <a:pt x="47831" y="47263"/>
                  </a:cubicBezTo>
                  <a:cubicBezTo>
                    <a:pt x="47765" y="47277"/>
                    <a:pt x="47696" y="47285"/>
                    <a:pt x="47627" y="47285"/>
                  </a:cubicBezTo>
                  <a:cubicBezTo>
                    <a:pt x="47559" y="47285"/>
                    <a:pt x="47490" y="47277"/>
                    <a:pt x="47424" y="47263"/>
                  </a:cubicBezTo>
                  <a:cubicBezTo>
                    <a:pt x="46971" y="47225"/>
                    <a:pt x="46517" y="47140"/>
                    <a:pt x="46073" y="47055"/>
                  </a:cubicBezTo>
                  <a:cubicBezTo>
                    <a:pt x="45676" y="46980"/>
                    <a:pt x="45288" y="46923"/>
                    <a:pt x="44892" y="46885"/>
                  </a:cubicBezTo>
                  <a:cubicBezTo>
                    <a:pt x="44797" y="46876"/>
                    <a:pt x="44712" y="46857"/>
                    <a:pt x="44636" y="46829"/>
                  </a:cubicBezTo>
                  <a:cubicBezTo>
                    <a:pt x="44608" y="46621"/>
                    <a:pt x="44589" y="46422"/>
                    <a:pt x="44570" y="46224"/>
                  </a:cubicBezTo>
                  <a:cubicBezTo>
                    <a:pt x="44514" y="46224"/>
                    <a:pt x="44523" y="46271"/>
                    <a:pt x="44523" y="46299"/>
                  </a:cubicBezTo>
                  <a:cubicBezTo>
                    <a:pt x="44514" y="46432"/>
                    <a:pt x="44514" y="46573"/>
                    <a:pt x="44504" y="46706"/>
                  </a:cubicBezTo>
                  <a:cubicBezTo>
                    <a:pt x="44496" y="46755"/>
                    <a:pt x="44459" y="46783"/>
                    <a:pt x="44418" y="46783"/>
                  </a:cubicBezTo>
                  <a:cubicBezTo>
                    <a:pt x="44412" y="46783"/>
                    <a:pt x="44406" y="46783"/>
                    <a:pt x="44400" y="46781"/>
                  </a:cubicBezTo>
                  <a:cubicBezTo>
                    <a:pt x="44372" y="46781"/>
                    <a:pt x="44343" y="46781"/>
                    <a:pt x="44315" y="46772"/>
                  </a:cubicBezTo>
                  <a:cubicBezTo>
                    <a:pt x="44258" y="46772"/>
                    <a:pt x="44211" y="46734"/>
                    <a:pt x="44192" y="46677"/>
                  </a:cubicBezTo>
                  <a:cubicBezTo>
                    <a:pt x="44154" y="46545"/>
                    <a:pt x="44135" y="46403"/>
                    <a:pt x="44088" y="46271"/>
                  </a:cubicBezTo>
                  <a:cubicBezTo>
                    <a:pt x="44069" y="46205"/>
                    <a:pt x="44069" y="46129"/>
                    <a:pt x="43994" y="46082"/>
                  </a:cubicBezTo>
                  <a:lnTo>
                    <a:pt x="43994" y="46082"/>
                  </a:lnTo>
                  <a:cubicBezTo>
                    <a:pt x="44032" y="46214"/>
                    <a:pt x="44050" y="46347"/>
                    <a:pt x="44088" y="46479"/>
                  </a:cubicBezTo>
                  <a:cubicBezTo>
                    <a:pt x="44117" y="46554"/>
                    <a:pt x="44117" y="46640"/>
                    <a:pt x="44098" y="46715"/>
                  </a:cubicBezTo>
                  <a:cubicBezTo>
                    <a:pt x="44060" y="46725"/>
                    <a:pt x="44022" y="46725"/>
                    <a:pt x="43994" y="46734"/>
                  </a:cubicBezTo>
                  <a:cubicBezTo>
                    <a:pt x="43776" y="46725"/>
                    <a:pt x="43559" y="46696"/>
                    <a:pt x="43361" y="46640"/>
                  </a:cubicBezTo>
                  <a:cubicBezTo>
                    <a:pt x="43181" y="46592"/>
                    <a:pt x="43001" y="46545"/>
                    <a:pt x="42822" y="46498"/>
                  </a:cubicBezTo>
                  <a:cubicBezTo>
                    <a:pt x="42784" y="46479"/>
                    <a:pt x="42756" y="46460"/>
                    <a:pt x="42718" y="46441"/>
                  </a:cubicBezTo>
                  <a:cubicBezTo>
                    <a:pt x="42708" y="46176"/>
                    <a:pt x="42708" y="45921"/>
                    <a:pt x="42718" y="45666"/>
                  </a:cubicBezTo>
                  <a:cubicBezTo>
                    <a:pt x="42724" y="45634"/>
                    <a:pt x="42748" y="45615"/>
                    <a:pt x="42772" y="45615"/>
                  </a:cubicBezTo>
                  <a:cubicBezTo>
                    <a:pt x="42783" y="45615"/>
                    <a:pt x="42794" y="45619"/>
                    <a:pt x="42803" y="45628"/>
                  </a:cubicBezTo>
                  <a:cubicBezTo>
                    <a:pt x="42841" y="45657"/>
                    <a:pt x="42879" y="45685"/>
                    <a:pt x="42916" y="45713"/>
                  </a:cubicBezTo>
                  <a:cubicBezTo>
                    <a:pt x="42935" y="45836"/>
                    <a:pt x="42935" y="45959"/>
                    <a:pt x="42926" y="46073"/>
                  </a:cubicBezTo>
                  <a:cubicBezTo>
                    <a:pt x="42926" y="46148"/>
                    <a:pt x="42935" y="46224"/>
                    <a:pt x="42945" y="46299"/>
                  </a:cubicBezTo>
                  <a:cubicBezTo>
                    <a:pt x="42945" y="46309"/>
                    <a:pt x="42973" y="46328"/>
                    <a:pt x="42992" y="46328"/>
                  </a:cubicBezTo>
                  <a:cubicBezTo>
                    <a:pt x="43001" y="46328"/>
                    <a:pt x="43030" y="46309"/>
                    <a:pt x="43030" y="46299"/>
                  </a:cubicBezTo>
                  <a:cubicBezTo>
                    <a:pt x="43030" y="46167"/>
                    <a:pt x="43030" y="46035"/>
                    <a:pt x="43020" y="45912"/>
                  </a:cubicBezTo>
                  <a:cubicBezTo>
                    <a:pt x="43020" y="45865"/>
                    <a:pt x="43030" y="45827"/>
                    <a:pt x="43030" y="45780"/>
                  </a:cubicBezTo>
                  <a:cubicBezTo>
                    <a:pt x="43058" y="45761"/>
                    <a:pt x="43077" y="45751"/>
                    <a:pt x="43096" y="45742"/>
                  </a:cubicBezTo>
                  <a:cubicBezTo>
                    <a:pt x="43228" y="45713"/>
                    <a:pt x="43361" y="45694"/>
                    <a:pt x="43502" y="45666"/>
                  </a:cubicBezTo>
                  <a:cubicBezTo>
                    <a:pt x="43502" y="45742"/>
                    <a:pt x="43512" y="45808"/>
                    <a:pt x="43521" y="45865"/>
                  </a:cubicBezTo>
                  <a:cubicBezTo>
                    <a:pt x="43521" y="46025"/>
                    <a:pt x="43521" y="46176"/>
                    <a:pt x="43521" y="46337"/>
                  </a:cubicBezTo>
                  <a:cubicBezTo>
                    <a:pt x="43521" y="46375"/>
                    <a:pt x="43531" y="46413"/>
                    <a:pt x="43550" y="46441"/>
                  </a:cubicBezTo>
                  <a:cubicBezTo>
                    <a:pt x="43557" y="46480"/>
                    <a:pt x="43592" y="46500"/>
                    <a:pt x="43625" y="46500"/>
                  </a:cubicBezTo>
                  <a:cubicBezTo>
                    <a:pt x="43631" y="46500"/>
                    <a:pt x="43638" y="46499"/>
                    <a:pt x="43644" y="46498"/>
                  </a:cubicBezTo>
                  <a:cubicBezTo>
                    <a:pt x="43644" y="46394"/>
                    <a:pt x="43644" y="46299"/>
                    <a:pt x="43625" y="46195"/>
                  </a:cubicBezTo>
                  <a:lnTo>
                    <a:pt x="43625" y="45893"/>
                  </a:lnTo>
                  <a:cubicBezTo>
                    <a:pt x="43616" y="45789"/>
                    <a:pt x="43625" y="45685"/>
                    <a:pt x="43653" y="45581"/>
                  </a:cubicBezTo>
                  <a:lnTo>
                    <a:pt x="44050" y="45326"/>
                  </a:lnTo>
                  <a:lnTo>
                    <a:pt x="44164" y="45383"/>
                  </a:lnTo>
                  <a:cubicBezTo>
                    <a:pt x="44183" y="45326"/>
                    <a:pt x="44211" y="45269"/>
                    <a:pt x="44239" y="45213"/>
                  </a:cubicBezTo>
                  <a:cubicBezTo>
                    <a:pt x="44277" y="45165"/>
                    <a:pt x="44315" y="45127"/>
                    <a:pt x="44362" y="45090"/>
                  </a:cubicBezTo>
                  <a:cubicBezTo>
                    <a:pt x="44366" y="45088"/>
                    <a:pt x="44370" y="45087"/>
                    <a:pt x="44374" y="45087"/>
                  </a:cubicBezTo>
                  <a:cubicBezTo>
                    <a:pt x="44393" y="45087"/>
                    <a:pt x="44419" y="45104"/>
                    <a:pt x="44419" y="45127"/>
                  </a:cubicBezTo>
                  <a:lnTo>
                    <a:pt x="44419" y="45477"/>
                  </a:lnTo>
                  <a:cubicBezTo>
                    <a:pt x="44419" y="45581"/>
                    <a:pt x="44438" y="45676"/>
                    <a:pt x="44447" y="45780"/>
                  </a:cubicBezTo>
                  <a:cubicBezTo>
                    <a:pt x="44447" y="45798"/>
                    <a:pt x="44466" y="45817"/>
                    <a:pt x="44476" y="45817"/>
                  </a:cubicBezTo>
                  <a:cubicBezTo>
                    <a:pt x="44504" y="45808"/>
                    <a:pt x="44523" y="45798"/>
                    <a:pt x="44551" y="45780"/>
                  </a:cubicBezTo>
                  <a:cubicBezTo>
                    <a:pt x="44551" y="45780"/>
                    <a:pt x="44561" y="45770"/>
                    <a:pt x="44561" y="45761"/>
                  </a:cubicBezTo>
                  <a:cubicBezTo>
                    <a:pt x="44580" y="45657"/>
                    <a:pt x="44599" y="45562"/>
                    <a:pt x="44617" y="45458"/>
                  </a:cubicBezTo>
                  <a:cubicBezTo>
                    <a:pt x="44627" y="45430"/>
                    <a:pt x="44617" y="45402"/>
                    <a:pt x="44608" y="45383"/>
                  </a:cubicBezTo>
                  <a:cubicBezTo>
                    <a:pt x="44514" y="45260"/>
                    <a:pt x="44542" y="45137"/>
                    <a:pt x="44542" y="45005"/>
                  </a:cubicBezTo>
                  <a:cubicBezTo>
                    <a:pt x="44542" y="44986"/>
                    <a:pt x="44551" y="44967"/>
                    <a:pt x="44551" y="44938"/>
                  </a:cubicBezTo>
                  <a:cubicBezTo>
                    <a:pt x="44608" y="44863"/>
                    <a:pt x="44693" y="44797"/>
                    <a:pt x="44778" y="44740"/>
                  </a:cubicBezTo>
                  <a:cubicBezTo>
                    <a:pt x="44863" y="44683"/>
                    <a:pt x="44948" y="44627"/>
                    <a:pt x="45043" y="44570"/>
                  </a:cubicBezTo>
                  <a:cubicBezTo>
                    <a:pt x="45260" y="44456"/>
                    <a:pt x="45468" y="44352"/>
                    <a:pt x="45695" y="44258"/>
                  </a:cubicBezTo>
                  <a:cubicBezTo>
                    <a:pt x="45872" y="44192"/>
                    <a:pt x="46049" y="44136"/>
                    <a:pt x="46236" y="44136"/>
                  </a:cubicBezTo>
                  <a:cubicBezTo>
                    <a:pt x="46318" y="44136"/>
                    <a:pt x="46402" y="44147"/>
                    <a:pt x="46489" y="44173"/>
                  </a:cubicBezTo>
                  <a:cubicBezTo>
                    <a:pt x="46560" y="44189"/>
                    <a:pt x="46635" y="44200"/>
                    <a:pt x="46709" y="44200"/>
                  </a:cubicBezTo>
                  <a:cubicBezTo>
                    <a:pt x="46762" y="44200"/>
                    <a:pt x="46815" y="44194"/>
                    <a:pt x="46867" y="44182"/>
                  </a:cubicBezTo>
                  <a:cubicBezTo>
                    <a:pt x="46961" y="44163"/>
                    <a:pt x="47056" y="44163"/>
                    <a:pt x="47150" y="44163"/>
                  </a:cubicBezTo>
                  <a:cubicBezTo>
                    <a:pt x="47160" y="44164"/>
                    <a:pt x="47169" y="44165"/>
                    <a:pt x="47179" y="44165"/>
                  </a:cubicBezTo>
                  <a:cubicBezTo>
                    <a:pt x="47281" y="44165"/>
                    <a:pt x="47372" y="44118"/>
                    <a:pt x="47424" y="44031"/>
                  </a:cubicBezTo>
                  <a:cubicBezTo>
                    <a:pt x="47453" y="43993"/>
                    <a:pt x="47481" y="43956"/>
                    <a:pt x="47500" y="43908"/>
                  </a:cubicBezTo>
                  <a:cubicBezTo>
                    <a:pt x="47812" y="43341"/>
                    <a:pt x="48039" y="42727"/>
                    <a:pt x="48190" y="42094"/>
                  </a:cubicBezTo>
                  <a:cubicBezTo>
                    <a:pt x="48218" y="41933"/>
                    <a:pt x="48228" y="41782"/>
                    <a:pt x="48228" y="41621"/>
                  </a:cubicBezTo>
                  <a:lnTo>
                    <a:pt x="48228" y="40894"/>
                  </a:lnTo>
                  <a:cubicBezTo>
                    <a:pt x="48228" y="40790"/>
                    <a:pt x="48237" y="40676"/>
                    <a:pt x="48275" y="40572"/>
                  </a:cubicBezTo>
                  <a:cubicBezTo>
                    <a:pt x="48350" y="40279"/>
                    <a:pt x="48407" y="39996"/>
                    <a:pt x="48511" y="39712"/>
                  </a:cubicBezTo>
                  <a:cubicBezTo>
                    <a:pt x="48558" y="39580"/>
                    <a:pt x="48577" y="39438"/>
                    <a:pt x="48577" y="39306"/>
                  </a:cubicBezTo>
                  <a:cubicBezTo>
                    <a:pt x="48568" y="39192"/>
                    <a:pt x="48539" y="39079"/>
                    <a:pt x="48483" y="38985"/>
                  </a:cubicBezTo>
                  <a:cubicBezTo>
                    <a:pt x="48407" y="38871"/>
                    <a:pt x="48341" y="38748"/>
                    <a:pt x="48275" y="38625"/>
                  </a:cubicBezTo>
                  <a:cubicBezTo>
                    <a:pt x="48228" y="38531"/>
                    <a:pt x="48152" y="38455"/>
                    <a:pt x="48067" y="38389"/>
                  </a:cubicBezTo>
                  <a:cubicBezTo>
                    <a:pt x="47783" y="38200"/>
                    <a:pt x="47472" y="38039"/>
                    <a:pt x="47150" y="37917"/>
                  </a:cubicBezTo>
                  <a:cubicBezTo>
                    <a:pt x="47008" y="37869"/>
                    <a:pt x="46876" y="37832"/>
                    <a:pt x="46744" y="37775"/>
                  </a:cubicBezTo>
                  <a:cubicBezTo>
                    <a:pt x="46612" y="37727"/>
                    <a:pt x="46477" y="37702"/>
                    <a:pt x="46342" y="37702"/>
                  </a:cubicBezTo>
                  <a:cubicBezTo>
                    <a:pt x="46264" y="37702"/>
                    <a:pt x="46187" y="37710"/>
                    <a:pt x="46111" y="37728"/>
                  </a:cubicBezTo>
                  <a:cubicBezTo>
                    <a:pt x="45959" y="37747"/>
                    <a:pt x="45808" y="37803"/>
                    <a:pt x="45676" y="37879"/>
                  </a:cubicBezTo>
                  <a:cubicBezTo>
                    <a:pt x="45514" y="37976"/>
                    <a:pt x="45331" y="38025"/>
                    <a:pt x="45151" y="38025"/>
                  </a:cubicBezTo>
                  <a:cubicBezTo>
                    <a:pt x="45121" y="38025"/>
                    <a:pt x="45091" y="38023"/>
                    <a:pt x="45062" y="38021"/>
                  </a:cubicBezTo>
                  <a:cubicBezTo>
                    <a:pt x="44958" y="38021"/>
                    <a:pt x="44863" y="37992"/>
                    <a:pt x="44778" y="37954"/>
                  </a:cubicBezTo>
                  <a:cubicBezTo>
                    <a:pt x="44605" y="37902"/>
                    <a:pt x="44432" y="37873"/>
                    <a:pt x="44254" y="37873"/>
                  </a:cubicBezTo>
                  <a:cubicBezTo>
                    <a:pt x="44209" y="37873"/>
                    <a:pt x="44163" y="37875"/>
                    <a:pt x="44117" y="37879"/>
                  </a:cubicBezTo>
                  <a:cubicBezTo>
                    <a:pt x="44060" y="37879"/>
                    <a:pt x="44003" y="37888"/>
                    <a:pt x="43946" y="37907"/>
                  </a:cubicBezTo>
                  <a:lnTo>
                    <a:pt x="43928" y="37898"/>
                  </a:lnTo>
                  <a:cubicBezTo>
                    <a:pt x="43871" y="37917"/>
                    <a:pt x="43805" y="37926"/>
                    <a:pt x="43739" y="37926"/>
                  </a:cubicBezTo>
                  <a:lnTo>
                    <a:pt x="43720" y="37926"/>
                  </a:lnTo>
                  <a:cubicBezTo>
                    <a:pt x="43720" y="37926"/>
                    <a:pt x="43729" y="37936"/>
                    <a:pt x="43729" y="37936"/>
                  </a:cubicBezTo>
                  <a:cubicBezTo>
                    <a:pt x="43729" y="37936"/>
                    <a:pt x="43720" y="37954"/>
                    <a:pt x="43720" y="37954"/>
                  </a:cubicBezTo>
                  <a:cubicBezTo>
                    <a:pt x="43701" y="37964"/>
                    <a:pt x="43682" y="37973"/>
                    <a:pt x="43663" y="37973"/>
                  </a:cubicBezTo>
                  <a:cubicBezTo>
                    <a:pt x="43644" y="37964"/>
                    <a:pt x="43616" y="37954"/>
                    <a:pt x="43597" y="37945"/>
                  </a:cubicBezTo>
                  <a:cubicBezTo>
                    <a:pt x="43597" y="37936"/>
                    <a:pt x="43597" y="37926"/>
                    <a:pt x="43606" y="37926"/>
                  </a:cubicBezTo>
                  <a:lnTo>
                    <a:pt x="43616" y="37917"/>
                  </a:lnTo>
                  <a:cubicBezTo>
                    <a:pt x="43559" y="37898"/>
                    <a:pt x="43502" y="37879"/>
                    <a:pt x="43455" y="37850"/>
                  </a:cubicBezTo>
                  <a:cubicBezTo>
                    <a:pt x="43389" y="37879"/>
                    <a:pt x="43313" y="37888"/>
                    <a:pt x="43238" y="37888"/>
                  </a:cubicBezTo>
                  <a:cubicBezTo>
                    <a:pt x="43209" y="37888"/>
                    <a:pt x="43181" y="37888"/>
                    <a:pt x="43153" y="37879"/>
                  </a:cubicBezTo>
                  <a:cubicBezTo>
                    <a:pt x="43096" y="37936"/>
                    <a:pt x="43030" y="37973"/>
                    <a:pt x="42954" y="38002"/>
                  </a:cubicBezTo>
                  <a:lnTo>
                    <a:pt x="42954" y="38011"/>
                  </a:lnTo>
                  <a:cubicBezTo>
                    <a:pt x="42945" y="38030"/>
                    <a:pt x="42935" y="38049"/>
                    <a:pt x="42926" y="38058"/>
                  </a:cubicBezTo>
                  <a:cubicBezTo>
                    <a:pt x="42916" y="38115"/>
                    <a:pt x="42897" y="38153"/>
                    <a:pt x="42879" y="38200"/>
                  </a:cubicBezTo>
                  <a:cubicBezTo>
                    <a:pt x="42897" y="38361"/>
                    <a:pt x="42850" y="38512"/>
                    <a:pt x="42756" y="38635"/>
                  </a:cubicBezTo>
                  <a:cubicBezTo>
                    <a:pt x="42803" y="38758"/>
                    <a:pt x="42803" y="38890"/>
                    <a:pt x="42784" y="39013"/>
                  </a:cubicBezTo>
                  <a:cubicBezTo>
                    <a:pt x="42793" y="39013"/>
                    <a:pt x="42793" y="39022"/>
                    <a:pt x="42803" y="39032"/>
                  </a:cubicBezTo>
                  <a:cubicBezTo>
                    <a:pt x="42850" y="39107"/>
                    <a:pt x="42897" y="39192"/>
                    <a:pt x="42945" y="39268"/>
                  </a:cubicBezTo>
                  <a:cubicBezTo>
                    <a:pt x="42971" y="39311"/>
                    <a:pt x="42949" y="39354"/>
                    <a:pt x="42895" y="39354"/>
                  </a:cubicBezTo>
                  <a:cubicBezTo>
                    <a:pt x="42890" y="39354"/>
                    <a:pt x="42884" y="39354"/>
                    <a:pt x="42879" y="39353"/>
                  </a:cubicBezTo>
                  <a:cubicBezTo>
                    <a:pt x="42775" y="39353"/>
                    <a:pt x="42671" y="39381"/>
                    <a:pt x="42586" y="39438"/>
                  </a:cubicBezTo>
                  <a:cubicBezTo>
                    <a:pt x="42567" y="39452"/>
                    <a:pt x="42545" y="39459"/>
                    <a:pt x="42525" y="39459"/>
                  </a:cubicBezTo>
                  <a:cubicBezTo>
                    <a:pt x="42505" y="39459"/>
                    <a:pt x="42486" y="39452"/>
                    <a:pt x="42472" y="39438"/>
                  </a:cubicBezTo>
                  <a:cubicBezTo>
                    <a:pt x="42472" y="39419"/>
                    <a:pt x="42472" y="39410"/>
                    <a:pt x="42482" y="39400"/>
                  </a:cubicBezTo>
                  <a:lnTo>
                    <a:pt x="42482" y="39400"/>
                  </a:lnTo>
                  <a:cubicBezTo>
                    <a:pt x="42411" y="39432"/>
                    <a:pt x="42341" y="39450"/>
                    <a:pt x="42270" y="39450"/>
                  </a:cubicBezTo>
                  <a:cubicBezTo>
                    <a:pt x="42256" y="39450"/>
                    <a:pt x="42241" y="39449"/>
                    <a:pt x="42226" y="39448"/>
                  </a:cubicBezTo>
                  <a:cubicBezTo>
                    <a:pt x="42170" y="39448"/>
                    <a:pt x="42113" y="39448"/>
                    <a:pt x="42066" y="39429"/>
                  </a:cubicBezTo>
                  <a:lnTo>
                    <a:pt x="41943" y="39429"/>
                  </a:lnTo>
                  <a:lnTo>
                    <a:pt x="41943" y="39448"/>
                  </a:lnTo>
                  <a:cubicBezTo>
                    <a:pt x="41924" y="39462"/>
                    <a:pt x="41898" y="39464"/>
                    <a:pt x="41870" y="39464"/>
                  </a:cubicBezTo>
                  <a:cubicBezTo>
                    <a:pt x="41856" y="39464"/>
                    <a:pt x="41841" y="39464"/>
                    <a:pt x="41826" y="39464"/>
                  </a:cubicBezTo>
                  <a:cubicBezTo>
                    <a:pt x="41811" y="39464"/>
                    <a:pt x="41796" y="39464"/>
                    <a:pt x="41782" y="39467"/>
                  </a:cubicBezTo>
                  <a:cubicBezTo>
                    <a:pt x="41726" y="39467"/>
                    <a:pt x="41669" y="39504"/>
                    <a:pt x="41641" y="39552"/>
                  </a:cubicBezTo>
                  <a:cubicBezTo>
                    <a:pt x="41574" y="39637"/>
                    <a:pt x="41489" y="39722"/>
                    <a:pt x="41404" y="39797"/>
                  </a:cubicBezTo>
                  <a:cubicBezTo>
                    <a:pt x="41291" y="39901"/>
                    <a:pt x="41177" y="39996"/>
                    <a:pt x="41073" y="40109"/>
                  </a:cubicBezTo>
                  <a:cubicBezTo>
                    <a:pt x="40922" y="40223"/>
                    <a:pt x="40866" y="40430"/>
                    <a:pt x="40932" y="40610"/>
                  </a:cubicBezTo>
                  <a:cubicBezTo>
                    <a:pt x="40970" y="40705"/>
                    <a:pt x="40988" y="40809"/>
                    <a:pt x="41017" y="40903"/>
                  </a:cubicBezTo>
                  <a:cubicBezTo>
                    <a:pt x="41140" y="41253"/>
                    <a:pt x="41215" y="41621"/>
                    <a:pt x="41244" y="41990"/>
                  </a:cubicBezTo>
                  <a:cubicBezTo>
                    <a:pt x="41272" y="42264"/>
                    <a:pt x="41319" y="42538"/>
                    <a:pt x="41385" y="42803"/>
                  </a:cubicBezTo>
                  <a:cubicBezTo>
                    <a:pt x="41442" y="42973"/>
                    <a:pt x="41508" y="43143"/>
                    <a:pt x="41593" y="43294"/>
                  </a:cubicBezTo>
                  <a:cubicBezTo>
                    <a:pt x="41650" y="43417"/>
                    <a:pt x="41744" y="43511"/>
                    <a:pt x="41867" y="43578"/>
                  </a:cubicBezTo>
                  <a:cubicBezTo>
                    <a:pt x="41971" y="43644"/>
                    <a:pt x="42075" y="43710"/>
                    <a:pt x="42189" y="43767"/>
                  </a:cubicBezTo>
                  <a:cubicBezTo>
                    <a:pt x="42283" y="43823"/>
                    <a:pt x="42359" y="43918"/>
                    <a:pt x="42406" y="44022"/>
                  </a:cubicBezTo>
                  <a:cubicBezTo>
                    <a:pt x="42491" y="44230"/>
                    <a:pt x="42538" y="44447"/>
                    <a:pt x="42529" y="44674"/>
                  </a:cubicBezTo>
                  <a:cubicBezTo>
                    <a:pt x="42623" y="44901"/>
                    <a:pt x="42671" y="45156"/>
                    <a:pt x="42671" y="45402"/>
                  </a:cubicBezTo>
                  <a:cubicBezTo>
                    <a:pt x="42671" y="45477"/>
                    <a:pt x="42671" y="45553"/>
                    <a:pt x="42661" y="45619"/>
                  </a:cubicBezTo>
                  <a:cubicBezTo>
                    <a:pt x="42623" y="45865"/>
                    <a:pt x="42595" y="46120"/>
                    <a:pt x="42586" y="46365"/>
                  </a:cubicBezTo>
                  <a:cubicBezTo>
                    <a:pt x="42586" y="46375"/>
                    <a:pt x="42576" y="46375"/>
                    <a:pt x="42576" y="46384"/>
                  </a:cubicBezTo>
                  <a:cubicBezTo>
                    <a:pt x="42533" y="46392"/>
                    <a:pt x="42489" y="46395"/>
                    <a:pt x="42446" y="46395"/>
                  </a:cubicBezTo>
                  <a:cubicBezTo>
                    <a:pt x="42321" y="46395"/>
                    <a:pt x="42200" y="46365"/>
                    <a:pt x="42094" y="46309"/>
                  </a:cubicBezTo>
                  <a:cubicBezTo>
                    <a:pt x="42066" y="46091"/>
                    <a:pt x="42066" y="45865"/>
                    <a:pt x="42094" y="45647"/>
                  </a:cubicBezTo>
                  <a:cubicBezTo>
                    <a:pt x="42113" y="45534"/>
                    <a:pt x="42122" y="45411"/>
                    <a:pt x="42141" y="45298"/>
                  </a:cubicBezTo>
                  <a:cubicBezTo>
                    <a:pt x="42151" y="45175"/>
                    <a:pt x="42151" y="45061"/>
                    <a:pt x="42122" y="44938"/>
                  </a:cubicBezTo>
                  <a:cubicBezTo>
                    <a:pt x="42104" y="44872"/>
                    <a:pt x="42094" y="44797"/>
                    <a:pt x="42085" y="44721"/>
                  </a:cubicBezTo>
                  <a:cubicBezTo>
                    <a:pt x="42085" y="44664"/>
                    <a:pt x="42075" y="44617"/>
                    <a:pt x="42066" y="44551"/>
                  </a:cubicBezTo>
                  <a:cubicBezTo>
                    <a:pt x="42019" y="44579"/>
                    <a:pt x="42028" y="44617"/>
                    <a:pt x="42028" y="44645"/>
                  </a:cubicBezTo>
                  <a:cubicBezTo>
                    <a:pt x="42019" y="44768"/>
                    <a:pt x="42019" y="44901"/>
                    <a:pt x="42019" y="45033"/>
                  </a:cubicBezTo>
                  <a:cubicBezTo>
                    <a:pt x="42028" y="45288"/>
                    <a:pt x="41990" y="45534"/>
                    <a:pt x="41915" y="45780"/>
                  </a:cubicBezTo>
                  <a:lnTo>
                    <a:pt x="41754" y="45912"/>
                  </a:lnTo>
                  <a:cubicBezTo>
                    <a:pt x="41678" y="45865"/>
                    <a:pt x="41697" y="45789"/>
                    <a:pt x="41669" y="45732"/>
                  </a:cubicBezTo>
                  <a:cubicBezTo>
                    <a:pt x="41650" y="45704"/>
                    <a:pt x="41622" y="45676"/>
                    <a:pt x="41584" y="45666"/>
                  </a:cubicBezTo>
                  <a:cubicBezTo>
                    <a:pt x="41560" y="45661"/>
                    <a:pt x="41536" y="45658"/>
                    <a:pt x="41511" y="45658"/>
                  </a:cubicBezTo>
                  <a:cubicBezTo>
                    <a:pt x="41411" y="45658"/>
                    <a:pt x="41312" y="45703"/>
                    <a:pt x="41244" y="45780"/>
                  </a:cubicBezTo>
                  <a:cubicBezTo>
                    <a:pt x="41206" y="45817"/>
                    <a:pt x="41168" y="45855"/>
                    <a:pt x="41121" y="45902"/>
                  </a:cubicBezTo>
                  <a:cubicBezTo>
                    <a:pt x="41007" y="45562"/>
                    <a:pt x="41055" y="45222"/>
                    <a:pt x="41017" y="44882"/>
                  </a:cubicBezTo>
                  <a:lnTo>
                    <a:pt x="41017" y="44882"/>
                  </a:lnTo>
                  <a:cubicBezTo>
                    <a:pt x="40960" y="44901"/>
                    <a:pt x="40970" y="44938"/>
                    <a:pt x="40970" y="44967"/>
                  </a:cubicBezTo>
                  <a:cubicBezTo>
                    <a:pt x="40970" y="45071"/>
                    <a:pt x="40960" y="45175"/>
                    <a:pt x="40960" y="45269"/>
                  </a:cubicBezTo>
                  <a:cubicBezTo>
                    <a:pt x="40960" y="45335"/>
                    <a:pt x="40941" y="45402"/>
                    <a:pt x="40894" y="45449"/>
                  </a:cubicBezTo>
                  <a:cubicBezTo>
                    <a:pt x="40799" y="45562"/>
                    <a:pt x="40724" y="45694"/>
                    <a:pt x="40639" y="45817"/>
                  </a:cubicBezTo>
                  <a:cubicBezTo>
                    <a:pt x="40629" y="45836"/>
                    <a:pt x="40601" y="45846"/>
                    <a:pt x="40563" y="45874"/>
                  </a:cubicBezTo>
                  <a:cubicBezTo>
                    <a:pt x="40535" y="45591"/>
                    <a:pt x="40506" y="45316"/>
                    <a:pt x="40478" y="45052"/>
                  </a:cubicBezTo>
                  <a:cubicBezTo>
                    <a:pt x="40440" y="45316"/>
                    <a:pt x="40421" y="45581"/>
                    <a:pt x="40431" y="45855"/>
                  </a:cubicBezTo>
                  <a:cubicBezTo>
                    <a:pt x="40421" y="45902"/>
                    <a:pt x="40421" y="45959"/>
                    <a:pt x="40431" y="46016"/>
                  </a:cubicBezTo>
                  <a:cubicBezTo>
                    <a:pt x="40440" y="46158"/>
                    <a:pt x="40402" y="46205"/>
                    <a:pt x="40223" y="46205"/>
                  </a:cubicBezTo>
                  <a:lnTo>
                    <a:pt x="39987" y="46205"/>
                  </a:lnTo>
                  <a:cubicBezTo>
                    <a:pt x="39911" y="46205"/>
                    <a:pt x="39854" y="46158"/>
                    <a:pt x="39873" y="46063"/>
                  </a:cubicBezTo>
                  <a:cubicBezTo>
                    <a:pt x="39883" y="45987"/>
                    <a:pt x="39892" y="45912"/>
                    <a:pt x="39920" y="45846"/>
                  </a:cubicBezTo>
                  <a:cubicBezTo>
                    <a:pt x="39968" y="45657"/>
                    <a:pt x="39996" y="45458"/>
                    <a:pt x="39977" y="45269"/>
                  </a:cubicBezTo>
                  <a:cubicBezTo>
                    <a:pt x="39968" y="45175"/>
                    <a:pt x="39958" y="45090"/>
                    <a:pt x="39949" y="44938"/>
                  </a:cubicBezTo>
                  <a:cubicBezTo>
                    <a:pt x="39920" y="45033"/>
                    <a:pt x="39902" y="45127"/>
                    <a:pt x="39911" y="45222"/>
                  </a:cubicBezTo>
                  <a:cubicBezTo>
                    <a:pt x="39911" y="45402"/>
                    <a:pt x="39883" y="45581"/>
                    <a:pt x="39826" y="45742"/>
                  </a:cubicBezTo>
                  <a:cubicBezTo>
                    <a:pt x="39798" y="45865"/>
                    <a:pt x="39769" y="45978"/>
                    <a:pt x="39760" y="46101"/>
                  </a:cubicBezTo>
                  <a:cubicBezTo>
                    <a:pt x="39760" y="46176"/>
                    <a:pt x="39713" y="46205"/>
                    <a:pt x="39628" y="46214"/>
                  </a:cubicBezTo>
                  <a:lnTo>
                    <a:pt x="39183" y="46214"/>
                  </a:lnTo>
                  <a:cubicBezTo>
                    <a:pt x="38947" y="46195"/>
                    <a:pt x="38720" y="46176"/>
                    <a:pt x="38493" y="46158"/>
                  </a:cubicBezTo>
                  <a:cubicBezTo>
                    <a:pt x="38456" y="46148"/>
                    <a:pt x="38418" y="46148"/>
                    <a:pt x="38380" y="46129"/>
                  </a:cubicBezTo>
                  <a:cubicBezTo>
                    <a:pt x="38323" y="46054"/>
                    <a:pt x="38295" y="45959"/>
                    <a:pt x="38295" y="45865"/>
                  </a:cubicBezTo>
                  <a:cubicBezTo>
                    <a:pt x="38248" y="45657"/>
                    <a:pt x="38210" y="45449"/>
                    <a:pt x="38172" y="45241"/>
                  </a:cubicBezTo>
                  <a:cubicBezTo>
                    <a:pt x="38153" y="45137"/>
                    <a:pt x="38134" y="45023"/>
                    <a:pt x="38125" y="44910"/>
                  </a:cubicBezTo>
                  <a:cubicBezTo>
                    <a:pt x="38106" y="44806"/>
                    <a:pt x="38125" y="44693"/>
                    <a:pt x="38182" y="44589"/>
                  </a:cubicBezTo>
                  <a:cubicBezTo>
                    <a:pt x="38219" y="44523"/>
                    <a:pt x="38238" y="44456"/>
                    <a:pt x="38229" y="44381"/>
                  </a:cubicBezTo>
                  <a:cubicBezTo>
                    <a:pt x="38229" y="44022"/>
                    <a:pt x="38219" y="43653"/>
                    <a:pt x="38219" y="43294"/>
                  </a:cubicBezTo>
                  <a:cubicBezTo>
                    <a:pt x="38219" y="43294"/>
                    <a:pt x="38210" y="43285"/>
                    <a:pt x="38210" y="43275"/>
                  </a:cubicBezTo>
                  <a:cubicBezTo>
                    <a:pt x="38207" y="43269"/>
                    <a:pt x="38201" y="43267"/>
                    <a:pt x="38195" y="43267"/>
                  </a:cubicBezTo>
                  <a:cubicBezTo>
                    <a:pt x="38181" y="43267"/>
                    <a:pt x="38163" y="43278"/>
                    <a:pt x="38163" y="43285"/>
                  </a:cubicBezTo>
                  <a:cubicBezTo>
                    <a:pt x="38106" y="43540"/>
                    <a:pt x="38059" y="43804"/>
                    <a:pt x="38040" y="44078"/>
                  </a:cubicBezTo>
                  <a:cubicBezTo>
                    <a:pt x="38078" y="44107"/>
                    <a:pt x="38106" y="44145"/>
                    <a:pt x="38115" y="44192"/>
                  </a:cubicBezTo>
                  <a:cubicBezTo>
                    <a:pt x="38115" y="44258"/>
                    <a:pt x="38115" y="44324"/>
                    <a:pt x="38115" y="44381"/>
                  </a:cubicBezTo>
                  <a:cubicBezTo>
                    <a:pt x="38106" y="44400"/>
                    <a:pt x="38087" y="44409"/>
                    <a:pt x="38078" y="44419"/>
                  </a:cubicBezTo>
                  <a:cubicBezTo>
                    <a:pt x="38059" y="44419"/>
                    <a:pt x="38040" y="44409"/>
                    <a:pt x="38030" y="44400"/>
                  </a:cubicBezTo>
                  <a:cubicBezTo>
                    <a:pt x="38011" y="44390"/>
                    <a:pt x="38002" y="44371"/>
                    <a:pt x="37993" y="44352"/>
                  </a:cubicBezTo>
                  <a:cubicBezTo>
                    <a:pt x="37926" y="44400"/>
                    <a:pt x="37936" y="44475"/>
                    <a:pt x="37917" y="44532"/>
                  </a:cubicBezTo>
                  <a:cubicBezTo>
                    <a:pt x="37917" y="44579"/>
                    <a:pt x="37879" y="44617"/>
                    <a:pt x="37832" y="44636"/>
                  </a:cubicBezTo>
                  <a:cubicBezTo>
                    <a:pt x="37822" y="44589"/>
                    <a:pt x="37813" y="44542"/>
                    <a:pt x="37804" y="44504"/>
                  </a:cubicBezTo>
                  <a:cubicBezTo>
                    <a:pt x="37804" y="44504"/>
                    <a:pt x="37785" y="44504"/>
                    <a:pt x="37766" y="44494"/>
                  </a:cubicBezTo>
                  <a:lnTo>
                    <a:pt x="37747" y="44627"/>
                  </a:lnTo>
                  <a:cubicBezTo>
                    <a:pt x="37728" y="44759"/>
                    <a:pt x="37681" y="44882"/>
                    <a:pt x="37633" y="44995"/>
                  </a:cubicBezTo>
                  <a:cubicBezTo>
                    <a:pt x="37463" y="45354"/>
                    <a:pt x="37303" y="45704"/>
                    <a:pt x="37142" y="46073"/>
                  </a:cubicBezTo>
                  <a:lnTo>
                    <a:pt x="37076" y="45997"/>
                  </a:lnTo>
                  <a:cubicBezTo>
                    <a:pt x="37047" y="46044"/>
                    <a:pt x="36991" y="46082"/>
                    <a:pt x="36934" y="46082"/>
                  </a:cubicBezTo>
                  <a:lnTo>
                    <a:pt x="36386" y="46082"/>
                  </a:lnTo>
                  <a:cubicBezTo>
                    <a:pt x="36187" y="46082"/>
                    <a:pt x="35989" y="46091"/>
                    <a:pt x="35800" y="46110"/>
                  </a:cubicBezTo>
                  <a:cubicBezTo>
                    <a:pt x="35535" y="46129"/>
                    <a:pt x="35280" y="46148"/>
                    <a:pt x="35016" y="46167"/>
                  </a:cubicBezTo>
                  <a:cubicBezTo>
                    <a:pt x="34883" y="46176"/>
                    <a:pt x="34742" y="46195"/>
                    <a:pt x="34609" y="46205"/>
                  </a:cubicBezTo>
                  <a:cubicBezTo>
                    <a:pt x="34604" y="46206"/>
                    <a:pt x="34599" y="46207"/>
                    <a:pt x="34594" y="46207"/>
                  </a:cubicBezTo>
                  <a:cubicBezTo>
                    <a:pt x="34562" y="46207"/>
                    <a:pt x="34534" y="46181"/>
                    <a:pt x="34534" y="46148"/>
                  </a:cubicBezTo>
                  <a:cubicBezTo>
                    <a:pt x="34524" y="46139"/>
                    <a:pt x="34524" y="46129"/>
                    <a:pt x="34524" y="46120"/>
                  </a:cubicBezTo>
                  <a:lnTo>
                    <a:pt x="34524" y="45468"/>
                  </a:lnTo>
                  <a:cubicBezTo>
                    <a:pt x="34496" y="45487"/>
                    <a:pt x="34477" y="45515"/>
                    <a:pt x="34477" y="45553"/>
                  </a:cubicBezTo>
                  <a:cubicBezTo>
                    <a:pt x="34477" y="45676"/>
                    <a:pt x="34467" y="45789"/>
                    <a:pt x="34467" y="45912"/>
                  </a:cubicBezTo>
                  <a:cubicBezTo>
                    <a:pt x="34477" y="46006"/>
                    <a:pt x="34467" y="46101"/>
                    <a:pt x="34439" y="46195"/>
                  </a:cubicBezTo>
                  <a:cubicBezTo>
                    <a:pt x="34411" y="46214"/>
                    <a:pt x="34382" y="46224"/>
                    <a:pt x="34345" y="46243"/>
                  </a:cubicBezTo>
                  <a:cubicBezTo>
                    <a:pt x="34193" y="46280"/>
                    <a:pt x="34033" y="46328"/>
                    <a:pt x="33872" y="46375"/>
                  </a:cubicBezTo>
                  <a:cubicBezTo>
                    <a:pt x="33834" y="46384"/>
                    <a:pt x="33796" y="46384"/>
                    <a:pt x="33759" y="46384"/>
                  </a:cubicBezTo>
                  <a:cubicBezTo>
                    <a:pt x="33721" y="46384"/>
                    <a:pt x="33683" y="46356"/>
                    <a:pt x="33674" y="46318"/>
                  </a:cubicBezTo>
                  <a:cubicBezTo>
                    <a:pt x="33674" y="46243"/>
                    <a:pt x="33674" y="46158"/>
                    <a:pt x="33664" y="46073"/>
                  </a:cubicBezTo>
                  <a:cubicBezTo>
                    <a:pt x="33664" y="45827"/>
                    <a:pt x="33664" y="45572"/>
                    <a:pt x="33655" y="45326"/>
                  </a:cubicBezTo>
                  <a:cubicBezTo>
                    <a:pt x="33655" y="45279"/>
                    <a:pt x="33655" y="45241"/>
                    <a:pt x="33645" y="45137"/>
                  </a:cubicBezTo>
                  <a:cubicBezTo>
                    <a:pt x="33598" y="45241"/>
                    <a:pt x="33579" y="45354"/>
                    <a:pt x="33589" y="45477"/>
                  </a:cubicBezTo>
                  <a:lnTo>
                    <a:pt x="33589" y="45808"/>
                  </a:lnTo>
                  <a:lnTo>
                    <a:pt x="33589" y="46110"/>
                  </a:lnTo>
                  <a:cubicBezTo>
                    <a:pt x="33589" y="46214"/>
                    <a:pt x="33589" y="46309"/>
                    <a:pt x="33579" y="46422"/>
                  </a:cubicBezTo>
                  <a:cubicBezTo>
                    <a:pt x="33489" y="46463"/>
                    <a:pt x="33391" y="46490"/>
                    <a:pt x="33286" y="46490"/>
                  </a:cubicBezTo>
                  <a:cubicBezTo>
                    <a:pt x="33270" y="46490"/>
                    <a:pt x="33255" y="46490"/>
                    <a:pt x="33239" y="46488"/>
                  </a:cubicBezTo>
                  <a:cubicBezTo>
                    <a:pt x="33201" y="46394"/>
                    <a:pt x="33192" y="46290"/>
                    <a:pt x="33220" y="46186"/>
                  </a:cubicBezTo>
                  <a:cubicBezTo>
                    <a:pt x="33248" y="46006"/>
                    <a:pt x="33258" y="45827"/>
                    <a:pt x="33248" y="45657"/>
                  </a:cubicBezTo>
                  <a:lnTo>
                    <a:pt x="33248" y="45657"/>
                  </a:lnTo>
                  <a:cubicBezTo>
                    <a:pt x="33192" y="45676"/>
                    <a:pt x="33201" y="45713"/>
                    <a:pt x="33201" y="45742"/>
                  </a:cubicBezTo>
                  <a:cubicBezTo>
                    <a:pt x="33173" y="45969"/>
                    <a:pt x="33154" y="46195"/>
                    <a:pt x="33125" y="46432"/>
                  </a:cubicBezTo>
                  <a:cubicBezTo>
                    <a:pt x="33135" y="46488"/>
                    <a:pt x="33078" y="46545"/>
                    <a:pt x="33022" y="46545"/>
                  </a:cubicBezTo>
                  <a:cubicBezTo>
                    <a:pt x="32927" y="46554"/>
                    <a:pt x="32823" y="46554"/>
                    <a:pt x="32729" y="46564"/>
                  </a:cubicBezTo>
                  <a:cubicBezTo>
                    <a:pt x="32700" y="46554"/>
                    <a:pt x="32672" y="46545"/>
                    <a:pt x="32643" y="46536"/>
                  </a:cubicBezTo>
                  <a:cubicBezTo>
                    <a:pt x="32615" y="46403"/>
                    <a:pt x="32596" y="46262"/>
                    <a:pt x="32606" y="46120"/>
                  </a:cubicBezTo>
                  <a:cubicBezTo>
                    <a:pt x="32606" y="45987"/>
                    <a:pt x="32606" y="45846"/>
                    <a:pt x="32596" y="45713"/>
                  </a:cubicBezTo>
                  <a:cubicBezTo>
                    <a:pt x="32588" y="45712"/>
                    <a:pt x="32582" y="45712"/>
                    <a:pt x="32576" y="45712"/>
                  </a:cubicBezTo>
                  <a:cubicBezTo>
                    <a:pt x="32542" y="45712"/>
                    <a:pt x="32549" y="45735"/>
                    <a:pt x="32549" y="45751"/>
                  </a:cubicBezTo>
                  <a:cubicBezTo>
                    <a:pt x="32549" y="45950"/>
                    <a:pt x="32549" y="46139"/>
                    <a:pt x="32540" y="46337"/>
                  </a:cubicBezTo>
                  <a:cubicBezTo>
                    <a:pt x="32540" y="46394"/>
                    <a:pt x="32530" y="46451"/>
                    <a:pt x="32521" y="46498"/>
                  </a:cubicBezTo>
                  <a:cubicBezTo>
                    <a:pt x="32521" y="46526"/>
                    <a:pt x="32483" y="46545"/>
                    <a:pt x="32464" y="46554"/>
                  </a:cubicBezTo>
                  <a:cubicBezTo>
                    <a:pt x="32445" y="46564"/>
                    <a:pt x="32426" y="46564"/>
                    <a:pt x="32407" y="46564"/>
                  </a:cubicBezTo>
                  <a:cubicBezTo>
                    <a:pt x="32143" y="46564"/>
                    <a:pt x="31878" y="46564"/>
                    <a:pt x="31613" y="46554"/>
                  </a:cubicBezTo>
                  <a:cubicBezTo>
                    <a:pt x="31538" y="46554"/>
                    <a:pt x="31509" y="46517"/>
                    <a:pt x="31519" y="46451"/>
                  </a:cubicBezTo>
                  <a:cubicBezTo>
                    <a:pt x="31528" y="46309"/>
                    <a:pt x="31547" y="46158"/>
                    <a:pt x="31557" y="46016"/>
                  </a:cubicBezTo>
                  <a:cubicBezTo>
                    <a:pt x="31557" y="45874"/>
                    <a:pt x="31547" y="45732"/>
                    <a:pt x="31528" y="45600"/>
                  </a:cubicBezTo>
                  <a:cubicBezTo>
                    <a:pt x="31500" y="45694"/>
                    <a:pt x="31491" y="45789"/>
                    <a:pt x="31481" y="45883"/>
                  </a:cubicBezTo>
                  <a:cubicBezTo>
                    <a:pt x="31462" y="45997"/>
                    <a:pt x="31443" y="46101"/>
                    <a:pt x="31424" y="46214"/>
                  </a:cubicBezTo>
                  <a:cubicBezTo>
                    <a:pt x="31415" y="46318"/>
                    <a:pt x="31396" y="46422"/>
                    <a:pt x="31368" y="46517"/>
                  </a:cubicBezTo>
                  <a:cubicBezTo>
                    <a:pt x="31336" y="46527"/>
                    <a:pt x="31305" y="46531"/>
                    <a:pt x="31274" y="46531"/>
                  </a:cubicBezTo>
                  <a:cubicBezTo>
                    <a:pt x="31180" y="46531"/>
                    <a:pt x="31086" y="46495"/>
                    <a:pt x="30982" y="46495"/>
                  </a:cubicBezTo>
                  <a:cubicBezTo>
                    <a:pt x="30966" y="46495"/>
                    <a:pt x="30949" y="46496"/>
                    <a:pt x="30933" y="46498"/>
                  </a:cubicBezTo>
                  <a:cubicBezTo>
                    <a:pt x="30999" y="46252"/>
                    <a:pt x="30961" y="46035"/>
                    <a:pt x="30942" y="45817"/>
                  </a:cubicBezTo>
                  <a:lnTo>
                    <a:pt x="30942" y="45817"/>
                  </a:lnTo>
                  <a:cubicBezTo>
                    <a:pt x="30914" y="45921"/>
                    <a:pt x="30895" y="46025"/>
                    <a:pt x="30895" y="46129"/>
                  </a:cubicBezTo>
                  <a:cubicBezTo>
                    <a:pt x="30895" y="46224"/>
                    <a:pt x="30876" y="46318"/>
                    <a:pt x="30838" y="46403"/>
                  </a:cubicBezTo>
                  <a:cubicBezTo>
                    <a:pt x="30820" y="46441"/>
                    <a:pt x="30791" y="46460"/>
                    <a:pt x="30753" y="46460"/>
                  </a:cubicBezTo>
                  <a:cubicBezTo>
                    <a:pt x="30517" y="46451"/>
                    <a:pt x="30281" y="46441"/>
                    <a:pt x="30045" y="46432"/>
                  </a:cubicBezTo>
                  <a:cubicBezTo>
                    <a:pt x="29997" y="46432"/>
                    <a:pt x="29959" y="46394"/>
                    <a:pt x="29959" y="46347"/>
                  </a:cubicBezTo>
                  <a:cubicBezTo>
                    <a:pt x="29969" y="46252"/>
                    <a:pt x="29969" y="46158"/>
                    <a:pt x="29941" y="46073"/>
                  </a:cubicBezTo>
                  <a:cubicBezTo>
                    <a:pt x="29923" y="46024"/>
                    <a:pt x="29878" y="45995"/>
                    <a:pt x="29830" y="45995"/>
                  </a:cubicBezTo>
                  <a:cubicBezTo>
                    <a:pt x="29803" y="45995"/>
                    <a:pt x="29776" y="46005"/>
                    <a:pt x="29752" y="46025"/>
                  </a:cubicBezTo>
                  <a:cubicBezTo>
                    <a:pt x="29723" y="46054"/>
                    <a:pt x="29685" y="46091"/>
                    <a:pt x="29657" y="46129"/>
                  </a:cubicBezTo>
                  <a:cubicBezTo>
                    <a:pt x="29653" y="46130"/>
                    <a:pt x="29649" y="46130"/>
                    <a:pt x="29645" y="46130"/>
                  </a:cubicBezTo>
                  <a:cubicBezTo>
                    <a:pt x="29581" y="46130"/>
                    <a:pt x="29579" y="46061"/>
                    <a:pt x="29544" y="46025"/>
                  </a:cubicBezTo>
                  <a:cubicBezTo>
                    <a:pt x="29529" y="46016"/>
                    <a:pt x="29511" y="46011"/>
                    <a:pt x="29492" y="46011"/>
                  </a:cubicBezTo>
                  <a:cubicBezTo>
                    <a:pt x="29473" y="46011"/>
                    <a:pt x="29454" y="46016"/>
                    <a:pt x="29440" y="46025"/>
                  </a:cubicBezTo>
                  <a:cubicBezTo>
                    <a:pt x="29392" y="46091"/>
                    <a:pt x="29345" y="46148"/>
                    <a:pt x="29307" y="46214"/>
                  </a:cubicBezTo>
                  <a:cubicBezTo>
                    <a:pt x="29260" y="46271"/>
                    <a:pt x="29241" y="46328"/>
                    <a:pt x="29203" y="46375"/>
                  </a:cubicBezTo>
                  <a:cubicBezTo>
                    <a:pt x="29181" y="46412"/>
                    <a:pt x="29135" y="46438"/>
                    <a:pt x="29089" y="46438"/>
                  </a:cubicBezTo>
                  <a:cubicBezTo>
                    <a:pt x="29077" y="46438"/>
                    <a:pt x="29064" y="46436"/>
                    <a:pt x="29052" y="46432"/>
                  </a:cubicBezTo>
                  <a:cubicBezTo>
                    <a:pt x="29014" y="46432"/>
                    <a:pt x="28977" y="46403"/>
                    <a:pt x="28967" y="46365"/>
                  </a:cubicBezTo>
                  <a:cubicBezTo>
                    <a:pt x="28948" y="46309"/>
                    <a:pt x="28929" y="46243"/>
                    <a:pt x="28920" y="46176"/>
                  </a:cubicBezTo>
                  <a:cubicBezTo>
                    <a:pt x="28910" y="45931"/>
                    <a:pt x="28901" y="45685"/>
                    <a:pt x="28901" y="45430"/>
                  </a:cubicBezTo>
                  <a:cubicBezTo>
                    <a:pt x="28901" y="45420"/>
                    <a:pt x="28910" y="45392"/>
                    <a:pt x="28901" y="45383"/>
                  </a:cubicBezTo>
                  <a:cubicBezTo>
                    <a:pt x="28854" y="45194"/>
                    <a:pt x="28892" y="44995"/>
                    <a:pt x="28863" y="44806"/>
                  </a:cubicBezTo>
                  <a:cubicBezTo>
                    <a:pt x="28854" y="44768"/>
                    <a:pt x="28844" y="44731"/>
                    <a:pt x="28816" y="44702"/>
                  </a:cubicBezTo>
                  <a:cubicBezTo>
                    <a:pt x="28797" y="44683"/>
                    <a:pt x="28769" y="44674"/>
                    <a:pt x="28740" y="44674"/>
                  </a:cubicBezTo>
                  <a:cubicBezTo>
                    <a:pt x="28731" y="44674"/>
                    <a:pt x="28721" y="44693"/>
                    <a:pt x="28703" y="44702"/>
                  </a:cubicBezTo>
                  <a:cubicBezTo>
                    <a:pt x="28759" y="44749"/>
                    <a:pt x="28797" y="44825"/>
                    <a:pt x="28788" y="44901"/>
                  </a:cubicBezTo>
                  <a:cubicBezTo>
                    <a:pt x="28788" y="45080"/>
                    <a:pt x="28778" y="45260"/>
                    <a:pt x="28769" y="45430"/>
                  </a:cubicBezTo>
                  <a:cubicBezTo>
                    <a:pt x="28769" y="45468"/>
                    <a:pt x="28740" y="45487"/>
                    <a:pt x="28646" y="45543"/>
                  </a:cubicBezTo>
                  <a:cubicBezTo>
                    <a:pt x="28646" y="45383"/>
                    <a:pt x="28665" y="45231"/>
                    <a:pt x="28665" y="45071"/>
                  </a:cubicBezTo>
                  <a:lnTo>
                    <a:pt x="28665" y="44882"/>
                  </a:lnTo>
                  <a:cubicBezTo>
                    <a:pt x="28665" y="44872"/>
                    <a:pt x="28636" y="44853"/>
                    <a:pt x="28627" y="44844"/>
                  </a:cubicBezTo>
                  <a:cubicBezTo>
                    <a:pt x="28618" y="44863"/>
                    <a:pt x="28599" y="44872"/>
                    <a:pt x="28599" y="44882"/>
                  </a:cubicBezTo>
                  <a:cubicBezTo>
                    <a:pt x="28589" y="44910"/>
                    <a:pt x="28589" y="44938"/>
                    <a:pt x="28589" y="44967"/>
                  </a:cubicBezTo>
                  <a:cubicBezTo>
                    <a:pt x="28589" y="45175"/>
                    <a:pt x="28561" y="45392"/>
                    <a:pt x="28504" y="45600"/>
                  </a:cubicBezTo>
                  <a:cubicBezTo>
                    <a:pt x="28476" y="45732"/>
                    <a:pt x="28457" y="45865"/>
                    <a:pt x="28447" y="46006"/>
                  </a:cubicBezTo>
                  <a:cubicBezTo>
                    <a:pt x="28447" y="46129"/>
                    <a:pt x="28419" y="46252"/>
                    <a:pt x="28381" y="46365"/>
                  </a:cubicBezTo>
                  <a:cubicBezTo>
                    <a:pt x="28334" y="46365"/>
                    <a:pt x="28343" y="46328"/>
                    <a:pt x="28343" y="46309"/>
                  </a:cubicBezTo>
                  <a:lnTo>
                    <a:pt x="28343" y="45175"/>
                  </a:lnTo>
                  <a:cubicBezTo>
                    <a:pt x="28343" y="45080"/>
                    <a:pt x="28343" y="44986"/>
                    <a:pt x="28325" y="44901"/>
                  </a:cubicBezTo>
                  <a:cubicBezTo>
                    <a:pt x="28325" y="44872"/>
                    <a:pt x="28296" y="44863"/>
                    <a:pt x="28277" y="44844"/>
                  </a:cubicBezTo>
                  <a:cubicBezTo>
                    <a:pt x="28268" y="44853"/>
                    <a:pt x="28249" y="44863"/>
                    <a:pt x="28258" y="44863"/>
                  </a:cubicBezTo>
                  <a:cubicBezTo>
                    <a:pt x="28268" y="45298"/>
                    <a:pt x="28258" y="45732"/>
                    <a:pt x="28221" y="46167"/>
                  </a:cubicBezTo>
                  <a:cubicBezTo>
                    <a:pt x="28230" y="46262"/>
                    <a:pt x="28202" y="46356"/>
                    <a:pt x="28145" y="46422"/>
                  </a:cubicBezTo>
                  <a:cubicBezTo>
                    <a:pt x="28046" y="46439"/>
                    <a:pt x="27944" y="46446"/>
                    <a:pt x="27843" y="46446"/>
                  </a:cubicBezTo>
                  <a:cubicBezTo>
                    <a:pt x="27713" y="46446"/>
                    <a:pt x="27582" y="46434"/>
                    <a:pt x="27455" y="46413"/>
                  </a:cubicBezTo>
                  <a:cubicBezTo>
                    <a:pt x="27417" y="46384"/>
                    <a:pt x="27427" y="46347"/>
                    <a:pt x="27417" y="46318"/>
                  </a:cubicBezTo>
                  <a:cubicBezTo>
                    <a:pt x="27408" y="46243"/>
                    <a:pt x="27398" y="46167"/>
                    <a:pt x="27389" y="46091"/>
                  </a:cubicBezTo>
                  <a:cubicBezTo>
                    <a:pt x="27323" y="45865"/>
                    <a:pt x="27285" y="45628"/>
                    <a:pt x="27266" y="45383"/>
                  </a:cubicBezTo>
                  <a:lnTo>
                    <a:pt x="27266" y="45383"/>
                  </a:lnTo>
                  <a:cubicBezTo>
                    <a:pt x="27228" y="45628"/>
                    <a:pt x="27247" y="45874"/>
                    <a:pt x="27304" y="46110"/>
                  </a:cubicBezTo>
                  <a:cubicBezTo>
                    <a:pt x="27313" y="46158"/>
                    <a:pt x="27332" y="46214"/>
                    <a:pt x="27342" y="46271"/>
                  </a:cubicBezTo>
                  <a:cubicBezTo>
                    <a:pt x="27351" y="46403"/>
                    <a:pt x="27323" y="46432"/>
                    <a:pt x="27190" y="46451"/>
                  </a:cubicBezTo>
                  <a:cubicBezTo>
                    <a:pt x="26926" y="46469"/>
                    <a:pt x="26661" y="46507"/>
                    <a:pt x="26406" y="46526"/>
                  </a:cubicBezTo>
                  <a:cubicBezTo>
                    <a:pt x="26302" y="46545"/>
                    <a:pt x="26189" y="46554"/>
                    <a:pt x="26085" y="46554"/>
                  </a:cubicBezTo>
                  <a:cubicBezTo>
                    <a:pt x="25877" y="46554"/>
                    <a:pt x="25678" y="46554"/>
                    <a:pt x="25470" y="46564"/>
                  </a:cubicBezTo>
                  <a:cubicBezTo>
                    <a:pt x="25055" y="46564"/>
                    <a:pt x="24629" y="46536"/>
                    <a:pt x="24223" y="46469"/>
                  </a:cubicBezTo>
                  <a:cubicBezTo>
                    <a:pt x="24072" y="46451"/>
                    <a:pt x="23930" y="46441"/>
                    <a:pt x="23788" y="46422"/>
                  </a:cubicBezTo>
                  <a:cubicBezTo>
                    <a:pt x="23741" y="46356"/>
                    <a:pt x="23798" y="46309"/>
                    <a:pt x="23788" y="46243"/>
                  </a:cubicBezTo>
                  <a:cubicBezTo>
                    <a:pt x="23769" y="46176"/>
                    <a:pt x="23750" y="46129"/>
                    <a:pt x="23741" y="46082"/>
                  </a:cubicBezTo>
                  <a:cubicBezTo>
                    <a:pt x="23732" y="46016"/>
                    <a:pt x="23732" y="45950"/>
                    <a:pt x="23732" y="45883"/>
                  </a:cubicBezTo>
                  <a:lnTo>
                    <a:pt x="23732" y="45723"/>
                  </a:lnTo>
                  <a:cubicBezTo>
                    <a:pt x="23732" y="45666"/>
                    <a:pt x="23732" y="45591"/>
                    <a:pt x="23722" y="45524"/>
                  </a:cubicBezTo>
                  <a:cubicBezTo>
                    <a:pt x="23665" y="45534"/>
                    <a:pt x="23675" y="45572"/>
                    <a:pt x="23675" y="45600"/>
                  </a:cubicBezTo>
                  <a:cubicBezTo>
                    <a:pt x="23675" y="45770"/>
                    <a:pt x="23665" y="45950"/>
                    <a:pt x="23656" y="46120"/>
                  </a:cubicBezTo>
                  <a:cubicBezTo>
                    <a:pt x="23665" y="46205"/>
                    <a:pt x="23656" y="46290"/>
                    <a:pt x="23646" y="46375"/>
                  </a:cubicBezTo>
                  <a:cubicBezTo>
                    <a:pt x="23618" y="46413"/>
                    <a:pt x="23571" y="46432"/>
                    <a:pt x="23524" y="46432"/>
                  </a:cubicBezTo>
                  <a:lnTo>
                    <a:pt x="22654" y="46432"/>
                  </a:lnTo>
                  <a:cubicBezTo>
                    <a:pt x="22649" y="46432"/>
                    <a:pt x="22643" y="46433"/>
                    <a:pt x="22638" y="46433"/>
                  </a:cubicBezTo>
                  <a:cubicBezTo>
                    <a:pt x="22561" y="46433"/>
                    <a:pt x="22502" y="46370"/>
                    <a:pt x="22493" y="46299"/>
                  </a:cubicBezTo>
                  <a:cubicBezTo>
                    <a:pt x="22484" y="46252"/>
                    <a:pt x="22475" y="46205"/>
                    <a:pt x="22465" y="46167"/>
                  </a:cubicBezTo>
                  <a:cubicBezTo>
                    <a:pt x="22465" y="46167"/>
                    <a:pt x="22446" y="46158"/>
                    <a:pt x="22446" y="46158"/>
                  </a:cubicBezTo>
                  <a:cubicBezTo>
                    <a:pt x="22437" y="46158"/>
                    <a:pt x="22418" y="46158"/>
                    <a:pt x="22418" y="46167"/>
                  </a:cubicBezTo>
                  <a:cubicBezTo>
                    <a:pt x="22408" y="46243"/>
                    <a:pt x="22390" y="46318"/>
                    <a:pt x="22380" y="46384"/>
                  </a:cubicBezTo>
                  <a:cubicBezTo>
                    <a:pt x="22364" y="46416"/>
                    <a:pt x="22336" y="46434"/>
                    <a:pt x="22305" y="46434"/>
                  </a:cubicBezTo>
                  <a:cubicBezTo>
                    <a:pt x="22299" y="46434"/>
                    <a:pt x="22292" y="46433"/>
                    <a:pt x="22286" y="46432"/>
                  </a:cubicBezTo>
                  <a:cubicBezTo>
                    <a:pt x="22257" y="46422"/>
                    <a:pt x="22229" y="46403"/>
                    <a:pt x="22229" y="46375"/>
                  </a:cubicBezTo>
                  <a:cubicBezTo>
                    <a:pt x="22219" y="46328"/>
                    <a:pt x="22219" y="46271"/>
                    <a:pt x="22219" y="46214"/>
                  </a:cubicBezTo>
                  <a:cubicBezTo>
                    <a:pt x="22219" y="46044"/>
                    <a:pt x="22210" y="45874"/>
                    <a:pt x="22191" y="45704"/>
                  </a:cubicBezTo>
                  <a:cubicBezTo>
                    <a:pt x="22163" y="45789"/>
                    <a:pt x="22153" y="45883"/>
                    <a:pt x="22153" y="45978"/>
                  </a:cubicBezTo>
                  <a:cubicBezTo>
                    <a:pt x="22144" y="46044"/>
                    <a:pt x="22134" y="46120"/>
                    <a:pt x="22125" y="46195"/>
                  </a:cubicBezTo>
                  <a:cubicBezTo>
                    <a:pt x="22115" y="46271"/>
                    <a:pt x="22097" y="46356"/>
                    <a:pt x="22078" y="46432"/>
                  </a:cubicBezTo>
                  <a:cubicBezTo>
                    <a:pt x="22068" y="46422"/>
                    <a:pt x="22049" y="46413"/>
                    <a:pt x="22049" y="46403"/>
                  </a:cubicBezTo>
                  <a:cubicBezTo>
                    <a:pt x="22049" y="46262"/>
                    <a:pt x="22040" y="46110"/>
                    <a:pt x="22030" y="45959"/>
                  </a:cubicBezTo>
                  <a:cubicBezTo>
                    <a:pt x="22030" y="45855"/>
                    <a:pt x="22021" y="45742"/>
                    <a:pt x="22021" y="45600"/>
                  </a:cubicBezTo>
                  <a:cubicBezTo>
                    <a:pt x="21993" y="45647"/>
                    <a:pt x="21974" y="45666"/>
                    <a:pt x="21964" y="45685"/>
                  </a:cubicBezTo>
                  <a:cubicBezTo>
                    <a:pt x="21955" y="45846"/>
                    <a:pt x="21945" y="45997"/>
                    <a:pt x="21926" y="46158"/>
                  </a:cubicBezTo>
                  <a:cubicBezTo>
                    <a:pt x="21926" y="46243"/>
                    <a:pt x="21926" y="46328"/>
                    <a:pt x="21917" y="46403"/>
                  </a:cubicBezTo>
                  <a:cubicBezTo>
                    <a:pt x="21908" y="46432"/>
                    <a:pt x="21889" y="46460"/>
                    <a:pt x="21860" y="46469"/>
                  </a:cubicBezTo>
                  <a:cubicBezTo>
                    <a:pt x="21832" y="46479"/>
                    <a:pt x="21804" y="46479"/>
                    <a:pt x="21775" y="46479"/>
                  </a:cubicBezTo>
                  <a:cubicBezTo>
                    <a:pt x="21741" y="46480"/>
                    <a:pt x="21713" y="46481"/>
                    <a:pt x="21688" y="46481"/>
                  </a:cubicBezTo>
                  <a:cubicBezTo>
                    <a:pt x="21539" y="46481"/>
                    <a:pt x="21538" y="46446"/>
                    <a:pt x="21530" y="46252"/>
                  </a:cubicBezTo>
                  <a:lnTo>
                    <a:pt x="21511" y="44645"/>
                  </a:lnTo>
                  <a:cubicBezTo>
                    <a:pt x="21511" y="44513"/>
                    <a:pt x="21511" y="44371"/>
                    <a:pt x="21492" y="44239"/>
                  </a:cubicBezTo>
                  <a:cubicBezTo>
                    <a:pt x="21444" y="44267"/>
                    <a:pt x="21416" y="44334"/>
                    <a:pt x="21426" y="44390"/>
                  </a:cubicBezTo>
                  <a:cubicBezTo>
                    <a:pt x="21416" y="44608"/>
                    <a:pt x="21407" y="44834"/>
                    <a:pt x="21397" y="45052"/>
                  </a:cubicBezTo>
                  <a:cubicBezTo>
                    <a:pt x="21397" y="45165"/>
                    <a:pt x="21388" y="45279"/>
                    <a:pt x="21378" y="45383"/>
                  </a:cubicBezTo>
                  <a:cubicBezTo>
                    <a:pt x="21378" y="45392"/>
                    <a:pt x="21350" y="45402"/>
                    <a:pt x="21331" y="45402"/>
                  </a:cubicBezTo>
                  <a:cubicBezTo>
                    <a:pt x="21326" y="45404"/>
                    <a:pt x="21322" y="45405"/>
                    <a:pt x="21319" y="45405"/>
                  </a:cubicBezTo>
                  <a:cubicBezTo>
                    <a:pt x="21312" y="45405"/>
                    <a:pt x="21312" y="45399"/>
                    <a:pt x="21312" y="45392"/>
                  </a:cubicBezTo>
                  <a:cubicBezTo>
                    <a:pt x="21303" y="45383"/>
                    <a:pt x="21293" y="45383"/>
                    <a:pt x="21293" y="45373"/>
                  </a:cubicBezTo>
                  <a:cubicBezTo>
                    <a:pt x="21274" y="45222"/>
                    <a:pt x="21218" y="45080"/>
                    <a:pt x="21123" y="44957"/>
                  </a:cubicBezTo>
                  <a:cubicBezTo>
                    <a:pt x="21104" y="44920"/>
                    <a:pt x="21095" y="44872"/>
                    <a:pt x="21095" y="44834"/>
                  </a:cubicBezTo>
                  <a:cubicBezTo>
                    <a:pt x="21076" y="44617"/>
                    <a:pt x="21085" y="44409"/>
                    <a:pt x="21133" y="44201"/>
                  </a:cubicBezTo>
                  <a:cubicBezTo>
                    <a:pt x="21142" y="44163"/>
                    <a:pt x="21161" y="44126"/>
                    <a:pt x="21133" y="44088"/>
                  </a:cubicBezTo>
                  <a:cubicBezTo>
                    <a:pt x="21048" y="44211"/>
                    <a:pt x="21038" y="44220"/>
                    <a:pt x="20962" y="44825"/>
                  </a:cubicBezTo>
                  <a:cubicBezTo>
                    <a:pt x="20925" y="44787"/>
                    <a:pt x="20944" y="44740"/>
                    <a:pt x="20934" y="44693"/>
                  </a:cubicBezTo>
                  <a:cubicBezTo>
                    <a:pt x="20925" y="44636"/>
                    <a:pt x="20925" y="44579"/>
                    <a:pt x="20925" y="44523"/>
                  </a:cubicBezTo>
                  <a:cubicBezTo>
                    <a:pt x="20925" y="44315"/>
                    <a:pt x="20925" y="44097"/>
                    <a:pt x="20915" y="43889"/>
                  </a:cubicBezTo>
                  <a:cubicBezTo>
                    <a:pt x="20915" y="43852"/>
                    <a:pt x="20906" y="43814"/>
                    <a:pt x="20887" y="43785"/>
                  </a:cubicBezTo>
                  <a:cubicBezTo>
                    <a:pt x="20887" y="43785"/>
                    <a:pt x="20877" y="43776"/>
                    <a:pt x="20868" y="43776"/>
                  </a:cubicBezTo>
                  <a:cubicBezTo>
                    <a:pt x="20859" y="43776"/>
                    <a:pt x="20840" y="43776"/>
                    <a:pt x="20840" y="43785"/>
                  </a:cubicBezTo>
                  <a:cubicBezTo>
                    <a:pt x="20830" y="43833"/>
                    <a:pt x="20830" y="43880"/>
                    <a:pt x="20821" y="43918"/>
                  </a:cubicBezTo>
                  <a:cubicBezTo>
                    <a:pt x="20821" y="44258"/>
                    <a:pt x="20811" y="44589"/>
                    <a:pt x="20811" y="44920"/>
                  </a:cubicBezTo>
                  <a:lnTo>
                    <a:pt x="20811" y="45364"/>
                  </a:lnTo>
                  <a:cubicBezTo>
                    <a:pt x="20802" y="45468"/>
                    <a:pt x="20811" y="45562"/>
                    <a:pt x="20840" y="45666"/>
                  </a:cubicBezTo>
                  <a:cubicBezTo>
                    <a:pt x="20849" y="45694"/>
                    <a:pt x="20859" y="45732"/>
                    <a:pt x="20859" y="45770"/>
                  </a:cubicBezTo>
                  <a:cubicBezTo>
                    <a:pt x="20859" y="46035"/>
                    <a:pt x="20792" y="46290"/>
                    <a:pt x="20660" y="46517"/>
                  </a:cubicBezTo>
                  <a:cubicBezTo>
                    <a:pt x="20566" y="46554"/>
                    <a:pt x="20452" y="46573"/>
                    <a:pt x="20348" y="46573"/>
                  </a:cubicBezTo>
                  <a:cubicBezTo>
                    <a:pt x="20146" y="46582"/>
                    <a:pt x="19960" y="46643"/>
                    <a:pt x="19761" y="46643"/>
                  </a:cubicBezTo>
                  <a:cubicBezTo>
                    <a:pt x="19736" y="46643"/>
                    <a:pt x="19712" y="46642"/>
                    <a:pt x="19687" y="46640"/>
                  </a:cubicBezTo>
                  <a:cubicBezTo>
                    <a:pt x="19620" y="46573"/>
                    <a:pt x="19583" y="46479"/>
                    <a:pt x="19583" y="46384"/>
                  </a:cubicBezTo>
                  <a:lnTo>
                    <a:pt x="19583" y="45912"/>
                  </a:lnTo>
                  <a:cubicBezTo>
                    <a:pt x="19592" y="45846"/>
                    <a:pt x="19583" y="45780"/>
                    <a:pt x="19564" y="45723"/>
                  </a:cubicBezTo>
                  <a:lnTo>
                    <a:pt x="19554" y="45723"/>
                  </a:lnTo>
                  <a:cubicBezTo>
                    <a:pt x="19545" y="45723"/>
                    <a:pt x="19535" y="45732"/>
                    <a:pt x="19535" y="45742"/>
                  </a:cubicBezTo>
                  <a:cubicBezTo>
                    <a:pt x="19535" y="45978"/>
                    <a:pt x="19526" y="46224"/>
                    <a:pt x="19517" y="46460"/>
                  </a:cubicBezTo>
                  <a:cubicBezTo>
                    <a:pt x="19479" y="46498"/>
                    <a:pt x="19431" y="46526"/>
                    <a:pt x="19384" y="46554"/>
                  </a:cubicBezTo>
                  <a:cubicBezTo>
                    <a:pt x="19328" y="46573"/>
                    <a:pt x="19271" y="46592"/>
                    <a:pt x="19214" y="46602"/>
                  </a:cubicBezTo>
                  <a:cubicBezTo>
                    <a:pt x="19157" y="46498"/>
                    <a:pt x="19195" y="46384"/>
                    <a:pt x="19157" y="46290"/>
                  </a:cubicBezTo>
                  <a:cubicBezTo>
                    <a:pt x="19110" y="46328"/>
                    <a:pt x="19138" y="46384"/>
                    <a:pt x="19129" y="46422"/>
                  </a:cubicBezTo>
                  <a:cubicBezTo>
                    <a:pt x="19120" y="46469"/>
                    <a:pt x="19129" y="46517"/>
                    <a:pt x="19120" y="46564"/>
                  </a:cubicBezTo>
                  <a:cubicBezTo>
                    <a:pt x="19120" y="46625"/>
                    <a:pt x="19071" y="46678"/>
                    <a:pt x="19004" y="46678"/>
                  </a:cubicBezTo>
                  <a:cubicBezTo>
                    <a:pt x="18998" y="46678"/>
                    <a:pt x="18993" y="46678"/>
                    <a:pt x="18987" y="46677"/>
                  </a:cubicBezTo>
                  <a:lnTo>
                    <a:pt x="18694" y="46677"/>
                  </a:lnTo>
                  <a:cubicBezTo>
                    <a:pt x="18600" y="46677"/>
                    <a:pt x="18590" y="46621"/>
                    <a:pt x="18562" y="46564"/>
                  </a:cubicBezTo>
                  <a:cubicBezTo>
                    <a:pt x="18553" y="46592"/>
                    <a:pt x="18543" y="46621"/>
                    <a:pt x="18524" y="46668"/>
                  </a:cubicBezTo>
                  <a:cubicBezTo>
                    <a:pt x="18486" y="46677"/>
                    <a:pt x="18449" y="46677"/>
                    <a:pt x="18411" y="46677"/>
                  </a:cubicBezTo>
                  <a:lnTo>
                    <a:pt x="16955" y="46677"/>
                  </a:lnTo>
                  <a:cubicBezTo>
                    <a:pt x="16936" y="46682"/>
                    <a:pt x="16918" y="46684"/>
                    <a:pt x="16898" y="46684"/>
                  </a:cubicBezTo>
                  <a:cubicBezTo>
                    <a:pt x="16877" y="46684"/>
                    <a:pt x="16856" y="46682"/>
                    <a:pt x="16833" y="46677"/>
                  </a:cubicBezTo>
                  <a:cubicBezTo>
                    <a:pt x="16625" y="46640"/>
                    <a:pt x="16417" y="46621"/>
                    <a:pt x="16199" y="46621"/>
                  </a:cubicBezTo>
                  <a:cubicBezTo>
                    <a:pt x="16143" y="46621"/>
                    <a:pt x="16086" y="46583"/>
                    <a:pt x="16076" y="46517"/>
                  </a:cubicBezTo>
                  <a:cubicBezTo>
                    <a:pt x="16076" y="46451"/>
                    <a:pt x="16076" y="46394"/>
                    <a:pt x="16067" y="46328"/>
                  </a:cubicBezTo>
                  <a:cubicBezTo>
                    <a:pt x="16067" y="46233"/>
                    <a:pt x="16058" y="46148"/>
                    <a:pt x="16039" y="46063"/>
                  </a:cubicBezTo>
                  <a:cubicBezTo>
                    <a:pt x="16039" y="46205"/>
                    <a:pt x="16039" y="46337"/>
                    <a:pt x="16029" y="46479"/>
                  </a:cubicBezTo>
                  <a:lnTo>
                    <a:pt x="16029" y="46592"/>
                  </a:lnTo>
                  <a:cubicBezTo>
                    <a:pt x="16029" y="46642"/>
                    <a:pt x="16000" y="46670"/>
                    <a:pt x="15943" y="46670"/>
                  </a:cubicBezTo>
                  <a:cubicBezTo>
                    <a:pt x="15934" y="46670"/>
                    <a:pt x="15925" y="46669"/>
                    <a:pt x="15916" y="46668"/>
                  </a:cubicBezTo>
                  <a:lnTo>
                    <a:pt x="15859" y="46658"/>
                  </a:lnTo>
                  <a:cubicBezTo>
                    <a:pt x="15850" y="46658"/>
                    <a:pt x="15840" y="46658"/>
                    <a:pt x="15831" y="46668"/>
                  </a:cubicBezTo>
                  <a:cubicBezTo>
                    <a:pt x="15831" y="46696"/>
                    <a:pt x="15840" y="46734"/>
                    <a:pt x="15840" y="46772"/>
                  </a:cubicBezTo>
                  <a:cubicBezTo>
                    <a:pt x="15722" y="46781"/>
                    <a:pt x="15375" y="46786"/>
                    <a:pt x="15023" y="46786"/>
                  </a:cubicBezTo>
                  <a:cubicBezTo>
                    <a:pt x="14671" y="46786"/>
                    <a:pt x="14314" y="46781"/>
                    <a:pt x="14177" y="46772"/>
                  </a:cubicBezTo>
                  <a:cubicBezTo>
                    <a:pt x="14111" y="46715"/>
                    <a:pt x="14063" y="46640"/>
                    <a:pt x="14035" y="46564"/>
                  </a:cubicBezTo>
                  <a:cubicBezTo>
                    <a:pt x="14016" y="46526"/>
                    <a:pt x="13978" y="46488"/>
                    <a:pt x="13941" y="46460"/>
                  </a:cubicBezTo>
                  <a:cubicBezTo>
                    <a:pt x="13808" y="46384"/>
                    <a:pt x="13685" y="46290"/>
                    <a:pt x="13582" y="46176"/>
                  </a:cubicBezTo>
                  <a:lnTo>
                    <a:pt x="13317" y="46167"/>
                  </a:lnTo>
                  <a:cubicBezTo>
                    <a:pt x="13279" y="46120"/>
                    <a:pt x="13260" y="46054"/>
                    <a:pt x="13270" y="45987"/>
                  </a:cubicBezTo>
                  <a:lnTo>
                    <a:pt x="13270" y="45156"/>
                  </a:lnTo>
                  <a:cubicBezTo>
                    <a:pt x="13279" y="45052"/>
                    <a:pt x="13260" y="44957"/>
                    <a:pt x="13222" y="44863"/>
                  </a:cubicBezTo>
                  <a:cubicBezTo>
                    <a:pt x="13213" y="44844"/>
                    <a:pt x="13203" y="44834"/>
                    <a:pt x="13185" y="44834"/>
                  </a:cubicBezTo>
                  <a:cubicBezTo>
                    <a:pt x="13166" y="44834"/>
                    <a:pt x="13147" y="44844"/>
                    <a:pt x="13137" y="44863"/>
                  </a:cubicBezTo>
                  <a:cubicBezTo>
                    <a:pt x="13128" y="44891"/>
                    <a:pt x="13118" y="44929"/>
                    <a:pt x="13118" y="44967"/>
                  </a:cubicBezTo>
                  <a:cubicBezTo>
                    <a:pt x="13109" y="45033"/>
                    <a:pt x="13100" y="45090"/>
                    <a:pt x="13090" y="45156"/>
                  </a:cubicBezTo>
                  <a:lnTo>
                    <a:pt x="12911" y="45184"/>
                  </a:lnTo>
                  <a:cubicBezTo>
                    <a:pt x="12892" y="45146"/>
                    <a:pt x="12863" y="45099"/>
                    <a:pt x="12844" y="45061"/>
                  </a:cubicBezTo>
                  <a:cubicBezTo>
                    <a:pt x="12825" y="45061"/>
                    <a:pt x="12807" y="45061"/>
                    <a:pt x="12797" y="45071"/>
                  </a:cubicBezTo>
                  <a:cubicBezTo>
                    <a:pt x="12778" y="45099"/>
                    <a:pt x="12778" y="45127"/>
                    <a:pt x="12778" y="45156"/>
                  </a:cubicBezTo>
                  <a:cubicBezTo>
                    <a:pt x="12759" y="45420"/>
                    <a:pt x="12759" y="45685"/>
                    <a:pt x="12797" y="45959"/>
                  </a:cubicBezTo>
                  <a:cubicBezTo>
                    <a:pt x="12797" y="45978"/>
                    <a:pt x="12788" y="46006"/>
                    <a:pt x="12778" y="46035"/>
                  </a:cubicBezTo>
                  <a:cubicBezTo>
                    <a:pt x="12778" y="46035"/>
                    <a:pt x="12769" y="46044"/>
                    <a:pt x="12759" y="46044"/>
                  </a:cubicBezTo>
                  <a:lnTo>
                    <a:pt x="12731" y="46044"/>
                  </a:lnTo>
                  <a:cubicBezTo>
                    <a:pt x="12721" y="46006"/>
                    <a:pt x="12712" y="45959"/>
                    <a:pt x="12712" y="45912"/>
                  </a:cubicBezTo>
                  <a:cubicBezTo>
                    <a:pt x="12712" y="45647"/>
                    <a:pt x="12703" y="45373"/>
                    <a:pt x="12674" y="45109"/>
                  </a:cubicBezTo>
                  <a:cubicBezTo>
                    <a:pt x="12627" y="45137"/>
                    <a:pt x="12636" y="45175"/>
                    <a:pt x="12636" y="45213"/>
                  </a:cubicBezTo>
                  <a:cubicBezTo>
                    <a:pt x="12618" y="45553"/>
                    <a:pt x="12599" y="45893"/>
                    <a:pt x="12580" y="46233"/>
                  </a:cubicBezTo>
                  <a:cubicBezTo>
                    <a:pt x="12580" y="46290"/>
                    <a:pt x="12570" y="46347"/>
                    <a:pt x="12561" y="46394"/>
                  </a:cubicBezTo>
                  <a:cubicBezTo>
                    <a:pt x="12561" y="46412"/>
                    <a:pt x="12553" y="46418"/>
                    <a:pt x="12543" y="46418"/>
                  </a:cubicBezTo>
                  <a:cubicBezTo>
                    <a:pt x="12537" y="46418"/>
                    <a:pt x="12530" y="46416"/>
                    <a:pt x="12523" y="46413"/>
                  </a:cubicBezTo>
                  <a:cubicBezTo>
                    <a:pt x="12495" y="46403"/>
                    <a:pt x="12504" y="46403"/>
                    <a:pt x="12504" y="46394"/>
                  </a:cubicBezTo>
                  <a:cubicBezTo>
                    <a:pt x="12495" y="46337"/>
                    <a:pt x="12485" y="46271"/>
                    <a:pt x="12476" y="46205"/>
                  </a:cubicBezTo>
                  <a:cubicBezTo>
                    <a:pt x="12466" y="45997"/>
                    <a:pt x="12466" y="45780"/>
                    <a:pt x="12457" y="45572"/>
                  </a:cubicBezTo>
                  <a:cubicBezTo>
                    <a:pt x="12457" y="45524"/>
                    <a:pt x="12466" y="45477"/>
                    <a:pt x="12429" y="45449"/>
                  </a:cubicBezTo>
                  <a:cubicBezTo>
                    <a:pt x="12400" y="45515"/>
                    <a:pt x="12400" y="45591"/>
                    <a:pt x="12410" y="45666"/>
                  </a:cubicBezTo>
                  <a:cubicBezTo>
                    <a:pt x="12400" y="45883"/>
                    <a:pt x="12400" y="46110"/>
                    <a:pt x="12391" y="46328"/>
                  </a:cubicBezTo>
                  <a:cubicBezTo>
                    <a:pt x="12391" y="46375"/>
                    <a:pt x="12353" y="46403"/>
                    <a:pt x="12296" y="46403"/>
                  </a:cubicBezTo>
                  <a:cubicBezTo>
                    <a:pt x="12268" y="46403"/>
                    <a:pt x="12240" y="46403"/>
                    <a:pt x="12211" y="46394"/>
                  </a:cubicBezTo>
                  <a:cubicBezTo>
                    <a:pt x="12154" y="46384"/>
                    <a:pt x="12117" y="46347"/>
                    <a:pt x="12107" y="46299"/>
                  </a:cubicBezTo>
                  <a:cubicBezTo>
                    <a:pt x="12107" y="46233"/>
                    <a:pt x="12098" y="46158"/>
                    <a:pt x="12098" y="46082"/>
                  </a:cubicBezTo>
                  <a:cubicBezTo>
                    <a:pt x="12098" y="45969"/>
                    <a:pt x="12088" y="45846"/>
                    <a:pt x="12088" y="45732"/>
                  </a:cubicBezTo>
                  <a:cubicBezTo>
                    <a:pt x="12088" y="45704"/>
                    <a:pt x="12060" y="45685"/>
                    <a:pt x="12032" y="45638"/>
                  </a:cubicBezTo>
                  <a:cubicBezTo>
                    <a:pt x="11975" y="45883"/>
                    <a:pt x="12032" y="46110"/>
                    <a:pt x="11975" y="46328"/>
                  </a:cubicBezTo>
                  <a:cubicBezTo>
                    <a:pt x="11954" y="46329"/>
                    <a:pt x="11933" y="46330"/>
                    <a:pt x="11912" y="46330"/>
                  </a:cubicBezTo>
                  <a:cubicBezTo>
                    <a:pt x="11810" y="46330"/>
                    <a:pt x="11710" y="46312"/>
                    <a:pt x="11616" y="46280"/>
                  </a:cubicBezTo>
                  <a:cubicBezTo>
                    <a:pt x="11351" y="46224"/>
                    <a:pt x="11087" y="46186"/>
                    <a:pt x="10812" y="46167"/>
                  </a:cubicBezTo>
                  <a:cubicBezTo>
                    <a:pt x="10737" y="46167"/>
                    <a:pt x="10671" y="46148"/>
                    <a:pt x="10614" y="46101"/>
                  </a:cubicBezTo>
                  <a:cubicBezTo>
                    <a:pt x="10586" y="45997"/>
                    <a:pt x="10576" y="45883"/>
                    <a:pt x="10586" y="45780"/>
                  </a:cubicBezTo>
                  <a:cubicBezTo>
                    <a:pt x="10586" y="45647"/>
                    <a:pt x="10586" y="45524"/>
                    <a:pt x="10567" y="45392"/>
                  </a:cubicBezTo>
                  <a:cubicBezTo>
                    <a:pt x="10567" y="45345"/>
                    <a:pt x="10567" y="45279"/>
                    <a:pt x="10482" y="45260"/>
                  </a:cubicBezTo>
                  <a:lnTo>
                    <a:pt x="10482" y="45950"/>
                  </a:lnTo>
                  <a:cubicBezTo>
                    <a:pt x="10482" y="45997"/>
                    <a:pt x="10482" y="46044"/>
                    <a:pt x="10472" y="46091"/>
                  </a:cubicBezTo>
                  <a:cubicBezTo>
                    <a:pt x="10472" y="46129"/>
                    <a:pt x="10434" y="46158"/>
                    <a:pt x="10397" y="46158"/>
                  </a:cubicBezTo>
                  <a:lnTo>
                    <a:pt x="10227" y="46158"/>
                  </a:lnTo>
                  <a:lnTo>
                    <a:pt x="10075" y="45997"/>
                  </a:lnTo>
                  <a:cubicBezTo>
                    <a:pt x="10075" y="45902"/>
                    <a:pt x="10075" y="45789"/>
                    <a:pt x="10066" y="45676"/>
                  </a:cubicBezTo>
                  <a:cubicBezTo>
                    <a:pt x="10047" y="45496"/>
                    <a:pt x="10019" y="45316"/>
                    <a:pt x="10000" y="45127"/>
                  </a:cubicBezTo>
                  <a:cubicBezTo>
                    <a:pt x="10000" y="45127"/>
                    <a:pt x="9962" y="45118"/>
                    <a:pt x="9952" y="45118"/>
                  </a:cubicBezTo>
                  <a:cubicBezTo>
                    <a:pt x="9949" y="45116"/>
                    <a:pt x="9946" y="45115"/>
                    <a:pt x="9944" y="45115"/>
                  </a:cubicBezTo>
                  <a:cubicBezTo>
                    <a:pt x="9934" y="45115"/>
                    <a:pt x="9934" y="45129"/>
                    <a:pt x="9934" y="45137"/>
                  </a:cubicBezTo>
                  <a:cubicBezTo>
                    <a:pt x="9934" y="45213"/>
                    <a:pt x="9934" y="45298"/>
                    <a:pt x="9934" y="45383"/>
                  </a:cubicBezTo>
                  <a:cubicBezTo>
                    <a:pt x="9934" y="45430"/>
                    <a:pt x="9934" y="45468"/>
                    <a:pt x="9924" y="45515"/>
                  </a:cubicBezTo>
                  <a:cubicBezTo>
                    <a:pt x="9915" y="45534"/>
                    <a:pt x="9896" y="45534"/>
                    <a:pt x="9877" y="45534"/>
                  </a:cubicBezTo>
                  <a:cubicBezTo>
                    <a:pt x="9848" y="45524"/>
                    <a:pt x="9811" y="45505"/>
                    <a:pt x="9792" y="45477"/>
                  </a:cubicBezTo>
                  <a:cubicBezTo>
                    <a:pt x="9773" y="45439"/>
                    <a:pt x="9763" y="45402"/>
                    <a:pt x="9763" y="45364"/>
                  </a:cubicBezTo>
                  <a:cubicBezTo>
                    <a:pt x="9707" y="45364"/>
                    <a:pt x="9726" y="45411"/>
                    <a:pt x="9707" y="45430"/>
                  </a:cubicBezTo>
                  <a:cubicBezTo>
                    <a:pt x="9688" y="45458"/>
                    <a:pt x="9669" y="45468"/>
                    <a:pt x="9641" y="45477"/>
                  </a:cubicBezTo>
                  <a:cubicBezTo>
                    <a:pt x="9612" y="45477"/>
                    <a:pt x="9584" y="45477"/>
                    <a:pt x="9556" y="45468"/>
                  </a:cubicBezTo>
                  <a:cubicBezTo>
                    <a:pt x="9508" y="45458"/>
                    <a:pt x="9470" y="45420"/>
                    <a:pt x="9461" y="45373"/>
                  </a:cubicBezTo>
                  <a:cubicBezTo>
                    <a:pt x="9452" y="45335"/>
                    <a:pt x="9442" y="45288"/>
                    <a:pt x="9442" y="45241"/>
                  </a:cubicBezTo>
                  <a:cubicBezTo>
                    <a:pt x="9442" y="45213"/>
                    <a:pt x="9470" y="45184"/>
                    <a:pt x="9499" y="45184"/>
                  </a:cubicBezTo>
                  <a:cubicBezTo>
                    <a:pt x="9546" y="45184"/>
                    <a:pt x="9593" y="45194"/>
                    <a:pt x="9641" y="45203"/>
                  </a:cubicBezTo>
                  <a:cubicBezTo>
                    <a:pt x="9650" y="45205"/>
                    <a:pt x="9658" y="45205"/>
                    <a:pt x="9665" y="45205"/>
                  </a:cubicBezTo>
                  <a:cubicBezTo>
                    <a:pt x="9705" y="45205"/>
                    <a:pt x="9724" y="45183"/>
                    <a:pt x="9716" y="45127"/>
                  </a:cubicBezTo>
                  <a:cubicBezTo>
                    <a:pt x="9707" y="45099"/>
                    <a:pt x="9697" y="45080"/>
                    <a:pt x="9659" y="45080"/>
                  </a:cubicBezTo>
                  <a:cubicBezTo>
                    <a:pt x="9622" y="45080"/>
                    <a:pt x="9584" y="45080"/>
                    <a:pt x="9537" y="45071"/>
                  </a:cubicBezTo>
                  <a:cubicBezTo>
                    <a:pt x="9508" y="45071"/>
                    <a:pt x="9480" y="45061"/>
                    <a:pt x="9452" y="45052"/>
                  </a:cubicBezTo>
                  <a:cubicBezTo>
                    <a:pt x="9414" y="44976"/>
                    <a:pt x="9404" y="44891"/>
                    <a:pt x="9423" y="44816"/>
                  </a:cubicBezTo>
                  <a:cubicBezTo>
                    <a:pt x="9423" y="44778"/>
                    <a:pt x="9461" y="44759"/>
                    <a:pt x="9489" y="44731"/>
                  </a:cubicBezTo>
                  <a:cubicBezTo>
                    <a:pt x="9518" y="44712"/>
                    <a:pt x="9546" y="44674"/>
                    <a:pt x="9508" y="44645"/>
                  </a:cubicBezTo>
                  <a:cubicBezTo>
                    <a:pt x="9376" y="44579"/>
                    <a:pt x="9404" y="44466"/>
                    <a:pt x="9423" y="44352"/>
                  </a:cubicBezTo>
                  <a:cubicBezTo>
                    <a:pt x="9423" y="44343"/>
                    <a:pt x="9470" y="44324"/>
                    <a:pt x="9489" y="44324"/>
                  </a:cubicBezTo>
                  <a:cubicBezTo>
                    <a:pt x="9533" y="44324"/>
                    <a:pt x="9582" y="44354"/>
                    <a:pt x="9629" y="44354"/>
                  </a:cubicBezTo>
                  <a:cubicBezTo>
                    <a:pt x="9652" y="44354"/>
                    <a:pt x="9675" y="44346"/>
                    <a:pt x="9697" y="44324"/>
                  </a:cubicBezTo>
                  <a:cubicBezTo>
                    <a:pt x="9669" y="44239"/>
                    <a:pt x="9584" y="44230"/>
                    <a:pt x="9518" y="44201"/>
                  </a:cubicBezTo>
                  <a:cubicBezTo>
                    <a:pt x="9442" y="44182"/>
                    <a:pt x="9385" y="44116"/>
                    <a:pt x="9376" y="44041"/>
                  </a:cubicBezTo>
                  <a:cubicBezTo>
                    <a:pt x="9376" y="44022"/>
                    <a:pt x="9376" y="44003"/>
                    <a:pt x="9367" y="43984"/>
                  </a:cubicBezTo>
                  <a:cubicBezTo>
                    <a:pt x="9367" y="43984"/>
                    <a:pt x="9357" y="43974"/>
                    <a:pt x="9348" y="43974"/>
                  </a:cubicBezTo>
                  <a:lnTo>
                    <a:pt x="9310" y="44012"/>
                  </a:lnTo>
                  <a:cubicBezTo>
                    <a:pt x="9300" y="44012"/>
                    <a:pt x="9300" y="44022"/>
                    <a:pt x="9291" y="44031"/>
                  </a:cubicBezTo>
                  <a:cubicBezTo>
                    <a:pt x="9281" y="44031"/>
                    <a:pt x="9272" y="44022"/>
                    <a:pt x="9263" y="44022"/>
                  </a:cubicBezTo>
                  <a:cubicBezTo>
                    <a:pt x="9244" y="43956"/>
                    <a:pt x="9244" y="43889"/>
                    <a:pt x="9281" y="43833"/>
                  </a:cubicBezTo>
                  <a:cubicBezTo>
                    <a:pt x="9300" y="43814"/>
                    <a:pt x="9329" y="43795"/>
                    <a:pt x="9357" y="43795"/>
                  </a:cubicBezTo>
                  <a:cubicBezTo>
                    <a:pt x="9376" y="43792"/>
                    <a:pt x="9395" y="43791"/>
                    <a:pt x="9414" y="43791"/>
                  </a:cubicBezTo>
                  <a:cubicBezTo>
                    <a:pt x="9452" y="43791"/>
                    <a:pt x="9489" y="43795"/>
                    <a:pt x="9527" y="43795"/>
                  </a:cubicBezTo>
                  <a:cubicBezTo>
                    <a:pt x="9546" y="43795"/>
                    <a:pt x="9556" y="43776"/>
                    <a:pt x="9574" y="43767"/>
                  </a:cubicBezTo>
                  <a:cubicBezTo>
                    <a:pt x="9584" y="43757"/>
                    <a:pt x="9574" y="43719"/>
                    <a:pt x="9527" y="43710"/>
                  </a:cubicBezTo>
                  <a:cubicBezTo>
                    <a:pt x="9442" y="43691"/>
                    <a:pt x="9348" y="43682"/>
                    <a:pt x="9300" y="43606"/>
                  </a:cubicBezTo>
                  <a:cubicBezTo>
                    <a:pt x="9215" y="43644"/>
                    <a:pt x="9206" y="43710"/>
                    <a:pt x="9187" y="43767"/>
                  </a:cubicBezTo>
                  <a:cubicBezTo>
                    <a:pt x="9177" y="43804"/>
                    <a:pt x="9168" y="43842"/>
                    <a:pt x="9102" y="43842"/>
                  </a:cubicBezTo>
                  <a:cubicBezTo>
                    <a:pt x="9045" y="43634"/>
                    <a:pt x="8998" y="43436"/>
                    <a:pt x="8970" y="43228"/>
                  </a:cubicBezTo>
                  <a:cubicBezTo>
                    <a:pt x="8941" y="42982"/>
                    <a:pt x="8885" y="42736"/>
                    <a:pt x="8828" y="42491"/>
                  </a:cubicBezTo>
                  <a:cubicBezTo>
                    <a:pt x="8809" y="42443"/>
                    <a:pt x="8818" y="42377"/>
                    <a:pt x="8847" y="42340"/>
                  </a:cubicBezTo>
                  <a:cubicBezTo>
                    <a:pt x="8866" y="42292"/>
                    <a:pt x="8875" y="42245"/>
                    <a:pt x="8875" y="42198"/>
                  </a:cubicBezTo>
                  <a:cubicBezTo>
                    <a:pt x="8875" y="42103"/>
                    <a:pt x="8875" y="41999"/>
                    <a:pt x="8866" y="41895"/>
                  </a:cubicBezTo>
                  <a:cubicBezTo>
                    <a:pt x="8847" y="41820"/>
                    <a:pt x="8875" y="41744"/>
                    <a:pt x="8932" y="41697"/>
                  </a:cubicBezTo>
                  <a:cubicBezTo>
                    <a:pt x="8988" y="41640"/>
                    <a:pt x="8998" y="41565"/>
                    <a:pt x="8979" y="41489"/>
                  </a:cubicBezTo>
                  <a:cubicBezTo>
                    <a:pt x="8973" y="41464"/>
                    <a:pt x="8954" y="41447"/>
                    <a:pt x="8931" y="41447"/>
                  </a:cubicBezTo>
                  <a:cubicBezTo>
                    <a:pt x="8919" y="41447"/>
                    <a:pt x="8907" y="41451"/>
                    <a:pt x="8894" y="41461"/>
                  </a:cubicBezTo>
                  <a:cubicBezTo>
                    <a:pt x="8885" y="41461"/>
                    <a:pt x="8875" y="41470"/>
                    <a:pt x="8875" y="41480"/>
                  </a:cubicBezTo>
                  <a:lnTo>
                    <a:pt x="8818" y="41517"/>
                  </a:lnTo>
                  <a:cubicBezTo>
                    <a:pt x="8771" y="41461"/>
                    <a:pt x="8743" y="41394"/>
                    <a:pt x="8752" y="41319"/>
                  </a:cubicBezTo>
                  <a:cubicBezTo>
                    <a:pt x="8724" y="41224"/>
                    <a:pt x="8762" y="41130"/>
                    <a:pt x="8847" y="41073"/>
                  </a:cubicBezTo>
                  <a:cubicBezTo>
                    <a:pt x="8894" y="41054"/>
                    <a:pt x="8903" y="40988"/>
                    <a:pt x="8856" y="40960"/>
                  </a:cubicBezTo>
                  <a:cubicBezTo>
                    <a:pt x="8818" y="40922"/>
                    <a:pt x="8866" y="40875"/>
                    <a:pt x="8866" y="40827"/>
                  </a:cubicBezTo>
                  <a:cubicBezTo>
                    <a:pt x="8866" y="40788"/>
                    <a:pt x="8853" y="40768"/>
                    <a:pt x="8810" y="40768"/>
                  </a:cubicBezTo>
                  <a:cubicBezTo>
                    <a:pt x="8801" y="40768"/>
                    <a:pt x="8792" y="40769"/>
                    <a:pt x="8781" y="40771"/>
                  </a:cubicBezTo>
                  <a:cubicBezTo>
                    <a:pt x="8771" y="40773"/>
                    <a:pt x="8762" y="40774"/>
                    <a:pt x="8754" y="40774"/>
                  </a:cubicBezTo>
                  <a:cubicBezTo>
                    <a:pt x="8730" y="40774"/>
                    <a:pt x="8712" y="40764"/>
                    <a:pt x="8705" y="40742"/>
                  </a:cubicBezTo>
                  <a:cubicBezTo>
                    <a:pt x="8696" y="40686"/>
                    <a:pt x="8686" y="40619"/>
                    <a:pt x="8686" y="40553"/>
                  </a:cubicBezTo>
                  <a:cubicBezTo>
                    <a:pt x="8677" y="40430"/>
                    <a:pt x="8667" y="40298"/>
                    <a:pt x="8658" y="40147"/>
                  </a:cubicBezTo>
                  <a:cubicBezTo>
                    <a:pt x="8752" y="40015"/>
                    <a:pt x="8847" y="39892"/>
                    <a:pt x="8951" y="39778"/>
                  </a:cubicBezTo>
                  <a:cubicBezTo>
                    <a:pt x="8922" y="39778"/>
                    <a:pt x="8894" y="39778"/>
                    <a:pt x="8866" y="39788"/>
                  </a:cubicBezTo>
                  <a:cubicBezTo>
                    <a:pt x="8847" y="39797"/>
                    <a:pt x="8818" y="39816"/>
                    <a:pt x="8799" y="39835"/>
                  </a:cubicBezTo>
                  <a:cubicBezTo>
                    <a:pt x="8733" y="39882"/>
                    <a:pt x="8714" y="39986"/>
                    <a:pt x="8610" y="39986"/>
                  </a:cubicBezTo>
                  <a:cubicBezTo>
                    <a:pt x="8544" y="39911"/>
                    <a:pt x="8573" y="39826"/>
                    <a:pt x="8554" y="39750"/>
                  </a:cubicBezTo>
                  <a:cubicBezTo>
                    <a:pt x="8488" y="39495"/>
                    <a:pt x="8507" y="39230"/>
                    <a:pt x="8469" y="38975"/>
                  </a:cubicBezTo>
                  <a:cubicBezTo>
                    <a:pt x="8469" y="38937"/>
                    <a:pt x="8478" y="38899"/>
                    <a:pt x="8497" y="38871"/>
                  </a:cubicBezTo>
                  <a:lnTo>
                    <a:pt x="8525" y="38843"/>
                  </a:lnTo>
                  <a:cubicBezTo>
                    <a:pt x="8469" y="38777"/>
                    <a:pt x="8440" y="38701"/>
                    <a:pt x="8431" y="38616"/>
                  </a:cubicBezTo>
                  <a:cubicBezTo>
                    <a:pt x="8412" y="38484"/>
                    <a:pt x="8412" y="38361"/>
                    <a:pt x="8412" y="38228"/>
                  </a:cubicBezTo>
                  <a:lnTo>
                    <a:pt x="8412" y="38228"/>
                  </a:lnTo>
                  <a:cubicBezTo>
                    <a:pt x="8516" y="38257"/>
                    <a:pt x="8610" y="38314"/>
                    <a:pt x="8696" y="38380"/>
                  </a:cubicBezTo>
                  <a:cubicBezTo>
                    <a:pt x="8781" y="38427"/>
                    <a:pt x="8847" y="38493"/>
                    <a:pt x="8922" y="38540"/>
                  </a:cubicBezTo>
                  <a:cubicBezTo>
                    <a:pt x="8951" y="38531"/>
                    <a:pt x="8960" y="38512"/>
                    <a:pt x="8951" y="38493"/>
                  </a:cubicBezTo>
                  <a:cubicBezTo>
                    <a:pt x="8866" y="38427"/>
                    <a:pt x="8790" y="38361"/>
                    <a:pt x="8714" y="38295"/>
                  </a:cubicBezTo>
                  <a:cubicBezTo>
                    <a:pt x="8629" y="38238"/>
                    <a:pt x="8535" y="38181"/>
                    <a:pt x="8450" y="38115"/>
                  </a:cubicBezTo>
                  <a:cubicBezTo>
                    <a:pt x="8365" y="38068"/>
                    <a:pt x="8336" y="37964"/>
                    <a:pt x="8393" y="37879"/>
                  </a:cubicBezTo>
                  <a:cubicBezTo>
                    <a:pt x="8412" y="37850"/>
                    <a:pt x="8412" y="37803"/>
                    <a:pt x="8393" y="37775"/>
                  </a:cubicBezTo>
                  <a:cubicBezTo>
                    <a:pt x="8327" y="37680"/>
                    <a:pt x="8346" y="37567"/>
                    <a:pt x="8336" y="37444"/>
                  </a:cubicBezTo>
                  <a:lnTo>
                    <a:pt x="8336" y="37444"/>
                  </a:lnTo>
                  <a:cubicBezTo>
                    <a:pt x="8374" y="37454"/>
                    <a:pt x="8403" y="37444"/>
                    <a:pt x="8421" y="37463"/>
                  </a:cubicBezTo>
                  <a:cubicBezTo>
                    <a:pt x="8507" y="37548"/>
                    <a:pt x="8620" y="37614"/>
                    <a:pt x="8743" y="37643"/>
                  </a:cubicBezTo>
                  <a:lnTo>
                    <a:pt x="8752" y="37633"/>
                  </a:lnTo>
                  <a:cubicBezTo>
                    <a:pt x="8714" y="37605"/>
                    <a:pt x="8686" y="37567"/>
                    <a:pt x="8648" y="37539"/>
                  </a:cubicBezTo>
                  <a:cubicBezTo>
                    <a:pt x="8582" y="37482"/>
                    <a:pt x="8516" y="37435"/>
                    <a:pt x="8450" y="37378"/>
                  </a:cubicBezTo>
                  <a:cubicBezTo>
                    <a:pt x="8336" y="37274"/>
                    <a:pt x="8270" y="37132"/>
                    <a:pt x="8289" y="36981"/>
                  </a:cubicBezTo>
                  <a:cubicBezTo>
                    <a:pt x="8308" y="36877"/>
                    <a:pt x="8299" y="36773"/>
                    <a:pt x="8251" y="36688"/>
                  </a:cubicBezTo>
                  <a:cubicBezTo>
                    <a:pt x="8214" y="36527"/>
                    <a:pt x="8214" y="36367"/>
                    <a:pt x="8242" y="36216"/>
                  </a:cubicBezTo>
                  <a:cubicBezTo>
                    <a:pt x="8251" y="36187"/>
                    <a:pt x="8251" y="36159"/>
                    <a:pt x="8242" y="36130"/>
                  </a:cubicBezTo>
                  <a:cubicBezTo>
                    <a:pt x="8204" y="36083"/>
                    <a:pt x="8176" y="36017"/>
                    <a:pt x="8176" y="35951"/>
                  </a:cubicBezTo>
                  <a:cubicBezTo>
                    <a:pt x="8157" y="35781"/>
                    <a:pt x="8100" y="35611"/>
                    <a:pt x="8119" y="35431"/>
                  </a:cubicBezTo>
                  <a:cubicBezTo>
                    <a:pt x="8128" y="35412"/>
                    <a:pt x="8138" y="35393"/>
                    <a:pt x="8147" y="35374"/>
                  </a:cubicBezTo>
                  <a:cubicBezTo>
                    <a:pt x="8336" y="35384"/>
                    <a:pt x="8450" y="35563"/>
                    <a:pt x="8639" y="35620"/>
                  </a:cubicBezTo>
                  <a:cubicBezTo>
                    <a:pt x="8629" y="35582"/>
                    <a:pt x="8629" y="35545"/>
                    <a:pt x="8610" y="35535"/>
                  </a:cubicBezTo>
                  <a:cubicBezTo>
                    <a:pt x="8507" y="35459"/>
                    <a:pt x="8412" y="35384"/>
                    <a:pt x="8308" y="35318"/>
                  </a:cubicBezTo>
                  <a:cubicBezTo>
                    <a:pt x="8270" y="35289"/>
                    <a:pt x="8223" y="35270"/>
                    <a:pt x="8176" y="35252"/>
                  </a:cubicBezTo>
                  <a:cubicBezTo>
                    <a:pt x="8119" y="35223"/>
                    <a:pt x="8072" y="35166"/>
                    <a:pt x="8072" y="35100"/>
                  </a:cubicBezTo>
                  <a:cubicBezTo>
                    <a:pt x="8053" y="35025"/>
                    <a:pt x="8053" y="34949"/>
                    <a:pt x="8081" y="34874"/>
                  </a:cubicBezTo>
                  <a:cubicBezTo>
                    <a:pt x="8128" y="34883"/>
                    <a:pt x="8176" y="34892"/>
                    <a:pt x="8214" y="34902"/>
                  </a:cubicBezTo>
                  <a:cubicBezTo>
                    <a:pt x="8223" y="34902"/>
                    <a:pt x="8232" y="34892"/>
                    <a:pt x="8242" y="34892"/>
                  </a:cubicBezTo>
                  <a:cubicBezTo>
                    <a:pt x="8242" y="34883"/>
                    <a:pt x="8242" y="34874"/>
                    <a:pt x="8242" y="34864"/>
                  </a:cubicBezTo>
                  <a:cubicBezTo>
                    <a:pt x="8232" y="34845"/>
                    <a:pt x="8232" y="34836"/>
                    <a:pt x="8214" y="34817"/>
                  </a:cubicBezTo>
                  <a:cubicBezTo>
                    <a:pt x="8157" y="34760"/>
                    <a:pt x="8091" y="34703"/>
                    <a:pt x="8015" y="34647"/>
                  </a:cubicBezTo>
                  <a:cubicBezTo>
                    <a:pt x="7987" y="34533"/>
                    <a:pt x="7977" y="34410"/>
                    <a:pt x="7968" y="34288"/>
                  </a:cubicBezTo>
                  <a:cubicBezTo>
                    <a:pt x="7921" y="33919"/>
                    <a:pt x="7873" y="33541"/>
                    <a:pt x="7836" y="33163"/>
                  </a:cubicBezTo>
                  <a:cubicBezTo>
                    <a:pt x="7817" y="32946"/>
                    <a:pt x="7788" y="32728"/>
                    <a:pt x="7741" y="32511"/>
                  </a:cubicBezTo>
                  <a:cubicBezTo>
                    <a:pt x="7732" y="32454"/>
                    <a:pt x="7722" y="32397"/>
                    <a:pt x="7713" y="32341"/>
                  </a:cubicBezTo>
                  <a:cubicBezTo>
                    <a:pt x="7656" y="31963"/>
                    <a:pt x="7609" y="31575"/>
                    <a:pt x="7543" y="31188"/>
                  </a:cubicBezTo>
                  <a:cubicBezTo>
                    <a:pt x="7505" y="30942"/>
                    <a:pt x="7448" y="30706"/>
                    <a:pt x="7401" y="30460"/>
                  </a:cubicBezTo>
                  <a:cubicBezTo>
                    <a:pt x="7363" y="30318"/>
                    <a:pt x="7354" y="30186"/>
                    <a:pt x="7372" y="30044"/>
                  </a:cubicBezTo>
                  <a:cubicBezTo>
                    <a:pt x="7372" y="30016"/>
                    <a:pt x="7363" y="29997"/>
                    <a:pt x="7354" y="29969"/>
                  </a:cubicBezTo>
                  <a:cubicBezTo>
                    <a:pt x="7344" y="29950"/>
                    <a:pt x="7316" y="29921"/>
                    <a:pt x="7316" y="29902"/>
                  </a:cubicBezTo>
                  <a:cubicBezTo>
                    <a:pt x="7268" y="29628"/>
                    <a:pt x="7193" y="29364"/>
                    <a:pt x="7221" y="29080"/>
                  </a:cubicBezTo>
                  <a:cubicBezTo>
                    <a:pt x="7221" y="29005"/>
                    <a:pt x="7212" y="28939"/>
                    <a:pt x="7193" y="28872"/>
                  </a:cubicBezTo>
                  <a:lnTo>
                    <a:pt x="7221" y="28853"/>
                  </a:lnTo>
                  <a:cubicBezTo>
                    <a:pt x="7221" y="28863"/>
                    <a:pt x="7231" y="28872"/>
                    <a:pt x="7240" y="28872"/>
                  </a:cubicBezTo>
                  <a:cubicBezTo>
                    <a:pt x="7250" y="28901"/>
                    <a:pt x="7268" y="28920"/>
                    <a:pt x="7278" y="28939"/>
                  </a:cubicBezTo>
                  <a:cubicBezTo>
                    <a:pt x="7278" y="28939"/>
                    <a:pt x="7306" y="28939"/>
                    <a:pt x="7306" y="28929"/>
                  </a:cubicBezTo>
                  <a:cubicBezTo>
                    <a:pt x="7316" y="28891"/>
                    <a:pt x="7325" y="28853"/>
                    <a:pt x="7325" y="28825"/>
                  </a:cubicBezTo>
                  <a:cubicBezTo>
                    <a:pt x="7325" y="28683"/>
                    <a:pt x="7306" y="28542"/>
                    <a:pt x="7297" y="28409"/>
                  </a:cubicBezTo>
                  <a:cubicBezTo>
                    <a:pt x="7297" y="28362"/>
                    <a:pt x="7306" y="28324"/>
                    <a:pt x="7306" y="28277"/>
                  </a:cubicBezTo>
                  <a:lnTo>
                    <a:pt x="7306" y="28258"/>
                  </a:lnTo>
                  <a:cubicBezTo>
                    <a:pt x="7344" y="28286"/>
                    <a:pt x="7363" y="28324"/>
                    <a:pt x="7372" y="28362"/>
                  </a:cubicBezTo>
                  <a:cubicBezTo>
                    <a:pt x="7382" y="28381"/>
                    <a:pt x="7410" y="28390"/>
                    <a:pt x="7429" y="28409"/>
                  </a:cubicBezTo>
                  <a:cubicBezTo>
                    <a:pt x="7429" y="28343"/>
                    <a:pt x="7420" y="28277"/>
                    <a:pt x="7401" y="28211"/>
                  </a:cubicBezTo>
                  <a:cubicBezTo>
                    <a:pt x="7382" y="28154"/>
                    <a:pt x="7372" y="28097"/>
                    <a:pt x="7363" y="28031"/>
                  </a:cubicBezTo>
                  <a:lnTo>
                    <a:pt x="7363" y="28022"/>
                  </a:lnTo>
                  <a:lnTo>
                    <a:pt x="7344" y="27984"/>
                  </a:lnTo>
                  <a:cubicBezTo>
                    <a:pt x="7335" y="27975"/>
                    <a:pt x="7335" y="27965"/>
                    <a:pt x="7344" y="27956"/>
                  </a:cubicBezTo>
                  <a:cubicBezTo>
                    <a:pt x="7344" y="27946"/>
                    <a:pt x="7354" y="27946"/>
                    <a:pt x="7354" y="27937"/>
                  </a:cubicBezTo>
                  <a:cubicBezTo>
                    <a:pt x="7363" y="27946"/>
                    <a:pt x="7363" y="27965"/>
                    <a:pt x="7372" y="27975"/>
                  </a:cubicBezTo>
                  <a:cubicBezTo>
                    <a:pt x="7372" y="27993"/>
                    <a:pt x="7372" y="28012"/>
                    <a:pt x="7372" y="28022"/>
                  </a:cubicBezTo>
                  <a:lnTo>
                    <a:pt x="7372" y="28031"/>
                  </a:lnTo>
                  <a:lnTo>
                    <a:pt x="7486" y="27918"/>
                  </a:lnTo>
                  <a:lnTo>
                    <a:pt x="7505" y="27899"/>
                  </a:lnTo>
                  <a:cubicBezTo>
                    <a:pt x="7448" y="27833"/>
                    <a:pt x="7420" y="27757"/>
                    <a:pt x="7410" y="27672"/>
                  </a:cubicBezTo>
                  <a:cubicBezTo>
                    <a:pt x="7382" y="27389"/>
                    <a:pt x="7335" y="27105"/>
                    <a:pt x="7278" y="26822"/>
                  </a:cubicBezTo>
                  <a:cubicBezTo>
                    <a:pt x="7268" y="26755"/>
                    <a:pt x="7259" y="26689"/>
                    <a:pt x="7259" y="26623"/>
                  </a:cubicBezTo>
                  <a:lnTo>
                    <a:pt x="7467" y="26425"/>
                  </a:lnTo>
                  <a:cubicBezTo>
                    <a:pt x="7618" y="26481"/>
                    <a:pt x="7703" y="26642"/>
                    <a:pt x="7892" y="26651"/>
                  </a:cubicBezTo>
                  <a:cubicBezTo>
                    <a:pt x="7892" y="26633"/>
                    <a:pt x="7892" y="26614"/>
                    <a:pt x="7873" y="26604"/>
                  </a:cubicBezTo>
                  <a:cubicBezTo>
                    <a:pt x="7703" y="26500"/>
                    <a:pt x="7552" y="26368"/>
                    <a:pt x="7410" y="26226"/>
                  </a:cubicBezTo>
                  <a:cubicBezTo>
                    <a:pt x="7391" y="26212"/>
                    <a:pt x="7368" y="26205"/>
                    <a:pt x="7345" y="26205"/>
                  </a:cubicBezTo>
                  <a:cubicBezTo>
                    <a:pt x="7323" y="26205"/>
                    <a:pt x="7302" y="26212"/>
                    <a:pt x="7287" y="26226"/>
                  </a:cubicBezTo>
                  <a:cubicBezTo>
                    <a:pt x="7325" y="26377"/>
                    <a:pt x="7325" y="26377"/>
                    <a:pt x="7231" y="26434"/>
                  </a:cubicBezTo>
                  <a:cubicBezTo>
                    <a:pt x="7183" y="26368"/>
                    <a:pt x="7165" y="26302"/>
                    <a:pt x="7165" y="26226"/>
                  </a:cubicBezTo>
                  <a:cubicBezTo>
                    <a:pt x="7127" y="26028"/>
                    <a:pt x="7089" y="25829"/>
                    <a:pt x="7051" y="25621"/>
                  </a:cubicBezTo>
                  <a:cubicBezTo>
                    <a:pt x="7042" y="25593"/>
                    <a:pt x="7042" y="25555"/>
                    <a:pt x="7032" y="25517"/>
                  </a:cubicBezTo>
                  <a:cubicBezTo>
                    <a:pt x="7032" y="25461"/>
                    <a:pt x="7061" y="25395"/>
                    <a:pt x="7089" y="25395"/>
                  </a:cubicBezTo>
                  <a:cubicBezTo>
                    <a:pt x="7127" y="25404"/>
                    <a:pt x="7165" y="25413"/>
                    <a:pt x="7193" y="25432"/>
                  </a:cubicBezTo>
                  <a:cubicBezTo>
                    <a:pt x="7316" y="25517"/>
                    <a:pt x="7429" y="25602"/>
                    <a:pt x="7543" y="25688"/>
                  </a:cubicBezTo>
                  <a:cubicBezTo>
                    <a:pt x="7552" y="25688"/>
                    <a:pt x="7580" y="25678"/>
                    <a:pt x="7590" y="25669"/>
                  </a:cubicBezTo>
                  <a:cubicBezTo>
                    <a:pt x="7599" y="25669"/>
                    <a:pt x="7599" y="25659"/>
                    <a:pt x="7590" y="25650"/>
                  </a:cubicBezTo>
                  <a:cubicBezTo>
                    <a:pt x="7561" y="25612"/>
                    <a:pt x="7533" y="25584"/>
                    <a:pt x="7495" y="25546"/>
                  </a:cubicBezTo>
                  <a:cubicBezTo>
                    <a:pt x="7457" y="25517"/>
                    <a:pt x="7391" y="25461"/>
                    <a:pt x="7344" y="25413"/>
                  </a:cubicBezTo>
                  <a:cubicBezTo>
                    <a:pt x="7316" y="25395"/>
                    <a:pt x="7316" y="25347"/>
                    <a:pt x="7335" y="25319"/>
                  </a:cubicBezTo>
                  <a:cubicBezTo>
                    <a:pt x="7363" y="25272"/>
                    <a:pt x="7401" y="25224"/>
                    <a:pt x="7429" y="25177"/>
                  </a:cubicBezTo>
                  <a:cubicBezTo>
                    <a:pt x="7486" y="25092"/>
                    <a:pt x="7552" y="25007"/>
                    <a:pt x="7599" y="24922"/>
                  </a:cubicBezTo>
                  <a:cubicBezTo>
                    <a:pt x="7609" y="24884"/>
                    <a:pt x="7618" y="24856"/>
                    <a:pt x="7618" y="24818"/>
                  </a:cubicBezTo>
                  <a:lnTo>
                    <a:pt x="7618" y="24818"/>
                  </a:lnTo>
                  <a:cubicBezTo>
                    <a:pt x="7580" y="24828"/>
                    <a:pt x="7552" y="24846"/>
                    <a:pt x="7524" y="24875"/>
                  </a:cubicBezTo>
                  <a:cubicBezTo>
                    <a:pt x="7467" y="24941"/>
                    <a:pt x="7420" y="25026"/>
                    <a:pt x="7372" y="25111"/>
                  </a:cubicBezTo>
                  <a:cubicBezTo>
                    <a:pt x="7344" y="25168"/>
                    <a:pt x="7297" y="25215"/>
                    <a:pt x="7250" y="25253"/>
                  </a:cubicBezTo>
                  <a:cubicBezTo>
                    <a:pt x="7146" y="25073"/>
                    <a:pt x="7070" y="24865"/>
                    <a:pt x="7032" y="24657"/>
                  </a:cubicBezTo>
                  <a:cubicBezTo>
                    <a:pt x="6966" y="24374"/>
                    <a:pt x="6881" y="24090"/>
                    <a:pt x="6796" y="23807"/>
                  </a:cubicBezTo>
                  <a:cubicBezTo>
                    <a:pt x="6758" y="23712"/>
                    <a:pt x="6749" y="23608"/>
                    <a:pt x="6749" y="23504"/>
                  </a:cubicBezTo>
                  <a:cubicBezTo>
                    <a:pt x="6749" y="23467"/>
                    <a:pt x="6749" y="23429"/>
                    <a:pt x="6796" y="23419"/>
                  </a:cubicBezTo>
                  <a:cubicBezTo>
                    <a:pt x="6801" y="23418"/>
                    <a:pt x="6806" y="23418"/>
                    <a:pt x="6811" y="23418"/>
                  </a:cubicBezTo>
                  <a:cubicBezTo>
                    <a:pt x="6843" y="23418"/>
                    <a:pt x="6873" y="23443"/>
                    <a:pt x="6881" y="23476"/>
                  </a:cubicBezTo>
                  <a:cubicBezTo>
                    <a:pt x="6881" y="23486"/>
                    <a:pt x="6890" y="23495"/>
                    <a:pt x="6900" y="23504"/>
                  </a:cubicBezTo>
                  <a:cubicBezTo>
                    <a:pt x="6909" y="23486"/>
                    <a:pt x="6928" y="23476"/>
                    <a:pt x="6928" y="23467"/>
                  </a:cubicBezTo>
                  <a:cubicBezTo>
                    <a:pt x="6928" y="23344"/>
                    <a:pt x="6928" y="23211"/>
                    <a:pt x="6919" y="23079"/>
                  </a:cubicBezTo>
                  <a:cubicBezTo>
                    <a:pt x="6909" y="22994"/>
                    <a:pt x="6928" y="22900"/>
                    <a:pt x="6966" y="22815"/>
                  </a:cubicBezTo>
                  <a:cubicBezTo>
                    <a:pt x="7032" y="22626"/>
                    <a:pt x="7136" y="22446"/>
                    <a:pt x="7221" y="22266"/>
                  </a:cubicBezTo>
                  <a:cubicBezTo>
                    <a:pt x="7259" y="22200"/>
                    <a:pt x="7287" y="22134"/>
                    <a:pt x="7316" y="22068"/>
                  </a:cubicBezTo>
                  <a:cubicBezTo>
                    <a:pt x="7310" y="22050"/>
                    <a:pt x="7300" y="22039"/>
                    <a:pt x="7288" y="22039"/>
                  </a:cubicBezTo>
                  <a:cubicBezTo>
                    <a:pt x="7282" y="22039"/>
                    <a:pt x="7275" y="22042"/>
                    <a:pt x="7268" y="22049"/>
                  </a:cubicBezTo>
                  <a:cubicBezTo>
                    <a:pt x="7155" y="22162"/>
                    <a:pt x="7061" y="22295"/>
                    <a:pt x="6994" y="22437"/>
                  </a:cubicBezTo>
                  <a:cubicBezTo>
                    <a:pt x="6975" y="22493"/>
                    <a:pt x="6947" y="22540"/>
                    <a:pt x="6900" y="22578"/>
                  </a:cubicBezTo>
                  <a:cubicBezTo>
                    <a:pt x="6824" y="22635"/>
                    <a:pt x="6824" y="22720"/>
                    <a:pt x="6777" y="22805"/>
                  </a:cubicBezTo>
                  <a:cubicBezTo>
                    <a:pt x="6768" y="22786"/>
                    <a:pt x="6758" y="22758"/>
                    <a:pt x="6749" y="22729"/>
                  </a:cubicBezTo>
                  <a:cubicBezTo>
                    <a:pt x="6749" y="22540"/>
                    <a:pt x="6786" y="22351"/>
                    <a:pt x="6843" y="22172"/>
                  </a:cubicBezTo>
                  <a:cubicBezTo>
                    <a:pt x="6900" y="22200"/>
                    <a:pt x="6862" y="22257"/>
                    <a:pt x="6881" y="22285"/>
                  </a:cubicBezTo>
                  <a:cubicBezTo>
                    <a:pt x="6890" y="22304"/>
                    <a:pt x="6909" y="22323"/>
                    <a:pt x="6928" y="22323"/>
                  </a:cubicBezTo>
                  <a:cubicBezTo>
                    <a:pt x="6938" y="22314"/>
                    <a:pt x="6957" y="22304"/>
                    <a:pt x="6966" y="22285"/>
                  </a:cubicBezTo>
                  <a:cubicBezTo>
                    <a:pt x="6985" y="22238"/>
                    <a:pt x="6994" y="22181"/>
                    <a:pt x="6985" y="22125"/>
                  </a:cubicBezTo>
                  <a:cubicBezTo>
                    <a:pt x="6957" y="21898"/>
                    <a:pt x="7032" y="21662"/>
                    <a:pt x="7193" y="21491"/>
                  </a:cubicBezTo>
                  <a:cubicBezTo>
                    <a:pt x="7199" y="21490"/>
                    <a:pt x="7206" y="21489"/>
                    <a:pt x="7212" y="21489"/>
                  </a:cubicBezTo>
                  <a:cubicBezTo>
                    <a:pt x="7243" y="21489"/>
                    <a:pt x="7272" y="21507"/>
                    <a:pt x="7287" y="21539"/>
                  </a:cubicBezTo>
                  <a:cubicBezTo>
                    <a:pt x="7382" y="21652"/>
                    <a:pt x="7467" y="21775"/>
                    <a:pt x="7533" y="21917"/>
                  </a:cubicBezTo>
                  <a:cubicBezTo>
                    <a:pt x="7543" y="21936"/>
                    <a:pt x="7561" y="21955"/>
                    <a:pt x="7580" y="21973"/>
                  </a:cubicBezTo>
                  <a:cubicBezTo>
                    <a:pt x="7594" y="21938"/>
                    <a:pt x="7608" y="21919"/>
                    <a:pt x="7626" y="21919"/>
                  </a:cubicBezTo>
                  <a:cubicBezTo>
                    <a:pt x="7632" y="21919"/>
                    <a:pt x="7639" y="21921"/>
                    <a:pt x="7646" y="21926"/>
                  </a:cubicBezTo>
                  <a:cubicBezTo>
                    <a:pt x="7713" y="21964"/>
                    <a:pt x="7779" y="22011"/>
                    <a:pt x="7845" y="22049"/>
                  </a:cubicBezTo>
                  <a:cubicBezTo>
                    <a:pt x="8185" y="22314"/>
                    <a:pt x="8516" y="22588"/>
                    <a:pt x="8866" y="22833"/>
                  </a:cubicBezTo>
                  <a:cubicBezTo>
                    <a:pt x="8903" y="22862"/>
                    <a:pt x="8941" y="22890"/>
                    <a:pt x="8988" y="22909"/>
                  </a:cubicBezTo>
                  <a:cubicBezTo>
                    <a:pt x="9177" y="22985"/>
                    <a:pt x="9291" y="23164"/>
                    <a:pt x="9461" y="23268"/>
                  </a:cubicBezTo>
                  <a:cubicBezTo>
                    <a:pt x="9499" y="23297"/>
                    <a:pt x="9518" y="23344"/>
                    <a:pt x="9546" y="23382"/>
                  </a:cubicBezTo>
                  <a:cubicBezTo>
                    <a:pt x="9612" y="23457"/>
                    <a:pt x="9707" y="23495"/>
                    <a:pt x="9801" y="23495"/>
                  </a:cubicBezTo>
                  <a:cubicBezTo>
                    <a:pt x="9830" y="23472"/>
                    <a:pt x="9858" y="23464"/>
                    <a:pt x="9886" y="23464"/>
                  </a:cubicBezTo>
                  <a:cubicBezTo>
                    <a:pt x="9939" y="23464"/>
                    <a:pt x="9991" y="23495"/>
                    <a:pt x="10047" y="23514"/>
                  </a:cubicBezTo>
                  <a:cubicBezTo>
                    <a:pt x="10208" y="23542"/>
                    <a:pt x="10368" y="23608"/>
                    <a:pt x="10510" y="23684"/>
                  </a:cubicBezTo>
                  <a:cubicBezTo>
                    <a:pt x="10605" y="23882"/>
                    <a:pt x="10614" y="24119"/>
                    <a:pt x="10548" y="24327"/>
                  </a:cubicBezTo>
                  <a:cubicBezTo>
                    <a:pt x="10472" y="24601"/>
                    <a:pt x="10368" y="24856"/>
                    <a:pt x="10236" y="25102"/>
                  </a:cubicBezTo>
                  <a:cubicBezTo>
                    <a:pt x="10179" y="25215"/>
                    <a:pt x="10151" y="25328"/>
                    <a:pt x="10132" y="25451"/>
                  </a:cubicBezTo>
                  <a:cubicBezTo>
                    <a:pt x="10104" y="25640"/>
                    <a:pt x="10113" y="25839"/>
                    <a:pt x="10160" y="26028"/>
                  </a:cubicBezTo>
                  <a:cubicBezTo>
                    <a:pt x="10179" y="26113"/>
                    <a:pt x="10179" y="26188"/>
                    <a:pt x="10160" y="26273"/>
                  </a:cubicBezTo>
                  <a:cubicBezTo>
                    <a:pt x="10141" y="26349"/>
                    <a:pt x="10132" y="26434"/>
                    <a:pt x="10132" y="26519"/>
                  </a:cubicBezTo>
                  <a:cubicBezTo>
                    <a:pt x="10123" y="26633"/>
                    <a:pt x="10132" y="26737"/>
                    <a:pt x="10170" y="26850"/>
                  </a:cubicBezTo>
                  <a:cubicBezTo>
                    <a:pt x="10255" y="27067"/>
                    <a:pt x="10293" y="27294"/>
                    <a:pt x="10293" y="27521"/>
                  </a:cubicBezTo>
                  <a:cubicBezTo>
                    <a:pt x="10293" y="27597"/>
                    <a:pt x="10302" y="27672"/>
                    <a:pt x="10321" y="27748"/>
                  </a:cubicBezTo>
                  <a:cubicBezTo>
                    <a:pt x="10330" y="27804"/>
                    <a:pt x="10349" y="27871"/>
                    <a:pt x="10359" y="27937"/>
                  </a:cubicBezTo>
                  <a:cubicBezTo>
                    <a:pt x="10387" y="28201"/>
                    <a:pt x="10444" y="28466"/>
                    <a:pt x="10510" y="28721"/>
                  </a:cubicBezTo>
                  <a:cubicBezTo>
                    <a:pt x="10586" y="29005"/>
                    <a:pt x="10614" y="29288"/>
                    <a:pt x="10595" y="29572"/>
                  </a:cubicBezTo>
                  <a:lnTo>
                    <a:pt x="10595" y="29742"/>
                  </a:lnTo>
                  <a:cubicBezTo>
                    <a:pt x="10595" y="29874"/>
                    <a:pt x="10605" y="30016"/>
                    <a:pt x="10586" y="30158"/>
                  </a:cubicBezTo>
                  <a:cubicBezTo>
                    <a:pt x="10557" y="30451"/>
                    <a:pt x="10538" y="30744"/>
                    <a:pt x="10529" y="31037"/>
                  </a:cubicBezTo>
                  <a:cubicBezTo>
                    <a:pt x="10510" y="31226"/>
                    <a:pt x="10482" y="31405"/>
                    <a:pt x="10434" y="31585"/>
                  </a:cubicBezTo>
                  <a:cubicBezTo>
                    <a:pt x="10397" y="31783"/>
                    <a:pt x="10340" y="31982"/>
                    <a:pt x="10302" y="32171"/>
                  </a:cubicBezTo>
                  <a:cubicBezTo>
                    <a:pt x="10245" y="32483"/>
                    <a:pt x="10123" y="32785"/>
                    <a:pt x="9962" y="33050"/>
                  </a:cubicBezTo>
                  <a:cubicBezTo>
                    <a:pt x="9848" y="33229"/>
                    <a:pt x="9754" y="33409"/>
                    <a:pt x="9659" y="33588"/>
                  </a:cubicBezTo>
                  <a:cubicBezTo>
                    <a:pt x="9537" y="33825"/>
                    <a:pt x="9470" y="34080"/>
                    <a:pt x="9470" y="34335"/>
                  </a:cubicBezTo>
                  <a:lnTo>
                    <a:pt x="9470" y="34807"/>
                  </a:lnTo>
                  <a:cubicBezTo>
                    <a:pt x="9470" y="34949"/>
                    <a:pt x="9518" y="35091"/>
                    <a:pt x="9593" y="35204"/>
                  </a:cubicBezTo>
                  <a:cubicBezTo>
                    <a:pt x="9716" y="35422"/>
                    <a:pt x="9886" y="35620"/>
                    <a:pt x="10075" y="35790"/>
                  </a:cubicBezTo>
                  <a:cubicBezTo>
                    <a:pt x="10189" y="35904"/>
                    <a:pt x="10330" y="35960"/>
                    <a:pt x="10491" y="35970"/>
                  </a:cubicBezTo>
                  <a:cubicBezTo>
                    <a:pt x="10502" y="35969"/>
                    <a:pt x="10513" y="35968"/>
                    <a:pt x="10524" y="35968"/>
                  </a:cubicBezTo>
                  <a:cubicBezTo>
                    <a:pt x="10598" y="35968"/>
                    <a:pt x="10671" y="35995"/>
                    <a:pt x="10737" y="36036"/>
                  </a:cubicBezTo>
                  <a:cubicBezTo>
                    <a:pt x="10765" y="36064"/>
                    <a:pt x="10803" y="36074"/>
                    <a:pt x="10841" y="36083"/>
                  </a:cubicBezTo>
                  <a:lnTo>
                    <a:pt x="11313" y="36225"/>
                  </a:lnTo>
                  <a:cubicBezTo>
                    <a:pt x="11417" y="36253"/>
                    <a:pt x="11521" y="36263"/>
                    <a:pt x="11635" y="36263"/>
                  </a:cubicBezTo>
                  <a:cubicBezTo>
                    <a:pt x="11691" y="36253"/>
                    <a:pt x="11739" y="36234"/>
                    <a:pt x="11786" y="36187"/>
                  </a:cubicBezTo>
                  <a:cubicBezTo>
                    <a:pt x="11975" y="36036"/>
                    <a:pt x="12032" y="35781"/>
                    <a:pt x="11928" y="35563"/>
                  </a:cubicBezTo>
                  <a:cubicBezTo>
                    <a:pt x="11890" y="35478"/>
                    <a:pt x="11861" y="35384"/>
                    <a:pt x="11852" y="35289"/>
                  </a:cubicBezTo>
                  <a:cubicBezTo>
                    <a:pt x="11814" y="35072"/>
                    <a:pt x="11776" y="34855"/>
                    <a:pt x="11729" y="34637"/>
                  </a:cubicBezTo>
                  <a:cubicBezTo>
                    <a:pt x="11701" y="34505"/>
                    <a:pt x="11701" y="34363"/>
                    <a:pt x="11748" y="34231"/>
                  </a:cubicBezTo>
                  <a:cubicBezTo>
                    <a:pt x="11795" y="34061"/>
                    <a:pt x="11833" y="33891"/>
                    <a:pt x="11899" y="33721"/>
                  </a:cubicBezTo>
                  <a:cubicBezTo>
                    <a:pt x="11975" y="33484"/>
                    <a:pt x="12117" y="33267"/>
                    <a:pt x="12325" y="33106"/>
                  </a:cubicBezTo>
                  <a:cubicBezTo>
                    <a:pt x="12372" y="33092"/>
                    <a:pt x="12421" y="33085"/>
                    <a:pt x="12471" y="33085"/>
                  </a:cubicBezTo>
                  <a:cubicBezTo>
                    <a:pt x="12521" y="33085"/>
                    <a:pt x="12570" y="33092"/>
                    <a:pt x="12618" y="33106"/>
                  </a:cubicBezTo>
                  <a:cubicBezTo>
                    <a:pt x="12636" y="33144"/>
                    <a:pt x="12665" y="33191"/>
                    <a:pt x="12703" y="33239"/>
                  </a:cubicBezTo>
                  <a:cubicBezTo>
                    <a:pt x="12740" y="33286"/>
                    <a:pt x="12788" y="33314"/>
                    <a:pt x="12844" y="33324"/>
                  </a:cubicBezTo>
                  <a:cubicBezTo>
                    <a:pt x="12864" y="33329"/>
                    <a:pt x="12884" y="33331"/>
                    <a:pt x="12904" y="33331"/>
                  </a:cubicBezTo>
                  <a:cubicBezTo>
                    <a:pt x="12962" y="33331"/>
                    <a:pt x="13020" y="33311"/>
                    <a:pt x="13062" y="33276"/>
                  </a:cubicBezTo>
                  <a:cubicBezTo>
                    <a:pt x="13147" y="33201"/>
                    <a:pt x="13232" y="33116"/>
                    <a:pt x="13317" y="33040"/>
                  </a:cubicBezTo>
                  <a:cubicBezTo>
                    <a:pt x="13402" y="32955"/>
                    <a:pt x="13468" y="32898"/>
                    <a:pt x="13553" y="32832"/>
                  </a:cubicBezTo>
                  <a:cubicBezTo>
                    <a:pt x="13629" y="32757"/>
                    <a:pt x="13742" y="32709"/>
                    <a:pt x="13865" y="32700"/>
                  </a:cubicBezTo>
                  <a:cubicBezTo>
                    <a:pt x="13871" y="32703"/>
                    <a:pt x="13876" y="32704"/>
                    <a:pt x="13882" y="32704"/>
                  </a:cubicBezTo>
                  <a:cubicBezTo>
                    <a:pt x="13895" y="32704"/>
                    <a:pt x="13908" y="32697"/>
                    <a:pt x="13922" y="32690"/>
                  </a:cubicBezTo>
                  <a:cubicBezTo>
                    <a:pt x="13969" y="32669"/>
                    <a:pt x="14020" y="32658"/>
                    <a:pt x="14072" y="32658"/>
                  </a:cubicBezTo>
                  <a:cubicBezTo>
                    <a:pt x="14155" y="32658"/>
                    <a:pt x="14239" y="32685"/>
                    <a:pt x="14309" y="32738"/>
                  </a:cubicBezTo>
                  <a:cubicBezTo>
                    <a:pt x="14375" y="32775"/>
                    <a:pt x="14451" y="32813"/>
                    <a:pt x="14527" y="32842"/>
                  </a:cubicBezTo>
                  <a:cubicBezTo>
                    <a:pt x="14612" y="32898"/>
                    <a:pt x="14687" y="32955"/>
                    <a:pt x="14753" y="33021"/>
                  </a:cubicBezTo>
                  <a:cubicBezTo>
                    <a:pt x="14820" y="33078"/>
                    <a:pt x="14876" y="33144"/>
                    <a:pt x="14933" y="33201"/>
                  </a:cubicBezTo>
                  <a:lnTo>
                    <a:pt x="15500" y="33758"/>
                  </a:lnTo>
                  <a:cubicBezTo>
                    <a:pt x="15651" y="33900"/>
                    <a:pt x="15802" y="34023"/>
                    <a:pt x="15973" y="34127"/>
                  </a:cubicBezTo>
                  <a:cubicBezTo>
                    <a:pt x="16076" y="34203"/>
                    <a:pt x="16190" y="34250"/>
                    <a:pt x="16313" y="34288"/>
                  </a:cubicBezTo>
                  <a:cubicBezTo>
                    <a:pt x="16538" y="34344"/>
                    <a:pt x="16768" y="34374"/>
                    <a:pt x="17000" y="34374"/>
                  </a:cubicBezTo>
                  <a:cubicBezTo>
                    <a:pt x="17080" y="34374"/>
                    <a:pt x="17159" y="34370"/>
                    <a:pt x="17239" y="34363"/>
                  </a:cubicBezTo>
                  <a:cubicBezTo>
                    <a:pt x="17475" y="34344"/>
                    <a:pt x="17702" y="34306"/>
                    <a:pt x="17938" y="34288"/>
                  </a:cubicBezTo>
                  <a:cubicBezTo>
                    <a:pt x="18222" y="34259"/>
                    <a:pt x="18496" y="34193"/>
                    <a:pt x="18760" y="34089"/>
                  </a:cubicBezTo>
                  <a:cubicBezTo>
                    <a:pt x="18817" y="34070"/>
                    <a:pt x="18883" y="34061"/>
                    <a:pt x="18959" y="34061"/>
                  </a:cubicBezTo>
                  <a:lnTo>
                    <a:pt x="19214" y="34061"/>
                  </a:lnTo>
                  <a:cubicBezTo>
                    <a:pt x="19309" y="34061"/>
                    <a:pt x="19394" y="34070"/>
                    <a:pt x="19469" y="34108"/>
                  </a:cubicBezTo>
                  <a:cubicBezTo>
                    <a:pt x="19658" y="34184"/>
                    <a:pt x="19847" y="34259"/>
                    <a:pt x="20027" y="34354"/>
                  </a:cubicBezTo>
                  <a:cubicBezTo>
                    <a:pt x="20273" y="34477"/>
                    <a:pt x="20528" y="34571"/>
                    <a:pt x="20792" y="34628"/>
                  </a:cubicBezTo>
                  <a:cubicBezTo>
                    <a:pt x="21000" y="34675"/>
                    <a:pt x="21199" y="34741"/>
                    <a:pt x="21397" y="34836"/>
                  </a:cubicBezTo>
                  <a:cubicBezTo>
                    <a:pt x="21482" y="34864"/>
                    <a:pt x="21558" y="34930"/>
                    <a:pt x="21615" y="35006"/>
                  </a:cubicBezTo>
                  <a:cubicBezTo>
                    <a:pt x="21652" y="35053"/>
                    <a:pt x="21709" y="35100"/>
                    <a:pt x="21766" y="35138"/>
                  </a:cubicBezTo>
                  <a:cubicBezTo>
                    <a:pt x="21945" y="35280"/>
                    <a:pt x="22097" y="35450"/>
                    <a:pt x="22210" y="35639"/>
                  </a:cubicBezTo>
                  <a:cubicBezTo>
                    <a:pt x="22427" y="35951"/>
                    <a:pt x="22635" y="36263"/>
                    <a:pt x="22843" y="36575"/>
                  </a:cubicBezTo>
                  <a:cubicBezTo>
                    <a:pt x="22975" y="36764"/>
                    <a:pt x="23079" y="36962"/>
                    <a:pt x="23164" y="37170"/>
                  </a:cubicBezTo>
                  <a:cubicBezTo>
                    <a:pt x="23174" y="37179"/>
                    <a:pt x="23174" y="37179"/>
                    <a:pt x="23183" y="37189"/>
                  </a:cubicBezTo>
                  <a:cubicBezTo>
                    <a:pt x="23353" y="37529"/>
                    <a:pt x="23467" y="37898"/>
                    <a:pt x="23495" y="38276"/>
                  </a:cubicBezTo>
                  <a:cubicBezTo>
                    <a:pt x="23524" y="38484"/>
                    <a:pt x="23580" y="38682"/>
                    <a:pt x="23665" y="38871"/>
                  </a:cubicBezTo>
                  <a:cubicBezTo>
                    <a:pt x="23732" y="39013"/>
                    <a:pt x="23798" y="39155"/>
                    <a:pt x="23854" y="39306"/>
                  </a:cubicBezTo>
                  <a:cubicBezTo>
                    <a:pt x="24119" y="39920"/>
                    <a:pt x="24506" y="40468"/>
                    <a:pt x="24988" y="40931"/>
                  </a:cubicBezTo>
                  <a:cubicBezTo>
                    <a:pt x="25187" y="41111"/>
                    <a:pt x="25423" y="41253"/>
                    <a:pt x="25678" y="41338"/>
                  </a:cubicBezTo>
                  <a:cubicBezTo>
                    <a:pt x="25748" y="41364"/>
                    <a:pt x="25817" y="41376"/>
                    <a:pt x="25886" y="41376"/>
                  </a:cubicBezTo>
                  <a:cubicBezTo>
                    <a:pt x="25940" y="41376"/>
                    <a:pt x="25993" y="41369"/>
                    <a:pt x="26047" y="41357"/>
                  </a:cubicBezTo>
                  <a:cubicBezTo>
                    <a:pt x="26208" y="41319"/>
                    <a:pt x="26368" y="41262"/>
                    <a:pt x="26510" y="41177"/>
                  </a:cubicBezTo>
                  <a:cubicBezTo>
                    <a:pt x="26557" y="41149"/>
                    <a:pt x="26605" y="41120"/>
                    <a:pt x="26642" y="41083"/>
                  </a:cubicBezTo>
                  <a:cubicBezTo>
                    <a:pt x="26756" y="40960"/>
                    <a:pt x="26860" y="40846"/>
                    <a:pt x="26973" y="40723"/>
                  </a:cubicBezTo>
                  <a:cubicBezTo>
                    <a:pt x="27011" y="40667"/>
                    <a:pt x="27068" y="40610"/>
                    <a:pt x="27124" y="40563"/>
                  </a:cubicBezTo>
                  <a:cubicBezTo>
                    <a:pt x="27313" y="40402"/>
                    <a:pt x="27483" y="40232"/>
                    <a:pt x="27644" y="40034"/>
                  </a:cubicBezTo>
                  <a:cubicBezTo>
                    <a:pt x="27843" y="39797"/>
                    <a:pt x="28069" y="39580"/>
                    <a:pt x="28325" y="39391"/>
                  </a:cubicBezTo>
                  <a:cubicBezTo>
                    <a:pt x="28504" y="39259"/>
                    <a:pt x="28684" y="39107"/>
                    <a:pt x="28863" y="38966"/>
                  </a:cubicBezTo>
                  <a:cubicBezTo>
                    <a:pt x="28967" y="38890"/>
                    <a:pt x="29090" y="38824"/>
                    <a:pt x="29213" y="38777"/>
                  </a:cubicBezTo>
                  <a:cubicBezTo>
                    <a:pt x="29648" y="38616"/>
                    <a:pt x="29969" y="38323"/>
                    <a:pt x="30262" y="38002"/>
                  </a:cubicBezTo>
                  <a:cubicBezTo>
                    <a:pt x="30338" y="37917"/>
                    <a:pt x="30404" y="37822"/>
                    <a:pt x="30451" y="37718"/>
                  </a:cubicBezTo>
                  <a:cubicBezTo>
                    <a:pt x="30489" y="37624"/>
                    <a:pt x="30536" y="37520"/>
                    <a:pt x="30564" y="37416"/>
                  </a:cubicBezTo>
                  <a:cubicBezTo>
                    <a:pt x="30640" y="37227"/>
                    <a:pt x="30706" y="37047"/>
                    <a:pt x="30772" y="36868"/>
                  </a:cubicBezTo>
                  <a:cubicBezTo>
                    <a:pt x="30801" y="36801"/>
                    <a:pt x="30829" y="36726"/>
                    <a:pt x="30838" y="36650"/>
                  </a:cubicBezTo>
                  <a:cubicBezTo>
                    <a:pt x="30867" y="36367"/>
                    <a:pt x="30980" y="36093"/>
                    <a:pt x="30990" y="35809"/>
                  </a:cubicBezTo>
                  <a:cubicBezTo>
                    <a:pt x="30990" y="35771"/>
                    <a:pt x="30999" y="35734"/>
                    <a:pt x="31009" y="35696"/>
                  </a:cubicBezTo>
                  <a:cubicBezTo>
                    <a:pt x="31027" y="35573"/>
                    <a:pt x="31112" y="35469"/>
                    <a:pt x="31226" y="35422"/>
                  </a:cubicBezTo>
                  <a:cubicBezTo>
                    <a:pt x="31604" y="35223"/>
                    <a:pt x="31972" y="34996"/>
                    <a:pt x="32322" y="34741"/>
                  </a:cubicBezTo>
                  <a:cubicBezTo>
                    <a:pt x="32464" y="34656"/>
                    <a:pt x="32615" y="34581"/>
                    <a:pt x="32766" y="34524"/>
                  </a:cubicBezTo>
                  <a:cubicBezTo>
                    <a:pt x="32814" y="34505"/>
                    <a:pt x="32880" y="34495"/>
                    <a:pt x="32936" y="34495"/>
                  </a:cubicBezTo>
                  <a:lnTo>
                    <a:pt x="33522" y="34495"/>
                  </a:lnTo>
                  <a:cubicBezTo>
                    <a:pt x="33598" y="34495"/>
                    <a:pt x="33674" y="34505"/>
                    <a:pt x="33749" y="34524"/>
                  </a:cubicBezTo>
                  <a:cubicBezTo>
                    <a:pt x="33995" y="34581"/>
                    <a:pt x="34241" y="34647"/>
                    <a:pt x="34486" y="34685"/>
                  </a:cubicBezTo>
                  <a:cubicBezTo>
                    <a:pt x="34659" y="34719"/>
                    <a:pt x="34833" y="34736"/>
                    <a:pt x="35007" y="34736"/>
                  </a:cubicBezTo>
                  <a:cubicBezTo>
                    <a:pt x="35214" y="34736"/>
                    <a:pt x="35420" y="34712"/>
                    <a:pt x="35620" y="34666"/>
                  </a:cubicBezTo>
                  <a:cubicBezTo>
                    <a:pt x="35687" y="34647"/>
                    <a:pt x="35743" y="34618"/>
                    <a:pt x="35809" y="34590"/>
                  </a:cubicBezTo>
                  <a:cubicBezTo>
                    <a:pt x="35866" y="34571"/>
                    <a:pt x="35923" y="34533"/>
                    <a:pt x="35980" y="34486"/>
                  </a:cubicBezTo>
                  <a:cubicBezTo>
                    <a:pt x="36102" y="34354"/>
                    <a:pt x="36197" y="34193"/>
                    <a:pt x="36263" y="34014"/>
                  </a:cubicBezTo>
                  <a:cubicBezTo>
                    <a:pt x="36320" y="33787"/>
                    <a:pt x="36424" y="33579"/>
                    <a:pt x="36556" y="33380"/>
                  </a:cubicBezTo>
                  <a:cubicBezTo>
                    <a:pt x="36698" y="33182"/>
                    <a:pt x="36783" y="32936"/>
                    <a:pt x="36792" y="32681"/>
                  </a:cubicBezTo>
                  <a:lnTo>
                    <a:pt x="36792" y="32208"/>
                  </a:lnTo>
                  <a:cubicBezTo>
                    <a:pt x="36783" y="32114"/>
                    <a:pt x="36773" y="32029"/>
                    <a:pt x="36755" y="31934"/>
                  </a:cubicBezTo>
                  <a:cubicBezTo>
                    <a:pt x="36736" y="31802"/>
                    <a:pt x="36717" y="31679"/>
                    <a:pt x="36698" y="31547"/>
                  </a:cubicBezTo>
                  <a:cubicBezTo>
                    <a:pt x="36660" y="31367"/>
                    <a:pt x="36622" y="31188"/>
                    <a:pt x="36575" y="31008"/>
                  </a:cubicBezTo>
                  <a:cubicBezTo>
                    <a:pt x="36499" y="30706"/>
                    <a:pt x="36443" y="30394"/>
                    <a:pt x="36405" y="30082"/>
                  </a:cubicBezTo>
                  <a:cubicBezTo>
                    <a:pt x="36339" y="29676"/>
                    <a:pt x="36216" y="29269"/>
                    <a:pt x="36055" y="28891"/>
                  </a:cubicBezTo>
                  <a:cubicBezTo>
                    <a:pt x="35913" y="28570"/>
                    <a:pt x="35743" y="28268"/>
                    <a:pt x="35545" y="27984"/>
                  </a:cubicBezTo>
                  <a:cubicBezTo>
                    <a:pt x="35271" y="27587"/>
                    <a:pt x="34959" y="27219"/>
                    <a:pt x="34619" y="26888"/>
                  </a:cubicBezTo>
                  <a:cubicBezTo>
                    <a:pt x="34571" y="26850"/>
                    <a:pt x="34543" y="26793"/>
                    <a:pt x="34543" y="26737"/>
                  </a:cubicBezTo>
                  <a:cubicBezTo>
                    <a:pt x="34534" y="26623"/>
                    <a:pt x="34524" y="26500"/>
                    <a:pt x="34515" y="26387"/>
                  </a:cubicBezTo>
                  <a:cubicBezTo>
                    <a:pt x="34515" y="26302"/>
                    <a:pt x="34534" y="26226"/>
                    <a:pt x="34571" y="26151"/>
                  </a:cubicBezTo>
                  <a:cubicBezTo>
                    <a:pt x="34685" y="25905"/>
                    <a:pt x="34817" y="25669"/>
                    <a:pt x="34959" y="25442"/>
                  </a:cubicBezTo>
                  <a:cubicBezTo>
                    <a:pt x="35167" y="25130"/>
                    <a:pt x="35422" y="24846"/>
                    <a:pt x="35715" y="24601"/>
                  </a:cubicBezTo>
                  <a:cubicBezTo>
                    <a:pt x="35800" y="24535"/>
                    <a:pt x="35866" y="24459"/>
                    <a:pt x="35942" y="24393"/>
                  </a:cubicBezTo>
                  <a:cubicBezTo>
                    <a:pt x="35970" y="24364"/>
                    <a:pt x="35998" y="24336"/>
                    <a:pt x="36017" y="24308"/>
                  </a:cubicBezTo>
                  <a:cubicBezTo>
                    <a:pt x="36121" y="24185"/>
                    <a:pt x="36131" y="24015"/>
                    <a:pt x="36036" y="23892"/>
                  </a:cubicBezTo>
                  <a:cubicBezTo>
                    <a:pt x="35942" y="23731"/>
                    <a:pt x="35809" y="23608"/>
                    <a:pt x="35658" y="23523"/>
                  </a:cubicBezTo>
                  <a:cubicBezTo>
                    <a:pt x="35479" y="23429"/>
                    <a:pt x="35309" y="23325"/>
                    <a:pt x="35148" y="23202"/>
                  </a:cubicBezTo>
                  <a:cubicBezTo>
                    <a:pt x="35101" y="23174"/>
                    <a:pt x="35063" y="23155"/>
                    <a:pt x="35016" y="23136"/>
                  </a:cubicBezTo>
                  <a:cubicBezTo>
                    <a:pt x="34798" y="23041"/>
                    <a:pt x="34590" y="22956"/>
                    <a:pt x="34373" y="22862"/>
                  </a:cubicBezTo>
                  <a:cubicBezTo>
                    <a:pt x="34231" y="22805"/>
                    <a:pt x="34080" y="22777"/>
                    <a:pt x="33919" y="22777"/>
                  </a:cubicBezTo>
                  <a:cubicBezTo>
                    <a:pt x="33661" y="22777"/>
                    <a:pt x="33403" y="22773"/>
                    <a:pt x="33142" y="22773"/>
                  </a:cubicBezTo>
                  <a:cubicBezTo>
                    <a:pt x="33011" y="22773"/>
                    <a:pt x="32880" y="22774"/>
                    <a:pt x="32747" y="22777"/>
                  </a:cubicBezTo>
                  <a:cubicBezTo>
                    <a:pt x="32549" y="22777"/>
                    <a:pt x="32341" y="22824"/>
                    <a:pt x="32161" y="22909"/>
                  </a:cubicBezTo>
                  <a:cubicBezTo>
                    <a:pt x="31906" y="23022"/>
                    <a:pt x="31661" y="23155"/>
                    <a:pt x="31434" y="23325"/>
                  </a:cubicBezTo>
                  <a:cubicBezTo>
                    <a:pt x="31273" y="23438"/>
                    <a:pt x="31131" y="23580"/>
                    <a:pt x="31027" y="23750"/>
                  </a:cubicBezTo>
                  <a:cubicBezTo>
                    <a:pt x="30838" y="24034"/>
                    <a:pt x="30602" y="24279"/>
                    <a:pt x="30338" y="24497"/>
                  </a:cubicBezTo>
                  <a:cubicBezTo>
                    <a:pt x="30241" y="24576"/>
                    <a:pt x="30120" y="24630"/>
                    <a:pt x="29998" y="24630"/>
                  </a:cubicBezTo>
                  <a:cubicBezTo>
                    <a:pt x="29988" y="24630"/>
                    <a:pt x="29979" y="24630"/>
                    <a:pt x="29969" y="24629"/>
                  </a:cubicBezTo>
                  <a:cubicBezTo>
                    <a:pt x="29903" y="24639"/>
                    <a:pt x="29837" y="24657"/>
                    <a:pt x="29770" y="24686"/>
                  </a:cubicBezTo>
                  <a:cubicBezTo>
                    <a:pt x="29704" y="24714"/>
                    <a:pt x="29638" y="24752"/>
                    <a:pt x="29563" y="24780"/>
                  </a:cubicBezTo>
                  <a:cubicBezTo>
                    <a:pt x="29430" y="24837"/>
                    <a:pt x="29288" y="24875"/>
                    <a:pt x="29137" y="24875"/>
                  </a:cubicBezTo>
                  <a:cubicBezTo>
                    <a:pt x="28939" y="24884"/>
                    <a:pt x="28731" y="24913"/>
                    <a:pt x="28532" y="24979"/>
                  </a:cubicBezTo>
                  <a:cubicBezTo>
                    <a:pt x="28334" y="25035"/>
                    <a:pt x="28126" y="25073"/>
                    <a:pt x="27928" y="25149"/>
                  </a:cubicBezTo>
                  <a:cubicBezTo>
                    <a:pt x="27814" y="25187"/>
                    <a:pt x="27729" y="25281"/>
                    <a:pt x="27729" y="25404"/>
                  </a:cubicBezTo>
                  <a:lnTo>
                    <a:pt x="27729" y="25489"/>
                  </a:lnTo>
                  <a:cubicBezTo>
                    <a:pt x="27739" y="25602"/>
                    <a:pt x="27701" y="25706"/>
                    <a:pt x="27625" y="25791"/>
                  </a:cubicBezTo>
                  <a:cubicBezTo>
                    <a:pt x="27587" y="25839"/>
                    <a:pt x="27559" y="25886"/>
                    <a:pt x="27531" y="25933"/>
                  </a:cubicBezTo>
                  <a:cubicBezTo>
                    <a:pt x="27474" y="26047"/>
                    <a:pt x="27379" y="26132"/>
                    <a:pt x="27266" y="26170"/>
                  </a:cubicBezTo>
                  <a:cubicBezTo>
                    <a:pt x="27190" y="26217"/>
                    <a:pt x="27115" y="26255"/>
                    <a:pt x="27039" y="26292"/>
                  </a:cubicBezTo>
                  <a:cubicBezTo>
                    <a:pt x="26966" y="26299"/>
                    <a:pt x="26897" y="26306"/>
                    <a:pt x="26830" y="26306"/>
                  </a:cubicBezTo>
                  <a:cubicBezTo>
                    <a:pt x="26802" y="26306"/>
                    <a:pt x="26774" y="26305"/>
                    <a:pt x="26746" y="26302"/>
                  </a:cubicBezTo>
                  <a:lnTo>
                    <a:pt x="26567" y="26302"/>
                  </a:lnTo>
                  <a:cubicBezTo>
                    <a:pt x="26547" y="26304"/>
                    <a:pt x="26528" y="26305"/>
                    <a:pt x="26508" y="26305"/>
                  </a:cubicBezTo>
                  <a:cubicBezTo>
                    <a:pt x="26377" y="26305"/>
                    <a:pt x="26248" y="26252"/>
                    <a:pt x="26141" y="26170"/>
                  </a:cubicBezTo>
                  <a:cubicBezTo>
                    <a:pt x="26009" y="26075"/>
                    <a:pt x="25905" y="25952"/>
                    <a:pt x="25830" y="25801"/>
                  </a:cubicBezTo>
                  <a:cubicBezTo>
                    <a:pt x="25745" y="25650"/>
                    <a:pt x="25669" y="25489"/>
                    <a:pt x="25593" y="25328"/>
                  </a:cubicBezTo>
                  <a:cubicBezTo>
                    <a:pt x="25489" y="25130"/>
                    <a:pt x="25518" y="24922"/>
                    <a:pt x="25555" y="24714"/>
                  </a:cubicBezTo>
                  <a:cubicBezTo>
                    <a:pt x="25574" y="24667"/>
                    <a:pt x="25593" y="24629"/>
                    <a:pt x="25622" y="24591"/>
                  </a:cubicBezTo>
                  <a:cubicBezTo>
                    <a:pt x="25659" y="24525"/>
                    <a:pt x="25726" y="24478"/>
                    <a:pt x="25811" y="24478"/>
                  </a:cubicBezTo>
                  <a:lnTo>
                    <a:pt x="26359" y="24478"/>
                  </a:lnTo>
                  <a:cubicBezTo>
                    <a:pt x="26501" y="24478"/>
                    <a:pt x="26633" y="24468"/>
                    <a:pt x="26765" y="24440"/>
                  </a:cubicBezTo>
                  <a:cubicBezTo>
                    <a:pt x="27001" y="24402"/>
                    <a:pt x="27200" y="24270"/>
                    <a:pt x="27351" y="24090"/>
                  </a:cubicBezTo>
                  <a:cubicBezTo>
                    <a:pt x="27370" y="24062"/>
                    <a:pt x="27389" y="24024"/>
                    <a:pt x="27408" y="23996"/>
                  </a:cubicBezTo>
                  <a:cubicBezTo>
                    <a:pt x="27512" y="23845"/>
                    <a:pt x="27635" y="23712"/>
                    <a:pt x="27767" y="23589"/>
                  </a:cubicBezTo>
                  <a:cubicBezTo>
                    <a:pt x="27880" y="23486"/>
                    <a:pt x="27975" y="23372"/>
                    <a:pt x="28079" y="23259"/>
                  </a:cubicBezTo>
                  <a:cubicBezTo>
                    <a:pt x="28154" y="23164"/>
                    <a:pt x="28249" y="23079"/>
                    <a:pt x="28353" y="23022"/>
                  </a:cubicBezTo>
                  <a:cubicBezTo>
                    <a:pt x="28419" y="22994"/>
                    <a:pt x="28476" y="22956"/>
                    <a:pt x="28523" y="22909"/>
                  </a:cubicBezTo>
                  <a:cubicBezTo>
                    <a:pt x="28665" y="22786"/>
                    <a:pt x="28825" y="22701"/>
                    <a:pt x="29014" y="22673"/>
                  </a:cubicBezTo>
                  <a:cubicBezTo>
                    <a:pt x="29069" y="22650"/>
                    <a:pt x="29127" y="22638"/>
                    <a:pt x="29187" y="22638"/>
                  </a:cubicBezTo>
                  <a:cubicBezTo>
                    <a:pt x="29252" y="22638"/>
                    <a:pt x="29319" y="22653"/>
                    <a:pt x="29383" y="22682"/>
                  </a:cubicBezTo>
                  <a:cubicBezTo>
                    <a:pt x="29619" y="22711"/>
                    <a:pt x="29846" y="22805"/>
                    <a:pt x="30082" y="22862"/>
                  </a:cubicBezTo>
                  <a:cubicBezTo>
                    <a:pt x="30139" y="22877"/>
                    <a:pt x="30197" y="22884"/>
                    <a:pt x="30255" y="22884"/>
                  </a:cubicBezTo>
                  <a:cubicBezTo>
                    <a:pt x="30342" y="22884"/>
                    <a:pt x="30428" y="22867"/>
                    <a:pt x="30508" y="22833"/>
                  </a:cubicBezTo>
                  <a:cubicBezTo>
                    <a:pt x="30659" y="22767"/>
                    <a:pt x="30820" y="22711"/>
                    <a:pt x="30971" y="22654"/>
                  </a:cubicBezTo>
                  <a:cubicBezTo>
                    <a:pt x="30999" y="22644"/>
                    <a:pt x="31027" y="22635"/>
                    <a:pt x="31046" y="22616"/>
                  </a:cubicBezTo>
                  <a:cubicBezTo>
                    <a:pt x="31131" y="22503"/>
                    <a:pt x="31254" y="22493"/>
                    <a:pt x="31377" y="22465"/>
                  </a:cubicBezTo>
                  <a:cubicBezTo>
                    <a:pt x="31491" y="22437"/>
                    <a:pt x="31604" y="22399"/>
                    <a:pt x="31708" y="22361"/>
                  </a:cubicBezTo>
                  <a:cubicBezTo>
                    <a:pt x="31746" y="22351"/>
                    <a:pt x="31793" y="22323"/>
                    <a:pt x="31802" y="22295"/>
                  </a:cubicBezTo>
                  <a:cubicBezTo>
                    <a:pt x="31859" y="22181"/>
                    <a:pt x="31991" y="22144"/>
                    <a:pt x="32086" y="22058"/>
                  </a:cubicBezTo>
                  <a:cubicBezTo>
                    <a:pt x="32124" y="22030"/>
                    <a:pt x="32161" y="22011"/>
                    <a:pt x="32209" y="21983"/>
                  </a:cubicBezTo>
                  <a:cubicBezTo>
                    <a:pt x="32369" y="21879"/>
                    <a:pt x="32473" y="21718"/>
                    <a:pt x="32521" y="21529"/>
                  </a:cubicBezTo>
                  <a:cubicBezTo>
                    <a:pt x="32568" y="21331"/>
                    <a:pt x="32643" y="21142"/>
                    <a:pt x="32738" y="20962"/>
                  </a:cubicBezTo>
                  <a:cubicBezTo>
                    <a:pt x="32804" y="20820"/>
                    <a:pt x="32842" y="20679"/>
                    <a:pt x="32899" y="20527"/>
                  </a:cubicBezTo>
                  <a:cubicBezTo>
                    <a:pt x="32946" y="20480"/>
                    <a:pt x="33031" y="20471"/>
                    <a:pt x="33097" y="20442"/>
                  </a:cubicBezTo>
                  <a:cubicBezTo>
                    <a:pt x="33192" y="20395"/>
                    <a:pt x="33286" y="20338"/>
                    <a:pt x="33371" y="20291"/>
                  </a:cubicBezTo>
                  <a:cubicBezTo>
                    <a:pt x="33466" y="20244"/>
                    <a:pt x="33560" y="20187"/>
                    <a:pt x="33655" y="20149"/>
                  </a:cubicBezTo>
                  <a:cubicBezTo>
                    <a:pt x="33669" y="20145"/>
                    <a:pt x="33683" y="20142"/>
                    <a:pt x="33697" y="20142"/>
                  </a:cubicBezTo>
                  <a:cubicBezTo>
                    <a:pt x="33711" y="20142"/>
                    <a:pt x="33726" y="20145"/>
                    <a:pt x="33740" y="20149"/>
                  </a:cubicBezTo>
                  <a:cubicBezTo>
                    <a:pt x="33844" y="20149"/>
                    <a:pt x="33853" y="20149"/>
                    <a:pt x="33834" y="20008"/>
                  </a:cubicBezTo>
                  <a:cubicBezTo>
                    <a:pt x="33882" y="19979"/>
                    <a:pt x="33929" y="19942"/>
                    <a:pt x="33967" y="19904"/>
                  </a:cubicBezTo>
                  <a:cubicBezTo>
                    <a:pt x="34118" y="19809"/>
                    <a:pt x="34241" y="19667"/>
                    <a:pt x="34316" y="19507"/>
                  </a:cubicBezTo>
                  <a:cubicBezTo>
                    <a:pt x="34411" y="19337"/>
                    <a:pt x="34364" y="19119"/>
                    <a:pt x="34212" y="18996"/>
                  </a:cubicBezTo>
                  <a:cubicBezTo>
                    <a:pt x="34127" y="18930"/>
                    <a:pt x="34033" y="18883"/>
                    <a:pt x="33929" y="18855"/>
                  </a:cubicBezTo>
                  <a:cubicBezTo>
                    <a:pt x="33645" y="18741"/>
                    <a:pt x="33362" y="18618"/>
                    <a:pt x="33078" y="18477"/>
                  </a:cubicBezTo>
                  <a:cubicBezTo>
                    <a:pt x="32899" y="18411"/>
                    <a:pt x="32747" y="18250"/>
                    <a:pt x="32700" y="18051"/>
                  </a:cubicBezTo>
                  <a:cubicBezTo>
                    <a:pt x="32596" y="17664"/>
                    <a:pt x="32303" y="17456"/>
                    <a:pt x="31897" y="17380"/>
                  </a:cubicBezTo>
                  <a:cubicBezTo>
                    <a:pt x="31613" y="17324"/>
                    <a:pt x="31320" y="17286"/>
                    <a:pt x="31037" y="17258"/>
                  </a:cubicBezTo>
                  <a:cubicBezTo>
                    <a:pt x="30838" y="17248"/>
                    <a:pt x="30649" y="17220"/>
                    <a:pt x="30451" y="17191"/>
                  </a:cubicBezTo>
                  <a:lnTo>
                    <a:pt x="30045" y="17144"/>
                  </a:lnTo>
                  <a:cubicBezTo>
                    <a:pt x="29770" y="17116"/>
                    <a:pt x="29478" y="17097"/>
                    <a:pt x="29203" y="17040"/>
                  </a:cubicBezTo>
                  <a:cubicBezTo>
                    <a:pt x="28835" y="16993"/>
                    <a:pt x="28466" y="16889"/>
                    <a:pt x="28117" y="16738"/>
                  </a:cubicBezTo>
                  <a:cubicBezTo>
                    <a:pt x="27947" y="16662"/>
                    <a:pt x="27767" y="16587"/>
                    <a:pt x="27578" y="16530"/>
                  </a:cubicBezTo>
                  <a:cubicBezTo>
                    <a:pt x="27398" y="16464"/>
                    <a:pt x="27238" y="16350"/>
                    <a:pt x="27105" y="16218"/>
                  </a:cubicBezTo>
                  <a:cubicBezTo>
                    <a:pt x="27001" y="16114"/>
                    <a:pt x="26945" y="15982"/>
                    <a:pt x="26935" y="15840"/>
                  </a:cubicBezTo>
                  <a:cubicBezTo>
                    <a:pt x="26935" y="15585"/>
                    <a:pt x="26935" y="15339"/>
                    <a:pt x="26935" y="15093"/>
                  </a:cubicBezTo>
                  <a:cubicBezTo>
                    <a:pt x="26935" y="15074"/>
                    <a:pt x="26935" y="15056"/>
                    <a:pt x="26945" y="15037"/>
                  </a:cubicBezTo>
                  <a:cubicBezTo>
                    <a:pt x="27030" y="14829"/>
                    <a:pt x="27086" y="14611"/>
                    <a:pt x="27247" y="14441"/>
                  </a:cubicBezTo>
                  <a:cubicBezTo>
                    <a:pt x="27285" y="14403"/>
                    <a:pt x="27323" y="14366"/>
                    <a:pt x="27351" y="14318"/>
                  </a:cubicBezTo>
                  <a:cubicBezTo>
                    <a:pt x="27502" y="14129"/>
                    <a:pt x="27559" y="13893"/>
                    <a:pt x="27521" y="13666"/>
                  </a:cubicBezTo>
                  <a:cubicBezTo>
                    <a:pt x="27521" y="13638"/>
                    <a:pt x="27512" y="13610"/>
                    <a:pt x="27502" y="13581"/>
                  </a:cubicBezTo>
                  <a:cubicBezTo>
                    <a:pt x="27370" y="13392"/>
                    <a:pt x="27219" y="13232"/>
                    <a:pt x="26954" y="13213"/>
                  </a:cubicBezTo>
                  <a:cubicBezTo>
                    <a:pt x="26879" y="13213"/>
                    <a:pt x="26803" y="13203"/>
                    <a:pt x="26718" y="13203"/>
                  </a:cubicBezTo>
                  <a:cubicBezTo>
                    <a:pt x="26416" y="13203"/>
                    <a:pt x="26109" y="13199"/>
                    <a:pt x="25804" y="13199"/>
                  </a:cubicBezTo>
                  <a:cubicBezTo>
                    <a:pt x="25651" y="13199"/>
                    <a:pt x="25499" y="13200"/>
                    <a:pt x="25348" y="13203"/>
                  </a:cubicBezTo>
                  <a:cubicBezTo>
                    <a:pt x="25332" y="13204"/>
                    <a:pt x="25317" y="13204"/>
                    <a:pt x="25301" y="13204"/>
                  </a:cubicBezTo>
                  <a:cubicBezTo>
                    <a:pt x="25072" y="13204"/>
                    <a:pt x="24852" y="13139"/>
                    <a:pt x="24648" y="13024"/>
                  </a:cubicBezTo>
                  <a:cubicBezTo>
                    <a:pt x="24469" y="12929"/>
                    <a:pt x="24299" y="12797"/>
                    <a:pt x="24147" y="12655"/>
                  </a:cubicBezTo>
                  <a:cubicBezTo>
                    <a:pt x="24024" y="12532"/>
                    <a:pt x="23958" y="12362"/>
                    <a:pt x="23977" y="12201"/>
                  </a:cubicBezTo>
                  <a:cubicBezTo>
                    <a:pt x="23977" y="12145"/>
                    <a:pt x="24006" y="12088"/>
                    <a:pt x="24043" y="12050"/>
                  </a:cubicBezTo>
                  <a:cubicBezTo>
                    <a:pt x="24128" y="11965"/>
                    <a:pt x="24213" y="11880"/>
                    <a:pt x="24308" y="11795"/>
                  </a:cubicBezTo>
                  <a:cubicBezTo>
                    <a:pt x="24403" y="11701"/>
                    <a:pt x="24488" y="11597"/>
                    <a:pt x="24563" y="11493"/>
                  </a:cubicBezTo>
                  <a:cubicBezTo>
                    <a:pt x="24705" y="11266"/>
                    <a:pt x="24856" y="11058"/>
                    <a:pt x="25007" y="10841"/>
                  </a:cubicBezTo>
                  <a:cubicBezTo>
                    <a:pt x="25083" y="10737"/>
                    <a:pt x="25149" y="10614"/>
                    <a:pt x="25196" y="10500"/>
                  </a:cubicBezTo>
                  <a:cubicBezTo>
                    <a:pt x="25244" y="10406"/>
                    <a:pt x="25291" y="10311"/>
                    <a:pt x="25348" y="10226"/>
                  </a:cubicBezTo>
                  <a:cubicBezTo>
                    <a:pt x="25452" y="10075"/>
                    <a:pt x="25555" y="9914"/>
                    <a:pt x="25659" y="9754"/>
                  </a:cubicBezTo>
                  <a:cubicBezTo>
                    <a:pt x="25707" y="9678"/>
                    <a:pt x="25754" y="9593"/>
                    <a:pt x="25792" y="9508"/>
                  </a:cubicBezTo>
                  <a:cubicBezTo>
                    <a:pt x="25858" y="9357"/>
                    <a:pt x="25848" y="9177"/>
                    <a:pt x="25745" y="9036"/>
                  </a:cubicBezTo>
                  <a:cubicBezTo>
                    <a:pt x="25555" y="8724"/>
                    <a:pt x="25272" y="8487"/>
                    <a:pt x="24941" y="8346"/>
                  </a:cubicBezTo>
                  <a:cubicBezTo>
                    <a:pt x="24620" y="8213"/>
                    <a:pt x="24289" y="8147"/>
                    <a:pt x="23949" y="8147"/>
                  </a:cubicBezTo>
                  <a:cubicBezTo>
                    <a:pt x="23883" y="8145"/>
                    <a:pt x="23817" y="8144"/>
                    <a:pt x="23751" y="8144"/>
                  </a:cubicBezTo>
                  <a:cubicBezTo>
                    <a:pt x="23524" y="8144"/>
                    <a:pt x="23297" y="8158"/>
                    <a:pt x="23070" y="8194"/>
                  </a:cubicBezTo>
                  <a:cubicBezTo>
                    <a:pt x="23037" y="8201"/>
                    <a:pt x="23003" y="8208"/>
                    <a:pt x="22970" y="8208"/>
                  </a:cubicBezTo>
                  <a:cubicBezTo>
                    <a:pt x="22956" y="8208"/>
                    <a:pt x="22942" y="8207"/>
                    <a:pt x="22928" y="8204"/>
                  </a:cubicBezTo>
                  <a:cubicBezTo>
                    <a:pt x="22607" y="8213"/>
                    <a:pt x="22286" y="8251"/>
                    <a:pt x="21974" y="8308"/>
                  </a:cubicBezTo>
                  <a:cubicBezTo>
                    <a:pt x="21813" y="8336"/>
                    <a:pt x="21643" y="8355"/>
                    <a:pt x="21482" y="8383"/>
                  </a:cubicBezTo>
                  <a:cubicBezTo>
                    <a:pt x="21369" y="8402"/>
                    <a:pt x="21255" y="8431"/>
                    <a:pt x="21142" y="8478"/>
                  </a:cubicBezTo>
                  <a:cubicBezTo>
                    <a:pt x="20887" y="8563"/>
                    <a:pt x="20622" y="8620"/>
                    <a:pt x="20348" y="8648"/>
                  </a:cubicBezTo>
                  <a:cubicBezTo>
                    <a:pt x="19923" y="8695"/>
                    <a:pt x="19498" y="8752"/>
                    <a:pt x="19072" y="8799"/>
                  </a:cubicBezTo>
                  <a:cubicBezTo>
                    <a:pt x="18967" y="8810"/>
                    <a:pt x="18859" y="8815"/>
                    <a:pt x="18751" y="8815"/>
                  </a:cubicBezTo>
                  <a:cubicBezTo>
                    <a:pt x="18675" y="8815"/>
                    <a:pt x="18599" y="8813"/>
                    <a:pt x="18524" y="8809"/>
                  </a:cubicBezTo>
                  <a:cubicBezTo>
                    <a:pt x="18316" y="8799"/>
                    <a:pt x="18118" y="8780"/>
                    <a:pt x="17910" y="8752"/>
                  </a:cubicBezTo>
                  <a:cubicBezTo>
                    <a:pt x="17806" y="8733"/>
                    <a:pt x="17702" y="8705"/>
                    <a:pt x="17607" y="8667"/>
                  </a:cubicBezTo>
                  <a:cubicBezTo>
                    <a:pt x="17390" y="8582"/>
                    <a:pt x="17182" y="8478"/>
                    <a:pt x="16993" y="8346"/>
                  </a:cubicBezTo>
                  <a:cubicBezTo>
                    <a:pt x="16880" y="8270"/>
                    <a:pt x="16776" y="8194"/>
                    <a:pt x="16653" y="8128"/>
                  </a:cubicBezTo>
                  <a:cubicBezTo>
                    <a:pt x="16511" y="8050"/>
                    <a:pt x="16356" y="8010"/>
                    <a:pt x="16194" y="8010"/>
                  </a:cubicBezTo>
                  <a:cubicBezTo>
                    <a:pt x="16161" y="8010"/>
                    <a:pt x="16128" y="8012"/>
                    <a:pt x="16095" y="8015"/>
                  </a:cubicBezTo>
                  <a:cubicBezTo>
                    <a:pt x="15840" y="8024"/>
                    <a:pt x="15594" y="8090"/>
                    <a:pt x="15368" y="8194"/>
                  </a:cubicBezTo>
                  <a:cubicBezTo>
                    <a:pt x="14999" y="8383"/>
                    <a:pt x="14659" y="8610"/>
                    <a:pt x="14347" y="8884"/>
                  </a:cubicBezTo>
                  <a:cubicBezTo>
                    <a:pt x="14224" y="8988"/>
                    <a:pt x="14130" y="9121"/>
                    <a:pt x="13960" y="9168"/>
                  </a:cubicBezTo>
                  <a:cubicBezTo>
                    <a:pt x="13931" y="9177"/>
                    <a:pt x="13912" y="9225"/>
                    <a:pt x="13884" y="9253"/>
                  </a:cubicBezTo>
                  <a:cubicBezTo>
                    <a:pt x="13856" y="9281"/>
                    <a:pt x="13856" y="9338"/>
                    <a:pt x="13799" y="9357"/>
                  </a:cubicBezTo>
                  <a:cubicBezTo>
                    <a:pt x="13795" y="9358"/>
                    <a:pt x="13791" y="9358"/>
                    <a:pt x="13787" y="9358"/>
                  </a:cubicBezTo>
                  <a:cubicBezTo>
                    <a:pt x="13748" y="9358"/>
                    <a:pt x="13729" y="9317"/>
                    <a:pt x="13695" y="9300"/>
                  </a:cubicBezTo>
                  <a:cubicBezTo>
                    <a:pt x="13675" y="9290"/>
                    <a:pt x="13653" y="9285"/>
                    <a:pt x="13633" y="9285"/>
                  </a:cubicBezTo>
                  <a:cubicBezTo>
                    <a:pt x="13597" y="9285"/>
                    <a:pt x="13565" y="9302"/>
                    <a:pt x="13553" y="9338"/>
                  </a:cubicBezTo>
                  <a:cubicBezTo>
                    <a:pt x="13515" y="9414"/>
                    <a:pt x="13478" y="9489"/>
                    <a:pt x="13459" y="9574"/>
                  </a:cubicBezTo>
                  <a:cubicBezTo>
                    <a:pt x="13430" y="9716"/>
                    <a:pt x="13345" y="9858"/>
                    <a:pt x="13222" y="9943"/>
                  </a:cubicBezTo>
                  <a:cubicBezTo>
                    <a:pt x="13141" y="10006"/>
                    <a:pt x="13077" y="10104"/>
                    <a:pt x="12947" y="10104"/>
                  </a:cubicBezTo>
                  <a:cubicBezTo>
                    <a:pt x="12941" y="10104"/>
                    <a:pt x="12935" y="10104"/>
                    <a:pt x="12929" y="10103"/>
                  </a:cubicBezTo>
                  <a:cubicBezTo>
                    <a:pt x="12920" y="10103"/>
                    <a:pt x="12901" y="10122"/>
                    <a:pt x="12901" y="10141"/>
                  </a:cubicBezTo>
                  <a:cubicBezTo>
                    <a:pt x="12854" y="10302"/>
                    <a:pt x="12703" y="10330"/>
                    <a:pt x="12570" y="10359"/>
                  </a:cubicBezTo>
                  <a:cubicBezTo>
                    <a:pt x="12501" y="10384"/>
                    <a:pt x="12432" y="10396"/>
                    <a:pt x="12362" y="10396"/>
                  </a:cubicBezTo>
                  <a:cubicBezTo>
                    <a:pt x="12328" y="10396"/>
                    <a:pt x="12293" y="10393"/>
                    <a:pt x="12258" y="10387"/>
                  </a:cubicBezTo>
                  <a:cubicBezTo>
                    <a:pt x="12245" y="10386"/>
                    <a:pt x="12232" y="10386"/>
                    <a:pt x="12219" y="10386"/>
                  </a:cubicBezTo>
                  <a:cubicBezTo>
                    <a:pt x="12102" y="10386"/>
                    <a:pt x="11994" y="10425"/>
                    <a:pt x="11909" y="10510"/>
                  </a:cubicBezTo>
                  <a:cubicBezTo>
                    <a:pt x="11843" y="10557"/>
                    <a:pt x="11805" y="10633"/>
                    <a:pt x="11786" y="10718"/>
                  </a:cubicBezTo>
                  <a:cubicBezTo>
                    <a:pt x="11748" y="10963"/>
                    <a:pt x="11795" y="11209"/>
                    <a:pt x="11928" y="11417"/>
                  </a:cubicBezTo>
                  <a:cubicBezTo>
                    <a:pt x="12098" y="11691"/>
                    <a:pt x="12240" y="11984"/>
                    <a:pt x="12362" y="12287"/>
                  </a:cubicBezTo>
                  <a:cubicBezTo>
                    <a:pt x="12561" y="12693"/>
                    <a:pt x="12684" y="13128"/>
                    <a:pt x="12721" y="13572"/>
                  </a:cubicBezTo>
                  <a:cubicBezTo>
                    <a:pt x="12721" y="13704"/>
                    <a:pt x="12750" y="13846"/>
                    <a:pt x="12750" y="13978"/>
                  </a:cubicBezTo>
                  <a:cubicBezTo>
                    <a:pt x="12769" y="14243"/>
                    <a:pt x="12693" y="14507"/>
                    <a:pt x="12532" y="14715"/>
                  </a:cubicBezTo>
                  <a:cubicBezTo>
                    <a:pt x="12381" y="14904"/>
                    <a:pt x="12249" y="15112"/>
                    <a:pt x="12107" y="15311"/>
                  </a:cubicBezTo>
                  <a:cubicBezTo>
                    <a:pt x="11890" y="15604"/>
                    <a:pt x="11616" y="15859"/>
                    <a:pt x="11304" y="16067"/>
                  </a:cubicBezTo>
                  <a:cubicBezTo>
                    <a:pt x="11285" y="16076"/>
                    <a:pt x="11276" y="16086"/>
                    <a:pt x="11257" y="16095"/>
                  </a:cubicBezTo>
                  <a:cubicBezTo>
                    <a:pt x="11219" y="16123"/>
                    <a:pt x="11190" y="16133"/>
                    <a:pt x="11153" y="16152"/>
                  </a:cubicBezTo>
                  <a:cubicBezTo>
                    <a:pt x="11001" y="16180"/>
                    <a:pt x="10879" y="16284"/>
                    <a:pt x="10727" y="16322"/>
                  </a:cubicBezTo>
                  <a:cubicBezTo>
                    <a:pt x="10636" y="16340"/>
                    <a:pt x="10540" y="16351"/>
                    <a:pt x="10446" y="16351"/>
                  </a:cubicBezTo>
                  <a:cubicBezTo>
                    <a:pt x="10394" y="16351"/>
                    <a:pt x="10343" y="16348"/>
                    <a:pt x="10293" y="16341"/>
                  </a:cubicBezTo>
                  <a:cubicBezTo>
                    <a:pt x="10227" y="16341"/>
                    <a:pt x="10160" y="16313"/>
                    <a:pt x="10113" y="16256"/>
                  </a:cubicBezTo>
                  <a:cubicBezTo>
                    <a:pt x="9877" y="16057"/>
                    <a:pt x="9650" y="15840"/>
                    <a:pt x="9442" y="15604"/>
                  </a:cubicBezTo>
                  <a:cubicBezTo>
                    <a:pt x="9423" y="15585"/>
                    <a:pt x="9404" y="15556"/>
                    <a:pt x="9385" y="15538"/>
                  </a:cubicBezTo>
                  <a:cubicBezTo>
                    <a:pt x="9187" y="15282"/>
                    <a:pt x="8894" y="15131"/>
                    <a:pt x="8573" y="15112"/>
                  </a:cubicBezTo>
                  <a:cubicBezTo>
                    <a:pt x="8462" y="15098"/>
                    <a:pt x="8356" y="15090"/>
                    <a:pt x="8248" y="15090"/>
                  </a:cubicBezTo>
                  <a:cubicBezTo>
                    <a:pt x="8209" y="15090"/>
                    <a:pt x="8169" y="15091"/>
                    <a:pt x="8128" y="15093"/>
                  </a:cubicBezTo>
                  <a:cubicBezTo>
                    <a:pt x="8105" y="15098"/>
                    <a:pt x="8079" y="15100"/>
                    <a:pt x="8052" y="15100"/>
                  </a:cubicBezTo>
                  <a:cubicBezTo>
                    <a:pt x="8025" y="15100"/>
                    <a:pt x="7996" y="15098"/>
                    <a:pt x="7968" y="15093"/>
                  </a:cubicBezTo>
                  <a:cubicBezTo>
                    <a:pt x="7930" y="15065"/>
                    <a:pt x="7911" y="15018"/>
                    <a:pt x="7911" y="14961"/>
                  </a:cubicBezTo>
                  <a:cubicBezTo>
                    <a:pt x="7902" y="14668"/>
                    <a:pt x="7892" y="14366"/>
                    <a:pt x="7883" y="14073"/>
                  </a:cubicBezTo>
                  <a:cubicBezTo>
                    <a:pt x="7883" y="13704"/>
                    <a:pt x="7883" y="13336"/>
                    <a:pt x="7873" y="12967"/>
                  </a:cubicBezTo>
                  <a:cubicBezTo>
                    <a:pt x="7883" y="12872"/>
                    <a:pt x="7864" y="12769"/>
                    <a:pt x="7836" y="12674"/>
                  </a:cubicBezTo>
                  <a:cubicBezTo>
                    <a:pt x="7836" y="12778"/>
                    <a:pt x="7817" y="12882"/>
                    <a:pt x="7817" y="12976"/>
                  </a:cubicBezTo>
                  <a:lnTo>
                    <a:pt x="7817" y="14782"/>
                  </a:lnTo>
                  <a:cubicBezTo>
                    <a:pt x="7817" y="14848"/>
                    <a:pt x="7817" y="14904"/>
                    <a:pt x="7826" y="14971"/>
                  </a:cubicBezTo>
                  <a:cubicBezTo>
                    <a:pt x="7864" y="15141"/>
                    <a:pt x="7807" y="15301"/>
                    <a:pt x="7798" y="15462"/>
                  </a:cubicBezTo>
                  <a:cubicBezTo>
                    <a:pt x="7788" y="15490"/>
                    <a:pt x="7779" y="15519"/>
                    <a:pt x="7769" y="15547"/>
                  </a:cubicBezTo>
                  <a:cubicBezTo>
                    <a:pt x="7628" y="15736"/>
                    <a:pt x="7599" y="15972"/>
                    <a:pt x="7495" y="16180"/>
                  </a:cubicBezTo>
                  <a:cubicBezTo>
                    <a:pt x="7439" y="16322"/>
                    <a:pt x="7363" y="16445"/>
                    <a:pt x="7268" y="16568"/>
                  </a:cubicBezTo>
                  <a:cubicBezTo>
                    <a:pt x="7262" y="16574"/>
                    <a:pt x="7250" y="16581"/>
                    <a:pt x="7238" y="16581"/>
                  </a:cubicBezTo>
                  <a:cubicBezTo>
                    <a:pt x="7232" y="16581"/>
                    <a:pt x="7227" y="16580"/>
                    <a:pt x="7221" y="16577"/>
                  </a:cubicBezTo>
                  <a:cubicBezTo>
                    <a:pt x="7202" y="16577"/>
                    <a:pt x="7193" y="16558"/>
                    <a:pt x="7183" y="16549"/>
                  </a:cubicBezTo>
                  <a:cubicBezTo>
                    <a:pt x="7183" y="16539"/>
                    <a:pt x="7183" y="16530"/>
                    <a:pt x="7183" y="16520"/>
                  </a:cubicBezTo>
                  <a:cubicBezTo>
                    <a:pt x="7202" y="16369"/>
                    <a:pt x="7231" y="16227"/>
                    <a:pt x="7278" y="16086"/>
                  </a:cubicBezTo>
                  <a:cubicBezTo>
                    <a:pt x="7354" y="15868"/>
                    <a:pt x="7429" y="15651"/>
                    <a:pt x="7495" y="15424"/>
                  </a:cubicBezTo>
                  <a:cubicBezTo>
                    <a:pt x="7543" y="15282"/>
                    <a:pt x="7571" y="15131"/>
                    <a:pt x="7580" y="14971"/>
                  </a:cubicBezTo>
                  <a:lnTo>
                    <a:pt x="7580" y="14971"/>
                  </a:lnTo>
                  <a:cubicBezTo>
                    <a:pt x="7561" y="14989"/>
                    <a:pt x="7533" y="14999"/>
                    <a:pt x="7524" y="15018"/>
                  </a:cubicBezTo>
                  <a:cubicBezTo>
                    <a:pt x="7457" y="15216"/>
                    <a:pt x="7401" y="15405"/>
                    <a:pt x="7335" y="15604"/>
                  </a:cubicBezTo>
                  <a:cubicBezTo>
                    <a:pt x="7316" y="15660"/>
                    <a:pt x="7306" y="15727"/>
                    <a:pt x="7240" y="15774"/>
                  </a:cubicBezTo>
                  <a:cubicBezTo>
                    <a:pt x="7231" y="15755"/>
                    <a:pt x="7221" y="15727"/>
                    <a:pt x="7221" y="15698"/>
                  </a:cubicBezTo>
                  <a:lnTo>
                    <a:pt x="7221" y="15178"/>
                  </a:lnTo>
                  <a:cubicBezTo>
                    <a:pt x="7221" y="15065"/>
                    <a:pt x="7250" y="14961"/>
                    <a:pt x="7287" y="14857"/>
                  </a:cubicBezTo>
                  <a:cubicBezTo>
                    <a:pt x="7335" y="14715"/>
                    <a:pt x="7391" y="14574"/>
                    <a:pt x="7439" y="14432"/>
                  </a:cubicBezTo>
                  <a:cubicBezTo>
                    <a:pt x="7439" y="14403"/>
                    <a:pt x="7448" y="14385"/>
                    <a:pt x="7448" y="14356"/>
                  </a:cubicBezTo>
                  <a:cubicBezTo>
                    <a:pt x="7410" y="14337"/>
                    <a:pt x="7354" y="14356"/>
                    <a:pt x="7354" y="14309"/>
                  </a:cubicBezTo>
                  <a:cubicBezTo>
                    <a:pt x="7325" y="14054"/>
                    <a:pt x="7335" y="13789"/>
                    <a:pt x="7382" y="13534"/>
                  </a:cubicBezTo>
                  <a:cubicBezTo>
                    <a:pt x="7391" y="13477"/>
                    <a:pt x="7401" y="13430"/>
                    <a:pt x="7401" y="13373"/>
                  </a:cubicBezTo>
                  <a:cubicBezTo>
                    <a:pt x="7401" y="13364"/>
                    <a:pt x="7391" y="13354"/>
                    <a:pt x="7391" y="13345"/>
                  </a:cubicBezTo>
                  <a:cubicBezTo>
                    <a:pt x="7372" y="13345"/>
                    <a:pt x="7344" y="13345"/>
                    <a:pt x="7344" y="13364"/>
                  </a:cubicBezTo>
                  <a:cubicBezTo>
                    <a:pt x="7316" y="13430"/>
                    <a:pt x="7287" y="13496"/>
                    <a:pt x="7250" y="13610"/>
                  </a:cubicBezTo>
                  <a:cubicBezTo>
                    <a:pt x="7240" y="13515"/>
                    <a:pt x="7240" y="13477"/>
                    <a:pt x="7231" y="13430"/>
                  </a:cubicBezTo>
                  <a:cubicBezTo>
                    <a:pt x="7193" y="13260"/>
                    <a:pt x="7221" y="13080"/>
                    <a:pt x="7306" y="12920"/>
                  </a:cubicBezTo>
                  <a:cubicBezTo>
                    <a:pt x="7363" y="12825"/>
                    <a:pt x="7401" y="12712"/>
                    <a:pt x="7401" y="12598"/>
                  </a:cubicBezTo>
                  <a:lnTo>
                    <a:pt x="7401" y="12598"/>
                  </a:lnTo>
                  <a:cubicBezTo>
                    <a:pt x="7325" y="12627"/>
                    <a:pt x="7325" y="12683"/>
                    <a:pt x="7306" y="12721"/>
                  </a:cubicBezTo>
                  <a:cubicBezTo>
                    <a:pt x="7278" y="12759"/>
                    <a:pt x="7259" y="12806"/>
                    <a:pt x="7240" y="12844"/>
                  </a:cubicBezTo>
                  <a:lnTo>
                    <a:pt x="7212" y="12844"/>
                  </a:lnTo>
                  <a:cubicBezTo>
                    <a:pt x="7202" y="12835"/>
                    <a:pt x="7193" y="12835"/>
                    <a:pt x="7193" y="12825"/>
                  </a:cubicBezTo>
                  <a:cubicBezTo>
                    <a:pt x="7174" y="12655"/>
                    <a:pt x="7174" y="12476"/>
                    <a:pt x="7212" y="12305"/>
                  </a:cubicBezTo>
                  <a:cubicBezTo>
                    <a:pt x="7240" y="12173"/>
                    <a:pt x="7240" y="12041"/>
                    <a:pt x="7221" y="11909"/>
                  </a:cubicBezTo>
                  <a:lnTo>
                    <a:pt x="7221" y="11909"/>
                  </a:lnTo>
                  <a:lnTo>
                    <a:pt x="7146" y="11984"/>
                  </a:lnTo>
                  <a:cubicBezTo>
                    <a:pt x="7108" y="11786"/>
                    <a:pt x="7117" y="11578"/>
                    <a:pt x="7183" y="11389"/>
                  </a:cubicBezTo>
                  <a:cubicBezTo>
                    <a:pt x="7268" y="11171"/>
                    <a:pt x="7335" y="10954"/>
                    <a:pt x="7410" y="10727"/>
                  </a:cubicBezTo>
                  <a:cubicBezTo>
                    <a:pt x="7420" y="10680"/>
                    <a:pt x="7429" y="10623"/>
                    <a:pt x="7429" y="10567"/>
                  </a:cubicBezTo>
                  <a:cubicBezTo>
                    <a:pt x="7429" y="10557"/>
                    <a:pt x="7410" y="10548"/>
                    <a:pt x="7391" y="10538"/>
                  </a:cubicBezTo>
                  <a:lnTo>
                    <a:pt x="7363" y="10538"/>
                  </a:lnTo>
                  <a:cubicBezTo>
                    <a:pt x="7335" y="10576"/>
                    <a:pt x="7316" y="10614"/>
                    <a:pt x="7297" y="10661"/>
                  </a:cubicBezTo>
                  <a:cubicBezTo>
                    <a:pt x="7250" y="10765"/>
                    <a:pt x="7202" y="10878"/>
                    <a:pt x="7165" y="10982"/>
                  </a:cubicBezTo>
                  <a:cubicBezTo>
                    <a:pt x="7154" y="10990"/>
                    <a:pt x="7144" y="10993"/>
                    <a:pt x="7137" y="10993"/>
                  </a:cubicBezTo>
                  <a:cubicBezTo>
                    <a:pt x="7124" y="10993"/>
                    <a:pt x="7117" y="10985"/>
                    <a:pt x="7117" y="10973"/>
                  </a:cubicBezTo>
                  <a:cubicBezTo>
                    <a:pt x="7108" y="10897"/>
                    <a:pt x="7098" y="10822"/>
                    <a:pt x="7098" y="10746"/>
                  </a:cubicBezTo>
                  <a:lnTo>
                    <a:pt x="7098" y="10425"/>
                  </a:lnTo>
                  <a:cubicBezTo>
                    <a:pt x="7089" y="10444"/>
                    <a:pt x="7070" y="10463"/>
                    <a:pt x="7061" y="10481"/>
                  </a:cubicBezTo>
                  <a:lnTo>
                    <a:pt x="7032" y="10481"/>
                  </a:lnTo>
                  <a:cubicBezTo>
                    <a:pt x="7023" y="10321"/>
                    <a:pt x="7013" y="10170"/>
                    <a:pt x="7004" y="10009"/>
                  </a:cubicBezTo>
                  <a:cubicBezTo>
                    <a:pt x="6994" y="9867"/>
                    <a:pt x="7004" y="9725"/>
                    <a:pt x="7051" y="9593"/>
                  </a:cubicBezTo>
                  <a:cubicBezTo>
                    <a:pt x="7070" y="9536"/>
                    <a:pt x="7079" y="9470"/>
                    <a:pt x="7079" y="9404"/>
                  </a:cubicBezTo>
                  <a:cubicBezTo>
                    <a:pt x="7089" y="9262"/>
                    <a:pt x="7117" y="9111"/>
                    <a:pt x="7165" y="8969"/>
                  </a:cubicBezTo>
                  <a:cubicBezTo>
                    <a:pt x="7221" y="8809"/>
                    <a:pt x="7259" y="8639"/>
                    <a:pt x="7287" y="8468"/>
                  </a:cubicBezTo>
                  <a:cubicBezTo>
                    <a:pt x="7240" y="8421"/>
                    <a:pt x="7193" y="8402"/>
                    <a:pt x="7193" y="8336"/>
                  </a:cubicBezTo>
                  <a:cubicBezTo>
                    <a:pt x="7183" y="8166"/>
                    <a:pt x="7202" y="8005"/>
                    <a:pt x="7259" y="7845"/>
                  </a:cubicBezTo>
                  <a:cubicBezTo>
                    <a:pt x="7316" y="7712"/>
                    <a:pt x="7354" y="7571"/>
                    <a:pt x="7372" y="7429"/>
                  </a:cubicBezTo>
                  <a:lnTo>
                    <a:pt x="7372" y="7429"/>
                  </a:lnTo>
                  <a:cubicBezTo>
                    <a:pt x="7325" y="7505"/>
                    <a:pt x="7287" y="7580"/>
                    <a:pt x="7240" y="7656"/>
                  </a:cubicBezTo>
                  <a:cubicBezTo>
                    <a:pt x="7233" y="7658"/>
                    <a:pt x="7227" y="7659"/>
                    <a:pt x="7222" y="7659"/>
                  </a:cubicBezTo>
                  <a:cubicBezTo>
                    <a:pt x="7208" y="7659"/>
                    <a:pt x="7202" y="7649"/>
                    <a:pt x="7202" y="7627"/>
                  </a:cubicBezTo>
                  <a:lnTo>
                    <a:pt x="7202" y="7382"/>
                  </a:lnTo>
                  <a:cubicBezTo>
                    <a:pt x="7183" y="7155"/>
                    <a:pt x="7231" y="6937"/>
                    <a:pt x="7316" y="6730"/>
                  </a:cubicBezTo>
                  <a:cubicBezTo>
                    <a:pt x="7391" y="6588"/>
                    <a:pt x="7429" y="6427"/>
                    <a:pt x="7439" y="6257"/>
                  </a:cubicBezTo>
                  <a:lnTo>
                    <a:pt x="7439" y="6257"/>
                  </a:lnTo>
                  <a:cubicBezTo>
                    <a:pt x="7363" y="6314"/>
                    <a:pt x="7363" y="6399"/>
                    <a:pt x="7325" y="6465"/>
                  </a:cubicBezTo>
                  <a:cubicBezTo>
                    <a:pt x="7297" y="6512"/>
                    <a:pt x="7287" y="6569"/>
                    <a:pt x="7231" y="6607"/>
                  </a:cubicBezTo>
                  <a:cubicBezTo>
                    <a:pt x="7221" y="6597"/>
                    <a:pt x="7212" y="6578"/>
                    <a:pt x="7212" y="6569"/>
                  </a:cubicBezTo>
                  <a:cubicBezTo>
                    <a:pt x="7193" y="6352"/>
                    <a:pt x="7212" y="6125"/>
                    <a:pt x="7259" y="5917"/>
                  </a:cubicBezTo>
                  <a:cubicBezTo>
                    <a:pt x="7259" y="5917"/>
                    <a:pt x="7250" y="5898"/>
                    <a:pt x="7250" y="5898"/>
                  </a:cubicBezTo>
                  <a:cubicBezTo>
                    <a:pt x="7245" y="5893"/>
                    <a:pt x="7240" y="5891"/>
                    <a:pt x="7235" y="5891"/>
                  </a:cubicBezTo>
                  <a:cubicBezTo>
                    <a:pt x="7231" y="5891"/>
                    <a:pt x="7226" y="5893"/>
                    <a:pt x="7221" y="5898"/>
                  </a:cubicBezTo>
                  <a:cubicBezTo>
                    <a:pt x="7193" y="5907"/>
                    <a:pt x="7155" y="5926"/>
                    <a:pt x="7155" y="5945"/>
                  </a:cubicBezTo>
                  <a:cubicBezTo>
                    <a:pt x="7136" y="6144"/>
                    <a:pt x="7051" y="6314"/>
                    <a:pt x="7013" y="6503"/>
                  </a:cubicBezTo>
                  <a:lnTo>
                    <a:pt x="7032" y="6531"/>
                  </a:lnTo>
                  <a:cubicBezTo>
                    <a:pt x="7070" y="6541"/>
                    <a:pt x="7108" y="6550"/>
                    <a:pt x="7117" y="6597"/>
                  </a:cubicBezTo>
                  <a:cubicBezTo>
                    <a:pt x="7146" y="6852"/>
                    <a:pt x="7089" y="7117"/>
                    <a:pt x="6947" y="7334"/>
                  </a:cubicBezTo>
                  <a:cubicBezTo>
                    <a:pt x="6928" y="7325"/>
                    <a:pt x="6900" y="7316"/>
                    <a:pt x="6900" y="7306"/>
                  </a:cubicBezTo>
                  <a:cubicBezTo>
                    <a:pt x="6890" y="7051"/>
                    <a:pt x="6872" y="6805"/>
                    <a:pt x="6872" y="6559"/>
                  </a:cubicBezTo>
                  <a:cubicBezTo>
                    <a:pt x="6872" y="6446"/>
                    <a:pt x="6890" y="6342"/>
                    <a:pt x="6909" y="6229"/>
                  </a:cubicBezTo>
                  <a:cubicBezTo>
                    <a:pt x="6957" y="5898"/>
                    <a:pt x="7051" y="5577"/>
                    <a:pt x="7174" y="5274"/>
                  </a:cubicBezTo>
                  <a:cubicBezTo>
                    <a:pt x="7183" y="5227"/>
                    <a:pt x="7202" y="5180"/>
                    <a:pt x="7202" y="5142"/>
                  </a:cubicBezTo>
                  <a:cubicBezTo>
                    <a:pt x="7193" y="5104"/>
                    <a:pt x="7155" y="5076"/>
                    <a:pt x="7155" y="5047"/>
                  </a:cubicBezTo>
                  <a:cubicBezTo>
                    <a:pt x="7155" y="4953"/>
                    <a:pt x="7174" y="4858"/>
                    <a:pt x="7174" y="4773"/>
                  </a:cubicBezTo>
                  <a:cubicBezTo>
                    <a:pt x="7193" y="4603"/>
                    <a:pt x="7202" y="4433"/>
                    <a:pt x="7212" y="4272"/>
                  </a:cubicBezTo>
                  <a:cubicBezTo>
                    <a:pt x="7212" y="4206"/>
                    <a:pt x="7193" y="4197"/>
                    <a:pt x="7089" y="4197"/>
                  </a:cubicBezTo>
                  <a:lnTo>
                    <a:pt x="7061" y="4197"/>
                  </a:lnTo>
                  <a:cubicBezTo>
                    <a:pt x="7023" y="4168"/>
                    <a:pt x="7042" y="4131"/>
                    <a:pt x="7051" y="4093"/>
                  </a:cubicBezTo>
                  <a:cubicBezTo>
                    <a:pt x="7089" y="3904"/>
                    <a:pt x="7098" y="3705"/>
                    <a:pt x="7089" y="3516"/>
                  </a:cubicBezTo>
                  <a:cubicBezTo>
                    <a:pt x="7098" y="3460"/>
                    <a:pt x="7070" y="3403"/>
                    <a:pt x="7023" y="3365"/>
                  </a:cubicBezTo>
                  <a:cubicBezTo>
                    <a:pt x="6966" y="3318"/>
                    <a:pt x="6947" y="3233"/>
                    <a:pt x="6975" y="3167"/>
                  </a:cubicBezTo>
                  <a:cubicBezTo>
                    <a:pt x="6994" y="3101"/>
                    <a:pt x="7013" y="3044"/>
                    <a:pt x="7042" y="2978"/>
                  </a:cubicBezTo>
                  <a:cubicBezTo>
                    <a:pt x="7061" y="2902"/>
                    <a:pt x="7089" y="2826"/>
                    <a:pt x="7108" y="2741"/>
                  </a:cubicBezTo>
                  <a:cubicBezTo>
                    <a:pt x="7108" y="2741"/>
                    <a:pt x="7098" y="2723"/>
                    <a:pt x="7098" y="2723"/>
                  </a:cubicBezTo>
                  <a:cubicBezTo>
                    <a:pt x="7079" y="2723"/>
                    <a:pt x="7061" y="2732"/>
                    <a:pt x="7042" y="2732"/>
                  </a:cubicBezTo>
                  <a:cubicBezTo>
                    <a:pt x="7023" y="2751"/>
                    <a:pt x="7004" y="2779"/>
                    <a:pt x="6985" y="2798"/>
                  </a:cubicBezTo>
                  <a:cubicBezTo>
                    <a:pt x="6966" y="2704"/>
                    <a:pt x="6957" y="2609"/>
                    <a:pt x="6966" y="2505"/>
                  </a:cubicBezTo>
                  <a:cubicBezTo>
                    <a:pt x="6966" y="2420"/>
                    <a:pt x="6957" y="2326"/>
                    <a:pt x="6938" y="2231"/>
                  </a:cubicBezTo>
                  <a:cubicBezTo>
                    <a:pt x="6928" y="2155"/>
                    <a:pt x="6881" y="2080"/>
                    <a:pt x="6824" y="2023"/>
                  </a:cubicBezTo>
                  <a:cubicBezTo>
                    <a:pt x="6768" y="1957"/>
                    <a:pt x="6711" y="1900"/>
                    <a:pt x="6664" y="1825"/>
                  </a:cubicBezTo>
                  <a:cubicBezTo>
                    <a:pt x="6579" y="1730"/>
                    <a:pt x="6494" y="1626"/>
                    <a:pt x="6399" y="1532"/>
                  </a:cubicBezTo>
                  <a:cubicBezTo>
                    <a:pt x="6371" y="1494"/>
                    <a:pt x="6323" y="1475"/>
                    <a:pt x="6286" y="1466"/>
                  </a:cubicBezTo>
                  <a:cubicBezTo>
                    <a:pt x="6219" y="1456"/>
                    <a:pt x="6153" y="1428"/>
                    <a:pt x="6106" y="1371"/>
                  </a:cubicBezTo>
                  <a:cubicBezTo>
                    <a:pt x="5993" y="1286"/>
                    <a:pt x="5870" y="1210"/>
                    <a:pt x="5728" y="1163"/>
                  </a:cubicBezTo>
                  <a:cubicBezTo>
                    <a:pt x="5308" y="997"/>
                    <a:pt x="4854" y="913"/>
                    <a:pt x="4401" y="913"/>
                  </a:cubicBezTo>
                  <a:cubicBezTo>
                    <a:pt x="4264" y="913"/>
                    <a:pt x="4126" y="921"/>
                    <a:pt x="3989" y="936"/>
                  </a:cubicBezTo>
                  <a:cubicBezTo>
                    <a:pt x="3753" y="965"/>
                    <a:pt x="3507" y="993"/>
                    <a:pt x="3261" y="1021"/>
                  </a:cubicBezTo>
                  <a:cubicBezTo>
                    <a:pt x="3053" y="1040"/>
                    <a:pt x="2846" y="1088"/>
                    <a:pt x="2638" y="1154"/>
                  </a:cubicBezTo>
                  <a:cubicBezTo>
                    <a:pt x="2364" y="1248"/>
                    <a:pt x="2099" y="1362"/>
                    <a:pt x="1844" y="1503"/>
                  </a:cubicBezTo>
                  <a:cubicBezTo>
                    <a:pt x="1749" y="1560"/>
                    <a:pt x="1636" y="1607"/>
                    <a:pt x="1541" y="1664"/>
                  </a:cubicBezTo>
                  <a:cubicBezTo>
                    <a:pt x="1409" y="1730"/>
                    <a:pt x="1296" y="1815"/>
                    <a:pt x="1192" y="1919"/>
                  </a:cubicBezTo>
                  <a:cubicBezTo>
                    <a:pt x="1163" y="1957"/>
                    <a:pt x="1126" y="1985"/>
                    <a:pt x="1078" y="2004"/>
                  </a:cubicBezTo>
                  <a:cubicBezTo>
                    <a:pt x="1097" y="2127"/>
                    <a:pt x="1116" y="2241"/>
                    <a:pt x="1154" y="2354"/>
                  </a:cubicBezTo>
                  <a:cubicBezTo>
                    <a:pt x="1182" y="2448"/>
                    <a:pt x="1229" y="2543"/>
                    <a:pt x="1267" y="2637"/>
                  </a:cubicBezTo>
                  <a:cubicBezTo>
                    <a:pt x="1333" y="2770"/>
                    <a:pt x="1390" y="2902"/>
                    <a:pt x="1447" y="3044"/>
                  </a:cubicBezTo>
                  <a:cubicBezTo>
                    <a:pt x="1485" y="3119"/>
                    <a:pt x="1485" y="3214"/>
                    <a:pt x="1447" y="3290"/>
                  </a:cubicBezTo>
                  <a:cubicBezTo>
                    <a:pt x="1352" y="3271"/>
                    <a:pt x="1277" y="3195"/>
                    <a:pt x="1258" y="3101"/>
                  </a:cubicBezTo>
                  <a:cubicBezTo>
                    <a:pt x="1248" y="3025"/>
                    <a:pt x="1239" y="2959"/>
                    <a:pt x="1239" y="2883"/>
                  </a:cubicBezTo>
                  <a:cubicBezTo>
                    <a:pt x="1182" y="2883"/>
                    <a:pt x="1201" y="2930"/>
                    <a:pt x="1201" y="2949"/>
                  </a:cubicBezTo>
                  <a:cubicBezTo>
                    <a:pt x="1192" y="2978"/>
                    <a:pt x="1201" y="3025"/>
                    <a:pt x="1154" y="3044"/>
                  </a:cubicBezTo>
                  <a:cubicBezTo>
                    <a:pt x="984" y="2959"/>
                    <a:pt x="861" y="2808"/>
                    <a:pt x="785" y="2637"/>
                  </a:cubicBezTo>
                  <a:cubicBezTo>
                    <a:pt x="766" y="2552"/>
                    <a:pt x="729" y="2477"/>
                    <a:pt x="681" y="2411"/>
                  </a:cubicBezTo>
                  <a:cubicBezTo>
                    <a:pt x="662" y="2392"/>
                    <a:pt x="653" y="2363"/>
                    <a:pt x="644" y="2335"/>
                  </a:cubicBezTo>
                  <a:cubicBezTo>
                    <a:pt x="634" y="2326"/>
                    <a:pt x="634" y="2307"/>
                    <a:pt x="634" y="2288"/>
                  </a:cubicBezTo>
                  <a:cubicBezTo>
                    <a:pt x="691" y="2165"/>
                    <a:pt x="577" y="2070"/>
                    <a:pt x="596" y="1966"/>
                  </a:cubicBezTo>
                  <a:cubicBezTo>
                    <a:pt x="596" y="1929"/>
                    <a:pt x="606" y="1891"/>
                    <a:pt x="615" y="1853"/>
                  </a:cubicBezTo>
                  <a:cubicBezTo>
                    <a:pt x="662" y="1730"/>
                    <a:pt x="738" y="1617"/>
                    <a:pt x="833" y="1522"/>
                  </a:cubicBezTo>
                  <a:cubicBezTo>
                    <a:pt x="851" y="1560"/>
                    <a:pt x="880" y="1579"/>
                    <a:pt x="880" y="1598"/>
                  </a:cubicBezTo>
                  <a:lnTo>
                    <a:pt x="880" y="1910"/>
                  </a:lnTo>
                  <a:cubicBezTo>
                    <a:pt x="880" y="2089"/>
                    <a:pt x="889" y="2278"/>
                    <a:pt x="899" y="2458"/>
                  </a:cubicBezTo>
                  <a:cubicBezTo>
                    <a:pt x="889" y="2552"/>
                    <a:pt x="927" y="2637"/>
                    <a:pt x="993" y="2694"/>
                  </a:cubicBezTo>
                  <a:cubicBezTo>
                    <a:pt x="1022" y="2543"/>
                    <a:pt x="946" y="2401"/>
                    <a:pt x="955" y="2259"/>
                  </a:cubicBezTo>
                  <a:cubicBezTo>
                    <a:pt x="965" y="2108"/>
                    <a:pt x="955" y="1938"/>
                    <a:pt x="955" y="1787"/>
                  </a:cubicBezTo>
                  <a:lnTo>
                    <a:pt x="955" y="1343"/>
                  </a:lnTo>
                  <a:cubicBezTo>
                    <a:pt x="1031" y="1277"/>
                    <a:pt x="1097" y="1220"/>
                    <a:pt x="1163" y="1173"/>
                  </a:cubicBezTo>
                  <a:cubicBezTo>
                    <a:pt x="1173" y="1163"/>
                    <a:pt x="1192" y="1163"/>
                    <a:pt x="1211" y="1163"/>
                  </a:cubicBezTo>
                  <a:cubicBezTo>
                    <a:pt x="1229" y="1173"/>
                    <a:pt x="1239" y="1182"/>
                    <a:pt x="1239" y="1201"/>
                  </a:cubicBezTo>
                  <a:cubicBezTo>
                    <a:pt x="1248" y="1277"/>
                    <a:pt x="1248" y="1352"/>
                    <a:pt x="1258" y="1418"/>
                  </a:cubicBezTo>
                  <a:cubicBezTo>
                    <a:pt x="1258" y="1437"/>
                    <a:pt x="1267" y="1456"/>
                    <a:pt x="1277" y="1475"/>
                  </a:cubicBezTo>
                  <a:cubicBezTo>
                    <a:pt x="1286" y="1475"/>
                    <a:pt x="1296" y="1484"/>
                    <a:pt x="1305" y="1484"/>
                  </a:cubicBezTo>
                  <a:cubicBezTo>
                    <a:pt x="1315" y="1484"/>
                    <a:pt x="1343" y="1475"/>
                    <a:pt x="1343" y="1466"/>
                  </a:cubicBezTo>
                  <a:cubicBezTo>
                    <a:pt x="1362" y="1418"/>
                    <a:pt x="1371" y="1381"/>
                    <a:pt x="1371" y="1333"/>
                  </a:cubicBezTo>
                  <a:lnTo>
                    <a:pt x="1371" y="1069"/>
                  </a:lnTo>
                  <a:cubicBezTo>
                    <a:pt x="1419" y="1012"/>
                    <a:pt x="1485" y="974"/>
                    <a:pt x="1551" y="974"/>
                  </a:cubicBezTo>
                  <a:cubicBezTo>
                    <a:pt x="1608" y="1003"/>
                    <a:pt x="1598" y="1050"/>
                    <a:pt x="1608" y="1088"/>
                  </a:cubicBezTo>
                  <a:cubicBezTo>
                    <a:pt x="1608" y="1135"/>
                    <a:pt x="1617" y="1144"/>
                    <a:pt x="1645" y="1144"/>
                  </a:cubicBezTo>
                  <a:cubicBezTo>
                    <a:pt x="1655" y="1144"/>
                    <a:pt x="1674" y="1116"/>
                    <a:pt x="1674" y="1097"/>
                  </a:cubicBezTo>
                  <a:cubicBezTo>
                    <a:pt x="1674" y="1088"/>
                    <a:pt x="1674" y="1050"/>
                    <a:pt x="1674" y="1021"/>
                  </a:cubicBezTo>
                  <a:cubicBezTo>
                    <a:pt x="1674" y="995"/>
                    <a:pt x="1706" y="945"/>
                    <a:pt x="1733" y="945"/>
                  </a:cubicBezTo>
                  <a:cubicBezTo>
                    <a:pt x="1735" y="945"/>
                    <a:pt x="1738" y="945"/>
                    <a:pt x="1740" y="946"/>
                  </a:cubicBezTo>
                  <a:cubicBezTo>
                    <a:pt x="1768" y="955"/>
                    <a:pt x="1778" y="984"/>
                    <a:pt x="1778" y="1012"/>
                  </a:cubicBezTo>
                  <a:cubicBezTo>
                    <a:pt x="1778" y="1078"/>
                    <a:pt x="1787" y="1144"/>
                    <a:pt x="1797" y="1201"/>
                  </a:cubicBezTo>
                  <a:cubicBezTo>
                    <a:pt x="1797" y="1220"/>
                    <a:pt x="1834" y="1229"/>
                    <a:pt x="1863" y="1239"/>
                  </a:cubicBezTo>
                  <a:cubicBezTo>
                    <a:pt x="1863" y="1239"/>
                    <a:pt x="1891" y="1210"/>
                    <a:pt x="1891" y="1201"/>
                  </a:cubicBezTo>
                  <a:cubicBezTo>
                    <a:pt x="1900" y="1173"/>
                    <a:pt x="1900" y="1144"/>
                    <a:pt x="1900" y="1116"/>
                  </a:cubicBezTo>
                  <a:cubicBezTo>
                    <a:pt x="1891" y="1040"/>
                    <a:pt x="1872" y="955"/>
                    <a:pt x="1863" y="870"/>
                  </a:cubicBezTo>
                  <a:cubicBezTo>
                    <a:pt x="1929" y="813"/>
                    <a:pt x="2004" y="776"/>
                    <a:pt x="2099" y="766"/>
                  </a:cubicBezTo>
                  <a:cubicBezTo>
                    <a:pt x="2108" y="795"/>
                    <a:pt x="2127" y="823"/>
                    <a:pt x="2146" y="851"/>
                  </a:cubicBezTo>
                  <a:cubicBezTo>
                    <a:pt x="2156" y="861"/>
                    <a:pt x="2165" y="861"/>
                    <a:pt x="2184" y="861"/>
                  </a:cubicBezTo>
                  <a:cubicBezTo>
                    <a:pt x="2203" y="813"/>
                    <a:pt x="2222" y="776"/>
                    <a:pt x="2241" y="728"/>
                  </a:cubicBezTo>
                  <a:cubicBezTo>
                    <a:pt x="2241" y="728"/>
                    <a:pt x="2247" y="716"/>
                    <a:pt x="2254" y="716"/>
                  </a:cubicBezTo>
                  <a:cubicBezTo>
                    <a:pt x="2256" y="716"/>
                    <a:pt x="2258" y="717"/>
                    <a:pt x="2260" y="719"/>
                  </a:cubicBezTo>
                  <a:cubicBezTo>
                    <a:pt x="2260" y="719"/>
                    <a:pt x="2297" y="728"/>
                    <a:pt x="2297" y="738"/>
                  </a:cubicBezTo>
                  <a:cubicBezTo>
                    <a:pt x="2307" y="813"/>
                    <a:pt x="2307" y="889"/>
                    <a:pt x="2316" y="965"/>
                  </a:cubicBezTo>
                  <a:cubicBezTo>
                    <a:pt x="2316" y="1003"/>
                    <a:pt x="2342" y="1036"/>
                    <a:pt x="2367" y="1036"/>
                  </a:cubicBezTo>
                  <a:cubicBezTo>
                    <a:pt x="2372" y="1036"/>
                    <a:pt x="2377" y="1034"/>
                    <a:pt x="2382" y="1031"/>
                  </a:cubicBezTo>
                  <a:cubicBezTo>
                    <a:pt x="2401" y="1021"/>
                    <a:pt x="2411" y="1003"/>
                    <a:pt x="2420" y="974"/>
                  </a:cubicBezTo>
                  <a:cubicBezTo>
                    <a:pt x="2430" y="946"/>
                    <a:pt x="2430" y="917"/>
                    <a:pt x="2430" y="889"/>
                  </a:cubicBezTo>
                  <a:cubicBezTo>
                    <a:pt x="2430" y="832"/>
                    <a:pt x="2430" y="785"/>
                    <a:pt x="2439" y="728"/>
                  </a:cubicBezTo>
                  <a:cubicBezTo>
                    <a:pt x="2439" y="710"/>
                    <a:pt x="2458" y="700"/>
                    <a:pt x="2468" y="681"/>
                  </a:cubicBezTo>
                  <a:lnTo>
                    <a:pt x="2515" y="710"/>
                  </a:lnTo>
                  <a:cubicBezTo>
                    <a:pt x="2524" y="681"/>
                    <a:pt x="2524" y="643"/>
                    <a:pt x="2534" y="606"/>
                  </a:cubicBezTo>
                  <a:cubicBezTo>
                    <a:pt x="2544" y="569"/>
                    <a:pt x="2564" y="549"/>
                    <a:pt x="2588" y="549"/>
                  </a:cubicBezTo>
                  <a:cubicBezTo>
                    <a:pt x="2608" y="549"/>
                    <a:pt x="2631" y="562"/>
                    <a:pt x="2657" y="587"/>
                  </a:cubicBezTo>
                  <a:cubicBezTo>
                    <a:pt x="2670" y="604"/>
                    <a:pt x="2683" y="612"/>
                    <a:pt x="2697" y="612"/>
                  </a:cubicBezTo>
                  <a:cubicBezTo>
                    <a:pt x="2713" y="612"/>
                    <a:pt x="2731" y="602"/>
                    <a:pt x="2751" y="587"/>
                  </a:cubicBezTo>
                  <a:cubicBezTo>
                    <a:pt x="2761" y="577"/>
                    <a:pt x="2779" y="568"/>
                    <a:pt x="2798" y="558"/>
                  </a:cubicBezTo>
                  <a:cubicBezTo>
                    <a:pt x="2837" y="566"/>
                    <a:pt x="2857" y="613"/>
                    <a:pt x="2905" y="613"/>
                  </a:cubicBezTo>
                  <a:cubicBezTo>
                    <a:pt x="2915" y="613"/>
                    <a:pt x="2927" y="611"/>
                    <a:pt x="2940" y="606"/>
                  </a:cubicBezTo>
                  <a:lnTo>
                    <a:pt x="2978" y="521"/>
                  </a:lnTo>
                  <a:cubicBezTo>
                    <a:pt x="2987" y="483"/>
                    <a:pt x="3006" y="454"/>
                    <a:pt x="3025" y="407"/>
                  </a:cubicBezTo>
                  <a:cubicBezTo>
                    <a:pt x="3035" y="426"/>
                    <a:pt x="3044" y="435"/>
                    <a:pt x="3053" y="454"/>
                  </a:cubicBezTo>
                  <a:cubicBezTo>
                    <a:pt x="3063" y="492"/>
                    <a:pt x="3053" y="530"/>
                    <a:pt x="3063" y="568"/>
                  </a:cubicBezTo>
                  <a:cubicBezTo>
                    <a:pt x="3063" y="577"/>
                    <a:pt x="3091" y="587"/>
                    <a:pt x="3101" y="596"/>
                  </a:cubicBezTo>
                  <a:cubicBezTo>
                    <a:pt x="3106" y="599"/>
                    <a:pt x="3110" y="600"/>
                    <a:pt x="3113" y="600"/>
                  </a:cubicBezTo>
                  <a:cubicBezTo>
                    <a:pt x="3120" y="600"/>
                    <a:pt x="3122" y="593"/>
                    <a:pt x="3129" y="587"/>
                  </a:cubicBezTo>
                  <a:cubicBezTo>
                    <a:pt x="3148" y="521"/>
                    <a:pt x="3167" y="464"/>
                    <a:pt x="3186" y="407"/>
                  </a:cubicBezTo>
                  <a:cubicBezTo>
                    <a:pt x="3186" y="407"/>
                    <a:pt x="3186" y="398"/>
                    <a:pt x="3186" y="398"/>
                  </a:cubicBezTo>
                  <a:cubicBezTo>
                    <a:pt x="3176" y="388"/>
                    <a:pt x="3167" y="369"/>
                    <a:pt x="3157" y="360"/>
                  </a:cubicBezTo>
                  <a:cubicBezTo>
                    <a:pt x="3157" y="360"/>
                    <a:pt x="3167" y="341"/>
                    <a:pt x="3167" y="341"/>
                  </a:cubicBezTo>
                  <a:cubicBezTo>
                    <a:pt x="3195" y="360"/>
                    <a:pt x="3186" y="379"/>
                    <a:pt x="3186" y="398"/>
                  </a:cubicBezTo>
                  <a:cubicBezTo>
                    <a:pt x="3186" y="398"/>
                    <a:pt x="3195" y="407"/>
                    <a:pt x="3205" y="407"/>
                  </a:cubicBezTo>
                  <a:cubicBezTo>
                    <a:pt x="3224" y="473"/>
                    <a:pt x="3242" y="530"/>
                    <a:pt x="3280" y="587"/>
                  </a:cubicBezTo>
                  <a:cubicBezTo>
                    <a:pt x="3309" y="624"/>
                    <a:pt x="3375" y="643"/>
                    <a:pt x="3413" y="681"/>
                  </a:cubicBezTo>
                  <a:cubicBezTo>
                    <a:pt x="3441" y="719"/>
                    <a:pt x="3460" y="757"/>
                    <a:pt x="3479" y="795"/>
                  </a:cubicBezTo>
                  <a:cubicBezTo>
                    <a:pt x="3500" y="827"/>
                    <a:pt x="3531" y="844"/>
                    <a:pt x="3562" y="844"/>
                  </a:cubicBezTo>
                  <a:cubicBezTo>
                    <a:pt x="3586" y="844"/>
                    <a:pt x="3610" y="834"/>
                    <a:pt x="3630" y="813"/>
                  </a:cubicBezTo>
                  <a:cubicBezTo>
                    <a:pt x="3639" y="795"/>
                    <a:pt x="3649" y="776"/>
                    <a:pt x="3658" y="766"/>
                  </a:cubicBezTo>
                  <a:cubicBezTo>
                    <a:pt x="3753" y="568"/>
                    <a:pt x="3885" y="398"/>
                    <a:pt x="4046" y="246"/>
                  </a:cubicBezTo>
                  <a:lnTo>
                    <a:pt x="4169" y="322"/>
                  </a:lnTo>
                  <a:cubicBezTo>
                    <a:pt x="4178" y="294"/>
                    <a:pt x="4206" y="256"/>
                    <a:pt x="4225" y="228"/>
                  </a:cubicBezTo>
                  <a:cubicBezTo>
                    <a:pt x="4244" y="209"/>
                    <a:pt x="4263" y="180"/>
                    <a:pt x="4292" y="180"/>
                  </a:cubicBezTo>
                  <a:cubicBezTo>
                    <a:pt x="4310" y="190"/>
                    <a:pt x="4339" y="209"/>
                    <a:pt x="4348" y="228"/>
                  </a:cubicBezTo>
                  <a:cubicBezTo>
                    <a:pt x="4367" y="294"/>
                    <a:pt x="4377" y="360"/>
                    <a:pt x="4386" y="417"/>
                  </a:cubicBezTo>
                  <a:cubicBezTo>
                    <a:pt x="4395" y="473"/>
                    <a:pt x="4395" y="530"/>
                    <a:pt x="4395" y="587"/>
                  </a:cubicBezTo>
                  <a:cubicBezTo>
                    <a:pt x="4401" y="635"/>
                    <a:pt x="4431" y="664"/>
                    <a:pt x="4470" y="664"/>
                  </a:cubicBezTo>
                  <a:cubicBezTo>
                    <a:pt x="4493" y="664"/>
                    <a:pt x="4519" y="654"/>
                    <a:pt x="4547" y="634"/>
                  </a:cubicBezTo>
                  <a:lnTo>
                    <a:pt x="4736" y="511"/>
                  </a:lnTo>
                  <a:cubicBezTo>
                    <a:pt x="4783" y="511"/>
                    <a:pt x="4783" y="549"/>
                    <a:pt x="4802" y="587"/>
                  </a:cubicBezTo>
                  <a:cubicBezTo>
                    <a:pt x="4815" y="653"/>
                    <a:pt x="4875" y="696"/>
                    <a:pt x="4939" y="696"/>
                  </a:cubicBezTo>
                  <a:cubicBezTo>
                    <a:pt x="4966" y="696"/>
                    <a:pt x="4994" y="689"/>
                    <a:pt x="5019" y="672"/>
                  </a:cubicBezTo>
                  <a:cubicBezTo>
                    <a:pt x="5095" y="624"/>
                    <a:pt x="5170" y="577"/>
                    <a:pt x="5237" y="521"/>
                  </a:cubicBezTo>
                  <a:cubicBezTo>
                    <a:pt x="5284" y="473"/>
                    <a:pt x="5350" y="435"/>
                    <a:pt x="5426" y="407"/>
                  </a:cubicBezTo>
                  <a:cubicBezTo>
                    <a:pt x="5511" y="464"/>
                    <a:pt x="5454" y="596"/>
                    <a:pt x="5567" y="643"/>
                  </a:cubicBezTo>
                  <a:cubicBezTo>
                    <a:pt x="5577" y="521"/>
                    <a:pt x="5586" y="417"/>
                    <a:pt x="5596" y="322"/>
                  </a:cubicBezTo>
                  <a:cubicBezTo>
                    <a:pt x="5624" y="275"/>
                    <a:pt x="5681" y="246"/>
                    <a:pt x="5728" y="246"/>
                  </a:cubicBezTo>
                  <a:cubicBezTo>
                    <a:pt x="5823" y="237"/>
                    <a:pt x="5908" y="237"/>
                    <a:pt x="5993" y="237"/>
                  </a:cubicBezTo>
                  <a:cubicBezTo>
                    <a:pt x="6021" y="237"/>
                    <a:pt x="6049" y="237"/>
                    <a:pt x="6078" y="246"/>
                  </a:cubicBezTo>
                  <a:lnTo>
                    <a:pt x="6134" y="379"/>
                  </a:lnTo>
                  <a:cubicBezTo>
                    <a:pt x="6144" y="341"/>
                    <a:pt x="6163" y="294"/>
                    <a:pt x="6172" y="246"/>
                  </a:cubicBezTo>
                  <a:cubicBezTo>
                    <a:pt x="6172" y="231"/>
                    <a:pt x="6197" y="216"/>
                    <a:pt x="6212" y="216"/>
                  </a:cubicBezTo>
                  <a:cubicBezTo>
                    <a:pt x="6215" y="216"/>
                    <a:pt x="6218" y="216"/>
                    <a:pt x="6219" y="218"/>
                  </a:cubicBezTo>
                  <a:cubicBezTo>
                    <a:pt x="6229" y="218"/>
                    <a:pt x="6276" y="237"/>
                    <a:pt x="6286" y="256"/>
                  </a:cubicBezTo>
                  <a:cubicBezTo>
                    <a:pt x="6295" y="360"/>
                    <a:pt x="6295" y="454"/>
                    <a:pt x="6295" y="558"/>
                  </a:cubicBezTo>
                  <a:cubicBezTo>
                    <a:pt x="6295" y="591"/>
                    <a:pt x="6324" y="617"/>
                    <a:pt x="6337" y="617"/>
                  </a:cubicBezTo>
                  <a:cubicBezTo>
                    <a:pt x="6339" y="617"/>
                    <a:pt x="6341" y="616"/>
                    <a:pt x="6342" y="615"/>
                  </a:cubicBezTo>
                  <a:cubicBezTo>
                    <a:pt x="6361" y="596"/>
                    <a:pt x="6380" y="577"/>
                    <a:pt x="6390" y="549"/>
                  </a:cubicBezTo>
                  <a:cubicBezTo>
                    <a:pt x="6399" y="464"/>
                    <a:pt x="6399" y="388"/>
                    <a:pt x="6408" y="303"/>
                  </a:cubicBezTo>
                  <a:cubicBezTo>
                    <a:pt x="6401" y="249"/>
                    <a:pt x="6444" y="213"/>
                    <a:pt x="6492" y="213"/>
                  </a:cubicBezTo>
                  <a:cubicBezTo>
                    <a:pt x="6502" y="213"/>
                    <a:pt x="6512" y="215"/>
                    <a:pt x="6522" y="218"/>
                  </a:cubicBezTo>
                  <a:cubicBezTo>
                    <a:pt x="6664" y="256"/>
                    <a:pt x="6805" y="284"/>
                    <a:pt x="6947" y="322"/>
                  </a:cubicBezTo>
                  <a:cubicBezTo>
                    <a:pt x="7013" y="341"/>
                    <a:pt x="7079" y="360"/>
                    <a:pt x="7146" y="369"/>
                  </a:cubicBezTo>
                  <a:cubicBezTo>
                    <a:pt x="7732" y="492"/>
                    <a:pt x="8299" y="691"/>
                    <a:pt x="8837" y="955"/>
                  </a:cubicBezTo>
                  <a:cubicBezTo>
                    <a:pt x="9168" y="1106"/>
                    <a:pt x="9508" y="1220"/>
                    <a:pt x="9839" y="1343"/>
                  </a:cubicBezTo>
                  <a:cubicBezTo>
                    <a:pt x="10236" y="1475"/>
                    <a:pt x="10633" y="1607"/>
                    <a:pt x="11020" y="1740"/>
                  </a:cubicBezTo>
                  <a:cubicBezTo>
                    <a:pt x="11058" y="1749"/>
                    <a:pt x="11096" y="1759"/>
                    <a:pt x="11134" y="1777"/>
                  </a:cubicBezTo>
                  <a:cubicBezTo>
                    <a:pt x="11521" y="1938"/>
                    <a:pt x="11918" y="2052"/>
                    <a:pt x="12325" y="2137"/>
                  </a:cubicBezTo>
                  <a:cubicBezTo>
                    <a:pt x="12495" y="2174"/>
                    <a:pt x="12665" y="2212"/>
                    <a:pt x="12835" y="2250"/>
                  </a:cubicBezTo>
                  <a:cubicBezTo>
                    <a:pt x="12901" y="2259"/>
                    <a:pt x="12958" y="2288"/>
                    <a:pt x="12996" y="2344"/>
                  </a:cubicBezTo>
                  <a:cubicBezTo>
                    <a:pt x="12986" y="2382"/>
                    <a:pt x="12967" y="2439"/>
                    <a:pt x="12958" y="2486"/>
                  </a:cubicBezTo>
                  <a:cubicBezTo>
                    <a:pt x="12892" y="2675"/>
                    <a:pt x="12854" y="2864"/>
                    <a:pt x="12873" y="3063"/>
                  </a:cubicBezTo>
                  <a:cubicBezTo>
                    <a:pt x="12873" y="3082"/>
                    <a:pt x="12892" y="3101"/>
                    <a:pt x="12911" y="3119"/>
                  </a:cubicBezTo>
                  <a:cubicBezTo>
                    <a:pt x="12920" y="3101"/>
                    <a:pt x="12939" y="3091"/>
                    <a:pt x="12939" y="3072"/>
                  </a:cubicBezTo>
                  <a:cubicBezTo>
                    <a:pt x="12948" y="2826"/>
                    <a:pt x="13005" y="2581"/>
                    <a:pt x="13081" y="2344"/>
                  </a:cubicBezTo>
                  <a:cubicBezTo>
                    <a:pt x="13081" y="2335"/>
                    <a:pt x="13090" y="2335"/>
                    <a:pt x="13109" y="2316"/>
                  </a:cubicBezTo>
                  <a:lnTo>
                    <a:pt x="13771" y="2439"/>
                  </a:lnTo>
                  <a:cubicBezTo>
                    <a:pt x="13780" y="2467"/>
                    <a:pt x="13799" y="2496"/>
                    <a:pt x="13799" y="2534"/>
                  </a:cubicBezTo>
                  <a:cubicBezTo>
                    <a:pt x="13856" y="2789"/>
                    <a:pt x="13856" y="3044"/>
                    <a:pt x="13912" y="3299"/>
                  </a:cubicBezTo>
                  <a:cubicBezTo>
                    <a:pt x="13922" y="3356"/>
                    <a:pt x="13922" y="3412"/>
                    <a:pt x="13912" y="3460"/>
                  </a:cubicBezTo>
                  <a:cubicBezTo>
                    <a:pt x="13893" y="3545"/>
                    <a:pt x="13950" y="3620"/>
                    <a:pt x="14026" y="3630"/>
                  </a:cubicBezTo>
                  <a:cubicBezTo>
                    <a:pt x="14082" y="3639"/>
                    <a:pt x="14111" y="3686"/>
                    <a:pt x="14101" y="3734"/>
                  </a:cubicBezTo>
                  <a:lnTo>
                    <a:pt x="14101" y="4131"/>
                  </a:lnTo>
                  <a:cubicBezTo>
                    <a:pt x="14054" y="4178"/>
                    <a:pt x="14007" y="4225"/>
                    <a:pt x="13969" y="4272"/>
                  </a:cubicBezTo>
                  <a:cubicBezTo>
                    <a:pt x="13856" y="4386"/>
                    <a:pt x="13752" y="4509"/>
                    <a:pt x="13648" y="4632"/>
                  </a:cubicBezTo>
                  <a:cubicBezTo>
                    <a:pt x="13563" y="4735"/>
                    <a:pt x="13506" y="4849"/>
                    <a:pt x="13468" y="4972"/>
                  </a:cubicBezTo>
                  <a:cubicBezTo>
                    <a:pt x="13468" y="5010"/>
                    <a:pt x="13468" y="5038"/>
                    <a:pt x="13478" y="5066"/>
                  </a:cubicBezTo>
                  <a:cubicBezTo>
                    <a:pt x="13572" y="5000"/>
                    <a:pt x="13582" y="4887"/>
                    <a:pt x="13638" y="4811"/>
                  </a:cubicBezTo>
                  <a:cubicBezTo>
                    <a:pt x="13695" y="4735"/>
                    <a:pt x="13742" y="4660"/>
                    <a:pt x="13808" y="4584"/>
                  </a:cubicBezTo>
                  <a:cubicBezTo>
                    <a:pt x="13865" y="4499"/>
                    <a:pt x="13941" y="4424"/>
                    <a:pt x="14026" y="4367"/>
                  </a:cubicBezTo>
                  <a:cubicBezTo>
                    <a:pt x="14092" y="4452"/>
                    <a:pt x="14120" y="4565"/>
                    <a:pt x="14082" y="4660"/>
                  </a:cubicBezTo>
                  <a:cubicBezTo>
                    <a:pt x="14054" y="4764"/>
                    <a:pt x="14054" y="4858"/>
                    <a:pt x="14073" y="4962"/>
                  </a:cubicBezTo>
                  <a:cubicBezTo>
                    <a:pt x="14073" y="4972"/>
                    <a:pt x="14082" y="4972"/>
                    <a:pt x="14082" y="4972"/>
                  </a:cubicBezTo>
                  <a:cubicBezTo>
                    <a:pt x="14101" y="4972"/>
                    <a:pt x="14111" y="4972"/>
                    <a:pt x="14111" y="4962"/>
                  </a:cubicBezTo>
                  <a:cubicBezTo>
                    <a:pt x="14130" y="4934"/>
                    <a:pt x="14158" y="4896"/>
                    <a:pt x="14158" y="4868"/>
                  </a:cubicBezTo>
                  <a:cubicBezTo>
                    <a:pt x="14149" y="4717"/>
                    <a:pt x="14177" y="4556"/>
                    <a:pt x="14234" y="4405"/>
                  </a:cubicBezTo>
                  <a:cubicBezTo>
                    <a:pt x="14290" y="4206"/>
                    <a:pt x="14328" y="3989"/>
                    <a:pt x="14338" y="3781"/>
                  </a:cubicBezTo>
                  <a:cubicBezTo>
                    <a:pt x="14347" y="3705"/>
                    <a:pt x="14347" y="3630"/>
                    <a:pt x="14347" y="3564"/>
                  </a:cubicBezTo>
                  <a:cubicBezTo>
                    <a:pt x="14347" y="3346"/>
                    <a:pt x="14404" y="3148"/>
                    <a:pt x="14508" y="2968"/>
                  </a:cubicBezTo>
                  <a:cubicBezTo>
                    <a:pt x="14555" y="2893"/>
                    <a:pt x="14593" y="2817"/>
                    <a:pt x="14621" y="2741"/>
                  </a:cubicBezTo>
                  <a:cubicBezTo>
                    <a:pt x="14649" y="2685"/>
                    <a:pt x="14668" y="2637"/>
                    <a:pt x="14697" y="2581"/>
                  </a:cubicBezTo>
                  <a:cubicBezTo>
                    <a:pt x="14721" y="2576"/>
                    <a:pt x="14746" y="2574"/>
                    <a:pt x="14771" y="2574"/>
                  </a:cubicBezTo>
                  <a:cubicBezTo>
                    <a:pt x="14844" y="2574"/>
                    <a:pt x="14917" y="2593"/>
                    <a:pt x="14980" y="2628"/>
                  </a:cubicBezTo>
                  <a:cubicBezTo>
                    <a:pt x="14961" y="2713"/>
                    <a:pt x="14933" y="2789"/>
                    <a:pt x="14905" y="2864"/>
                  </a:cubicBezTo>
                  <a:cubicBezTo>
                    <a:pt x="14886" y="2949"/>
                    <a:pt x="14867" y="3015"/>
                    <a:pt x="14848" y="3082"/>
                  </a:cubicBezTo>
                  <a:cubicBezTo>
                    <a:pt x="14829" y="3157"/>
                    <a:pt x="14810" y="3242"/>
                    <a:pt x="14791" y="3327"/>
                  </a:cubicBezTo>
                  <a:cubicBezTo>
                    <a:pt x="14772" y="3431"/>
                    <a:pt x="14763" y="3545"/>
                    <a:pt x="14734" y="3649"/>
                  </a:cubicBezTo>
                  <a:cubicBezTo>
                    <a:pt x="14687" y="3819"/>
                    <a:pt x="14631" y="3989"/>
                    <a:pt x="14583" y="4159"/>
                  </a:cubicBezTo>
                  <a:cubicBezTo>
                    <a:pt x="14583" y="4187"/>
                    <a:pt x="14583" y="4206"/>
                    <a:pt x="14583" y="4235"/>
                  </a:cubicBezTo>
                  <a:cubicBezTo>
                    <a:pt x="14583" y="4235"/>
                    <a:pt x="14602" y="4244"/>
                    <a:pt x="14612" y="4254"/>
                  </a:cubicBezTo>
                  <a:lnTo>
                    <a:pt x="14640" y="4254"/>
                  </a:lnTo>
                  <a:cubicBezTo>
                    <a:pt x="14659" y="4235"/>
                    <a:pt x="14678" y="4206"/>
                    <a:pt x="14687" y="4187"/>
                  </a:cubicBezTo>
                  <a:cubicBezTo>
                    <a:pt x="14725" y="4093"/>
                    <a:pt x="14753" y="3989"/>
                    <a:pt x="14782" y="3894"/>
                  </a:cubicBezTo>
                  <a:cubicBezTo>
                    <a:pt x="14848" y="3686"/>
                    <a:pt x="14914" y="3469"/>
                    <a:pt x="14980" y="3261"/>
                  </a:cubicBezTo>
                  <a:cubicBezTo>
                    <a:pt x="15037" y="3110"/>
                    <a:pt x="15065" y="2959"/>
                    <a:pt x="15075" y="2798"/>
                  </a:cubicBezTo>
                  <a:cubicBezTo>
                    <a:pt x="15075" y="2770"/>
                    <a:pt x="15075" y="2741"/>
                    <a:pt x="15084" y="2713"/>
                  </a:cubicBezTo>
                  <a:cubicBezTo>
                    <a:pt x="15094" y="2666"/>
                    <a:pt x="15131" y="2628"/>
                    <a:pt x="15179" y="2628"/>
                  </a:cubicBezTo>
                  <a:lnTo>
                    <a:pt x="16143" y="2628"/>
                  </a:lnTo>
                  <a:cubicBezTo>
                    <a:pt x="16199" y="2628"/>
                    <a:pt x="16265" y="2637"/>
                    <a:pt x="16313" y="2637"/>
                  </a:cubicBezTo>
                  <a:cubicBezTo>
                    <a:pt x="16360" y="2732"/>
                    <a:pt x="16369" y="2845"/>
                    <a:pt x="16341" y="2940"/>
                  </a:cubicBezTo>
                  <a:cubicBezTo>
                    <a:pt x="16303" y="3119"/>
                    <a:pt x="16256" y="3299"/>
                    <a:pt x="16218" y="3479"/>
                  </a:cubicBezTo>
                  <a:cubicBezTo>
                    <a:pt x="16209" y="3516"/>
                    <a:pt x="16199" y="3554"/>
                    <a:pt x="16209" y="3592"/>
                  </a:cubicBezTo>
                  <a:cubicBezTo>
                    <a:pt x="16209" y="3630"/>
                    <a:pt x="16237" y="3658"/>
                    <a:pt x="16284" y="3668"/>
                  </a:cubicBezTo>
                  <a:cubicBezTo>
                    <a:pt x="16341" y="3469"/>
                    <a:pt x="16398" y="3271"/>
                    <a:pt x="16436" y="3072"/>
                  </a:cubicBezTo>
                  <a:cubicBezTo>
                    <a:pt x="16455" y="3006"/>
                    <a:pt x="16464" y="2930"/>
                    <a:pt x="16473" y="2855"/>
                  </a:cubicBezTo>
                  <a:cubicBezTo>
                    <a:pt x="16483" y="2779"/>
                    <a:pt x="16483" y="2704"/>
                    <a:pt x="16473" y="2628"/>
                  </a:cubicBezTo>
                  <a:cubicBezTo>
                    <a:pt x="16615" y="2619"/>
                    <a:pt x="16747" y="2609"/>
                    <a:pt x="16889" y="2609"/>
                  </a:cubicBezTo>
                  <a:cubicBezTo>
                    <a:pt x="16918" y="2609"/>
                    <a:pt x="16955" y="2619"/>
                    <a:pt x="16984" y="2619"/>
                  </a:cubicBezTo>
                  <a:cubicBezTo>
                    <a:pt x="17022" y="2647"/>
                    <a:pt x="17031" y="2694"/>
                    <a:pt x="17003" y="2741"/>
                  </a:cubicBezTo>
                  <a:cubicBezTo>
                    <a:pt x="16974" y="2893"/>
                    <a:pt x="16936" y="3044"/>
                    <a:pt x="16899" y="3195"/>
                  </a:cubicBezTo>
                  <a:cubicBezTo>
                    <a:pt x="16889" y="3252"/>
                    <a:pt x="16880" y="3308"/>
                    <a:pt x="16880" y="3365"/>
                  </a:cubicBezTo>
                  <a:cubicBezTo>
                    <a:pt x="16880" y="3397"/>
                    <a:pt x="16900" y="3436"/>
                    <a:pt x="16923" y="3436"/>
                  </a:cubicBezTo>
                  <a:cubicBezTo>
                    <a:pt x="16928" y="3436"/>
                    <a:pt x="16932" y="3434"/>
                    <a:pt x="16936" y="3431"/>
                  </a:cubicBezTo>
                  <a:cubicBezTo>
                    <a:pt x="16965" y="3422"/>
                    <a:pt x="16993" y="3403"/>
                    <a:pt x="16993" y="3384"/>
                  </a:cubicBezTo>
                  <a:cubicBezTo>
                    <a:pt x="17031" y="3271"/>
                    <a:pt x="17050" y="3148"/>
                    <a:pt x="17078" y="3034"/>
                  </a:cubicBezTo>
                  <a:cubicBezTo>
                    <a:pt x="17107" y="2883"/>
                    <a:pt x="17154" y="2741"/>
                    <a:pt x="17182" y="2609"/>
                  </a:cubicBezTo>
                  <a:cubicBezTo>
                    <a:pt x="17267" y="2562"/>
                    <a:pt x="17352" y="2534"/>
                    <a:pt x="17447" y="2534"/>
                  </a:cubicBezTo>
                  <a:cubicBezTo>
                    <a:pt x="17451" y="2533"/>
                    <a:pt x="17455" y="2532"/>
                    <a:pt x="17458" y="2532"/>
                  </a:cubicBezTo>
                  <a:cubicBezTo>
                    <a:pt x="17490" y="2532"/>
                    <a:pt x="17513" y="2566"/>
                    <a:pt x="17513" y="2600"/>
                  </a:cubicBezTo>
                  <a:cubicBezTo>
                    <a:pt x="17513" y="2666"/>
                    <a:pt x="17494" y="2732"/>
                    <a:pt x="17485" y="2789"/>
                  </a:cubicBezTo>
                  <a:cubicBezTo>
                    <a:pt x="17456" y="2921"/>
                    <a:pt x="17418" y="3063"/>
                    <a:pt x="17390" y="3195"/>
                  </a:cubicBezTo>
                  <a:cubicBezTo>
                    <a:pt x="17390" y="3195"/>
                    <a:pt x="17418" y="3214"/>
                    <a:pt x="17437" y="3223"/>
                  </a:cubicBezTo>
                  <a:lnTo>
                    <a:pt x="17456" y="3223"/>
                  </a:lnTo>
                  <a:cubicBezTo>
                    <a:pt x="17485" y="3195"/>
                    <a:pt x="17504" y="3157"/>
                    <a:pt x="17522" y="3129"/>
                  </a:cubicBezTo>
                  <a:cubicBezTo>
                    <a:pt x="17551" y="3044"/>
                    <a:pt x="17570" y="2949"/>
                    <a:pt x="17598" y="2864"/>
                  </a:cubicBezTo>
                  <a:cubicBezTo>
                    <a:pt x="17626" y="2741"/>
                    <a:pt x="17645" y="2628"/>
                    <a:pt x="17674" y="2515"/>
                  </a:cubicBezTo>
                  <a:cubicBezTo>
                    <a:pt x="17715" y="2487"/>
                    <a:pt x="17767" y="2469"/>
                    <a:pt x="17817" y="2469"/>
                  </a:cubicBezTo>
                  <a:cubicBezTo>
                    <a:pt x="17836" y="2469"/>
                    <a:pt x="17854" y="2472"/>
                    <a:pt x="17872" y="2477"/>
                  </a:cubicBezTo>
                  <a:cubicBezTo>
                    <a:pt x="17910" y="2477"/>
                    <a:pt x="17938" y="2505"/>
                    <a:pt x="17938" y="2543"/>
                  </a:cubicBezTo>
                  <a:cubicBezTo>
                    <a:pt x="17929" y="2723"/>
                    <a:pt x="17919" y="2902"/>
                    <a:pt x="17910" y="3072"/>
                  </a:cubicBezTo>
                  <a:cubicBezTo>
                    <a:pt x="17900" y="3091"/>
                    <a:pt x="17900" y="3119"/>
                    <a:pt x="17910" y="3148"/>
                  </a:cubicBezTo>
                  <a:cubicBezTo>
                    <a:pt x="17919" y="3167"/>
                    <a:pt x="17948" y="3186"/>
                    <a:pt x="17967" y="3204"/>
                  </a:cubicBezTo>
                  <a:cubicBezTo>
                    <a:pt x="18099" y="2968"/>
                    <a:pt x="18052" y="2732"/>
                    <a:pt x="18042" y="2496"/>
                  </a:cubicBezTo>
                  <a:cubicBezTo>
                    <a:pt x="18113" y="2466"/>
                    <a:pt x="18188" y="2451"/>
                    <a:pt x="18261" y="2451"/>
                  </a:cubicBezTo>
                  <a:cubicBezTo>
                    <a:pt x="18306" y="2451"/>
                    <a:pt x="18349" y="2457"/>
                    <a:pt x="18392" y="2467"/>
                  </a:cubicBezTo>
                  <a:cubicBezTo>
                    <a:pt x="18420" y="2467"/>
                    <a:pt x="18439" y="2486"/>
                    <a:pt x="18449" y="2515"/>
                  </a:cubicBezTo>
                  <a:cubicBezTo>
                    <a:pt x="18449" y="2571"/>
                    <a:pt x="18449" y="2628"/>
                    <a:pt x="18439" y="2685"/>
                  </a:cubicBezTo>
                  <a:cubicBezTo>
                    <a:pt x="18420" y="2789"/>
                    <a:pt x="18401" y="2902"/>
                    <a:pt x="18382" y="3006"/>
                  </a:cubicBezTo>
                  <a:cubicBezTo>
                    <a:pt x="18382" y="3015"/>
                    <a:pt x="18420" y="3034"/>
                    <a:pt x="18449" y="3053"/>
                  </a:cubicBezTo>
                  <a:cubicBezTo>
                    <a:pt x="18515" y="2855"/>
                    <a:pt x="18571" y="2647"/>
                    <a:pt x="18590" y="2439"/>
                  </a:cubicBezTo>
                  <a:cubicBezTo>
                    <a:pt x="18647" y="2414"/>
                    <a:pt x="18708" y="2401"/>
                    <a:pt x="18770" y="2401"/>
                  </a:cubicBezTo>
                  <a:cubicBezTo>
                    <a:pt x="18801" y="2401"/>
                    <a:pt x="18833" y="2404"/>
                    <a:pt x="18864" y="2411"/>
                  </a:cubicBezTo>
                  <a:cubicBezTo>
                    <a:pt x="18912" y="2467"/>
                    <a:pt x="18874" y="2524"/>
                    <a:pt x="18864" y="2571"/>
                  </a:cubicBezTo>
                  <a:cubicBezTo>
                    <a:pt x="18855" y="2619"/>
                    <a:pt x="18827" y="2656"/>
                    <a:pt x="18817" y="2704"/>
                  </a:cubicBezTo>
                  <a:cubicBezTo>
                    <a:pt x="18817" y="2751"/>
                    <a:pt x="18779" y="2808"/>
                    <a:pt x="18846" y="2855"/>
                  </a:cubicBezTo>
                  <a:cubicBezTo>
                    <a:pt x="18931" y="2713"/>
                    <a:pt x="18949" y="2543"/>
                    <a:pt x="19035" y="2382"/>
                  </a:cubicBezTo>
                  <a:cubicBezTo>
                    <a:pt x="19097" y="2351"/>
                    <a:pt x="19166" y="2333"/>
                    <a:pt x="19237" y="2333"/>
                  </a:cubicBezTo>
                  <a:cubicBezTo>
                    <a:pt x="19251" y="2333"/>
                    <a:pt x="19266" y="2333"/>
                    <a:pt x="19280" y="2335"/>
                  </a:cubicBezTo>
                  <a:cubicBezTo>
                    <a:pt x="19290" y="2335"/>
                    <a:pt x="19318" y="2354"/>
                    <a:pt x="19318" y="2373"/>
                  </a:cubicBezTo>
                  <a:cubicBezTo>
                    <a:pt x="19328" y="2392"/>
                    <a:pt x="19328" y="2420"/>
                    <a:pt x="19318" y="2448"/>
                  </a:cubicBezTo>
                  <a:cubicBezTo>
                    <a:pt x="19290" y="2609"/>
                    <a:pt x="19261" y="2760"/>
                    <a:pt x="19242" y="2912"/>
                  </a:cubicBezTo>
                  <a:cubicBezTo>
                    <a:pt x="19233" y="2968"/>
                    <a:pt x="19242" y="3025"/>
                    <a:pt x="19252" y="3082"/>
                  </a:cubicBezTo>
                  <a:lnTo>
                    <a:pt x="19309" y="3082"/>
                  </a:lnTo>
                  <a:cubicBezTo>
                    <a:pt x="19318" y="3053"/>
                    <a:pt x="19328" y="3015"/>
                    <a:pt x="19337" y="2978"/>
                  </a:cubicBezTo>
                  <a:cubicBezTo>
                    <a:pt x="19365" y="2789"/>
                    <a:pt x="19394" y="2600"/>
                    <a:pt x="19422" y="2401"/>
                  </a:cubicBezTo>
                  <a:cubicBezTo>
                    <a:pt x="19441" y="2326"/>
                    <a:pt x="19469" y="2297"/>
                    <a:pt x="19564" y="2288"/>
                  </a:cubicBezTo>
                  <a:cubicBezTo>
                    <a:pt x="19649" y="2278"/>
                    <a:pt x="19734" y="2269"/>
                    <a:pt x="19828" y="2259"/>
                  </a:cubicBezTo>
                  <a:cubicBezTo>
                    <a:pt x="19847" y="2297"/>
                    <a:pt x="19857" y="2335"/>
                    <a:pt x="19866" y="2373"/>
                  </a:cubicBezTo>
                  <a:cubicBezTo>
                    <a:pt x="19857" y="2552"/>
                    <a:pt x="19838" y="2741"/>
                    <a:pt x="19838" y="2921"/>
                  </a:cubicBezTo>
                  <a:cubicBezTo>
                    <a:pt x="19838" y="2978"/>
                    <a:pt x="19838" y="3034"/>
                    <a:pt x="19838" y="3082"/>
                  </a:cubicBezTo>
                  <a:cubicBezTo>
                    <a:pt x="19838" y="3082"/>
                    <a:pt x="19857" y="3101"/>
                    <a:pt x="19857" y="3101"/>
                  </a:cubicBezTo>
                  <a:cubicBezTo>
                    <a:pt x="19866" y="3101"/>
                    <a:pt x="19904" y="3091"/>
                    <a:pt x="19904" y="3082"/>
                  </a:cubicBezTo>
                  <a:cubicBezTo>
                    <a:pt x="19951" y="2874"/>
                    <a:pt x="19989" y="2666"/>
                    <a:pt x="19989" y="2448"/>
                  </a:cubicBezTo>
                  <a:cubicBezTo>
                    <a:pt x="19989" y="2382"/>
                    <a:pt x="19999" y="2326"/>
                    <a:pt x="19999" y="2269"/>
                  </a:cubicBezTo>
                  <a:cubicBezTo>
                    <a:pt x="20054" y="2230"/>
                    <a:pt x="20109" y="2210"/>
                    <a:pt x="20169" y="2210"/>
                  </a:cubicBezTo>
                  <a:cubicBezTo>
                    <a:pt x="20181" y="2210"/>
                    <a:pt x="20194" y="2211"/>
                    <a:pt x="20206" y="2212"/>
                  </a:cubicBezTo>
                  <a:lnTo>
                    <a:pt x="20651" y="2212"/>
                  </a:lnTo>
                  <a:cubicBezTo>
                    <a:pt x="20821" y="2212"/>
                    <a:pt x="20991" y="2216"/>
                    <a:pt x="21161" y="2216"/>
                  </a:cubicBezTo>
                  <a:cubicBezTo>
                    <a:pt x="21246" y="2216"/>
                    <a:pt x="21331" y="2215"/>
                    <a:pt x="21416" y="2212"/>
                  </a:cubicBezTo>
                  <a:cubicBezTo>
                    <a:pt x="21443" y="2211"/>
                    <a:pt x="21470" y="2210"/>
                    <a:pt x="21497" y="2210"/>
                  </a:cubicBezTo>
                  <a:cubicBezTo>
                    <a:pt x="21680" y="2210"/>
                    <a:pt x="21868" y="2237"/>
                    <a:pt x="22049" y="2278"/>
                  </a:cubicBezTo>
                  <a:cubicBezTo>
                    <a:pt x="22059" y="2335"/>
                    <a:pt x="22068" y="2382"/>
                    <a:pt x="22078" y="2439"/>
                  </a:cubicBezTo>
                  <a:cubicBezTo>
                    <a:pt x="22172" y="2486"/>
                    <a:pt x="22153" y="2571"/>
                    <a:pt x="22153" y="2656"/>
                  </a:cubicBezTo>
                  <a:lnTo>
                    <a:pt x="22153" y="3516"/>
                  </a:lnTo>
                  <a:cubicBezTo>
                    <a:pt x="22153" y="3611"/>
                    <a:pt x="22163" y="3696"/>
                    <a:pt x="22172" y="3790"/>
                  </a:cubicBezTo>
                  <a:cubicBezTo>
                    <a:pt x="22172" y="3809"/>
                    <a:pt x="22191" y="3819"/>
                    <a:pt x="22201" y="3838"/>
                  </a:cubicBezTo>
                  <a:cubicBezTo>
                    <a:pt x="22219" y="3819"/>
                    <a:pt x="22238" y="3800"/>
                    <a:pt x="22248" y="3772"/>
                  </a:cubicBezTo>
                  <a:cubicBezTo>
                    <a:pt x="22257" y="3677"/>
                    <a:pt x="22267" y="3573"/>
                    <a:pt x="22276" y="3469"/>
                  </a:cubicBezTo>
                  <a:lnTo>
                    <a:pt x="22276" y="2751"/>
                  </a:lnTo>
                  <a:lnTo>
                    <a:pt x="22276" y="2448"/>
                  </a:lnTo>
                  <a:cubicBezTo>
                    <a:pt x="22283" y="2445"/>
                    <a:pt x="22290" y="2443"/>
                    <a:pt x="22296" y="2443"/>
                  </a:cubicBezTo>
                  <a:cubicBezTo>
                    <a:pt x="22329" y="2443"/>
                    <a:pt x="22354" y="2485"/>
                    <a:pt x="22388" y="2485"/>
                  </a:cubicBezTo>
                  <a:cubicBezTo>
                    <a:pt x="22400" y="2485"/>
                    <a:pt x="22413" y="2480"/>
                    <a:pt x="22427" y="2467"/>
                  </a:cubicBezTo>
                  <a:cubicBezTo>
                    <a:pt x="22493" y="2430"/>
                    <a:pt x="22560" y="2401"/>
                    <a:pt x="22635" y="2373"/>
                  </a:cubicBezTo>
                  <a:lnTo>
                    <a:pt x="22720" y="2373"/>
                  </a:lnTo>
                  <a:cubicBezTo>
                    <a:pt x="22786" y="2628"/>
                    <a:pt x="22664" y="2874"/>
                    <a:pt x="22682" y="3129"/>
                  </a:cubicBezTo>
                  <a:cubicBezTo>
                    <a:pt x="22749" y="3101"/>
                    <a:pt x="22786" y="3034"/>
                    <a:pt x="22796" y="2968"/>
                  </a:cubicBezTo>
                  <a:cubicBezTo>
                    <a:pt x="22815" y="2826"/>
                    <a:pt x="22834" y="2675"/>
                    <a:pt x="22853" y="2534"/>
                  </a:cubicBezTo>
                  <a:cubicBezTo>
                    <a:pt x="22853" y="2496"/>
                    <a:pt x="22853" y="2458"/>
                    <a:pt x="22862" y="2420"/>
                  </a:cubicBezTo>
                  <a:cubicBezTo>
                    <a:pt x="22872" y="2382"/>
                    <a:pt x="22909" y="2363"/>
                    <a:pt x="22947" y="2363"/>
                  </a:cubicBezTo>
                  <a:cubicBezTo>
                    <a:pt x="22960" y="2360"/>
                    <a:pt x="22972" y="2359"/>
                    <a:pt x="22985" y="2359"/>
                  </a:cubicBezTo>
                  <a:cubicBezTo>
                    <a:pt x="23010" y="2359"/>
                    <a:pt x="23035" y="2363"/>
                    <a:pt x="23061" y="2363"/>
                  </a:cubicBezTo>
                  <a:cubicBezTo>
                    <a:pt x="23108" y="2373"/>
                    <a:pt x="23136" y="2401"/>
                    <a:pt x="23136" y="2439"/>
                  </a:cubicBezTo>
                  <a:cubicBezTo>
                    <a:pt x="23108" y="2685"/>
                    <a:pt x="23089" y="2940"/>
                    <a:pt x="23061" y="3186"/>
                  </a:cubicBezTo>
                  <a:cubicBezTo>
                    <a:pt x="23061" y="3242"/>
                    <a:pt x="23061" y="3290"/>
                    <a:pt x="23061" y="3346"/>
                  </a:cubicBezTo>
                  <a:cubicBezTo>
                    <a:pt x="23061" y="3354"/>
                    <a:pt x="23067" y="3368"/>
                    <a:pt x="23074" y="3368"/>
                  </a:cubicBezTo>
                  <a:cubicBezTo>
                    <a:pt x="23076" y="3368"/>
                    <a:pt x="23078" y="3367"/>
                    <a:pt x="23079" y="3365"/>
                  </a:cubicBezTo>
                  <a:cubicBezTo>
                    <a:pt x="23079" y="3365"/>
                    <a:pt x="23117" y="3365"/>
                    <a:pt x="23127" y="3356"/>
                  </a:cubicBezTo>
                  <a:cubicBezTo>
                    <a:pt x="23136" y="3318"/>
                    <a:pt x="23146" y="3280"/>
                    <a:pt x="23155" y="3242"/>
                  </a:cubicBezTo>
                  <a:cubicBezTo>
                    <a:pt x="23174" y="3072"/>
                    <a:pt x="23183" y="2893"/>
                    <a:pt x="23202" y="2723"/>
                  </a:cubicBezTo>
                  <a:cubicBezTo>
                    <a:pt x="23212" y="2647"/>
                    <a:pt x="23221" y="2571"/>
                    <a:pt x="23231" y="2505"/>
                  </a:cubicBezTo>
                  <a:cubicBezTo>
                    <a:pt x="23231" y="2449"/>
                    <a:pt x="23272" y="2406"/>
                    <a:pt x="23319" y="2406"/>
                  </a:cubicBezTo>
                  <a:cubicBezTo>
                    <a:pt x="23327" y="2406"/>
                    <a:pt x="23335" y="2408"/>
                    <a:pt x="23344" y="2411"/>
                  </a:cubicBezTo>
                  <a:cubicBezTo>
                    <a:pt x="23401" y="2411"/>
                    <a:pt x="23467" y="2420"/>
                    <a:pt x="23505" y="2430"/>
                  </a:cubicBezTo>
                  <a:cubicBezTo>
                    <a:pt x="23552" y="2458"/>
                    <a:pt x="23571" y="2515"/>
                    <a:pt x="23552" y="2562"/>
                  </a:cubicBezTo>
                  <a:cubicBezTo>
                    <a:pt x="23524" y="2845"/>
                    <a:pt x="23495" y="3129"/>
                    <a:pt x="23467" y="3422"/>
                  </a:cubicBezTo>
                  <a:cubicBezTo>
                    <a:pt x="23467" y="3441"/>
                    <a:pt x="23457" y="3469"/>
                    <a:pt x="23457" y="3497"/>
                  </a:cubicBezTo>
                  <a:cubicBezTo>
                    <a:pt x="23440" y="3585"/>
                    <a:pt x="23463" y="3640"/>
                    <a:pt x="23489" y="3640"/>
                  </a:cubicBezTo>
                  <a:cubicBezTo>
                    <a:pt x="23491" y="3640"/>
                    <a:pt x="23493" y="3640"/>
                    <a:pt x="23495" y="3639"/>
                  </a:cubicBezTo>
                  <a:cubicBezTo>
                    <a:pt x="23561" y="3620"/>
                    <a:pt x="23552" y="3564"/>
                    <a:pt x="23561" y="3516"/>
                  </a:cubicBezTo>
                  <a:cubicBezTo>
                    <a:pt x="23590" y="3290"/>
                    <a:pt x="23609" y="3063"/>
                    <a:pt x="23637" y="2826"/>
                  </a:cubicBezTo>
                  <a:cubicBezTo>
                    <a:pt x="23637" y="2694"/>
                    <a:pt x="23665" y="2562"/>
                    <a:pt x="23694" y="2439"/>
                  </a:cubicBezTo>
                  <a:cubicBezTo>
                    <a:pt x="23750" y="2430"/>
                    <a:pt x="23807" y="2420"/>
                    <a:pt x="23864" y="2420"/>
                  </a:cubicBezTo>
                  <a:lnTo>
                    <a:pt x="24478" y="2420"/>
                  </a:lnTo>
                  <a:cubicBezTo>
                    <a:pt x="24620" y="2420"/>
                    <a:pt x="24752" y="2411"/>
                    <a:pt x="24884" y="2382"/>
                  </a:cubicBezTo>
                  <a:cubicBezTo>
                    <a:pt x="24979" y="2373"/>
                    <a:pt x="25083" y="2363"/>
                    <a:pt x="25177" y="2363"/>
                  </a:cubicBezTo>
                  <a:cubicBezTo>
                    <a:pt x="25187" y="2363"/>
                    <a:pt x="25215" y="2392"/>
                    <a:pt x="25215" y="2392"/>
                  </a:cubicBezTo>
                  <a:cubicBezTo>
                    <a:pt x="25206" y="2420"/>
                    <a:pt x="25196" y="2448"/>
                    <a:pt x="25177" y="2458"/>
                  </a:cubicBezTo>
                  <a:cubicBezTo>
                    <a:pt x="25111" y="2486"/>
                    <a:pt x="25045" y="2496"/>
                    <a:pt x="24979" y="2515"/>
                  </a:cubicBezTo>
                  <a:cubicBezTo>
                    <a:pt x="24960" y="2524"/>
                    <a:pt x="24932" y="2543"/>
                    <a:pt x="24922" y="2571"/>
                  </a:cubicBezTo>
                  <a:cubicBezTo>
                    <a:pt x="24894" y="2713"/>
                    <a:pt x="24884" y="2855"/>
                    <a:pt x="24884" y="3006"/>
                  </a:cubicBezTo>
                  <a:cubicBezTo>
                    <a:pt x="24884" y="3006"/>
                    <a:pt x="24894" y="3015"/>
                    <a:pt x="24903" y="3015"/>
                  </a:cubicBezTo>
                  <a:cubicBezTo>
                    <a:pt x="24903" y="3015"/>
                    <a:pt x="24941" y="3015"/>
                    <a:pt x="24951" y="3006"/>
                  </a:cubicBezTo>
                  <a:cubicBezTo>
                    <a:pt x="24998" y="2930"/>
                    <a:pt x="25026" y="2836"/>
                    <a:pt x="25026" y="2741"/>
                  </a:cubicBezTo>
                  <a:cubicBezTo>
                    <a:pt x="25026" y="2694"/>
                    <a:pt x="25017" y="2637"/>
                    <a:pt x="25055" y="2581"/>
                  </a:cubicBezTo>
                  <a:cubicBezTo>
                    <a:pt x="25074" y="2581"/>
                    <a:pt x="25102" y="2581"/>
                    <a:pt x="25102" y="2600"/>
                  </a:cubicBezTo>
                  <a:cubicBezTo>
                    <a:pt x="25149" y="2704"/>
                    <a:pt x="25159" y="2836"/>
                    <a:pt x="25281" y="2893"/>
                  </a:cubicBezTo>
                  <a:cubicBezTo>
                    <a:pt x="25310" y="2912"/>
                    <a:pt x="25319" y="2959"/>
                    <a:pt x="25329" y="2997"/>
                  </a:cubicBezTo>
                  <a:cubicBezTo>
                    <a:pt x="25338" y="3082"/>
                    <a:pt x="25348" y="3176"/>
                    <a:pt x="25366" y="3271"/>
                  </a:cubicBezTo>
                  <a:cubicBezTo>
                    <a:pt x="25376" y="3290"/>
                    <a:pt x="25395" y="3308"/>
                    <a:pt x="25423" y="3318"/>
                  </a:cubicBezTo>
                  <a:cubicBezTo>
                    <a:pt x="25428" y="3321"/>
                    <a:pt x="25434" y="3323"/>
                    <a:pt x="25439" y="3323"/>
                  </a:cubicBezTo>
                  <a:cubicBezTo>
                    <a:pt x="25464" y="3323"/>
                    <a:pt x="25489" y="3290"/>
                    <a:pt x="25489" y="3252"/>
                  </a:cubicBezTo>
                  <a:cubicBezTo>
                    <a:pt x="25489" y="3138"/>
                    <a:pt x="25470" y="3034"/>
                    <a:pt x="25470" y="2921"/>
                  </a:cubicBezTo>
                  <a:cubicBezTo>
                    <a:pt x="25461" y="2808"/>
                    <a:pt x="25461" y="2685"/>
                    <a:pt x="25452" y="2562"/>
                  </a:cubicBezTo>
                  <a:cubicBezTo>
                    <a:pt x="25452" y="2524"/>
                    <a:pt x="25489" y="2496"/>
                    <a:pt x="25527" y="2486"/>
                  </a:cubicBezTo>
                  <a:cubicBezTo>
                    <a:pt x="25990" y="2439"/>
                    <a:pt x="26434" y="2278"/>
                    <a:pt x="26888" y="2184"/>
                  </a:cubicBezTo>
                  <a:cubicBezTo>
                    <a:pt x="26992" y="2165"/>
                    <a:pt x="27096" y="2146"/>
                    <a:pt x="27190" y="2127"/>
                  </a:cubicBezTo>
                  <a:cubicBezTo>
                    <a:pt x="27228" y="2137"/>
                    <a:pt x="27247" y="2184"/>
                    <a:pt x="27238" y="2222"/>
                  </a:cubicBezTo>
                  <a:cubicBezTo>
                    <a:pt x="27257" y="2486"/>
                    <a:pt x="27238" y="2760"/>
                    <a:pt x="27200" y="3025"/>
                  </a:cubicBezTo>
                  <a:cubicBezTo>
                    <a:pt x="27190" y="3034"/>
                    <a:pt x="27190" y="3044"/>
                    <a:pt x="27200" y="3053"/>
                  </a:cubicBezTo>
                  <a:cubicBezTo>
                    <a:pt x="27209" y="3072"/>
                    <a:pt x="27219" y="3101"/>
                    <a:pt x="27228" y="3119"/>
                  </a:cubicBezTo>
                  <a:cubicBezTo>
                    <a:pt x="27230" y="3121"/>
                    <a:pt x="27231" y="3121"/>
                    <a:pt x="27234" y="3121"/>
                  </a:cubicBezTo>
                  <a:cubicBezTo>
                    <a:pt x="27250" y="3121"/>
                    <a:pt x="27286" y="3097"/>
                    <a:pt x="27294" y="3072"/>
                  </a:cubicBezTo>
                  <a:cubicBezTo>
                    <a:pt x="27332" y="2949"/>
                    <a:pt x="27361" y="2826"/>
                    <a:pt x="27361" y="2694"/>
                  </a:cubicBezTo>
                  <a:lnTo>
                    <a:pt x="27361" y="2363"/>
                  </a:lnTo>
                  <a:lnTo>
                    <a:pt x="27361" y="2108"/>
                  </a:lnTo>
                  <a:cubicBezTo>
                    <a:pt x="27417" y="2023"/>
                    <a:pt x="27493" y="1976"/>
                    <a:pt x="27587" y="1957"/>
                  </a:cubicBezTo>
                  <a:cubicBezTo>
                    <a:pt x="27590" y="1956"/>
                    <a:pt x="27593" y="1955"/>
                    <a:pt x="27596" y="1955"/>
                  </a:cubicBezTo>
                  <a:cubicBezTo>
                    <a:pt x="27616" y="1955"/>
                    <a:pt x="27644" y="1980"/>
                    <a:pt x="27644" y="2004"/>
                  </a:cubicBezTo>
                  <a:lnTo>
                    <a:pt x="27644" y="2222"/>
                  </a:lnTo>
                  <a:lnTo>
                    <a:pt x="27644" y="3195"/>
                  </a:lnTo>
                  <a:cubicBezTo>
                    <a:pt x="27644" y="3252"/>
                    <a:pt x="27654" y="3318"/>
                    <a:pt x="27663" y="3384"/>
                  </a:cubicBezTo>
                  <a:cubicBezTo>
                    <a:pt x="27663" y="3396"/>
                    <a:pt x="27670" y="3404"/>
                    <a:pt x="27682" y="3404"/>
                  </a:cubicBezTo>
                  <a:cubicBezTo>
                    <a:pt x="27690" y="3404"/>
                    <a:pt x="27699" y="3401"/>
                    <a:pt x="27710" y="3394"/>
                  </a:cubicBezTo>
                  <a:cubicBezTo>
                    <a:pt x="27720" y="3389"/>
                    <a:pt x="27724" y="3389"/>
                    <a:pt x="27727" y="3389"/>
                  </a:cubicBezTo>
                  <a:cubicBezTo>
                    <a:pt x="27729" y="3389"/>
                    <a:pt x="27729" y="3389"/>
                    <a:pt x="27729" y="3384"/>
                  </a:cubicBezTo>
                  <a:cubicBezTo>
                    <a:pt x="27739" y="3346"/>
                    <a:pt x="27748" y="3318"/>
                    <a:pt x="27757" y="3280"/>
                  </a:cubicBezTo>
                  <a:lnTo>
                    <a:pt x="27757" y="2921"/>
                  </a:lnTo>
                  <a:lnTo>
                    <a:pt x="27757" y="2118"/>
                  </a:lnTo>
                  <a:cubicBezTo>
                    <a:pt x="27748" y="2061"/>
                    <a:pt x="27757" y="2004"/>
                    <a:pt x="27776" y="1948"/>
                  </a:cubicBezTo>
                  <a:cubicBezTo>
                    <a:pt x="27805" y="1966"/>
                    <a:pt x="27833" y="1976"/>
                    <a:pt x="27843" y="1985"/>
                  </a:cubicBezTo>
                  <a:cubicBezTo>
                    <a:pt x="27871" y="2052"/>
                    <a:pt x="27890" y="2108"/>
                    <a:pt x="27918" y="2165"/>
                  </a:cubicBezTo>
                  <a:cubicBezTo>
                    <a:pt x="27956" y="2212"/>
                    <a:pt x="28003" y="2250"/>
                    <a:pt x="28050" y="2288"/>
                  </a:cubicBezTo>
                  <a:cubicBezTo>
                    <a:pt x="28050" y="2619"/>
                    <a:pt x="28060" y="2959"/>
                    <a:pt x="28069" y="3346"/>
                  </a:cubicBezTo>
                  <a:cubicBezTo>
                    <a:pt x="28098" y="3299"/>
                    <a:pt x="28117" y="3280"/>
                    <a:pt x="28117" y="3261"/>
                  </a:cubicBezTo>
                  <a:cubicBezTo>
                    <a:pt x="28136" y="3082"/>
                    <a:pt x="28154" y="2902"/>
                    <a:pt x="28154" y="2732"/>
                  </a:cubicBezTo>
                  <a:cubicBezTo>
                    <a:pt x="28164" y="2590"/>
                    <a:pt x="28154" y="2439"/>
                    <a:pt x="28154" y="2297"/>
                  </a:cubicBezTo>
                  <a:cubicBezTo>
                    <a:pt x="28164" y="2108"/>
                    <a:pt x="28287" y="1948"/>
                    <a:pt x="28466" y="1900"/>
                  </a:cubicBezTo>
                  <a:cubicBezTo>
                    <a:pt x="28655" y="1815"/>
                    <a:pt x="28854" y="1759"/>
                    <a:pt x="29062" y="1749"/>
                  </a:cubicBezTo>
                  <a:cubicBezTo>
                    <a:pt x="29225" y="1707"/>
                    <a:pt x="29388" y="1685"/>
                    <a:pt x="29555" y="1685"/>
                  </a:cubicBezTo>
                  <a:cubicBezTo>
                    <a:pt x="29610" y="1685"/>
                    <a:pt x="29667" y="1688"/>
                    <a:pt x="29723" y="1692"/>
                  </a:cubicBezTo>
                  <a:lnTo>
                    <a:pt x="29903" y="1692"/>
                  </a:lnTo>
                  <a:cubicBezTo>
                    <a:pt x="29921" y="1693"/>
                    <a:pt x="29939" y="1694"/>
                    <a:pt x="29957" y="1694"/>
                  </a:cubicBezTo>
                  <a:cubicBezTo>
                    <a:pt x="30120" y="1694"/>
                    <a:pt x="30288" y="1656"/>
                    <a:pt x="30432" y="1588"/>
                  </a:cubicBezTo>
                  <a:cubicBezTo>
                    <a:pt x="30556" y="1539"/>
                    <a:pt x="30680" y="1511"/>
                    <a:pt x="30803" y="1511"/>
                  </a:cubicBezTo>
                  <a:cubicBezTo>
                    <a:pt x="30821" y="1511"/>
                    <a:pt x="30839" y="1512"/>
                    <a:pt x="30857" y="1513"/>
                  </a:cubicBezTo>
                  <a:lnTo>
                    <a:pt x="32407" y="1513"/>
                  </a:lnTo>
                  <a:cubicBezTo>
                    <a:pt x="32530" y="1522"/>
                    <a:pt x="32558" y="1551"/>
                    <a:pt x="32558" y="1673"/>
                  </a:cubicBezTo>
                  <a:cubicBezTo>
                    <a:pt x="32558" y="1995"/>
                    <a:pt x="32549" y="2316"/>
                    <a:pt x="32549" y="2637"/>
                  </a:cubicBezTo>
                  <a:cubicBezTo>
                    <a:pt x="32549" y="2694"/>
                    <a:pt x="32558" y="2751"/>
                    <a:pt x="32577" y="2798"/>
                  </a:cubicBezTo>
                  <a:cubicBezTo>
                    <a:pt x="32577" y="2808"/>
                    <a:pt x="32587" y="2808"/>
                    <a:pt x="32596" y="2817"/>
                  </a:cubicBezTo>
                  <a:cubicBezTo>
                    <a:pt x="32615" y="2817"/>
                    <a:pt x="32634" y="2808"/>
                    <a:pt x="32643" y="2798"/>
                  </a:cubicBezTo>
                  <a:cubicBezTo>
                    <a:pt x="32662" y="2770"/>
                    <a:pt x="32662" y="2741"/>
                    <a:pt x="32672" y="2723"/>
                  </a:cubicBezTo>
                  <a:lnTo>
                    <a:pt x="32672" y="2496"/>
                  </a:lnTo>
                  <a:lnTo>
                    <a:pt x="32662" y="1863"/>
                  </a:lnTo>
                  <a:lnTo>
                    <a:pt x="32662" y="1664"/>
                  </a:lnTo>
                  <a:cubicBezTo>
                    <a:pt x="32662" y="1598"/>
                    <a:pt x="32710" y="1570"/>
                    <a:pt x="32776" y="1570"/>
                  </a:cubicBezTo>
                  <a:cubicBezTo>
                    <a:pt x="32842" y="1570"/>
                    <a:pt x="32899" y="1570"/>
                    <a:pt x="32955" y="1588"/>
                  </a:cubicBezTo>
                  <a:cubicBezTo>
                    <a:pt x="33135" y="1645"/>
                    <a:pt x="33333" y="1655"/>
                    <a:pt x="33513" y="1721"/>
                  </a:cubicBezTo>
                  <a:cubicBezTo>
                    <a:pt x="33579" y="1900"/>
                    <a:pt x="33513" y="2089"/>
                    <a:pt x="33532" y="2269"/>
                  </a:cubicBezTo>
                  <a:cubicBezTo>
                    <a:pt x="33532" y="2373"/>
                    <a:pt x="33532" y="2467"/>
                    <a:pt x="33532" y="2571"/>
                  </a:cubicBezTo>
                  <a:cubicBezTo>
                    <a:pt x="33532" y="2609"/>
                    <a:pt x="33541" y="2647"/>
                    <a:pt x="33551" y="2675"/>
                  </a:cubicBezTo>
                  <a:cubicBezTo>
                    <a:pt x="33560" y="2694"/>
                    <a:pt x="33570" y="2704"/>
                    <a:pt x="33589" y="2713"/>
                  </a:cubicBezTo>
                  <a:cubicBezTo>
                    <a:pt x="33596" y="2716"/>
                    <a:pt x="33604" y="2717"/>
                    <a:pt x="33613" y="2717"/>
                  </a:cubicBezTo>
                  <a:cubicBezTo>
                    <a:pt x="33635" y="2717"/>
                    <a:pt x="33657" y="2708"/>
                    <a:pt x="33664" y="2694"/>
                  </a:cubicBezTo>
                  <a:cubicBezTo>
                    <a:pt x="33683" y="2656"/>
                    <a:pt x="33711" y="2619"/>
                    <a:pt x="33702" y="2590"/>
                  </a:cubicBezTo>
                  <a:cubicBezTo>
                    <a:pt x="33664" y="2373"/>
                    <a:pt x="33655" y="2146"/>
                    <a:pt x="33655" y="1929"/>
                  </a:cubicBezTo>
                  <a:cubicBezTo>
                    <a:pt x="33655" y="1872"/>
                    <a:pt x="33607" y="1787"/>
                    <a:pt x="33693" y="1759"/>
                  </a:cubicBezTo>
                  <a:cubicBezTo>
                    <a:pt x="33709" y="1754"/>
                    <a:pt x="33726" y="1751"/>
                    <a:pt x="33742" y="1751"/>
                  </a:cubicBezTo>
                  <a:cubicBezTo>
                    <a:pt x="33791" y="1751"/>
                    <a:pt x="33837" y="1773"/>
                    <a:pt x="33872" y="1815"/>
                  </a:cubicBezTo>
                  <a:lnTo>
                    <a:pt x="33872" y="2288"/>
                  </a:lnTo>
                  <a:cubicBezTo>
                    <a:pt x="33872" y="2335"/>
                    <a:pt x="33882" y="2392"/>
                    <a:pt x="33891" y="2448"/>
                  </a:cubicBezTo>
                  <a:cubicBezTo>
                    <a:pt x="33891" y="2467"/>
                    <a:pt x="33929" y="2486"/>
                    <a:pt x="33957" y="2496"/>
                  </a:cubicBezTo>
                  <a:cubicBezTo>
                    <a:pt x="33995" y="2496"/>
                    <a:pt x="34033" y="2467"/>
                    <a:pt x="34042" y="2430"/>
                  </a:cubicBezTo>
                  <a:cubicBezTo>
                    <a:pt x="34042" y="2420"/>
                    <a:pt x="34042" y="2401"/>
                    <a:pt x="34042" y="2382"/>
                  </a:cubicBezTo>
                  <a:cubicBezTo>
                    <a:pt x="34014" y="2193"/>
                    <a:pt x="34014" y="2004"/>
                    <a:pt x="34042" y="1825"/>
                  </a:cubicBezTo>
                  <a:cubicBezTo>
                    <a:pt x="34118" y="1844"/>
                    <a:pt x="34193" y="1853"/>
                    <a:pt x="34269" y="1872"/>
                  </a:cubicBezTo>
                  <a:cubicBezTo>
                    <a:pt x="34307" y="1881"/>
                    <a:pt x="34335" y="1910"/>
                    <a:pt x="34335" y="1957"/>
                  </a:cubicBezTo>
                  <a:lnTo>
                    <a:pt x="34335" y="2203"/>
                  </a:lnTo>
                  <a:cubicBezTo>
                    <a:pt x="34335" y="2288"/>
                    <a:pt x="34345" y="2382"/>
                    <a:pt x="34354" y="2477"/>
                  </a:cubicBezTo>
                  <a:cubicBezTo>
                    <a:pt x="34354" y="2500"/>
                    <a:pt x="34386" y="2517"/>
                    <a:pt x="34408" y="2517"/>
                  </a:cubicBezTo>
                  <a:cubicBezTo>
                    <a:pt x="34413" y="2517"/>
                    <a:pt x="34417" y="2516"/>
                    <a:pt x="34420" y="2515"/>
                  </a:cubicBezTo>
                  <a:cubicBezTo>
                    <a:pt x="34439" y="2496"/>
                    <a:pt x="34458" y="2496"/>
                    <a:pt x="34458" y="2477"/>
                  </a:cubicBezTo>
                  <a:cubicBezTo>
                    <a:pt x="34467" y="2392"/>
                    <a:pt x="34477" y="2297"/>
                    <a:pt x="34486" y="2203"/>
                  </a:cubicBezTo>
                  <a:cubicBezTo>
                    <a:pt x="34486" y="2118"/>
                    <a:pt x="34458" y="2023"/>
                    <a:pt x="34515" y="1929"/>
                  </a:cubicBezTo>
                  <a:cubicBezTo>
                    <a:pt x="34727" y="1950"/>
                    <a:pt x="34935" y="1961"/>
                    <a:pt x="35145" y="1961"/>
                  </a:cubicBezTo>
                  <a:cubicBezTo>
                    <a:pt x="35215" y="1961"/>
                    <a:pt x="35285" y="1959"/>
                    <a:pt x="35356" y="1957"/>
                  </a:cubicBezTo>
                  <a:cubicBezTo>
                    <a:pt x="35535" y="1957"/>
                    <a:pt x="35705" y="1948"/>
                    <a:pt x="35876" y="1919"/>
                  </a:cubicBezTo>
                  <a:cubicBezTo>
                    <a:pt x="35932" y="1900"/>
                    <a:pt x="35998" y="1900"/>
                    <a:pt x="36055" y="1900"/>
                  </a:cubicBezTo>
                  <a:cubicBezTo>
                    <a:pt x="36060" y="1899"/>
                    <a:pt x="36065" y="1899"/>
                    <a:pt x="36070" y="1899"/>
                  </a:cubicBezTo>
                  <a:cubicBezTo>
                    <a:pt x="36112" y="1899"/>
                    <a:pt x="36150" y="1934"/>
                    <a:pt x="36150" y="1976"/>
                  </a:cubicBezTo>
                  <a:cubicBezTo>
                    <a:pt x="36150" y="2042"/>
                    <a:pt x="36150" y="2108"/>
                    <a:pt x="36140" y="2174"/>
                  </a:cubicBezTo>
                  <a:cubicBezTo>
                    <a:pt x="36112" y="2363"/>
                    <a:pt x="36084" y="2552"/>
                    <a:pt x="36055" y="2751"/>
                  </a:cubicBezTo>
                  <a:cubicBezTo>
                    <a:pt x="36055" y="2855"/>
                    <a:pt x="36046" y="2968"/>
                    <a:pt x="36055" y="3082"/>
                  </a:cubicBezTo>
                  <a:cubicBezTo>
                    <a:pt x="36055" y="3101"/>
                    <a:pt x="36065" y="3110"/>
                    <a:pt x="36084" y="3119"/>
                  </a:cubicBezTo>
                  <a:cubicBezTo>
                    <a:pt x="36102" y="3110"/>
                    <a:pt x="36131" y="3091"/>
                    <a:pt x="36150" y="3082"/>
                  </a:cubicBezTo>
                  <a:cubicBezTo>
                    <a:pt x="36159" y="3063"/>
                    <a:pt x="36169" y="3044"/>
                    <a:pt x="36169" y="3025"/>
                  </a:cubicBezTo>
                  <a:cubicBezTo>
                    <a:pt x="36187" y="2855"/>
                    <a:pt x="36206" y="2675"/>
                    <a:pt x="36225" y="2505"/>
                  </a:cubicBezTo>
                  <a:cubicBezTo>
                    <a:pt x="36254" y="2307"/>
                    <a:pt x="36282" y="2099"/>
                    <a:pt x="36301" y="1891"/>
                  </a:cubicBezTo>
                  <a:cubicBezTo>
                    <a:pt x="36386" y="1853"/>
                    <a:pt x="36480" y="1834"/>
                    <a:pt x="36575" y="1825"/>
                  </a:cubicBezTo>
                  <a:cubicBezTo>
                    <a:pt x="36613" y="1853"/>
                    <a:pt x="36632" y="1891"/>
                    <a:pt x="36613" y="1929"/>
                  </a:cubicBezTo>
                  <a:cubicBezTo>
                    <a:pt x="36594" y="2080"/>
                    <a:pt x="36566" y="2222"/>
                    <a:pt x="36537" y="2373"/>
                  </a:cubicBezTo>
                  <a:cubicBezTo>
                    <a:pt x="36509" y="2467"/>
                    <a:pt x="36509" y="2571"/>
                    <a:pt x="36528" y="2666"/>
                  </a:cubicBezTo>
                  <a:cubicBezTo>
                    <a:pt x="36528" y="2685"/>
                    <a:pt x="36556" y="2685"/>
                    <a:pt x="36566" y="2694"/>
                  </a:cubicBezTo>
                  <a:cubicBezTo>
                    <a:pt x="36575" y="2694"/>
                    <a:pt x="36584" y="2694"/>
                    <a:pt x="36594" y="2685"/>
                  </a:cubicBezTo>
                  <a:cubicBezTo>
                    <a:pt x="36603" y="2685"/>
                    <a:pt x="36613" y="2675"/>
                    <a:pt x="36613" y="2666"/>
                  </a:cubicBezTo>
                  <a:cubicBezTo>
                    <a:pt x="36622" y="2637"/>
                    <a:pt x="36632" y="2619"/>
                    <a:pt x="36641" y="2590"/>
                  </a:cubicBezTo>
                  <a:cubicBezTo>
                    <a:pt x="36698" y="2335"/>
                    <a:pt x="36736" y="2080"/>
                    <a:pt x="36764" y="1825"/>
                  </a:cubicBezTo>
                  <a:cubicBezTo>
                    <a:pt x="36764" y="1806"/>
                    <a:pt x="36773" y="1777"/>
                    <a:pt x="36783" y="1759"/>
                  </a:cubicBezTo>
                  <a:lnTo>
                    <a:pt x="37000" y="1702"/>
                  </a:lnTo>
                  <a:cubicBezTo>
                    <a:pt x="37038" y="1702"/>
                    <a:pt x="37066" y="1730"/>
                    <a:pt x="37066" y="1768"/>
                  </a:cubicBezTo>
                  <a:cubicBezTo>
                    <a:pt x="37066" y="1796"/>
                    <a:pt x="37066" y="1825"/>
                    <a:pt x="37057" y="1853"/>
                  </a:cubicBezTo>
                  <a:cubicBezTo>
                    <a:pt x="37019" y="2127"/>
                    <a:pt x="36972" y="2401"/>
                    <a:pt x="36944" y="2685"/>
                  </a:cubicBezTo>
                  <a:cubicBezTo>
                    <a:pt x="36934" y="2789"/>
                    <a:pt x="36934" y="2902"/>
                    <a:pt x="36934" y="3015"/>
                  </a:cubicBezTo>
                  <a:cubicBezTo>
                    <a:pt x="36944" y="3025"/>
                    <a:pt x="36953" y="3044"/>
                    <a:pt x="36972" y="3044"/>
                  </a:cubicBezTo>
                  <a:cubicBezTo>
                    <a:pt x="36991" y="3044"/>
                    <a:pt x="37000" y="3034"/>
                    <a:pt x="37010" y="3025"/>
                  </a:cubicBezTo>
                  <a:cubicBezTo>
                    <a:pt x="37029" y="2987"/>
                    <a:pt x="37038" y="2959"/>
                    <a:pt x="37047" y="2921"/>
                  </a:cubicBezTo>
                  <a:cubicBezTo>
                    <a:pt x="37104" y="2496"/>
                    <a:pt x="37189" y="2080"/>
                    <a:pt x="37208" y="1664"/>
                  </a:cubicBezTo>
                  <a:cubicBezTo>
                    <a:pt x="37284" y="1617"/>
                    <a:pt x="37378" y="1588"/>
                    <a:pt x="37463" y="1588"/>
                  </a:cubicBezTo>
                  <a:cubicBezTo>
                    <a:pt x="37511" y="1588"/>
                    <a:pt x="37539" y="1617"/>
                    <a:pt x="37539" y="1664"/>
                  </a:cubicBezTo>
                  <a:cubicBezTo>
                    <a:pt x="37539" y="1702"/>
                    <a:pt x="37539" y="1740"/>
                    <a:pt x="37529" y="1768"/>
                  </a:cubicBezTo>
                  <a:cubicBezTo>
                    <a:pt x="37511" y="1900"/>
                    <a:pt x="37492" y="2023"/>
                    <a:pt x="37473" y="2155"/>
                  </a:cubicBezTo>
                  <a:cubicBezTo>
                    <a:pt x="37444" y="2326"/>
                    <a:pt x="37435" y="2505"/>
                    <a:pt x="37454" y="2675"/>
                  </a:cubicBezTo>
                  <a:cubicBezTo>
                    <a:pt x="37463" y="2694"/>
                    <a:pt x="37482" y="2704"/>
                    <a:pt x="37492" y="2713"/>
                  </a:cubicBezTo>
                  <a:cubicBezTo>
                    <a:pt x="37511" y="2713"/>
                    <a:pt x="37529" y="2704"/>
                    <a:pt x="37539" y="2685"/>
                  </a:cubicBezTo>
                  <a:cubicBezTo>
                    <a:pt x="37558" y="2656"/>
                    <a:pt x="37567" y="2619"/>
                    <a:pt x="37567" y="2581"/>
                  </a:cubicBezTo>
                  <a:cubicBezTo>
                    <a:pt x="37586" y="2241"/>
                    <a:pt x="37662" y="1910"/>
                    <a:pt x="37700" y="1570"/>
                  </a:cubicBezTo>
                  <a:cubicBezTo>
                    <a:pt x="37766" y="1522"/>
                    <a:pt x="37841" y="1494"/>
                    <a:pt x="37917" y="1484"/>
                  </a:cubicBezTo>
                  <a:cubicBezTo>
                    <a:pt x="37923" y="1483"/>
                    <a:pt x="37929" y="1483"/>
                    <a:pt x="37935" y="1483"/>
                  </a:cubicBezTo>
                  <a:cubicBezTo>
                    <a:pt x="37974" y="1483"/>
                    <a:pt x="38003" y="1508"/>
                    <a:pt x="38011" y="1541"/>
                  </a:cubicBezTo>
                  <a:cubicBezTo>
                    <a:pt x="38011" y="1598"/>
                    <a:pt x="38021" y="1664"/>
                    <a:pt x="38021" y="1730"/>
                  </a:cubicBezTo>
                  <a:lnTo>
                    <a:pt x="38021" y="2590"/>
                  </a:lnTo>
                  <a:cubicBezTo>
                    <a:pt x="38002" y="2675"/>
                    <a:pt x="38021" y="2751"/>
                    <a:pt x="38068" y="2826"/>
                  </a:cubicBezTo>
                  <a:cubicBezTo>
                    <a:pt x="38115" y="2826"/>
                    <a:pt x="38144" y="2798"/>
                    <a:pt x="38153" y="2760"/>
                  </a:cubicBezTo>
                  <a:cubicBezTo>
                    <a:pt x="38163" y="2704"/>
                    <a:pt x="38163" y="2647"/>
                    <a:pt x="38163" y="2600"/>
                  </a:cubicBezTo>
                  <a:lnTo>
                    <a:pt x="38163" y="1626"/>
                  </a:lnTo>
                  <a:cubicBezTo>
                    <a:pt x="38163" y="1579"/>
                    <a:pt x="38172" y="1541"/>
                    <a:pt x="38172" y="1494"/>
                  </a:cubicBezTo>
                  <a:cubicBezTo>
                    <a:pt x="38191" y="1484"/>
                    <a:pt x="38210" y="1475"/>
                    <a:pt x="38238" y="1466"/>
                  </a:cubicBezTo>
                  <a:cubicBezTo>
                    <a:pt x="38333" y="1456"/>
                    <a:pt x="38427" y="1447"/>
                    <a:pt x="38531" y="1437"/>
                  </a:cubicBezTo>
                  <a:cubicBezTo>
                    <a:pt x="38541" y="1494"/>
                    <a:pt x="38550" y="1551"/>
                    <a:pt x="38550" y="1598"/>
                  </a:cubicBezTo>
                  <a:lnTo>
                    <a:pt x="38550" y="2401"/>
                  </a:lnTo>
                  <a:cubicBezTo>
                    <a:pt x="38550" y="2505"/>
                    <a:pt x="38560" y="2609"/>
                    <a:pt x="38560" y="2713"/>
                  </a:cubicBezTo>
                  <a:cubicBezTo>
                    <a:pt x="38569" y="2732"/>
                    <a:pt x="38578" y="2751"/>
                    <a:pt x="38597" y="2770"/>
                  </a:cubicBezTo>
                  <a:cubicBezTo>
                    <a:pt x="38601" y="2773"/>
                    <a:pt x="38605" y="2775"/>
                    <a:pt x="38609" y="2775"/>
                  </a:cubicBezTo>
                  <a:cubicBezTo>
                    <a:pt x="38629" y="2775"/>
                    <a:pt x="38656" y="2741"/>
                    <a:pt x="38664" y="2694"/>
                  </a:cubicBezTo>
                  <a:cubicBezTo>
                    <a:pt x="38673" y="2609"/>
                    <a:pt x="38682" y="2534"/>
                    <a:pt x="38682" y="2448"/>
                  </a:cubicBezTo>
                  <a:lnTo>
                    <a:pt x="38682" y="1475"/>
                  </a:lnTo>
                  <a:cubicBezTo>
                    <a:pt x="38682" y="1447"/>
                    <a:pt x="38682" y="1428"/>
                    <a:pt x="38692" y="1399"/>
                  </a:cubicBezTo>
                  <a:cubicBezTo>
                    <a:pt x="38702" y="1394"/>
                    <a:pt x="38712" y="1392"/>
                    <a:pt x="38722" y="1392"/>
                  </a:cubicBezTo>
                  <a:cubicBezTo>
                    <a:pt x="38749" y="1392"/>
                    <a:pt x="38773" y="1410"/>
                    <a:pt x="38786" y="1437"/>
                  </a:cubicBezTo>
                  <a:cubicBezTo>
                    <a:pt x="38843" y="1522"/>
                    <a:pt x="38862" y="1626"/>
                    <a:pt x="38862" y="1730"/>
                  </a:cubicBezTo>
                  <a:cubicBezTo>
                    <a:pt x="38862" y="1891"/>
                    <a:pt x="38853" y="2042"/>
                    <a:pt x="38853" y="2203"/>
                  </a:cubicBezTo>
                  <a:cubicBezTo>
                    <a:pt x="38853" y="2297"/>
                    <a:pt x="38853" y="2392"/>
                    <a:pt x="38862" y="2477"/>
                  </a:cubicBezTo>
                  <a:cubicBezTo>
                    <a:pt x="38862" y="2505"/>
                    <a:pt x="38909" y="2543"/>
                    <a:pt x="38947" y="2552"/>
                  </a:cubicBezTo>
                  <a:cubicBezTo>
                    <a:pt x="38985" y="2543"/>
                    <a:pt x="39013" y="2524"/>
                    <a:pt x="39032" y="2486"/>
                  </a:cubicBezTo>
                  <a:cubicBezTo>
                    <a:pt x="39042" y="2373"/>
                    <a:pt x="39042" y="2269"/>
                    <a:pt x="39051" y="2146"/>
                  </a:cubicBezTo>
                  <a:cubicBezTo>
                    <a:pt x="39108" y="2165"/>
                    <a:pt x="39089" y="2203"/>
                    <a:pt x="39089" y="2222"/>
                  </a:cubicBezTo>
                  <a:cubicBezTo>
                    <a:pt x="39089" y="2278"/>
                    <a:pt x="39079" y="2344"/>
                    <a:pt x="39117" y="2382"/>
                  </a:cubicBezTo>
                  <a:cubicBezTo>
                    <a:pt x="39164" y="2382"/>
                    <a:pt x="39193" y="2354"/>
                    <a:pt x="39193" y="2316"/>
                  </a:cubicBezTo>
                  <a:cubicBezTo>
                    <a:pt x="39202" y="2184"/>
                    <a:pt x="39221" y="2061"/>
                    <a:pt x="39231" y="1929"/>
                  </a:cubicBezTo>
                  <a:cubicBezTo>
                    <a:pt x="39240" y="1787"/>
                    <a:pt x="39278" y="1655"/>
                    <a:pt x="39335" y="1522"/>
                  </a:cubicBezTo>
                  <a:cubicBezTo>
                    <a:pt x="39353" y="1475"/>
                    <a:pt x="39382" y="1418"/>
                    <a:pt x="39420" y="1371"/>
                  </a:cubicBezTo>
                  <a:lnTo>
                    <a:pt x="39590" y="1371"/>
                  </a:lnTo>
                  <a:cubicBezTo>
                    <a:pt x="39637" y="1371"/>
                    <a:pt x="39665" y="1409"/>
                    <a:pt x="39665" y="1447"/>
                  </a:cubicBezTo>
                  <a:cubicBezTo>
                    <a:pt x="39675" y="1513"/>
                    <a:pt x="39675" y="1579"/>
                    <a:pt x="39665" y="1636"/>
                  </a:cubicBezTo>
                  <a:cubicBezTo>
                    <a:pt x="39646" y="1815"/>
                    <a:pt x="39609" y="1985"/>
                    <a:pt x="39580" y="2155"/>
                  </a:cubicBezTo>
                  <a:cubicBezTo>
                    <a:pt x="39552" y="2335"/>
                    <a:pt x="39542" y="2505"/>
                    <a:pt x="39571" y="2685"/>
                  </a:cubicBezTo>
                  <a:cubicBezTo>
                    <a:pt x="39571" y="2694"/>
                    <a:pt x="39590" y="2704"/>
                    <a:pt x="39599" y="2713"/>
                  </a:cubicBezTo>
                  <a:cubicBezTo>
                    <a:pt x="39618" y="2704"/>
                    <a:pt x="39637" y="2694"/>
                    <a:pt x="39646" y="2685"/>
                  </a:cubicBezTo>
                  <a:cubicBezTo>
                    <a:pt x="39665" y="2656"/>
                    <a:pt x="39665" y="2628"/>
                    <a:pt x="39665" y="2600"/>
                  </a:cubicBezTo>
                  <a:cubicBezTo>
                    <a:pt x="39675" y="2382"/>
                    <a:pt x="39703" y="2155"/>
                    <a:pt x="39741" y="1938"/>
                  </a:cubicBezTo>
                  <a:cubicBezTo>
                    <a:pt x="39769" y="1777"/>
                    <a:pt x="39779" y="1617"/>
                    <a:pt x="39798" y="1447"/>
                  </a:cubicBezTo>
                  <a:cubicBezTo>
                    <a:pt x="39798" y="1399"/>
                    <a:pt x="39845" y="1362"/>
                    <a:pt x="39892" y="1362"/>
                  </a:cubicBezTo>
                  <a:cubicBezTo>
                    <a:pt x="39930" y="1362"/>
                    <a:pt x="39977" y="1371"/>
                    <a:pt x="40015" y="1381"/>
                  </a:cubicBezTo>
                  <a:cubicBezTo>
                    <a:pt x="40053" y="1381"/>
                    <a:pt x="40081" y="1418"/>
                    <a:pt x="40081" y="1456"/>
                  </a:cubicBezTo>
                  <a:cubicBezTo>
                    <a:pt x="40100" y="1579"/>
                    <a:pt x="40091" y="1711"/>
                    <a:pt x="40062" y="1844"/>
                  </a:cubicBezTo>
                  <a:cubicBezTo>
                    <a:pt x="40024" y="2052"/>
                    <a:pt x="39987" y="2259"/>
                    <a:pt x="39939" y="2467"/>
                  </a:cubicBezTo>
                  <a:cubicBezTo>
                    <a:pt x="39911" y="2562"/>
                    <a:pt x="39902" y="2666"/>
                    <a:pt x="39911" y="2770"/>
                  </a:cubicBezTo>
                  <a:cubicBezTo>
                    <a:pt x="39911" y="2794"/>
                    <a:pt x="39932" y="2819"/>
                    <a:pt x="39950" y="2819"/>
                  </a:cubicBezTo>
                  <a:cubicBezTo>
                    <a:pt x="39953" y="2819"/>
                    <a:pt x="39956" y="2818"/>
                    <a:pt x="39958" y="2817"/>
                  </a:cubicBezTo>
                  <a:cubicBezTo>
                    <a:pt x="39987" y="2808"/>
                    <a:pt x="40015" y="2789"/>
                    <a:pt x="40024" y="2770"/>
                  </a:cubicBezTo>
                  <a:cubicBezTo>
                    <a:pt x="40091" y="2392"/>
                    <a:pt x="40195" y="2023"/>
                    <a:pt x="40195" y="1645"/>
                  </a:cubicBezTo>
                  <a:cubicBezTo>
                    <a:pt x="40195" y="1579"/>
                    <a:pt x="40195" y="1513"/>
                    <a:pt x="40195" y="1466"/>
                  </a:cubicBezTo>
                  <a:cubicBezTo>
                    <a:pt x="40226" y="1426"/>
                    <a:pt x="40264" y="1407"/>
                    <a:pt x="40309" y="1407"/>
                  </a:cubicBezTo>
                  <a:cubicBezTo>
                    <a:pt x="40318" y="1407"/>
                    <a:pt x="40327" y="1407"/>
                    <a:pt x="40336" y="1409"/>
                  </a:cubicBezTo>
                  <a:cubicBezTo>
                    <a:pt x="40374" y="1409"/>
                    <a:pt x="40412" y="1409"/>
                    <a:pt x="40450" y="1418"/>
                  </a:cubicBezTo>
                  <a:cubicBezTo>
                    <a:pt x="40667" y="1437"/>
                    <a:pt x="40686" y="1447"/>
                    <a:pt x="40629" y="1655"/>
                  </a:cubicBezTo>
                  <a:cubicBezTo>
                    <a:pt x="40544" y="1985"/>
                    <a:pt x="40469" y="2316"/>
                    <a:pt x="40402" y="2656"/>
                  </a:cubicBezTo>
                  <a:cubicBezTo>
                    <a:pt x="40393" y="2694"/>
                    <a:pt x="40393" y="2723"/>
                    <a:pt x="40393" y="2760"/>
                  </a:cubicBezTo>
                  <a:cubicBezTo>
                    <a:pt x="40402" y="2779"/>
                    <a:pt x="40412" y="2789"/>
                    <a:pt x="40431" y="2798"/>
                  </a:cubicBezTo>
                  <a:cubicBezTo>
                    <a:pt x="40450" y="2798"/>
                    <a:pt x="40469" y="2789"/>
                    <a:pt x="40478" y="2770"/>
                  </a:cubicBezTo>
                  <a:cubicBezTo>
                    <a:pt x="40497" y="2723"/>
                    <a:pt x="40516" y="2666"/>
                    <a:pt x="40535" y="2609"/>
                  </a:cubicBezTo>
                  <a:lnTo>
                    <a:pt x="40743" y="2467"/>
                  </a:lnTo>
                  <a:lnTo>
                    <a:pt x="40780" y="2467"/>
                  </a:lnTo>
                  <a:cubicBezTo>
                    <a:pt x="40828" y="2581"/>
                    <a:pt x="40762" y="2713"/>
                    <a:pt x="40818" y="2845"/>
                  </a:cubicBezTo>
                  <a:cubicBezTo>
                    <a:pt x="40837" y="2826"/>
                    <a:pt x="40847" y="2798"/>
                    <a:pt x="40856" y="2770"/>
                  </a:cubicBezTo>
                  <a:cubicBezTo>
                    <a:pt x="40875" y="2619"/>
                    <a:pt x="40894" y="2467"/>
                    <a:pt x="40913" y="2297"/>
                  </a:cubicBezTo>
                  <a:cubicBezTo>
                    <a:pt x="40922" y="2165"/>
                    <a:pt x="40970" y="2042"/>
                    <a:pt x="41055" y="1948"/>
                  </a:cubicBezTo>
                  <a:cubicBezTo>
                    <a:pt x="41102" y="1900"/>
                    <a:pt x="41140" y="1844"/>
                    <a:pt x="41168" y="1787"/>
                  </a:cubicBezTo>
                  <a:cubicBezTo>
                    <a:pt x="41215" y="1711"/>
                    <a:pt x="41291" y="1664"/>
                    <a:pt x="41385" y="1655"/>
                  </a:cubicBezTo>
                  <a:cubicBezTo>
                    <a:pt x="41424" y="1646"/>
                    <a:pt x="41462" y="1641"/>
                    <a:pt x="41500" y="1641"/>
                  </a:cubicBezTo>
                  <a:cubicBezTo>
                    <a:pt x="41547" y="1641"/>
                    <a:pt x="41594" y="1648"/>
                    <a:pt x="41641" y="1664"/>
                  </a:cubicBezTo>
                  <a:cubicBezTo>
                    <a:pt x="41669" y="1730"/>
                    <a:pt x="41678" y="1806"/>
                    <a:pt x="41650" y="1881"/>
                  </a:cubicBezTo>
                  <a:cubicBezTo>
                    <a:pt x="41612" y="2193"/>
                    <a:pt x="41546" y="2496"/>
                    <a:pt x="41461" y="2808"/>
                  </a:cubicBezTo>
                  <a:cubicBezTo>
                    <a:pt x="41451" y="2826"/>
                    <a:pt x="41451" y="2855"/>
                    <a:pt x="41451" y="2883"/>
                  </a:cubicBezTo>
                  <a:cubicBezTo>
                    <a:pt x="41461" y="2902"/>
                    <a:pt x="41470" y="2912"/>
                    <a:pt x="41489" y="2921"/>
                  </a:cubicBezTo>
                  <a:cubicBezTo>
                    <a:pt x="41508" y="2921"/>
                    <a:pt x="41537" y="2921"/>
                    <a:pt x="41537" y="2902"/>
                  </a:cubicBezTo>
                  <a:cubicBezTo>
                    <a:pt x="41612" y="2732"/>
                    <a:pt x="41659" y="2552"/>
                    <a:pt x="41688" y="2373"/>
                  </a:cubicBezTo>
                  <a:cubicBezTo>
                    <a:pt x="41716" y="2174"/>
                    <a:pt x="41735" y="1966"/>
                    <a:pt x="41754" y="1768"/>
                  </a:cubicBezTo>
                  <a:cubicBezTo>
                    <a:pt x="41754" y="1711"/>
                    <a:pt x="41763" y="1655"/>
                    <a:pt x="41792" y="1607"/>
                  </a:cubicBezTo>
                  <a:cubicBezTo>
                    <a:pt x="41801" y="1598"/>
                    <a:pt x="41820" y="1588"/>
                    <a:pt x="41839" y="1588"/>
                  </a:cubicBezTo>
                  <a:cubicBezTo>
                    <a:pt x="41858" y="1588"/>
                    <a:pt x="41886" y="1607"/>
                    <a:pt x="41886" y="1617"/>
                  </a:cubicBezTo>
                  <a:cubicBezTo>
                    <a:pt x="41896" y="1711"/>
                    <a:pt x="41905" y="1796"/>
                    <a:pt x="41915" y="1900"/>
                  </a:cubicBezTo>
                  <a:lnTo>
                    <a:pt x="42066" y="1966"/>
                  </a:lnTo>
                  <a:cubicBezTo>
                    <a:pt x="42066" y="1985"/>
                    <a:pt x="42075" y="2004"/>
                    <a:pt x="42075" y="2014"/>
                  </a:cubicBezTo>
                  <a:cubicBezTo>
                    <a:pt x="42009" y="2269"/>
                    <a:pt x="41933" y="2515"/>
                    <a:pt x="41867" y="2770"/>
                  </a:cubicBezTo>
                  <a:cubicBezTo>
                    <a:pt x="41839" y="2845"/>
                    <a:pt x="41839" y="2930"/>
                    <a:pt x="41867" y="3015"/>
                  </a:cubicBezTo>
                  <a:cubicBezTo>
                    <a:pt x="41877" y="3015"/>
                    <a:pt x="41877" y="3025"/>
                    <a:pt x="41886" y="3025"/>
                  </a:cubicBezTo>
                  <a:cubicBezTo>
                    <a:pt x="41896" y="3025"/>
                    <a:pt x="41915" y="3025"/>
                    <a:pt x="41915" y="3015"/>
                  </a:cubicBezTo>
                  <a:cubicBezTo>
                    <a:pt x="41933" y="2968"/>
                    <a:pt x="41962" y="2912"/>
                    <a:pt x="41981" y="2864"/>
                  </a:cubicBezTo>
                  <a:cubicBezTo>
                    <a:pt x="42056" y="2552"/>
                    <a:pt x="42132" y="2250"/>
                    <a:pt x="42208" y="1948"/>
                  </a:cubicBezTo>
                  <a:cubicBezTo>
                    <a:pt x="42217" y="1863"/>
                    <a:pt x="42264" y="1787"/>
                    <a:pt x="42340" y="1740"/>
                  </a:cubicBezTo>
                  <a:cubicBezTo>
                    <a:pt x="42378" y="1711"/>
                    <a:pt x="42415" y="1683"/>
                    <a:pt x="42453" y="1655"/>
                  </a:cubicBezTo>
                  <a:cubicBezTo>
                    <a:pt x="42574" y="1568"/>
                    <a:pt x="42727" y="1521"/>
                    <a:pt x="42876" y="1521"/>
                  </a:cubicBezTo>
                  <a:cubicBezTo>
                    <a:pt x="42889" y="1521"/>
                    <a:pt x="42903" y="1521"/>
                    <a:pt x="42916" y="1522"/>
                  </a:cubicBezTo>
                  <a:lnTo>
                    <a:pt x="43124" y="1532"/>
                  </a:lnTo>
                  <a:cubicBezTo>
                    <a:pt x="43124" y="1532"/>
                    <a:pt x="43134" y="1541"/>
                    <a:pt x="43153" y="1560"/>
                  </a:cubicBezTo>
                  <a:cubicBezTo>
                    <a:pt x="43143" y="1617"/>
                    <a:pt x="43134" y="1673"/>
                    <a:pt x="43115" y="1740"/>
                  </a:cubicBezTo>
                  <a:cubicBezTo>
                    <a:pt x="43049" y="1976"/>
                    <a:pt x="42992" y="2203"/>
                    <a:pt x="42926" y="2430"/>
                  </a:cubicBezTo>
                  <a:cubicBezTo>
                    <a:pt x="42926" y="2458"/>
                    <a:pt x="42926" y="2486"/>
                    <a:pt x="42926" y="2515"/>
                  </a:cubicBezTo>
                  <a:cubicBezTo>
                    <a:pt x="42926" y="2524"/>
                    <a:pt x="42935" y="2534"/>
                    <a:pt x="42945" y="2534"/>
                  </a:cubicBezTo>
                  <a:cubicBezTo>
                    <a:pt x="42954" y="2534"/>
                    <a:pt x="42973" y="2534"/>
                    <a:pt x="42992" y="2524"/>
                  </a:cubicBezTo>
                  <a:cubicBezTo>
                    <a:pt x="43001" y="2515"/>
                    <a:pt x="43011" y="2505"/>
                    <a:pt x="43020" y="2486"/>
                  </a:cubicBezTo>
                  <a:cubicBezTo>
                    <a:pt x="43115" y="2155"/>
                    <a:pt x="43209" y="1825"/>
                    <a:pt x="43313" y="1484"/>
                  </a:cubicBezTo>
                  <a:cubicBezTo>
                    <a:pt x="43361" y="1475"/>
                    <a:pt x="43417" y="1466"/>
                    <a:pt x="43474" y="1456"/>
                  </a:cubicBezTo>
                  <a:cubicBezTo>
                    <a:pt x="43512" y="1456"/>
                    <a:pt x="43540" y="1484"/>
                    <a:pt x="43540" y="1532"/>
                  </a:cubicBezTo>
                  <a:cubicBezTo>
                    <a:pt x="43540" y="1560"/>
                    <a:pt x="43531" y="1588"/>
                    <a:pt x="43521" y="1607"/>
                  </a:cubicBezTo>
                  <a:cubicBezTo>
                    <a:pt x="43502" y="1721"/>
                    <a:pt x="43474" y="1825"/>
                    <a:pt x="43455" y="1938"/>
                  </a:cubicBezTo>
                  <a:cubicBezTo>
                    <a:pt x="43446" y="2033"/>
                    <a:pt x="43436" y="2137"/>
                    <a:pt x="43436" y="2241"/>
                  </a:cubicBezTo>
                  <a:cubicBezTo>
                    <a:pt x="43436" y="2278"/>
                    <a:pt x="43427" y="2326"/>
                    <a:pt x="43464" y="2354"/>
                  </a:cubicBezTo>
                  <a:cubicBezTo>
                    <a:pt x="43531" y="2316"/>
                    <a:pt x="43521" y="2241"/>
                    <a:pt x="43540" y="2184"/>
                  </a:cubicBezTo>
                  <a:cubicBezTo>
                    <a:pt x="43568" y="2042"/>
                    <a:pt x="43597" y="1891"/>
                    <a:pt x="43625" y="1749"/>
                  </a:cubicBezTo>
                  <a:cubicBezTo>
                    <a:pt x="43635" y="1692"/>
                    <a:pt x="43653" y="1645"/>
                    <a:pt x="43663" y="1588"/>
                  </a:cubicBezTo>
                  <a:cubicBezTo>
                    <a:pt x="43687" y="1485"/>
                    <a:pt x="43704" y="1442"/>
                    <a:pt x="43815" y="1442"/>
                  </a:cubicBezTo>
                  <a:cubicBezTo>
                    <a:pt x="43836" y="1442"/>
                    <a:pt x="43861" y="1444"/>
                    <a:pt x="43890" y="1447"/>
                  </a:cubicBezTo>
                  <a:cubicBezTo>
                    <a:pt x="43928" y="1447"/>
                    <a:pt x="43965" y="1475"/>
                    <a:pt x="43965" y="1513"/>
                  </a:cubicBezTo>
                  <a:cubicBezTo>
                    <a:pt x="43965" y="1598"/>
                    <a:pt x="43956" y="1673"/>
                    <a:pt x="43946" y="1759"/>
                  </a:cubicBezTo>
                  <a:cubicBezTo>
                    <a:pt x="43937" y="1815"/>
                    <a:pt x="43909" y="1863"/>
                    <a:pt x="43909" y="1919"/>
                  </a:cubicBezTo>
                  <a:cubicBezTo>
                    <a:pt x="43899" y="1976"/>
                    <a:pt x="43899" y="2042"/>
                    <a:pt x="43909" y="2108"/>
                  </a:cubicBezTo>
                  <a:cubicBezTo>
                    <a:pt x="43994" y="2108"/>
                    <a:pt x="43956" y="2023"/>
                    <a:pt x="44013" y="2004"/>
                  </a:cubicBezTo>
                  <a:cubicBezTo>
                    <a:pt x="44069" y="1985"/>
                    <a:pt x="44117" y="1957"/>
                    <a:pt x="44154" y="1910"/>
                  </a:cubicBezTo>
                  <a:cubicBezTo>
                    <a:pt x="44249" y="1787"/>
                    <a:pt x="44372" y="1683"/>
                    <a:pt x="44504" y="1588"/>
                  </a:cubicBezTo>
                  <a:cubicBezTo>
                    <a:pt x="44576" y="1543"/>
                    <a:pt x="44662" y="1515"/>
                    <a:pt x="44749" y="1515"/>
                  </a:cubicBezTo>
                  <a:cubicBezTo>
                    <a:pt x="44787" y="1515"/>
                    <a:pt x="44826" y="1520"/>
                    <a:pt x="44863" y="1532"/>
                  </a:cubicBezTo>
                  <a:cubicBezTo>
                    <a:pt x="44882" y="1551"/>
                    <a:pt x="44892" y="1570"/>
                    <a:pt x="44892" y="1598"/>
                  </a:cubicBezTo>
                  <a:cubicBezTo>
                    <a:pt x="44882" y="1655"/>
                    <a:pt x="44863" y="1702"/>
                    <a:pt x="44854" y="1759"/>
                  </a:cubicBezTo>
                  <a:cubicBezTo>
                    <a:pt x="44806" y="1900"/>
                    <a:pt x="44769" y="2042"/>
                    <a:pt x="44731" y="2184"/>
                  </a:cubicBezTo>
                  <a:cubicBezTo>
                    <a:pt x="44721" y="2231"/>
                    <a:pt x="44721" y="2278"/>
                    <a:pt x="44731" y="2326"/>
                  </a:cubicBezTo>
                  <a:cubicBezTo>
                    <a:pt x="44740" y="2335"/>
                    <a:pt x="44750" y="2344"/>
                    <a:pt x="44769" y="2354"/>
                  </a:cubicBezTo>
                  <a:cubicBezTo>
                    <a:pt x="44788" y="2354"/>
                    <a:pt x="44816" y="2354"/>
                    <a:pt x="44816" y="2335"/>
                  </a:cubicBezTo>
                  <a:cubicBezTo>
                    <a:pt x="44844" y="2259"/>
                    <a:pt x="44873" y="2184"/>
                    <a:pt x="44892" y="2099"/>
                  </a:cubicBezTo>
                  <a:cubicBezTo>
                    <a:pt x="44939" y="1919"/>
                    <a:pt x="44995" y="1740"/>
                    <a:pt x="45071" y="1570"/>
                  </a:cubicBezTo>
                  <a:cubicBezTo>
                    <a:pt x="45099" y="1503"/>
                    <a:pt x="45156" y="1447"/>
                    <a:pt x="45222" y="1418"/>
                  </a:cubicBezTo>
                  <a:cubicBezTo>
                    <a:pt x="45317" y="1381"/>
                    <a:pt x="45411" y="1352"/>
                    <a:pt x="45506" y="1333"/>
                  </a:cubicBezTo>
                  <a:cubicBezTo>
                    <a:pt x="45770" y="1314"/>
                    <a:pt x="46026" y="1286"/>
                    <a:pt x="46290" y="1267"/>
                  </a:cubicBezTo>
                  <a:cubicBezTo>
                    <a:pt x="46302" y="1265"/>
                    <a:pt x="46314" y="1265"/>
                    <a:pt x="46325" y="1265"/>
                  </a:cubicBezTo>
                  <a:cubicBezTo>
                    <a:pt x="46380" y="1265"/>
                    <a:pt x="46434" y="1282"/>
                    <a:pt x="46489" y="1305"/>
                  </a:cubicBezTo>
                  <a:cubicBezTo>
                    <a:pt x="46526" y="1248"/>
                    <a:pt x="46583" y="1220"/>
                    <a:pt x="46649" y="1220"/>
                  </a:cubicBezTo>
                  <a:cubicBezTo>
                    <a:pt x="46971" y="1182"/>
                    <a:pt x="47283" y="1116"/>
                    <a:pt x="47594" y="1059"/>
                  </a:cubicBezTo>
                  <a:cubicBezTo>
                    <a:pt x="48001" y="984"/>
                    <a:pt x="48398" y="861"/>
                    <a:pt x="48785" y="719"/>
                  </a:cubicBezTo>
                  <a:cubicBezTo>
                    <a:pt x="49107" y="596"/>
                    <a:pt x="49428" y="483"/>
                    <a:pt x="49749" y="398"/>
                  </a:cubicBezTo>
                  <a:cubicBezTo>
                    <a:pt x="49900" y="350"/>
                    <a:pt x="50061" y="294"/>
                    <a:pt x="50203" y="228"/>
                  </a:cubicBezTo>
                  <a:cubicBezTo>
                    <a:pt x="50241" y="199"/>
                    <a:pt x="50288" y="180"/>
                    <a:pt x="50335" y="180"/>
                  </a:cubicBezTo>
                  <a:close/>
                  <a:moveTo>
                    <a:pt x="3535" y="1"/>
                  </a:moveTo>
                  <a:cubicBezTo>
                    <a:pt x="3252" y="57"/>
                    <a:pt x="2987" y="152"/>
                    <a:pt x="2732" y="275"/>
                  </a:cubicBezTo>
                  <a:cubicBezTo>
                    <a:pt x="2638" y="322"/>
                    <a:pt x="2534" y="350"/>
                    <a:pt x="2430" y="360"/>
                  </a:cubicBezTo>
                  <a:cubicBezTo>
                    <a:pt x="2203" y="398"/>
                    <a:pt x="1995" y="464"/>
                    <a:pt x="1797" y="577"/>
                  </a:cubicBezTo>
                  <a:cubicBezTo>
                    <a:pt x="1636" y="662"/>
                    <a:pt x="1475" y="747"/>
                    <a:pt x="1305" y="813"/>
                  </a:cubicBezTo>
                  <a:cubicBezTo>
                    <a:pt x="1258" y="823"/>
                    <a:pt x="1220" y="851"/>
                    <a:pt x="1182" y="880"/>
                  </a:cubicBezTo>
                  <a:cubicBezTo>
                    <a:pt x="918" y="1097"/>
                    <a:pt x="672" y="1324"/>
                    <a:pt x="436" y="1579"/>
                  </a:cubicBezTo>
                  <a:cubicBezTo>
                    <a:pt x="351" y="1655"/>
                    <a:pt x="284" y="1749"/>
                    <a:pt x="237" y="1853"/>
                  </a:cubicBezTo>
                  <a:cubicBezTo>
                    <a:pt x="162" y="1995"/>
                    <a:pt x="67" y="2137"/>
                    <a:pt x="67" y="2316"/>
                  </a:cubicBezTo>
                  <a:cubicBezTo>
                    <a:pt x="67" y="2335"/>
                    <a:pt x="58" y="2354"/>
                    <a:pt x="48" y="2363"/>
                  </a:cubicBezTo>
                  <a:cubicBezTo>
                    <a:pt x="10" y="2467"/>
                    <a:pt x="1" y="2581"/>
                    <a:pt x="29" y="2694"/>
                  </a:cubicBezTo>
                  <a:cubicBezTo>
                    <a:pt x="39" y="2789"/>
                    <a:pt x="48" y="2874"/>
                    <a:pt x="67" y="2968"/>
                  </a:cubicBezTo>
                  <a:cubicBezTo>
                    <a:pt x="105" y="3053"/>
                    <a:pt x="95" y="3148"/>
                    <a:pt x="58" y="3233"/>
                  </a:cubicBezTo>
                  <a:cubicBezTo>
                    <a:pt x="29" y="3308"/>
                    <a:pt x="39" y="3384"/>
                    <a:pt x="67" y="3450"/>
                  </a:cubicBezTo>
                  <a:cubicBezTo>
                    <a:pt x="105" y="3573"/>
                    <a:pt x="143" y="3696"/>
                    <a:pt x="162" y="3828"/>
                  </a:cubicBezTo>
                  <a:cubicBezTo>
                    <a:pt x="209" y="4121"/>
                    <a:pt x="247" y="4414"/>
                    <a:pt x="284" y="4707"/>
                  </a:cubicBezTo>
                  <a:cubicBezTo>
                    <a:pt x="313" y="4962"/>
                    <a:pt x="369" y="5217"/>
                    <a:pt x="464" y="5463"/>
                  </a:cubicBezTo>
                  <a:cubicBezTo>
                    <a:pt x="540" y="5652"/>
                    <a:pt x="587" y="5851"/>
                    <a:pt x="625" y="6049"/>
                  </a:cubicBezTo>
                  <a:cubicBezTo>
                    <a:pt x="644" y="6210"/>
                    <a:pt x="644" y="6380"/>
                    <a:pt x="672" y="6541"/>
                  </a:cubicBezTo>
                  <a:cubicBezTo>
                    <a:pt x="710" y="6711"/>
                    <a:pt x="766" y="6862"/>
                    <a:pt x="795" y="7023"/>
                  </a:cubicBezTo>
                  <a:cubicBezTo>
                    <a:pt x="804" y="7164"/>
                    <a:pt x="861" y="7297"/>
                    <a:pt x="937" y="7419"/>
                  </a:cubicBezTo>
                  <a:cubicBezTo>
                    <a:pt x="955" y="7438"/>
                    <a:pt x="965" y="7467"/>
                    <a:pt x="965" y="7495"/>
                  </a:cubicBezTo>
                  <a:cubicBezTo>
                    <a:pt x="1031" y="7779"/>
                    <a:pt x="1088" y="8072"/>
                    <a:pt x="1144" y="8365"/>
                  </a:cubicBezTo>
                  <a:cubicBezTo>
                    <a:pt x="1182" y="8554"/>
                    <a:pt x="1220" y="8743"/>
                    <a:pt x="1248" y="8932"/>
                  </a:cubicBezTo>
                  <a:cubicBezTo>
                    <a:pt x="1333" y="9357"/>
                    <a:pt x="1400" y="9792"/>
                    <a:pt x="1437" y="10217"/>
                  </a:cubicBezTo>
                  <a:cubicBezTo>
                    <a:pt x="1437" y="10359"/>
                    <a:pt x="1466" y="10500"/>
                    <a:pt x="1513" y="10633"/>
                  </a:cubicBezTo>
                  <a:cubicBezTo>
                    <a:pt x="1560" y="10756"/>
                    <a:pt x="1589" y="10888"/>
                    <a:pt x="1617" y="11030"/>
                  </a:cubicBezTo>
                  <a:cubicBezTo>
                    <a:pt x="1645" y="11190"/>
                    <a:pt x="1674" y="11360"/>
                    <a:pt x="1711" y="11521"/>
                  </a:cubicBezTo>
                  <a:cubicBezTo>
                    <a:pt x="1749" y="11710"/>
                    <a:pt x="1797" y="11899"/>
                    <a:pt x="1825" y="12088"/>
                  </a:cubicBezTo>
                  <a:cubicBezTo>
                    <a:pt x="1891" y="12589"/>
                    <a:pt x="1957" y="13080"/>
                    <a:pt x="2014" y="13572"/>
                  </a:cubicBezTo>
                  <a:cubicBezTo>
                    <a:pt x="2042" y="13846"/>
                    <a:pt x="2052" y="14111"/>
                    <a:pt x="2090" y="14375"/>
                  </a:cubicBezTo>
                  <a:cubicBezTo>
                    <a:pt x="2118" y="14630"/>
                    <a:pt x="2127" y="14885"/>
                    <a:pt x="2118" y="15150"/>
                  </a:cubicBezTo>
                  <a:cubicBezTo>
                    <a:pt x="2108" y="15311"/>
                    <a:pt x="2118" y="15481"/>
                    <a:pt x="2137" y="15642"/>
                  </a:cubicBezTo>
                  <a:cubicBezTo>
                    <a:pt x="2222" y="16171"/>
                    <a:pt x="2307" y="16709"/>
                    <a:pt x="2364" y="17239"/>
                  </a:cubicBezTo>
                  <a:cubicBezTo>
                    <a:pt x="2392" y="17447"/>
                    <a:pt x="2420" y="17654"/>
                    <a:pt x="2458" y="17862"/>
                  </a:cubicBezTo>
                  <a:cubicBezTo>
                    <a:pt x="2515" y="18165"/>
                    <a:pt x="2534" y="18467"/>
                    <a:pt x="2524" y="18779"/>
                  </a:cubicBezTo>
                  <a:lnTo>
                    <a:pt x="2524" y="19554"/>
                  </a:lnTo>
                  <a:cubicBezTo>
                    <a:pt x="2534" y="19743"/>
                    <a:pt x="2553" y="19942"/>
                    <a:pt x="2581" y="20131"/>
                  </a:cubicBezTo>
                  <a:cubicBezTo>
                    <a:pt x="2590" y="20168"/>
                    <a:pt x="2600" y="20206"/>
                    <a:pt x="2619" y="20235"/>
                  </a:cubicBezTo>
                  <a:cubicBezTo>
                    <a:pt x="2675" y="20310"/>
                    <a:pt x="2704" y="20405"/>
                    <a:pt x="2694" y="20499"/>
                  </a:cubicBezTo>
                  <a:cubicBezTo>
                    <a:pt x="2704" y="20934"/>
                    <a:pt x="2742" y="21378"/>
                    <a:pt x="2798" y="21822"/>
                  </a:cubicBezTo>
                  <a:cubicBezTo>
                    <a:pt x="2798" y="21907"/>
                    <a:pt x="2827" y="21992"/>
                    <a:pt x="2874" y="22058"/>
                  </a:cubicBezTo>
                  <a:cubicBezTo>
                    <a:pt x="2921" y="22115"/>
                    <a:pt x="2940" y="22191"/>
                    <a:pt x="2931" y="22266"/>
                  </a:cubicBezTo>
                  <a:cubicBezTo>
                    <a:pt x="2931" y="22682"/>
                    <a:pt x="2931" y="23098"/>
                    <a:pt x="2921" y="23514"/>
                  </a:cubicBezTo>
                  <a:cubicBezTo>
                    <a:pt x="2893" y="24289"/>
                    <a:pt x="2893" y="25064"/>
                    <a:pt x="2931" y="25839"/>
                  </a:cubicBezTo>
                  <a:cubicBezTo>
                    <a:pt x="2959" y="26406"/>
                    <a:pt x="2968" y="26963"/>
                    <a:pt x="2959" y="27530"/>
                  </a:cubicBezTo>
                  <a:cubicBezTo>
                    <a:pt x="2959" y="27701"/>
                    <a:pt x="2940" y="27880"/>
                    <a:pt x="2940" y="28050"/>
                  </a:cubicBezTo>
                  <a:lnTo>
                    <a:pt x="2940" y="28220"/>
                  </a:lnTo>
                  <a:cubicBezTo>
                    <a:pt x="2940" y="28371"/>
                    <a:pt x="2950" y="28532"/>
                    <a:pt x="2959" y="28693"/>
                  </a:cubicBezTo>
                  <a:cubicBezTo>
                    <a:pt x="2968" y="28853"/>
                    <a:pt x="2978" y="28986"/>
                    <a:pt x="2987" y="29137"/>
                  </a:cubicBezTo>
                  <a:cubicBezTo>
                    <a:pt x="2997" y="29260"/>
                    <a:pt x="3016" y="29392"/>
                    <a:pt x="3016" y="29515"/>
                  </a:cubicBezTo>
                  <a:lnTo>
                    <a:pt x="3016" y="30460"/>
                  </a:lnTo>
                  <a:cubicBezTo>
                    <a:pt x="3016" y="30583"/>
                    <a:pt x="3016" y="30696"/>
                    <a:pt x="2997" y="30819"/>
                  </a:cubicBezTo>
                  <a:cubicBezTo>
                    <a:pt x="2968" y="31018"/>
                    <a:pt x="2950" y="31226"/>
                    <a:pt x="2959" y="31424"/>
                  </a:cubicBezTo>
                  <a:cubicBezTo>
                    <a:pt x="2950" y="32038"/>
                    <a:pt x="2950" y="32643"/>
                    <a:pt x="2959" y="33257"/>
                  </a:cubicBezTo>
                  <a:cubicBezTo>
                    <a:pt x="2950" y="33371"/>
                    <a:pt x="2959" y="33494"/>
                    <a:pt x="2978" y="33607"/>
                  </a:cubicBezTo>
                  <a:cubicBezTo>
                    <a:pt x="3006" y="33787"/>
                    <a:pt x="3016" y="33976"/>
                    <a:pt x="2997" y="34165"/>
                  </a:cubicBezTo>
                  <a:cubicBezTo>
                    <a:pt x="2987" y="34335"/>
                    <a:pt x="2968" y="34514"/>
                    <a:pt x="2950" y="34685"/>
                  </a:cubicBezTo>
                  <a:cubicBezTo>
                    <a:pt x="2921" y="34949"/>
                    <a:pt x="2902" y="35214"/>
                    <a:pt x="2864" y="35488"/>
                  </a:cubicBezTo>
                  <a:cubicBezTo>
                    <a:pt x="2827" y="35752"/>
                    <a:pt x="2779" y="36055"/>
                    <a:pt x="2761" y="36338"/>
                  </a:cubicBezTo>
                  <a:cubicBezTo>
                    <a:pt x="2751" y="36565"/>
                    <a:pt x="2713" y="36792"/>
                    <a:pt x="2685" y="37028"/>
                  </a:cubicBezTo>
                  <a:cubicBezTo>
                    <a:pt x="2657" y="37350"/>
                    <a:pt x="2619" y="37671"/>
                    <a:pt x="2590" y="37992"/>
                  </a:cubicBezTo>
                  <a:cubicBezTo>
                    <a:pt x="2562" y="38342"/>
                    <a:pt x="2553" y="38710"/>
                    <a:pt x="2524" y="39070"/>
                  </a:cubicBezTo>
                  <a:cubicBezTo>
                    <a:pt x="2524" y="39098"/>
                    <a:pt x="2524" y="39126"/>
                    <a:pt x="2515" y="39155"/>
                  </a:cubicBezTo>
                  <a:cubicBezTo>
                    <a:pt x="2458" y="39533"/>
                    <a:pt x="2401" y="39920"/>
                    <a:pt x="2354" y="40298"/>
                  </a:cubicBezTo>
                  <a:cubicBezTo>
                    <a:pt x="2326" y="40506"/>
                    <a:pt x="2279" y="40705"/>
                    <a:pt x="2193" y="40894"/>
                  </a:cubicBezTo>
                  <a:cubicBezTo>
                    <a:pt x="2033" y="41262"/>
                    <a:pt x="1957" y="41659"/>
                    <a:pt x="1834" y="42028"/>
                  </a:cubicBezTo>
                  <a:cubicBezTo>
                    <a:pt x="1825" y="42065"/>
                    <a:pt x="1815" y="42103"/>
                    <a:pt x="1815" y="42141"/>
                  </a:cubicBezTo>
                  <a:cubicBezTo>
                    <a:pt x="1749" y="42557"/>
                    <a:pt x="1664" y="42982"/>
                    <a:pt x="1551" y="43389"/>
                  </a:cubicBezTo>
                  <a:cubicBezTo>
                    <a:pt x="1513" y="43492"/>
                    <a:pt x="1494" y="43606"/>
                    <a:pt x="1475" y="43710"/>
                  </a:cubicBezTo>
                  <a:cubicBezTo>
                    <a:pt x="1447" y="43993"/>
                    <a:pt x="1390" y="44258"/>
                    <a:pt x="1296" y="44523"/>
                  </a:cubicBezTo>
                  <a:cubicBezTo>
                    <a:pt x="1248" y="44702"/>
                    <a:pt x="1192" y="44882"/>
                    <a:pt x="1154" y="45061"/>
                  </a:cubicBezTo>
                  <a:cubicBezTo>
                    <a:pt x="1088" y="45316"/>
                    <a:pt x="946" y="45562"/>
                    <a:pt x="899" y="45827"/>
                  </a:cubicBezTo>
                  <a:cubicBezTo>
                    <a:pt x="899" y="45827"/>
                    <a:pt x="889" y="45836"/>
                    <a:pt x="889" y="45846"/>
                  </a:cubicBezTo>
                  <a:cubicBezTo>
                    <a:pt x="814" y="45959"/>
                    <a:pt x="776" y="46082"/>
                    <a:pt x="757" y="46214"/>
                  </a:cubicBezTo>
                  <a:cubicBezTo>
                    <a:pt x="738" y="46252"/>
                    <a:pt x="729" y="46299"/>
                    <a:pt x="710" y="46337"/>
                  </a:cubicBezTo>
                  <a:cubicBezTo>
                    <a:pt x="691" y="46394"/>
                    <a:pt x="710" y="46441"/>
                    <a:pt x="757" y="46441"/>
                  </a:cubicBezTo>
                  <a:cubicBezTo>
                    <a:pt x="766" y="46440"/>
                    <a:pt x="775" y="46440"/>
                    <a:pt x="783" y="46440"/>
                  </a:cubicBezTo>
                  <a:cubicBezTo>
                    <a:pt x="859" y="46440"/>
                    <a:pt x="934" y="46475"/>
                    <a:pt x="993" y="46526"/>
                  </a:cubicBezTo>
                  <a:cubicBezTo>
                    <a:pt x="1031" y="46554"/>
                    <a:pt x="1050" y="46602"/>
                    <a:pt x="1031" y="46649"/>
                  </a:cubicBezTo>
                  <a:cubicBezTo>
                    <a:pt x="1022" y="46687"/>
                    <a:pt x="1012" y="46715"/>
                    <a:pt x="1012" y="46753"/>
                  </a:cubicBezTo>
                  <a:cubicBezTo>
                    <a:pt x="1012" y="46762"/>
                    <a:pt x="1031" y="46781"/>
                    <a:pt x="1040" y="46791"/>
                  </a:cubicBezTo>
                  <a:lnTo>
                    <a:pt x="1069" y="46791"/>
                  </a:lnTo>
                  <a:cubicBezTo>
                    <a:pt x="1107" y="46762"/>
                    <a:pt x="1144" y="46734"/>
                    <a:pt x="1173" y="46706"/>
                  </a:cubicBezTo>
                  <a:cubicBezTo>
                    <a:pt x="1258" y="46734"/>
                    <a:pt x="1333" y="46781"/>
                    <a:pt x="1400" y="46847"/>
                  </a:cubicBezTo>
                  <a:cubicBezTo>
                    <a:pt x="1428" y="46876"/>
                    <a:pt x="1466" y="46914"/>
                    <a:pt x="1504" y="46942"/>
                  </a:cubicBezTo>
                  <a:cubicBezTo>
                    <a:pt x="1664" y="47036"/>
                    <a:pt x="1853" y="47103"/>
                    <a:pt x="1957" y="47273"/>
                  </a:cubicBezTo>
                  <a:cubicBezTo>
                    <a:pt x="1957" y="47282"/>
                    <a:pt x="1967" y="47282"/>
                    <a:pt x="1976" y="47292"/>
                  </a:cubicBezTo>
                  <a:cubicBezTo>
                    <a:pt x="2121" y="47317"/>
                    <a:pt x="2243" y="47428"/>
                    <a:pt x="2398" y="47428"/>
                  </a:cubicBezTo>
                  <a:cubicBezTo>
                    <a:pt x="2415" y="47428"/>
                    <a:pt x="2431" y="47427"/>
                    <a:pt x="2449" y="47424"/>
                  </a:cubicBezTo>
                  <a:cubicBezTo>
                    <a:pt x="2480" y="47438"/>
                    <a:pt x="2512" y="47444"/>
                    <a:pt x="2544" y="47444"/>
                  </a:cubicBezTo>
                  <a:cubicBezTo>
                    <a:pt x="2599" y="47444"/>
                    <a:pt x="2652" y="47426"/>
                    <a:pt x="2694" y="47396"/>
                  </a:cubicBezTo>
                  <a:cubicBezTo>
                    <a:pt x="2751" y="47367"/>
                    <a:pt x="2761" y="47320"/>
                    <a:pt x="2723" y="47282"/>
                  </a:cubicBezTo>
                  <a:cubicBezTo>
                    <a:pt x="2675" y="47254"/>
                    <a:pt x="2647" y="47197"/>
                    <a:pt x="2647" y="47140"/>
                  </a:cubicBezTo>
                  <a:cubicBezTo>
                    <a:pt x="2647" y="47074"/>
                    <a:pt x="2647" y="47008"/>
                    <a:pt x="2647" y="46951"/>
                  </a:cubicBezTo>
                  <a:cubicBezTo>
                    <a:pt x="2638" y="46791"/>
                    <a:pt x="2666" y="46630"/>
                    <a:pt x="2713" y="46488"/>
                  </a:cubicBezTo>
                  <a:cubicBezTo>
                    <a:pt x="2713" y="46469"/>
                    <a:pt x="2751" y="46451"/>
                    <a:pt x="2770" y="46432"/>
                  </a:cubicBezTo>
                  <a:cubicBezTo>
                    <a:pt x="2817" y="46592"/>
                    <a:pt x="2855" y="46734"/>
                    <a:pt x="2893" y="46876"/>
                  </a:cubicBezTo>
                  <a:cubicBezTo>
                    <a:pt x="2931" y="47065"/>
                    <a:pt x="3072" y="47197"/>
                    <a:pt x="3195" y="47339"/>
                  </a:cubicBezTo>
                  <a:cubicBezTo>
                    <a:pt x="3209" y="47353"/>
                    <a:pt x="3228" y="47360"/>
                    <a:pt x="3247" y="47360"/>
                  </a:cubicBezTo>
                  <a:cubicBezTo>
                    <a:pt x="3266" y="47360"/>
                    <a:pt x="3285" y="47353"/>
                    <a:pt x="3299" y="47339"/>
                  </a:cubicBezTo>
                  <a:cubicBezTo>
                    <a:pt x="3328" y="47320"/>
                    <a:pt x="3356" y="47301"/>
                    <a:pt x="3375" y="47282"/>
                  </a:cubicBezTo>
                  <a:cubicBezTo>
                    <a:pt x="3611" y="47329"/>
                    <a:pt x="3828" y="47377"/>
                    <a:pt x="4046" y="47433"/>
                  </a:cubicBezTo>
                  <a:cubicBezTo>
                    <a:pt x="4178" y="47471"/>
                    <a:pt x="4329" y="47481"/>
                    <a:pt x="4471" y="47481"/>
                  </a:cubicBezTo>
                  <a:lnTo>
                    <a:pt x="5350" y="47481"/>
                  </a:lnTo>
                  <a:cubicBezTo>
                    <a:pt x="5596" y="47471"/>
                    <a:pt x="5832" y="47443"/>
                    <a:pt x="6078" y="47396"/>
                  </a:cubicBezTo>
                  <a:cubicBezTo>
                    <a:pt x="6125" y="47396"/>
                    <a:pt x="6172" y="47377"/>
                    <a:pt x="6210" y="47358"/>
                  </a:cubicBezTo>
                  <a:cubicBezTo>
                    <a:pt x="6427" y="47263"/>
                    <a:pt x="6654" y="47207"/>
                    <a:pt x="6881" y="47188"/>
                  </a:cubicBezTo>
                  <a:lnTo>
                    <a:pt x="6938" y="47178"/>
                  </a:lnTo>
                  <a:cubicBezTo>
                    <a:pt x="6994" y="47169"/>
                    <a:pt x="7023" y="47122"/>
                    <a:pt x="7004" y="47074"/>
                  </a:cubicBezTo>
                  <a:cubicBezTo>
                    <a:pt x="6966" y="46989"/>
                    <a:pt x="6938" y="46885"/>
                    <a:pt x="6928" y="46781"/>
                  </a:cubicBezTo>
                  <a:cubicBezTo>
                    <a:pt x="6938" y="46479"/>
                    <a:pt x="6928" y="46176"/>
                    <a:pt x="6938" y="45874"/>
                  </a:cubicBezTo>
                  <a:cubicBezTo>
                    <a:pt x="6938" y="45855"/>
                    <a:pt x="6957" y="45846"/>
                    <a:pt x="6966" y="45836"/>
                  </a:cubicBezTo>
                  <a:cubicBezTo>
                    <a:pt x="6968" y="45834"/>
                    <a:pt x="6970" y="45834"/>
                    <a:pt x="6972" y="45834"/>
                  </a:cubicBezTo>
                  <a:cubicBezTo>
                    <a:pt x="6982" y="45834"/>
                    <a:pt x="6994" y="45847"/>
                    <a:pt x="6994" y="45855"/>
                  </a:cubicBezTo>
                  <a:cubicBezTo>
                    <a:pt x="7089" y="46195"/>
                    <a:pt x="7174" y="46545"/>
                    <a:pt x="7259" y="46895"/>
                  </a:cubicBezTo>
                  <a:cubicBezTo>
                    <a:pt x="7287" y="46989"/>
                    <a:pt x="7297" y="47074"/>
                    <a:pt x="7325" y="47169"/>
                  </a:cubicBezTo>
                  <a:cubicBezTo>
                    <a:pt x="7344" y="47235"/>
                    <a:pt x="7382" y="47282"/>
                    <a:pt x="7439" y="47320"/>
                  </a:cubicBezTo>
                  <a:cubicBezTo>
                    <a:pt x="7467" y="47329"/>
                    <a:pt x="7495" y="47329"/>
                    <a:pt x="7524" y="47329"/>
                  </a:cubicBezTo>
                  <a:cubicBezTo>
                    <a:pt x="7561" y="47311"/>
                    <a:pt x="7590" y="47282"/>
                    <a:pt x="7618" y="47263"/>
                  </a:cubicBezTo>
                  <a:cubicBezTo>
                    <a:pt x="7637" y="47249"/>
                    <a:pt x="7661" y="47242"/>
                    <a:pt x="7684" y="47242"/>
                  </a:cubicBezTo>
                  <a:cubicBezTo>
                    <a:pt x="7708" y="47242"/>
                    <a:pt x="7732" y="47249"/>
                    <a:pt x="7750" y="47263"/>
                  </a:cubicBezTo>
                  <a:cubicBezTo>
                    <a:pt x="7769" y="47273"/>
                    <a:pt x="7779" y="47292"/>
                    <a:pt x="7798" y="47301"/>
                  </a:cubicBezTo>
                  <a:cubicBezTo>
                    <a:pt x="7807" y="47307"/>
                    <a:pt x="7819" y="47311"/>
                    <a:pt x="7831" y="47311"/>
                  </a:cubicBezTo>
                  <a:cubicBezTo>
                    <a:pt x="7854" y="47311"/>
                    <a:pt x="7880" y="47298"/>
                    <a:pt x="7892" y="47273"/>
                  </a:cubicBezTo>
                  <a:cubicBezTo>
                    <a:pt x="7930" y="47197"/>
                    <a:pt x="7939" y="47112"/>
                    <a:pt x="7921" y="47036"/>
                  </a:cubicBezTo>
                  <a:cubicBezTo>
                    <a:pt x="7798" y="46488"/>
                    <a:pt x="7836" y="46384"/>
                    <a:pt x="7892" y="45959"/>
                  </a:cubicBezTo>
                  <a:lnTo>
                    <a:pt x="7892" y="45959"/>
                  </a:lnTo>
                  <a:cubicBezTo>
                    <a:pt x="7958" y="45997"/>
                    <a:pt x="7949" y="46073"/>
                    <a:pt x="7949" y="46129"/>
                  </a:cubicBezTo>
                  <a:cubicBezTo>
                    <a:pt x="7949" y="46233"/>
                    <a:pt x="7958" y="46309"/>
                    <a:pt x="8081" y="46347"/>
                  </a:cubicBezTo>
                  <a:cubicBezTo>
                    <a:pt x="8110" y="46347"/>
                    <a:pt x="8138" y="46394"/>
                    <a:pt x="8147" y="46422"/>
                  </a:cubicBezTo>
                  <a:cubicBezTo>
                    <a:pt x="8195" y="46545"/>
                    <a:pt x="8232" y="46677"/>
                    <a:pt x="8270" y="46800"/>
                  </a:cubicBezTo>
                  <a:cubicBezTo>
                    <a:pt x="8289" y="46838"/>
                    <a:pt x="8280" y="46885"/>
                    <a:pt x="8242" y="46923"/>
                  </a:cubicBezTo>
                  <a:cubicBezTo>
                    <a:pt x="8223" y="46970"/>
                    <a:pt x="8223" y="47018"/>
                    <a:pt x="8261" y="47055"/>
                  </a:cubicBezTo>
                  <a:cubicBezTo>
                    <a:pt x="8289" y="47103"/>
                    <a:pt x="8317" y="47150"/>
                    <a:pt x="8365" y="47188"/>
                  </a:cubicBezTo>
                  <a:cubicBezTo>
                    <a:pt x="8374" y="47207"/>
                    <a:pt x="8403" y="47225"/>
                    <a:pt x="8421" y="47235"/>
                  </a:cubicBezTo>
                  <a:cubicBezTo>
                    <a:pt x="8425" y="47236"/>
                    <a:pt x="8429" y="47237"/>
                    <a:pt x="8432" y="47237"/>
                  </a:cubicBezTo>
                  <a:cubicBezTo>
                    <a:pt x="8457" y="47237"/>
                    <a:pt x="8479" y="47209"/>
                    <a:pt x="8488" y="47159"/>
                  </a:cubicBezTo>
                  <a:cubicBezTo>
                    <a:pt x="8497" y="47122"/>
                    <a:pt x="8507" y="47093"/>
                    <a:pt x="8507" y="47065"/>
                  </a:cubicBezTo>
                  <a:cubicBezTo>
                    <a:pt x="8639" y="46999"/>
                    <a:pt x="8762" y="46933"/>
                    <a:pt x="8875" y="46866"/>
                  </a:cubicBezTo>
                  <a:cubicBezTo>
                    <a:pt x="8922" y="46847"/>
                    <a:pt x="8960" y="46819"/>
                    <a:pt x="9007" y="46810"/>
                  </a:cubicBezTo>
                  <a:cubicBezTo>
                    <a:pt x="9140" y="46781"/>
                    <a:pt x="9263" y="46706"/>
                    <a:pt x="9329" y="46592"/>
                  </a:cubicBezTo>
                  <a:cubicBezTo>
                    <a:pt x="9404" y="46469"/>
                    <a:pt x="9527" y="46394"/>
                    <a:pt x="9659" y="46384"/>
                  </a:cubicBezTo>
                  <a:cubicBezTo>
                    <a:pt x="9848" y="46328"/>
                    <a:pt x="10038" y="46309"/>
                    <a:pt x="10236" y="46309"/>
                  </a:cubicBezTo>
                  <a:cubicBezTo>
                    <a:pt x="10326" y="46313"/>
                    <a:pt x="10418" y="46313"/>
                    <a:pt x="10511" y="46313"/>
                  </a:cubicBezTo>
                  <a:cubicBezTo>
                    <a:pt x="10605" y="46313"/>
                    <a:pt x="10699" y="46313"/>
                    <a:pt x="10794" y="46318"/>
                  </a:cubicBezTo>
                  <a:cubicBezTo>
                    <a:pt x="10879" y="46318"/>
                    <a:pt x="10964" y="46328"/>
                    <a:pt x="11049" y="46337"/>
                  </a:cubicBezTo>
                  <a:cubicBezTo>
                    <a:pt x="11550" y="46422"/>
                    <a:pt x="12050" y="46507"/>
                    <a:pt x="12532" y="46640"/>
                  </a:cubicBezTo>
                  <a:cubicBezTo>
                    <a:pt x="12556" y="46649"/>
                    <a:pt x="12580" y="46654"/>
                    <a:pt x="12603" y="46654"/>
                  </a:cubicBezTo>
                  <a:cubicBezTo>
                    <a:pt x="12627" y="46654"/>
                    <a:pt x="12651" y="46649"/>
                    <a:pt x="12674" y="46640"/>
                  </a:cubicBezTo>
                  <a:cubicBezTo>
                    <a:pt x="12684" y="46621"/>
                    <a:pt x="12693" y="46611"/>
                    <a:pt x="12712" y="46592"/>
                  </a:cubicBezTo>
                  <a:cubicBezTo>
                    <a:pt x="12721" y="46554"/>
                    <a:pt x="12740" y="46526"/>
                    <a:pt x="12750" y="46488"/>
                  </a:cubicBezTo>
                  <a:cubicBezTo>
                    <a:pt x="12816" y="46318"/>
                    <a:pt x="12816" y="46318"/>
                    <a:pt x="12986" y="46214"/>
                  </a:cubicBezTo>
                  <a:cubicBezTo>
                    <a:pt x="13005" y="46224"/>
                    <a:pt x="13024" y="46233"/>
                    <a:pt x="13033" y="46252"/>
                  </a:cubicBezTo>
                  <a:cubicBezTo>
                    <a:pt x="13049" y="46316"/>
                    <a:pt x="13107" y="46360"/>
                    <a:pt x="13170" y="46360"/>
                  </a:cubicBezTo>
                  <a:cubicBezTo>
                    <a:pt x="13181" y="46360"/>
                    <a:pt x="13192" y="46359"/>
                    <a:pt x="13203" y="46356"/>
                  </a:cubicBezTo>
                  <a:cubicBezTo>
                    <a:pt x="13289" y="46356"/>
                    <a:pt x="13374" y="46337"/>
                    <a:pt x="13468" y="46318"/>
                  </a:cubicBezTo>
                  <a:cubicBezTo>
                    <a:pt x="13496" y="46356"/>
                    <a:pt x="13515" y="46384"/>
                    <a:pt x="13534" y="46413"/>
                  </a:cubicBezTo>
                  <a:cubicBezTo>
                    <a:pt x="13572" y="46488"/>
                    <a:pt x="13648" y="46545"/>
                    <a:pt x="13742" y="46554"/>
                  </a:cubicBezTo>
                  <a:cubicBezTo>
                    <a:pt x="13827" y="46564"/>
                    <a:pt x="13865" y="46621"/>
                    <a:pt x="13912" y="46687"/>
                  </a:cubicBezTo>
                  <a:cubicBezTo>
                    <a:pt x="13960" y="46772"/>
                    <a:pt x="13912" y="46904"/>
                    <a:pt x="13997" y="46970"/>
                  </a:cubicBezTo>
                  <a:cubicBezTo>
                    <a:pt x="14020" y="46987"/>
                    <a:pt x="14043" y="46993"/>
                    <a:pt x="14066" y="46993"/>
                  </a:cubicBezTo>
                  <a:cubicBezTo>
                    <a:pt x="14137" y="46993"/>
                    <a:pt x="14212" y="46935"/>
                    <a:pt x="14287" y="46935"/>
                  </a:cubicBezTo>
                  <a:cubicBezTo>
                    <a:pt x="14301" y="46935"/>
                    <a:pt x="14314" y="46937"/>
                    <a:pt x="14328" y="46942"/>
                  </a:cubicBezTo>
                  <a:cubicBezTo>
                    <a:pt x="14338" y="46947"/>
                    <a:pt x="14347" y="46949"/>
                    <a:pt x="14358" y="46949"/>
                  </a:cubicBezTo>
                  <a:cubicBezTo>
                    <a:pt x="14368" y="46949"/>
                    <a:pt x="14380" y="46947"/>
                    <a:pt x="14394" y="46942"/>
                  </a:cubicBezTo>
                  <a:cubicBezTo>
                    <a:pt x="14961" y="46942"/>
                    <a:pt x="15538" y="46942"/>
                    <a:pt x="16114" y="46951"/>
                  </a:cubicBezTo>
                  <a:cubicBezTo>
                    <a:pt x="16124" y="46952"/>
                    <a:pt x="16133" y="46953"/>
                    <a:pt x="16143" y="46953"/>
                  </a:cubicBezTo>
                  <a:cubicBezTo>
                    <a:pt x="16227" y="46953"/>
                    <a:pt x="16309" y="46915"/>
                    <a:pt x="16360" y="46847"/>
                  </a:cubicBezTo>
                  <a:cubicBezTo>
                    <a:pt x="16426" y="46857"/>
                    <a:pt x="16483" y="46876"/>
                    <a:pt x="16540" y="46876"/>
                  </a:cubicBezTo>
                  <a:lnTo>
                    <a:pt x="16747" y="46876"/>
                  </a:lnTo>
                  <a:cubicBezTo>
                    <a:pt x="16880" y="46876"/>
                    <a:pt x="17012" y="46876"/>
                    <a:pt x="17154" y="46885"/>
                  </a:cubicBezTo>
                  <a:cubicBezTo>
                    <a:pt x="17428" y="46904"/>
                    <a:pt x="17693" y="46904"/>
                    <a:pt x="17967" y="46904"/>
                  </a:cubicBezTo>
                  <a:cubicBezTo>
                    <a:pt x="18222" y="46904"/>
                    <a:pt x="18477" y="46914"/>
                    <a:pt x="18732" y="46942"/>
                  </a:cubicBezTo>
                  <a:cubicBezTo>
                    <a:pt x="18792" y="46948"/>
                    <a:pt x="18852" y="46951"/>
                    <a:pt x="18912" y="46951"/>
                  </a:cubicBezTo>
                  <a:cubicBezTo>
                    <a:pt x="19031" y="46951"/>
                    <a:pt x="19151" y="46939"/>
                    <a:pt x="19271" y="46914"/>
                  </a:cubicBezTo>
                  <a:cubicBezTo>
                    <a:pt x="19469" y="46857"/>
                    <a:pt x="19668" y="46819"/>
                    <a:pt x="19866" y="46791"/>
                  </a:cubicBezTo>
                  <a:cubicBezTo>
                    <a:pt x="20197" y="46762"/>
                    <a:pt x="20518" y="46677"/>
                    <a:pt x="20811" y="46545"/>
                  </a:cubicBezTo>
                  <a:cubicBezTo>
                    <a:pt x="20877" y="46432"/>
                    <a:pt x="20925" y="46309"/>
                    <a:pt x="20953" y="46176"/>
                  </a:cubicBezTo>
                  <a:cubicBezTo>
                    <a:pt x="21000" y="45997"/>
                    <a:pt x="21019" y="45808"/>
                    <a:pt x="21019" y="45628"/>
                  </a:cubicBezTo>
                  <a:cubicBezTo>
                    <a:pt x="21019" y="45534"/>
                    <a:pt x="21019" y="45439"/>
                    <a:pt x="21029" y="45354"/>
                  </a:cubicBezTo>
                  <a:cubicBezTo>
                    <a:pt x="21029" y="45316"/>
                    <a:pt x="21038" y="45279"/>
                    <a:pt x="21085" y="45269"/>
                  </a:cubicBezTo>
                  <a:cubicBezTo>
                    <a:pt x="21123" y="45439"/>
                    <a:pt x="21085" y="45609"/>
                    <a:pt x="21123" y="45798"/>
                  </a:cubicBezTo>
                  <a:cubicBezTo>
                    <a:pt x="21151" y="45780"/>
                    <a:pt x="21180" y="45761"/>
                    <a:pt x="21199" y="45742"/>
                  </a:cubicBezTo>
                  <a:cubicBezTo>
                    <a:pt x="21226" y="45697"/>
                    <a:pt x="21257" y="45679"/>
                    <a:pt x="21292" y="45679"/>
                  </a:cubicBezTo>
                  <a:cubicBezTo>
                    <a:pt x="21316" y="45679"/>
                    <a:pt x="21341" y="45688"/>
                    <a:pt x="21369" y="45704"/>
                  </a:cubicBezTo>
                  <a:cubicBezTo>
                    <a:pt x="21407" y="45959"/>
                    <a:pt x="21397" y="46224"/>
                    <a:pt x="21369" y="46479"/>
                  </a:cubicBezTo>
                  <a:cubicBezTo>
                    <a:pt x="21350" y="46554"/>
                    <a:pt x="21359" y="46640"/>
                    <a:pt x="21397" y="46715"/>
                  </a:cubicBezTo>
                  <a:cubicBezTo>
                    <a:pt x="21408" y="46754"/>
                    <a:pt x="21436" y="46777"/>
                    <a:pt x="21465" y="46777"/>
                  </a:cubicBezTo>
                  <a:cubicBezTo>
                    <a:pt x="21485" y="46777"/>
                    <a:pt x="21505" y="46767"/>
                    <a:pt x="21520" y="46744"/>
                  </a:cubicBezTo>
                  <a:cubicBezTo>
                    <a:pt x="21558" y="46677"/>
                    <a:pt x="21633" y="46630"/>
                    <a:pt x="21709" y="46630"/>
                  </a:cubicBezTo>
                  <a:cubicBezTo>
                    <a:pt x="22106" y="46621"/>
                    <a:pt x="22503" y="46592"/>
                    <a:pt x="22909" y="46583"/>
                  </a:cubicBezTo>
                  <a:cubicBezTo>
                    <a:pt x="23014" y="46581"/>
                    <a:pt x="23119" y="46579"/>
                    <a:pt x="23224" y="46579"/>
                  </a:cubicBezTo>
                  <a:cubicBezTo>
                    <a:pt x="23564" y="46579"/>
                    <a:pt x="23905" y="46592"/>
                    <a:pt x="24251" y="46621"/>
                  </a:cubicBezTo>
                  <a:cubicBezTo>
                    <a:pt x="24459" y="46649"/>
                    <a:pt x="24677" y="46677"/>
                    <a:pt x="24884" y="46696"/>
                  </a:cubicBezTo>
                  <a:cubicBezTo>
                    <a:pt x="25109" y="46716"/>
                    <a:pt x="25333" y="46726"/>
                    <a:pt x="25557" y="46726"/>
                  </a:cubicBezTo>
                  <a:cubicBezTo>
                    <a:pt x="25870" y="46726"/>
                    <a:pt x="26182" y="46706"/>
                    <a:pt x="26491" y="46668"/>
                  </a:cubicBezTo>
                  <a:cubicBezTo>
                    <a:pt x="26897" y="46621"/>
                    <a:pt x="27304" y="46592"/>
                    <a:pt x="27710" y="46592"/>
                  </a:cubicBezTo>
                  <a:lnTo>
                    <a:pt x="28391" y="46592"/>
                  </a:lnTo>
                  <a:cubicBezTo>
                    <a:pt x="28400" y="46595"/>
                    <a:pt x="28409" y="46596"/>
                    <a:pt x="28419" y="46596"/>
                  </a:cubicBezTo>
                  <a:cubicBezTo>
                    <a:pt x="28450" y="46596"/>
                    <a:pt x="28482" y="46583"/>
                    <a:pt x="28504" y="46554"/>
                  </a:cubicBezTo>
                  <a:cubicBezTo>
                    <a:pt x="28504" y="46545"/>
                    <a:pt x="28523" y="46507"/>
                    <a:pt x="28532" y="46469"/>
                  </a:cubicBezTo>
                  <a:cubicBezTo>
                    <a:pt x="28580" y="46271"/>
                    <a:pt x="28627" y="46082"/>
                    <a:pt x="28674" y="45883"/>
                  </a:cubicBezTo>
                  <a:cubicBezTo>
                    <a:pt x="28683" y="45858"/>
                    <a:pt x="28699" y="45825"/>
                    <a:pt x="28742" y="45825"/>
                  </a:cubicBezTo>
                  <a:cubicBezTo>
                    <a:pt x="28748" y="45825"/>
                    <a:pt x="28753" y="45826"/>
                    <a:pt x="28759" y="45827"/>
                  </a:cubicBezTo>
                  <a:lnTo>
                    <a:pt x="28759" y="46214"/>
                  </a:lnTo>
                  <a:lnTo>
                    <a:pt x="28759" y="46517"/>
                  </a:lnTo>
                  <a:cubicBezTo>
                    <a:pt x="28759" y="46582"/>
                    <a:pt x="28787" y="46636"/>
                    <a:pt x="28848" y="46636"/>
                  </a:cubicBezTo>
                  <a:cubicBezTo>
                    <a:pt x="28866" y="46636"/>
                    <a:pt x="28887" y="46632"/>
                    <a:pt x="28910" y="46621"/>
                  </a:cubicBezTo>
                  <a:cubicBezTo>
                    <a:pt x="28935" y="46608"/>
                    <a:pt x="28964" y="46601"/>
                    <a:pt x="28992" y="46601"/>
                  </a:cubicBezTo>
                  <a:cubicBezTo>
                    <a:pt x="29030" y="46601"/>
                    <a:pt x="29068" y="46613"/>
                    <a:pt x="29099" y="46640"/>
                  </a:cubicBezTo>
                  <a:cubicBezTo>
                    <a:pt x="29121" y="46661"/>
                    <a:pt x="29147" y="46671"/>
                    <a:pt x="29179" y="46671"/>
                  </a:cubicBezTo>
                  <a:cubicBezTo>
                    <a:pt x="29190" y="46671"/>
                    <a:pt x="29201" y="46670"/>
                    <a:pt x="29213" y="46668"/>
                  </a:cubicBezTo>
                  <a:lnTo>
                    <a:pt x="29345" y="46573"/>
                  </a:lnTo>
                  <a:cubicBezTo>
                    <a:pt x="29345" y="46432"/>
                    <a:pt x="29402" y="46290"/>
                    <a:pt x="29487" y="46186"/>
                  </a:cubicBezTo>
                  <a:cubicBezTo>
                    <a:pt x="29525" y="46243"/>
                    <a:pt x="29553" y="46280"/>
                    <a:pt x="29591" y="46328"/>
                  </a:cubicBezTo>
                  <a:cubicBezTo>
                    <a:pt x="29608" y="46351"/>
                    <a:pt x="29636" y="46363"/>
                    <a:pt x="29665" y="46363"/>
                  </a:cubicBezTo>
                  <a:cubicBezTo>
                    <a:pt x="29684" y="46363"/>
                    <a:pt x="29705" y="46358"/>
                    <a:pt x="29723" y="46347"/>
                  </a:cubicBezTo>
                  <a:cubicBezTo>
                    <a:pt x="29752" y="46337"/>
                    <a:pt x="29780" y="46318"/>
                    <a:pt x="29808" y="46299"/>
                  </a:cubicBezTo>
                  <a:cubicBezTo>
                    <a:pt x="29808" y="46384"/>
                    <a:pt x="29808" y="46451"/>
                    <a:pt x="29827" y="46526"/>
                  </a:cubicBezTo>
                  <a:cubicBezTo>
                    <a:pt x="29837" y="46564"/>
                    <a:pt x="29856" y="46611"/>
                    <a:pt x="29884" y="46649"/>
                  </a:cubicBezTo>
                  <a:cubicBezTo>
                    <a:pt x="29898" y="46669"/>
                    <a:pt x="29926" y="46685"/>
                    <a:pt x="29955" y="46685"/>
                  </a:cubicBezTo>
                  <a:cubicBezTo>
                    <a:pt x="29966" y="46685"/>
                    <a:pt x="29977" y="46683"/>
                    <a:pt x="29988" y="46677"/>
                  </a:cubicBezTo>
                  <a:cubicBezTo>
                    <a:pt x="30048" y="46632"/>
                    <a:pt x="30119" y="46605"/>
                    <a:pt x="30198" y="46605"/>
                  </a:cubicBezTo>
                  <a:cubicBezTo>
                    <a:pt x="30219" y="46605"/>
                    <a:pt x="30240" y="46607"/>
                    <a:pt x="30262" y="46611"/>
                  </a:cubicBezTo>
                  <a:cubicBezTo>
                    <a:pt x="30498" y="46621"/>
                    <a:pt x="30734" y="46630"/>
                    <a:pt x="30952" y="46668"/>
                  </a:cubicBezTo>
                  <a:cubicBezTo>
                    <a:pt x="31403" y="46721"/>
                    <a:pt x="31848" y="46749"/>
                    <a:pt x="32297" y="46749"/>
                  </a:cubicBezTo>
                  <a:cubicBezTo>
                    <a:pt x="32412" y="46749"/>
                    <a:pt x="32528" y="46747"/>
                    <a:pt x="32643" y="46744"/>
                  </a:cubicBezTo>
                  <a:cubicBezTo>
                    <a:pt x="32738" y="46744"/>
                    <a:pt x="32823" y="46744"/>
                    <a:pt x="32908" y="46734"/>
                  </a:cubicBezTo>
                  <a:cubicBezTo>
                    <a:pt x="33305" y="46687"/>
                    <a:pt x="33693" y="46611"/>
                    <a:pt x="34080" y="46507"/>
                  </a:cubicBezTo>
                  <a:cubicBezTo>
                    <a:pt x="34250" y="46451"/>
                    <a:pt x="34420" y="46413"/>
                    <a:pt x="34590" y="46384"/>
                  </a:cubicBezTo>
                  <a:cubicBezTo>
                    <a:pt x="34874" y="46347"/>
                    <a:pt x="35167" y="46318"/>
                    <a:pt x="35460" y="46309"/>
                  </a:cubicBezTo>
                  <a:cubicBezTo>
                    <a:pt x="35526" y="46309"/>
                    <a:pt x="35602" y="46309"/>
                    <a:pt x="35668" y="46290"/>
                  </a:cubicBezTo>
                  <a:cubicBezTo>
                    <a:pt x="35873" y="46269"/>
                    <a:pt x="36084" y="46258"/>
                    <a:pt x="36296" y="46258"/>
                  </a:cubicBezTo>
                  <a:cubicBezTo>
                    <a:pt x="36367" y="46258"/>
                    <a:pt x="36438" y="46259"/>
                    <a:pt x="36509" y="46262"/>
                  </a:cubicBezTo>
                  <a:cubicBezTo>
                    <a:pt x="36517" y="46260"/>
                    <a:pt x="36526" y="46260"/>
                    <a:pt x="36535" y="46260"/>
                  </a:cubicBezTo>
                  <a:cubicBezTo>
                    <a:pt x="36594" y="46260"/>
                    <a:pt x="36657" y="46287"/>
                    <a:pt x="36698" y="46328"/>
                  </a:cubicBezTo>
                  <a:cubicBezTo>
                    <a:pt x="36726" y="46347"/>
                    <a:pt x="36764" y="46365"/>
                    <a:pt x="36802" y="46375"/>
                  </a:cubicBezTo>
                  <a:cubicBezTo>
                    <a:pt x="36934" y="46384"/>
                    <a:pt x="37066" y="46403"/>
                    <a:pt x="37208" y="46403"/>
                  </a:cubicBezTo>
                  <a:cubicBezTo>
                    <a:pt x="37246" y="46403"/>
                    <a:pt x="37274" y="46384"/>
                    <a:pt x="37303" y="46356"/>
                  </a:cubicBezTo>
                  <a:cubicBezTo>
                    <a:pt x="37369" y="46280"/>
                    <a:pt x="37407" y="46176"/>
                    <a:pt x="37407" y="46073"/>
                  </a:cubicBezTo>
                  <a:cubicBezTo>
                    <a:pt x="37397" y="45997"/>
                    <a:pt x="37407" y="45931"/>
                    <a:pt x="37435" y="45855"/>
                  </a:cubicBezTo>
                  <a:cubicBezTo>
                    <a:pt x="37548" y="45591"/>
                    <a:pt x="37681" y="45316"/>
                    <a:pt x="37804" y="45042"/>
                  </a:cubicBezTo>
                  <a:cubicBezTo>
                    <a:pt x="37832" y="44995"/>
                    <a:pt x="37860" y="44948"/>
                    <a:pt x="37898" y="44910"/>
                  </a:cubicBezTo>
                  <a:cubicBezTo>
                    <a:pt x="37917" y="44891"/>
                    <a:pt x="37945" y="44891"/>
                    <a:pt x="37974" y="44882"/>
                  </a:cubicBezTo>
                  <a:cubicBezTo>
                    <a:pt x="37993" y="45014"/>
                    <a:pt x="38002" y="45137"/>
                    <a:pt x="38030" y="45250"/>
                  </a:cubicBezTo>
                  <a:cubicBezTo>
                    <a:pt x="38059" y="45430"/>
                    <a:pt x="38097" y="45609"/>
                    <a:pt x="38125" y="45798"/>
                  </a:cubicBezTo>
                  <a:cubicBezTo>
                    <a:pt x="38153" y="45940"/>
                    <a:pt x="38172" y="46082"/>
                    <a:pt x="38323" y="46176"/>
                  </a:cubicBezTo>
                  <a:cubicBezTo>
                    <a:pt x="38371" y="46205"/>
                    <a:pt x="38389" y="46271"/>
                    <a:pt x="38418" y="46309"/>
                  </a:cubicBezTo>
                  <a:cubicBezTo>
                    <a:pt x="38654" y="46337"/>
                    <a:pt x="38871" y="46375"/>
                    <a:pt x="39098" y="46375"/>
                  </a:cubicBezTo>
                  <a:cubicBezTo>
                    <a:pt x="39590" y="46384"/>
                    <a:pt x="40091" y="46384"/>
                    <a:pt x="40582" y="46384"/>
                  </a:cubicBezTo>
                  <a:cubicBezTo>
                    <a:pt x="40590" y="46386"/>
                    <a:pt x="40598" y="46387"/>
                    <a:pt x="40606" y="46387"/>
                  </a:cubicBezTo>
                  <a:cubicBezTo>
                    <a:pt x="40671" y="46387"/>
                    <a:pt x="40722" y="46320"/>
                    <a:pt x="40705" y="46252"/>
                  </a:cubicBezTo>
                  <a:cubicBezTo>
                    <a:pt x="40686" y="46176"/>
                    <a:pt x="40705" y="46082"/>
                    <a:pt x="40762" y="46016"/>
                  </a:cubicBezTo>
                  <a:cubicBezTo>
                    <a:pt x="40790" y="45978"/>
                    <a:pt x="40809" y="45940"/>
                    <a:pt x="40837" y="45902"/>
                  </a:cubicBezTo>
                  <a:cubicBezTo>
                    <a:pt x="40862" y="45870"/>
                    <a:pt x="40865" y="45844"/>
                    <a:pt x="40896" y="45844"/>
                  </a:cubicBezTo>
                  <a:cubicBezTo>
                    <a:pt x="40901" y="45844"/>
                    <a:pt x="40907" y="45844"/>
                    <a:pt x="40913" y="45846"/>
                  </a:cubicBezTo>
                  <a:cubicBezTo>
                    <a:pt x="40951" y="45940"/>
                    <a:pt x="40979" y="46025"/>
                    <a:pt x="41007" y="46110"/>
                  </a:cubicBezTo>
                  <a:cubicBezTo>
                    <a:pt x="41027" y="46149"/>
                    <a:pt x="41064" y="46171"/>
                    <a:pt x="41105" y="46171"/>
                  </a:cubicBezTo>
                  <a:cubicBezTo>
                    <a:pt x="41123" y="46171"/>
                    <a:pt x="41141" y="46166"/>
                    <a:pt x="41159" y="46158"/>
                  </a:cubicBezTo>
                  <a:cubicBezTo>
                    <a:pt x="41206" y="46139"/>
                    <a:pt x="41244" y="46110"/>
                    <a:pt x="41281" y="46082"/>
                  </a:cubicBezTo>
                  <a:cubicBezTo>
                    <a:pt x="41310" y="46035"/>
                    <a:pt x="41338" y="45987"/>
                    <a:pt x="41366" y="45940"/>
                  </a:cubicBezTo>
                  <a:cubicBezTo>
                    <a:pt x="41395" y="45902"/>
                    <a:pt x="41423" y="45855"/>
                    <a:pt x="41470" y="45855"/>
                  </a:cubicBezTo>
                  <a:cubicBezTo>
                    <a:pt x="41475" y="45854"/>
                    <a:pt x="41479" y="45854"/>
                    <a:pt x="41483" y="45854"/>
                  </a:cubicBezTo>
                  <a:cubicBezTo>
                    <a:pt x="41530" y="45854"/>
                    <a:pt x="41547" y="45905"/>
                    <a:pt x="41565" y="45940"/>
                  </a:cubicBezTo>
                  <a:cubicBezTo>
                    <a:pt x="41565" y="45959"/>
                    <a:pt x="41574" y="45978"/>
                    <a:pt x="41584" y="45997"/>
                  </a:cubicBezTo>
                  <a:cubicBezTo>
                    <a:pt x="41613" y="46064"/>
                    <a:pt x="41649" y="46113"/>
                    <a:pt x="41736" y="46113"/>
                  </a:cubicBezTo>
                  <a:cubicBezTo>
                    <a:pt x="41759" y="46113"/>
                    <a:pt x="41787" y="46109"/>
                    <a:pt x="41820" y="46101"/>
                  </a:cubicBezTo>
                  <a:cubicBezTo>
                    <a:pt x="41848" y="46091"/>
                    <a:pt x="41867" y="46091"/>
                    <a:pt x="41896" y="46082"/>
                  </a:cubicBezTo>
                  <a:cubicBezTo>
                    <a:pt x="41952" y="46176"/>
                    <a:pt x="41990" y="46290"/>
                    <a:pt x="41990" y="46403"/>
                  </a:cubicBezTo>
                  <a:cubicBezTo>
                    <a:pt x="41990" y="46514"/>
                    <a:pt x="42029" y="46556"/>
                    <a:pt x="42120" y="46556"/>
                  </a:cubicBezTo>
                  <a:cubicBezTo>
                    <a:pt x="42130" y="46556"/>
                    <a:pt x="42140" y="46555"/>
                    <a:pt x="42151" y="46554"/>
                  </a:cubicBezTo>
                  <a:cubicBezTo>
                    <a:pt x="42283" y="46554"/>
                    <a:pt x="42425" y="46573"/>
                    <a:pt x="42557" y="46611"/>
                  </a:cubicBezTo>
                  <a:cubicBezTo>
                    <a:pt x="42803" y="46677"/>
                    <a:pt x="43058" y="46753"/>
                    <a:pt x="43313" y="46810"/>
                  </a:cubicBezTo>
                  <a:cubicBezTo>
                    <a:pt x="43446" y="46847"/>
                    <a:pt x="43578" y="46876"/>
                    <a:pt x="43710" y="46895"/>
                  </a:cubicBezTo>
                  <a:cubicBezTo>
                    <a:pt x="43984" y="46914"/>
                    <a:pt x="44249" y="46951"/>
                    <a:pt x="44523" y="47008"/>
                  </a:cubicBezTo>
                  <a:cubicBezTo>
                    <a:pt x="44627" y="47036"/>
                    <a:pt x="44731" y="47055"/>
                    <a:pt x="44835" y="47065"/>
                  </a:cubicBezTo>
                  <a:cubicBezTo>
                    <a:pt x="45402" y="47122"/>
                    <a:pt x="45950" y="47216"/>
                    <a:pt x="46508" y="47329"/>
                  </a:cubicBezTo>
                  <a:cubicBezTo>
                    <a:pt x="46716" y="47377"/>
                    <a:pt x="46923" y="47405"/>
                    <a:pt x="47141" y="47414"/>
                  </a:cubicBezTo>
                  <a:cubicBezTo>
                    <a:pt x="47207" y="47414"/>
                    <a:pt x="47273" y="47433"/>
                    <a:pt x="47339" y="47443"/>
                  </a:cubicBezTo>
                  <a:cubicBezTo>
                    <a:pt x="47490" y="47452"/>
                    <a:pt x="47632" y="47462"/>
                    <a:pt x="47783" y="47462"/>
                  </a:cubicBezTo>
                  <a:cubicBezTo>
                    <a:pt x="47821" y="47452"/>
                    <a:pt x="47850" y="47443"/>
                    <a:pt x="47878" y="47414"/>
                  </a:cubicBezTo>
                  <a:cubicBezTo>
                    <a:pt x="47916" y="47396"/>
                    <a:pt x="47935" y="47367"/>
                    <a:pt x="47972" y="47348"/>
                  </a:cubicBezTo>
                  <a:cubicBezTo>
                    <a:pt x="48004" y="47321"/>
                    <a:pt x="48042" y="47308"/>
                    <a:pt x="48081" y="47308"/>
                  </a:cubicBezTo>
                  <a:cubicBezTo>
                    <a:pt x="48135" y="47308"/>
                    <a:pt x="48189" y="47333"/>
                    <a:pt x="48228" y="47377"/>
                  </a:cubicBezTo>
                  <a:cubicBezTo>
                    <a:pt x="48256" y="47405"/>
                    <a:pt x="48275" y="47433"/>
                    <a:pt x="48303" y="47462"/>
                  </a:cubicBezTo>
                  <a:lnTo>
                    <a:pt x="49324" y="47462"/>
                  </a:lnTo>
                  <a:cubicBezTo>
                    <a:pt x="49409" y="47462"/>
                    <a:pt x="49485" y="47462"/>
                    <a:pt x="49560" y="47481"/>
                  </a:cubicBezTo>
                  <a:cubicBezTo>
                    <a:pt x="49678" y="47514"/>
                    <a:pt x="49801" y="47521"/>
                    <a:pt x="49924" y="47521"/>
                  </a:cubicBezTo>
                  <a:cubicBezTo>
                    <a:pt x="50016" y="47521"/>
                    <a:pt x="50108" y="47517"/>
                    <a:pt x="50198" y="47517"/>
                  </a:cubicBezTo>
                  <a:cubicBezTo>
                    <a:pt x="50228" y="47517"/>
                    <a:pt x="50258" y="47517"/>
                    <a:pt x="50288" y="47518"/>
                  </a:cubicBezTo>
                  <a:cubicBezTo>
                    <a:pt x="50354" y="47518"/>
                    <a:pt x="50420" y="47481"/>
                    <a:pt x="50458" y="47424"/>
                  </a:cubicBezTo>
                  <a:cubicBezTo>
                    <a:pt x="50486" y="47396"/>
                    <a:pt x="50496" y="47358"/>
                    <a:pt x="50515" y="47320"/>
                  </a:cubicBezTo>
                  <a:cubicBezTo>
                    <a:pt x="50581" y="47159"/>
                    <a:pt x="50628" y="46989"/>
                    <a:pt x="50628" y="46810"/>
                  </a:cubicBezTo>
                  <a:lnTo>
                    <a:pt x="50628" y="46706"/>
                  </a:lnTo>
                  <a:cubicBezTo>
                    <a:pt x="50666" y="46384"/>
                    <a:pt x="50666" y="46054"/>
                    <a:pt x="50798" y="45761"/>
                  </a:cubicBezTo>
                  <a:cubicBezTo>
                    <a:pt x="50845" y="45657"/>
                    <a:pt x="50874" y="45543"/>
                    <a:pt x="50874" y="45430"/>
                  </a:cubicBezTo>
                  <a:cubicBezTo>
                    <a:pt x="50902" y="45222"/>
                    <a:pt x="50902" y="45005"/>
                    <a:pt x="50855" y="44797"/>
                  </a:cubicBezTo>
                  <a:cubicBezTo>
                    <a:pt x="50789" y="44570"/>
                    <a:pt x="50760" y="44334"/>
                    <a:pt x="50770" y="44088"/>
                  </a:cubicBezTo>
                  <a:cubicBezTo>
                    <a:pt x="50770" y="44022"/>
                    <a:pt x="50770" y="43946"/>
                    <a:pt x="50770" y="43871"/>
                  </a:cubicBezTo>
                  <a:cubicBezTo>
                    <a:pt x="50760" y="43691"/>
                    <a:pt x="50789" y="43521"/>
                    <a:pt x="50855" y="43351"/>
                  </a:cubicBezTo>
                  <a:cubicBezTo>
                    <a:pt x="50949" y="43077"/>
                    <a:pt x="51044" y="42793"/>
                    <a:pt x="51110" y="42510"/>
                  </a:cubicBezTo>
                  <a:cubicBezTo>
                    <a:pt x="51148" y="42349"/>
                    <a:pt x="51167" y="42198"/>
                    <a:pt x="51176" y="42037"/>
                  </a:cubicBezTo>
                  <a:cubicBezTo>
                    <a:pt x="51176" y="41158"/>
                    <a:pt x="51176" y="40270"/>
                    <a:pt x="51176" y="39381"/>
                  </a:cubicBezTo>
                  <a:cubicBezTo>
                    <a:pt x="51176" y="39230"/>
                    <a:pt x="51186" y="39088"/>
                    <a:pt x="51205" y="38937"/>
                  </a:cubicBezTo>
                  <a:cubicBezTo>
                    <a:pt x="51261" y="38597"/>
                    <a:pt x="51299" y="38247"/>
                    <a:pt x="51318" y="37888"/>
                  </a:cubicBezTo>
                  <a:cubicBezTo>
                    <a:pt x="51318" y="37860"/>
                    <a:pt x="51318" y="37822"/>
                    <a:pt x="51337" y="37784"/>
                  </a:cubicBezTo>
                  <a:cubicBezTo>
                    <a:pt x="51375" y="37529"/>
                    <a:pt x="51384" y="37274"/>
                    <a:pt x="51356" y="37009"/>
                  </a:cubicBezTo>
                  <a:cubicBezTo>
                    <a:pt x="51356" y="36934"/>
                    <a:pt x="51309" y="36868"/>
                    <a:pt x="51233" y="36839"/>
                  </a:cubicBezTo>
                  <a:cubicBezTo>
                    <a:pt x="51167" y="36801"/>
                    <a:pt x="51091" y="36773"/>
                    <a:pt x="51016" y="36754"/>
                  </a:cubicBezTo>
                  <a:cubicBezTo>
                    <a:pt x="50968" y="36754"/>
                    <a:pt x="50930" y="36735"/>
                    <a:pt x="50902" y="36697"/>
                  </a:cubicBezTo>
                  <a:cubicBezTo>
                    <a:pt x="51006" y="36650"/>
                    <a:pt x="51110" y="36612"/>
                    <a:pt x="51214" y="36565"/>
                  </a:cubicBezTo>
                  <a:cubicBezTo>
                    <a:pt x="51261" y="36546"/>
                    <a:pt x="51290" y="36508"/>
                    <a:pt x="51290" y="36452"/>
                  </a:cubicBezTo>
                  <a:cubicBezTo>
                    <a:pt x="51290" y="36395"/>
                    <a:pt x="51290" y="36348"/>
                    <a:pt x="51290" y="36291"/>
                  </a:cubicBezTo>
                  <a:cubicBezTo>
                    <a:pt x="51290" y="36178"/>
                    <a:pt x="51309" y="36064"/>
                    <a:pt x="51337" y="35960"/>
                  </a:cubicBezTo>
                  <a:cubicBezTo>
                    <a:pt x="51375" y="35781"/>
                    <a:pt x="51384" y="35592"/>
                    <a:pt x="51346" y="35412"/>
                  </a:cubicBezTo>
                  <a:cubicBezTo>
                    <a:pt x="51346" y="35356"/>
                    <a:pt x="51299" y="35308"/>
                    <a:pt x="51252" y="35299"/>
                  </a:cubicBezTo>
                  <a:cubicBezTo>
                    <a:pt x="51101" y="35242"/>
                    <a:pt x="50949" y="35214"/>
                    <a:pt x="50798" y="35204"/>
                  </a:cubicBezTo>
                  <a:cubicBezTo>
                    <a:pt x="50748" y="35207"/>
                    <a:pt x="50698" y="35208"/>
                    <a:pt x="50650" y="35208"/>
                  </a:cubicBezTo>
                  <a:cubicBezTo>
                    <a:pt x="50552" y="35208"/>
                    <a:pt x="50458" y="35204"/>
                    <a:pt x="50363" y="35204"/>
                  </a:cubicBezTo>
                  <a:cubicBezTo>
                    <a:pt x="50515" y="35195"/>
                    <a:pt x="50666" y="35195"/>
                    <a:pt x="50827" y="35195"/>
                  </a:cubicBezTo>
                  <a:cubicBezTo>
                    <a:pt x="50940" y="35195"/>
                    <a:pt x="51063" y="35176"/>
                    <a:pt x="51167" y="35138"/>
                  </a:cubicBezTo>
                  <a:cubicBezTo>
                    <a:pt x="51214" y="35110"/>
                    <a:pt x="51252" y="35100"/>
                    <a:pt x="51309" y="35091"/>
                  </a:cubicBezTo>
                  <a:cubicBezTo>
                    <a:pt x="51356" y="35091"/>
                    <a:pt x="51412" y="35091"/>
                    <a:pt x="51469" y="35100"/>
                  </a:cubicBezTo>
                  <a:cubicBezTo>
                    <a:pt x="51545" y="34987"/>
                    <a:pt x="51583" y="34855"/>
                    <a:pt x="51573" y="34722"/>
                  </a:cubicBezTo>
                  <a:lnTo>
                    <a:pt x="51573" y="33428"/>
                  </a:lnTo>
                  <a:cubicBezTo>
                    <a:pt x="51573" y="33361"/>
                    <a:pt x="51554" y="33305"/>
                    <a:pt x="51535" y="33239"/>
                  </a:cubicBezTo>
                  <a:cubicBezTo>
                    <a:pt x="51488" y="33078"/>
                    <a:pt x="51469" y="32917"/>
                    <a:pt x="51488" y="32747"/>
                  </a:cubicBezTo>
                  <a:lnTo>
                    <a:pt x="51488" y="32303"/>
                  </a:lnTo>
                  <a:cubicBezTo>
                    <a:pt x="51488" y="32246"/>
                    <a:pt x="51488" y="32190"/>
                    <a:pt x="51469" y="32142"/>
                  </a:cubicBezTo>
                  <a:cubicBezTo>
                    <a:pt x="51403" y="31934"/>
                    <a:pt x="51346" y="31736"/>
                    <a:pt x="51309" y="31528"/>
                  </a:cubicBezTo>
                  <a:cubicBezTo>
                    <a:pt x="51233" y="31254"/>
                    <a:pt x="51167" y="30989"/>
                    <a:pt x="51120" y="30715"/>
                  </a:cubicBezTo>
                  <a:cubicBezTo>
                    <a:pt x="51101" y="30649"/>
                    <a:pt x="51110" y="30583"/>
                    <a:pt x="51129" y="30526"/>
                  </a:cubicBezTo>
                  <a:cubicBezTo>
                    <a:pt x="51138" y="30470"/>
                    <a:pt x="51110" y="30441"/>
                    <a:pt x="51063" y="30422"/>
                  </a:cubicBezTo>
                  <a:cubicBezTo>
                    <a:pt x="51006" y="30394"/>
                    <a:pt x="50997" y="30384"/>
                    <a:pt x="50968" y="30366"/>
                  </a:cubicBezTo>
                  <a:cubicBezTo>
                    <a:pt x="50959" y="30281"/>
                    <a:pt x="50959" y="30205"/>
                    <a:pt x="50949" y="30129"/>
                  </a:cubicBezTo>
                  <a:cubicBezTo>
                    <a:pt x="50949" y="30082"/>
                    <a:pt x="50912" y="30044"/>
                    <a:pt x="50864" y="30035"/>
                  </a:cubicBezTo>
                  <a:cubicBezTo>
                    <a:pt x="50741" y="30006"/>
                    <a:pt x="50619" y="29978"/>
                    <a:pt x="50496" y="29950"/>
                  </a:cubicBezTo>
                  <a:cubicBezTo>
                    <a:pt x="50496" y="29931"/>
                    <a:pt x="50505" y="29921"/>
                    <a:pt x="50505" y="29921"/>
                  </a:cubicBezTo>
                  <a:cubicBezTo>
                    <a:pt x="50552" y="29893"/>
                    <a:pt x="50590" y="29874"/>
                    <a:pt x="50638" y="29865"/>
                  </a:cubicBezTo>
                  <a:cubicBezTo>
                    <a:pt x="50874" y="29761"/>
                    <a:pt x="50893" y="29827"/>
                    <a:pt x="50893" y="29524"/>
                  </a:cubicBezTo>
                  <a:cubicBezTo>
                    <a:pt x="50902" y="29458"/>
                    <a:pt x="50902" y="29383"/>
                    <a:pt x="50883" y="29307"/>
                  </a:cubicBezTo>
                  <a:cubicBezTo>
                    <a:pt x="50845" y="29090"/>
                    <a:pt x="50827" y="28872"/>
                    <a:pt x="50836" y="28646"/>
                  </a:cubicBezTo>
                  <a:cubicBezTo>
                    <a:pt x="50836" y="27918"/>
                    <a:pt x="50836" y="27190"/>
                    <a:pt x="50845" y="26462"/>
                  </a:cubicBezTo>
                  <a:cubicBezTo>
                    <a:pt x="50845" y="26359"/>
                    <a:pt x="50836" y="26255"/>
                    <a:pt x="50817" y="26160"/>
                  </a:cubicBezTo>
                  <a:cubicBezTo>
                    <a:pt x="50789" y="26028"/>
                    <a:pt x="50779" y="25905"/>
                    <a:pt x="50779" y="25773"/>
                  </a:cubicBezTo>
                  <a:lnTo>
                    <a:pt x="50779" y="24024"/>
                  </a:lnTo>
                  <a:cubicBezTo>
                    <a:pt x="50779" y="23930"/>
                    <a:pt x="50770" y="23826"/>
                    <a:pt x="50751" y="23722"/>
                  </a:cubicBezTo>
                  <a:cubicBezTo>
                    <a:pt x="50723" y="23627"/>
                    <a:pt x="50713" y="23523"/>
                    <a:pt x="50704" y="23429"/>
                  </a:cubicBezTo>
                  <a:cubicBezTo>
                    <a:pt x="50704" y="23363"/>
                    <a:pt x="50675" y="23315"/>
                    <a:pt x="50619" y="23297"/>
                  </a:cubicBezTo>
                  <a:lnTo>
                    <a:pt x="50212" y="23089"/>
                  </a:lnTo>
                  <a:cubicBezTo>
                    <a:pt x="50231" y="23032"/>
                    <a:pt x="50278" y="23032"/>
                    <a:pt x="50316" y="23004"/>
                  </a:cubicBezTo>
                  <a:cubicBezTo>
                    <a:pt x="50354" y="22966"/>
                    <a:pt x="50382" y="22937"/>
                    <a:pt x="50420" y="22900"/>
                  </a:cubicBezTo>
                  <a:cubicBezTo>
                    <a:pt x="50467" y="22852"/>
                    <a:pt x="50449" y="22767"/>
                    <a:pt x="50382" y="22739"/>
                  </a:cubicBezTo>
                  <a:cubicBezTo>
                    <a:pt x="50297" y="22711"/>
                    <a:pt x="50212" y="22682"/>
                    <a:pt x="50127" y="22663"/>
                  </a:cubicBezTo>
                  <a:cubicBezTo>
                    <a:pt x="50014" y="22635"/>
                    <a:pt x="49900" y="22616"/>
                    <a:pt x="49787" y="22588"/>
                  </a:cubicBezTo>
                  <a:cubicBezTo>
                    <a:pt x="49749" y="22578"/>
                    <a:pt x="49702" y="22559"/>
                    <a:pt x="49683" y="22512"/>
                  </a:cubicBezTo>
                  <a:cubicBezTo>
                    <a:pt x="49825" y="22408"/>
                    <a:pt x="49985" y="22455"/>
                    <a:pt x="50127" y="22427"/>
                  </a:cubicBezTo>
                  <a:cubicBezTo>
                    <a:pt x="50241" y="22333"/>
                    <a:pt x="50345" y="22247"/>
                    <a:pt x="50439" y="22162"/>
                  </a:cubicBezTo>
                  <a:cubicBezTo>
                    <a:pt x="50524" y="22077"/>
                    <a:pt x="50619" y="22021"/>
                    <a:pt x="50732" y="21983"/>
                  </a:cubicBezTo>
                  <a:cubicBezTo>
                    <a:pt x="50808" y="21964"/>
                    <a:pt x="50864" y="21898"/>
                    <a:pt x="50864" y="21813"/>
                  </a:cubicBezTo>
                  <a:cubicBezTo>
                    <a:pt x="50874" y="21633"/>
                    <a:pt x="50874" y="21444"/>
                    <a:pt x="50855" y="21265"/>
                  </a:cubicBezTo>
                  <a:cubicBezTo>
                    <a:pt x="50817" y="20981"/>
                    <a:pt x="50760" y="20698"/>
                    <a:pt x="50694" y="20424"/>
                  </a:cubicBezTo>
                  <a:cubicBezTo>
                    <a:pt x="50656" y="20197"/>
                    <a:pt x="50666" y="19960"/>
                    <a:pt x="50609" y="19734"/>
                  </a:cubicBezTo>
                  <a:cubicBezTo>
                    <a:pt x="50600" y="19686"/>
                    <a:pt x="50600" y="19639"/>
                    <a:pt x="50609" y="19601"/>
                  </a:cubicBezTo>
                  <a:lnTo>
                    <a:pt x="50609" y="19289"/>
                  </a:lnTo>
                  <a:cubicBezTo>
                    <a:pt x="50619" y="19157"/>
                    <a:pt x="50600" y="19015"/>
                    <a:pt x="50562" y="18883"/>
                  </a:cubicBezTo>
                  <a:cubicBezTo>
                    <a:pt x="50543" y="18807"/>
                    <a:pt x="50543" y="18732"/>
                    <a:pt x="50543" y="18666"/>
                  </a:cubicBezTo>
                  <a:lnTo>
                    <a:pt x="50543" y="17579"/>
                  </a:lnTo>
                  <a:cubicBezTo>
                    <a:pt x="50552" y="17465"/>
                    <a:pt x="50543" y="17343"/>
                    <a:pt x="50534" y="17229"/>
                  </a:cubicBezTo>
                  <a:cubicBezTo>
                    <a:pt x="50496" y="17002"/>
                    <a:pt x="50477" y="16766"/>
                    <a:pt x="50477" y="16539"/>
                  </a:cubicBezTo>
                  <a:cubicBezTo>
                    <a:pt x="50477" y="16435"/>
                    <a:pt x="50467" y="16331"/>
                    <a:pt x="50449" y="16237"/>
                  </a:cubicBezTo>
                  <a:cubicBezTo>
                    <a:pt x="50411" y="16029"/>
                    <a:pt x="50439" y="15812"/>
                    <a:pt x="50373" y="15604"/>
                  </a:cubicBezTo>
                  <a:cubicBezTo>
                    <a:pt x="50354" y="15509"/>
                    <a:pt x="50354" y="15405"/>
                    <a:pt x="50363" y="15301"/>
                  </a:cubicBezTo>
                  <a:cubicBezTo>
                    <a:pt x="50363" y="15160"/>
                    <a:pt x="50278" y="15027"/>
                    <a:pt x="50146" y="14971"/>
                  </a:cubicBezTo>
                  <a:cubicBezTo>
                    <a:pt x="50080" y="14933"/>
                    <a:pt x="50004" y="14904"/>
                    <a:pt x="49929" y="14876"/>
                  </a:cubicBezTo>
                  <a:cubicBezTo>
                    <a:pt x="49900" y="14867"/>
                    <a:pt x="49863" y="14848"/>
                    <a:pt x="49834" y="14819"/>
                  </a:cubicBezTo>
                  <a:cubicBezTo>
                    <a:pt x="49976" y="14782"/>
                    <a:pt x="50070" y="14753"/>
                    <a:pt x="50174" y="14715"/>
                  </a:cubicBezTo>
                  <a:cubicBezTo>
                    <a:pt x="50241" y="14696"/>
                    <a:pt x="50297" y="14668"/>
                    <a:pt x="50363" y="14640"/>
                  </a:cubicBezTo>
                  <a:cubicBezTo>
                    <a:pt x="50392" y="14621"/>
                    <a:pt x="50411" y="14583"/>
                    <a:pt x="50420" y="14545"/>
                  </a:cubicBezTo>
                  <a:cubicBezTo>
                    <a:pt x="50430" y="14366"/>
                    <a:pt x="50458" y="14186"/>
                    <a:pt x="50496" y="13997"/>
                  </a:cubicBezTo>
                  <a:cubicBezTo>
                    <a:pt x="50515" y="13836"/>
                    <a:pt x="50534" y="13676"/>
                    <a:pt x="50571" y="13506"/>
                  </a:cubicBezTo>
                  <a:cubicBezTo>
                    <a:pt x="50581" y="13402"/>
                    <a:pt x="50619" y="13288"/>
                    <a:pt x="50666" y="13194"/>
                  </a:cubicBezTo>
                  <a:cubicBezTo>
                    <a:pt x="50685" y="13137"/>
                    <a:pt x="50694" y="13090"/>
                    <a:pt x="50694" y="13033"/>
                  </a:cubicBezTo>
                  <a:cubicBezTo>
                    <a:pt x="50732" y="12551"/>
                    <a:pt x="50789" y="12069"/>
                    <a:pt x="50779" y="11597"/>
                  </a:cubicBezTo>
                  <a:cubicBezTo>
                    <a:pt x="50770" y="11417"/>
                    <a:pt x="50789" y="11238"/>
                    <a:pt x="50836" y="11067"/>
                  </a:cubicBezTo>
                  <a:cubicBezTo>
                    <a:pt x="50883" y="10907"/>
                    <a:pt x="50912" y="10746"/>
                    <a:pt x="50959" y="10585"/>
                  </a:cubicBezTo>
                  <a:cubicBezTo>
                    <a:pt x="51006" y="10359"/>
                    <a:pt x="51034" y="10132"/>
                    <a:pt x="51034" y="9896"/>
                  </a:cubicBezTo>
                  <a:cubicBezTo>
                    <a:pt x="51034" y="9546"/>
                    <a:pt x="51044" y="9177"/>
                    <a:pt x="51034" y="8818"/>
                  </a:cubicBezTo>
                  <a:cubicBezTo>
                    <a:pt x="51034" y="8639"/>
                    <a:pt x="51025" y="8450"/>
                    <a:pt x="51006" y="8270"/>
                  </a:cubicBezTo>
                  <a:cubicBezTo>
                    <a:pt x="50949" y="7826"/>
                    <a:pt x="50930" y="7382"/>
                    <a:pt x="50930" y="6937"/>
                  </a:cubicBezTo>
                  <a:cubicBezTo>
                    <a:pt x="50940" y="6834"/>
                    <a:pt x="50930" y="6720"/>
                    <a:pt x="50912" y="6607"/>
                  </a:cubicBezTo>
                  <a:cubicBezTo>
                    <a:pt x="50864" y="6248"/>
                    <a:pt x="50845" y="5888"/>
                    <a:pt x="50845" y="5529"/>
                  </a:cubicBezTo>
                  <a:cubicBezTo>
                    <a:pt x="50845" y="5388"/>
                    <a:pt x="50827" y="5236"/>
                    <a:pt x="50798" y="5095"/>
                  </a:cubicBezTo>
                  <a:cubicBezTo>
                    <a:pt x="50751" y="4849"/>
                    <a:pt x="50704" y="4603"/>
                    <a:pt x="50656" y="4357"/>
                  </a:cubicBezTo>
                  <a:cubicBezTo>
                    <a:pt x="50647" y="4301"/>
                    <a:pt x="50647" y="4244"/>
                    <a:pt x="50656" y="4187"/>
                  </a:cubicBezTo>
                  <a:cubicBezTo>
                    <a:pt x="50694" y="4008"/>
                    <a:pt x="50732" y="3828"/>
                    <a:pt x="50779" y="3649"/>
                  </a:cubicBezTo>
                  <a:cubicBezTo>
                    <a:pt x="50864" y="3299"/>
                    <a:pt x="50987" y="2959"/>
                    <a:pt x="51129" y="2628"/>
                  </a:cubicBezTo>
                  <a:cubicBezTo>
                    <a:pt x="51214" y="2439"/>
                    <a:pt x="51261" y="2241"/>
                    <a:pt x="51252" y="2033"/>
                  </a:cubicBezTo>
                  <a:cubicBezTo>
                    <a:pt x="51242" y="1777"/>
                    <a:pt x="51299" y="1513"/>
                    <a:pt x="51403" y="1277"/>
                  </a:cubicBezTo>
                  <a:cubicBezTo>
                    <a:pt x="51441" y="1192"/>
                    <a:pt x="51469" y="1106"/>
                    <a:pt x="51498" y="1021"/>
                  </a:cubicBezTo>
                  <a:cubicBezTo>
                    <a:pt x="51554" y="842"/>
                    <a:pt x="51507" y="643"/>
                    <a:pt x="51375" y="511"/>
                  </a:cubicBezTo>
                  <a:cubicBezTo>
                    <a:pt x="51321" y="505"/>
                    <a:pt x="51267" y="502"/>
                    <a:pt x="51213" y="502"/>
                  </a:cubicBezTo>
                  <a:cubicBezTo>
                    <a:pt x="51013" y="502"/>
                    <a:pt x="50816" y="544"/>
                    <a:pt x="50638" y="634"/>
                  </a:cubicBezTo>
                  <a:cubicBezTo>
                    <a:pt x="50590" y="587"/>
                    <a:pt x="50581" y="521"/>
                    <a:pt x="50600" y="464"/>
                  </a:cubicBezTo>
                  <a:cubicBezTo>
                    <a:pt x="50619" y="369"/>
                    <a:pt x="50647" y="275"/>
                    <a:pt x="50666" y="171"/>
                  </a:cubicBezTo>
                  <a:cubicBezTo>
                    <a:pt x="50675" y="133"/>
                    <a:pt x="50656" y="95"/>
                    <a:pt x="50619" y="76"/>
                  </a:cubicBezTo>
                  <a:cubicBezTo>
                    <a:pt x="50560" y="35"/>
                    <a:pt x="50490" y="12"/>
                    <a:pt x="50418" y="12"/>
                  </a:cubicBezTo>
                  <a:cubicBezTo>
                    <a:pt x="50375" y="12"/>
                    <a:pt x="50331" y="21"/>
                    <a:pt x="50288" y="39"/>
                  </a:cubicBezTo>
                  <a:cubicBezTo>
                    <a:pt x="50241" y="48"/>
                    <a:pt x="50203" y="76"/>
                    <a:pt x="50156" y="95"/>
                  </a:cubicBezTo>
                  <a:cubicBezTo>
                    <a:pt x="50014" y="161"/>
                    <a:pt x="49872" y="218"/>
                    <a:pt x="49730" y="265"/>
                  </a:cubicBezTo>
                  <a:cubicBezTo>
                    <a:pt x="49428" y="341"/>
                    <a:pt x="49135" y="435"/>
                    <a:pt x="48842" y="549"/>
                  </a:cubicBezTo>
                  <a:cubicBezTo>
                    <a:pt x="48369" y="728"/>
                    <a:pt x="47887" y="870"/>
                    <a:pt x="47387" y="955"/>
                  </a:cubicBezTo>
                  <a:cubicBezTo>
                    <a:pt x="46886" y="1050"/>
                    <a:pt x="46366" y="1116"/>
                    <a:pt x="45855" y="1154"/>
                  </a:cubicBezTo>
                  <a:cubicBezTo>
                    <a:pt x="45714" y="1154"/>
                    <a:pt x="45581" y="1182"/>
                    <a:pt x="45449" y="1220"/>
                  </a:cubicBezTo>
                  <a:cubicBezTo>
                    <a:pt x="45383" y="1248"/>
                    <a:pt x="45317" y="1258"/>
                    <a:pt x="45251" y="1258"/>
                  </a:cubicBezTo>
                  <a:cubicBezTo>
                    <a:pt x="45090" y="1258"/>
                    <a:pt x="44920" y="1286"/>
                    <a:pt x="44759" y="1324"/>
                  </a:cubicBezTo>
                  <a:cubicBezTo>
                    <a:pt x="44655" y="1352"/>
                    <a:pt x="44551" y="1371"/>
                    <a:pt x="44447" y="1371"/>
                  </a:cubicBezTo>
                  <a:cubicBezTo>
                    <a:pt x="44439" y="1370"/>
                    <a:pt x="44431" y="1370"/>
                    <a:pt x="44423" y="1370"/>
                  </a:cubicBezTo>
                  <a:cubicBezTo>
                    <a:pt x="44339" y="1370"/>
                    <a:pt x="44265" y="1415"/>
                    <a:pt x="44230" y="1484"/>
                  </a:cubicBezTo>
                  <a:cubicBezTo>
                    <a:pt x="44211" y="1428"/>
                    <a:pt x="44202" y="1371"/>
                    <a:pt x="44183" y="1324"/>
                  </a:cubicBezTo>
                  <a:cubicBezTo>
                    <a:pt x="44164" y="1286"/>
                    <a:pt x="44135" y="1258"/>
                    <a:pt x="44098" y="1258"/>
                  </a:cubicBezTo>
                  <a:cubicBezTo>
                    <a:pt x="44074" y="1253"/>
                    <a:pt x="44048" y="1251"/>
                    <a:pt x="44022" y="1251"/>
                  </a:cubicBezTo>
                  <a:cubicBezTo>
                    <a:pt x="43996" y="1251"/>
                    <a:pt x="43970" y="1253"/>
                    <a:pt x="43946" y="1258"/>
                  </a:cubicBezTo>
                  <a:cubicBezTo>
                    <a:pt x="43824" y="1277"/>
                    <a:pt x="43701" y="1295"/>
                    <a:pt x="43578" y="1295"/>
                  </a:cubicBezTo>
                  <a:cubicBezTo>
                    <a:pt x="43304" y="1314"/>
                    <a:pt x="43039" y="1371"/>
                    <a:pt x="42765" y="1371"/>
                  </a:cubicBezTo>
                  <a:cubicBezTo>
                    <a:pt x="42753" y="1370"/>
                    <a:pt x="42740" y="1370"/>
                    <a:pt x="42727" y="1370"/>
                  </a:cubicBezTo>
                  <a:cubicBezTo>
                    <a:pt x="42616" y="1370"/>
                    <a:pt x="42499" y="1406"/>
                    <a:pt x="42406" y="1466"/>
                  </a:cubicBezTo>
                  <a:cubicBezTo>
                    <a:pt x="42321" y="1513"/>
                    <a:pt x="42217" y="1532"/>
                    <a:pt x="42122" y="1532"/>
                  </a:cubicBezTo>
                  <a:lnTo>
                    <a:pt x="42019" y="1333"/>
                  </a:lnTo>
                  <a:cubicBezTo>
                    <a:pt x="41896" y="1343"/>
                    <a:pt x="41792" y="1352"/>
                    <a:pt x="41688" y="1352"/>
                  </a:cubicBezTo>
                  <a:cubicBezTo>
                    <a:pt x="41584" y="1352"/>
                    <a:pt x="41451" y="1352"/>
                    <a:pt x="41376" y="1456"/>
                  </a:cubicBezTo>
                  <a:cubicBezTo>
                    <a:pt x="41338" y="1484"/>
                    <a:pt x="41291" y="1513"/>
                    <a:pt x="41244" y="1522"/>
                  </a:cubicBezTo>
                  <a:cubicBezTo>
                    <a:pt x="41149" y="1541"/>
                    <a:pt x="41073" y="1607"/>
                    <a:pt x="41036" y="1692"/>
                  </a:cubicBezTo>
                  <a:cubicBezTo>
                    <a:pt x="41019" y="1725"/>
                    <a:pt x="41003" y="1751"/>
                    <a:pt x="40968" y="1751"/>
                  </a:cubicBezTo>
                  <a:cubicBezTo>
                    <a:pt x="40963" y="1751"/>
                    <a:pt x="40957" y="1750"/>
                    <a:pt x="40951" y="1749"/>
                  </a:cubicBezTo>
                  <a:lnTo>
                    <a:pt x="40884" y="1655"/>
                  </a:lnTo>
                  <a:lnTo>
                    <a:pt x="40884" y="1655"/>
                  </a:lnTo>
                  <a:cubicBezTo>
                    <a:pt x="40913" y="1825"/>
                    <a:pt x="40856" y="1995"/>
                    <a:pt x="40733" y="2108"/>
                  </a:cubicBezTo>
                  <a:cubicBezTo>
                    <a:pt x="40733" y="2089"/>
                    <a:pt x="40714" y="2070"/>
                    <a:pt x="40714" y="2052"/>
                  </a:cubicBezTo>
                  <a:cubicBezTo>
                    <a:pt x="40799" y="1815"/>
                    <a:pt x="40790" y="1570"/>
                    <a:pt x="40922" y="1343"/>
                  </a:cubicBezTo>
                  <a:cubicBezTo>
                    <a:pt x="40951" y="1305"/>
                    <a:pt x="40913" y="1248"/>
                    <a:pt x="40856" y="1239"/>
                  </a:cubicBezTo>
                  <a:cubicBezTo>
                    <a:pt x="40809" y="1229"/>
                    <a:pt x="40762" y="1220"/>
                    <a:pt x="40714" y="1210"/>
                  </a:cubicBezTo>
                  <a:cubicBezTo>
                    <a:pt x="40525" y="1192"/>
                    <a:pt x="40327" y="1163"/>
                    <a:pt x="40138" y="1144"/>
                  </a:cubicBezTo>
                  <a:cubicBezTo>
                    <a:pt x="40051" y="1138"/>
                    <a:pt x="39964" y="1134"/>
                    <a:pt x="39877" y="1134"/>
                  </a:cubicBezTo>
                  <a:cubicBezTo>
                    <a:pt x="39719" y="1134"/>
                    <a:pt x="39563" y="1145"/>
                    <a:pt x="39410" y="1163"/>
                  </a:cubicBezTo>
                  <a:cubicBezTo>
                    <a:pt x="39363" y="1173"/>
                    <a:pt x="39316" y="1192"/>
                    <a:pt x="39287" y="1239"/>
                  </a:cubicBezTo>
                  <a:cubicBezTo>
                    <a:pt x="39231" y="1314"/>
                    <a:pt x="39164" y="1390"/>
                    <a:pt x="39098" y="1475"/>
                  </a:cubicBezTo>
                  <a:cubicBezTo>
                    <a:pt x="39079" y="1447"/>
                    <a:pt x="39060" y="1437"/>
                    <a:pt x="39051" y="1418"/>
                  </a:cubicBezTo>
                  <a:cubicBezTo>
                    <a:pt x="39032" y="1381"/>
                    <a:pt x="39013" y="1333"/>
                    <a:pt x="39013" y="1286"/>
                  </a:cubicBezTo>
                  <a:cubicBezTo>
                    <a:pt x="39006" y="1215"/>
                    <a:pt x="38951" y="1165"/>
                    <a:pt x="38887" y="1165"/>
                  </a:cubicBezTo>
                  <a:cubicBezTo>
                    <a:pt x="38867" y="1165"/>
                    <a:pt x="38845" y="1170"/>
                    <a:pt x="38824" y="1182"/>
                  </a:cubicBezTo>
                  <a:cubicBezTo>
                    <a:pt x="38752" y="1211"/>
                    <a:pt x="38680" y="1223"/>
                    <a:pt x="38608" y="1223"/>
                  </a:cubicBezTo>
                  <a:cubicBezTo>
                    <a:pt x="38585" y="1223"/>
                    <a:pt x="38563" y="1222"/>
                    <a:pt x="38541" y="1220"/>
                  </a:cubicBezTo>
                  <a:cubicBezTo>
                    <a:pt x="38483" y="1214"/>
                    <a:pt x="38426" y="1211"/>
                    <a:pt x="38370" y="1211"/>
                  </a:cubicBezTo>
                  <a:cubicBezTo>
                    <a:pt x="38239" y="1211"/>
                    <a:pt x="38111" y="1228"/>
                    <a:pt x="37993" y="1267"/>
                  </a:cubicBezTo>
                  <a:cubicBezTo>
                    <a:pt x="37548" y="1352"/>
                    <a:pt x="37123" y="1466"/>
                    <a:pt x="36688" y="1588"/>
                  </a:cubicBezTo>
                  <a:cubicBezTo>
                    <a:pt x="36282" y="1692"/>
                    <a:pt x="35866" y="1749"/>
                    <a:pt x="35450" y="1768"/>
                  </a:cubicBezTo>
                  <a:cubicBezTo>
                    <a:pt x="35394" y="1771"/>
                    <a:pt x="35336" y="1772"/>
                    <a:pt x="35277" y="1772"/>
                  </a:cubicBezTo>
                  <a:cubicBezTo>
                    <a:pt x="35161" y="1772"/>
                    <a:pt x="35041" y="1768"/>
                    <a:pt x="34921" y="1768"/>
                  </a:cubicBezTo>
                  <a:cubicBezTo>
                    <a:pt x="34827" y="1759"/>
                    <a:pt x="34732" y="1759"/>
                    <a:pt x="34638" y="1740"/>
                  </a:cubicBezTo>
                  <a:cubicBezTo>
                    <a:pt x="34288" y="1673"/>
                    <a:pt x="33948" y="1598"/>
                    <a:pt x="33607" y="1532"/>
                  </a:cubicBezTo>
                  <a:cubicBezTo>
                    <a:pt x="33456" y="1503"/>
                    <a:pt x="33305" y="1475"/>
                    <a:pt x="33154" y="1437"/>
                  </a:cubicBezTo>
                  <a:cubicBezTo>
                    <a:pt x="32918" y="1371"/>
                    <a:pt x="32672" y="1381"/>
                    <a:pt x="32436" y="1314"/>
                  </a:cubicBezTo>
                  <a:lnTo>
                    <a:pt x="30829" y="1314"/>
                  </a:lnTo>
                  <a:cubicBezTo>
                    <a:pt x="30716" y="1324"/>
                    <a:pt x="30612" y="1333"/>
                    <a:pt x="30508" y="1362"/>
                  </a:cubicBezTo>
                  <a:cubicBezTo>
                    <a:pt x="30149" y="1437"/>
                    <a:pt x="29780" y="1475"/>
                    <a:pt x="29411" y="1484"/>
                  </a:cubicBezTo>
                  <a:cubicBezTo>
                    <a:pt x="29203" y="1484"/>
                    <a:pt x="29014" y="1560"/>
                    <a:pt x="28807" y="1570"/>
                  </a:cubicBezTo>
                  <a:cubicBezTo>
                    <a:pt x="28769" y="1570"/>
                    <a:pt x="28731" y="1588"/>
                    <a:pt x="28693" y="1607"/>
                  </a:cubicBezTo>
                  <a:cubicBezTo>
                    <a:pt x="28646" y="1626"/>
                    <a:pt x="28589" y="1645"/>
                    <a:pt x="28532" y="1664"/>
                  </a:cubicBezTo>
                  <a:cubicBezTo>
                    <a:pt x="28400" y="1683"/>
                    <a:pt x="28277" y="1740"/>
                    <a:pt x="28173" y="1844"/>
                  </a:cubicBezTo>
                  <a:cubicBezTo>
                    <a:pt x="28150" y="1867"/>
                    <a:pt x="28127" y="1896"/>
                    <a:pt x="28084" y="1896"/>
                  </a:cubicBezTo>
                  <a:cubicBezTo>
                    <a:pt x="28074" y="1896"/>
                    <a:pt x="28063" y="1894"/>
                    <a:pt x="28050" y="1891"/>
                  </a:cubicBezTo>
                  <a:cubicBezTo>
                    <a:pt x="28022" y="1863"/>
                    <a:pt x="27994" y="1815"/>
                    <a:pt x="27965" y="1777"/>
                  </a:cubicBezTo>
                  <a:cubicBezTo>
                    <a:pt x="27934" y="1720"/>
                    <a:pt x="27872" y="1689"/>
                    <a:pt x="27809" y="1689"/>
                  </a:cubicBezTo>
                  <a:cubicBezTo>
                    <a:pt x="27778" y="1689"/>
                    <a:pt x="27747" y="1696"/>
                    <a:pt x="27720" y="1711"/>
                  </a:cubicBezTo>
                  <a:cubicBezTo>
                    <a:pt x="27597" y="1749"/>
                    <a:pt x="27474" y="1787"/>
                    <a:pt x="27361" y="1844"/>
                  </a:cubicBezTo>
                  <a:cubicBezTo>
                    <a:pt x="27228" y="1900"/>
                    <a:pt x="27086" y="1948"/>
                    <a:pt x="26954" y="1976"/>
                  </a:cubicBezTo>
                  <a:cubicBezTo>
                    <a:pt x="26633" y="2052"/>
                    <a:pt x="26312" y="2127"/>
                    <a:pt x="25990" y="2212"/>
                  </a:cubicBezTo>
                  <a:cubicBezTo>
                    <a:pt x="25932" y="2228"/>
                    <a:pt x="25873" y="2247"/>
                    <a:pt x="25816" y="2247"/>
                  </a:cubicBezTo>
                  <a:cubicBezTo>
                    <a:pt x="25772" y="2247"/>
                    <a:pt x="25729" y="2236"/>
                    <a:pt x="25688" y="2203"/>
                  </a:cubicBezTo>
                  <a:cubicBezTo>
                    <a:pt x="25659" y="2193"/>
                    <a:pt x="25631" y="2184"/>
                    <a:pt x="25603" y="2184"/>
                  </a:cubicBezTo>
                  <a:cubicBezTo>
                    <a:pt x="25542" y="2181"/>
                    <a:pt x="25481" y="2180"/>
                    <a:pt x="25421" y="2180"/>
                  </a:cubicBezTo>
                  <a:cubicBezTo>
                    <a:pt x="25255" y="2180"/>
                    <a:pt x="25091" y="2189"/>
                    <a:pt x="24932" y="2203"/>
                  </a:cubicBezTo>
                  <a:cubicBezTo>
                    <a:pt x="24724" y="2231"/>
                    <a:pt x="24525" y="2241"/>
                    <a:pt x="24317" y="2241"/>
                  </a:cubicBezTo>
                  <a:cubicBezTo>
                    <a:pt x="24072" y="2241"/>
                    <a:pt x="23835" y="2241"/>
                    <a:pt x="23590" y="2231"/>
                  </a:cubicBezTo>
                  <a:cubicBezTo>
                    <a:pt x="23486" y="2231"/>
                    <a:pt x="23391" y="2231"/>
                    <a:pt x="23297" y="2212"/>
                  </a:cubicBezTo>
                  <a:cubicBezTo>
                    <a:pt x="23193" y="2212"/>
                    <a:pt x="23089" y="2165"/>
                    <a:pt x="23013" y="2099"/>
                  </a:cubicBezTo>
                  <a:cubicBezTo>
                    <a:pt x="22988" y="2073"/>
                    <a:pt x="22952" y="2064"/>
                    <a:pt x="22913" y="2064"/>
                  </a:cubicBezTo>
                  <a:cubicBezTo>
                    <a:pt x="22880" y="2064"/>
                    <a:pt x="22845" y="2071"/>
                    <a:pt x="22815" y="2080"/>
                  </a:cubicBezTo>
                  <a:cubicBezTo>
                    <a:pt x="22737" y="2098"/>
                    <a:pt x="22655" y="2104"/>
                    <a:pt x="22575" y="2104"/>
                  </a:cubicBezTo>
                  <a:cubicBezTo>
                    <a:pt x="22528" y="2104"/>
                    <a:pt x="22482" y="2102"/>
                    <a:pt x="22437" y="2099"/>
                  </a:cubicBezTo>
                  <a:cubicBezTo>
                    <a:pt x="22401" y="2102"/>
                    <a:pt x="22364" y="2103"/>
                    <a:pt x="22327" y="2103"/>
                  </a:cubicBezTo>
                  <a:cubicBezTo>
                    <a:pt x="22237" y="2103"/>
                    <a:pt x="22146" y="2096"/>
                    <a:pt x="22059" y="2089"/>
                  </a:cubicBezTo>
                  <a:cubicBezTo>
                    <a:pt x="21807" y="2050"/>
                    <a:pt x="21555" y="2030"/>
                    <a:pt x="21308" y="2030"/>
                  </a:cubicBezTo>
                  <a:cubicBezTo>
                    <a:pt x="21259" y="2030"/>
                    <a:pt x="21210" y="2031"/>
                    <a:pt x="21161" y="2033"/>
                  </a:cubicBezTo>
                  <a:lnTo>
                    <a:pt x="20480" y="2033"/>
                  </a:lnTo>
                  <a:cubicBezTo>
                    <a:pt x="20461" y="2032"/>
                    <a:pt x="20441" y="2032"/>
                    <a:pt x="20421" y="2032"/>
                  </a:cubicBezTo>
                  <a:cubicBezTo>
                    <a:pt x="20064" y="2032"/>
                    <a:pt x="19714" y="2109"/>
                    <a:pt x="19346" y="2127"/>
                  </a:cubicBezTo>
                  <a:cubicBezTo>
                    <a:pt x="19176" y="2174"/>
                    <a:pt x="19006" y="2193"/>
                    <a:pt x="18827" y="2193"/>
                  </a:cubicBezTo>
                  <a:cubicBezTo>
                    <a:pt x="18779" y="2193"/>
                    <a:pt x="18732" y="2193"/>
                    <a:pt x="18685" y="2203"/>
                  </a:cubicBezTo>
                  <a:cubicBezTo>
                    <a:pt x="18437" y="2261"/>
                    <a:pt x="18181" y="2290"/>
                    <a:pt x="17925" y="2290"/>
                  </a:cubicBezTo>
                  <a:cubicBezTo>
                    <a:pt x="17889" y="2290"/>
                    <a:pt x="17852" y="2289"/>
                    <a:pt x="17815" y="2288"/>
                  </a:cubicBezTo>
                  <a:cubicBezTo>
                    <a:pt x="17768" y="2288"/>
                    <a:pt x="17721" y="2297"/>
                    <a:pt x="17674" y="2307"/>
                  </a:cubicBezTo>
                  <a:cubicBezTo>
                    <a:pt x="17447" y="2335"/>
                    <a:pt x="17220" y="2344"/>
                    <a:pt x="17003" y="2344"/>
                  </a:cubicBezTo>
                  <a:cubicBezTo>
                    <a:pt x="16880" y="2344"/>
                    <a:pt x="16766" y="2344"/>
                    <a:pt x="16644" y="2363"/>
                  </a:cubicBezTo>
                  <a:cubicBezTo>
                    <a:pt x="16497" y="2387"/>
                    <a:pt x="16346" y="2399"/>
                    <a:pt x="16195" y="2399"/>
                  </a:cubicBezTo>
                  <a:cubicBezTo>
                    <a:pt x="16043" y="2399"/>
                    <a:pt x="15892" y="2387"/>
                    <a:pt x="15746" y="2363"/>
                  </a:cubicBezTo>
                  <a:cubicBezTo>
                    <a:pt x="15642" y="2354"/>
                    <a:pt x="15528" y="2344"/>
                    <a:pt x="15424" y="2344"/>
                  </a:cubicBezTo>
                  <a:cubicBezTo>
                    <a:pt x="15283" y="2335"/>
                    <a:pt x="15131" y="2335"/>
                    <a:pt x="14990" y="2316"/>
                  </a:cubicBezTo>
                  <a:cubicBezTo>
                    <a:pt x="14980" y="2315"/>
                    <a:pt x="14970" y="2314"/>
                    <a:pt x="14961" y="2314"/>
                  </a:cubicBezTo>
                  <a:cubicBezTo>
                    <a:pt x="14895" y="2314"/>
                    <a:pt x="14831" y="2342"/>
                    <a:pt x="14782" y="2392"/>
                  </a:cubicBezTo>
                  <a:cubicBezTo>
                    <a:pt x="14757" y="2375"/>
                    <a:pt x="14726" y="2352"/>
                    <a:pt x="14699" y="2352"/>
                  </a:cubicBezTo>
                  <a:cubicBezTo>
                    <a:pt x="14695" y="2352"/>
                    <a:pt x="14691" y="2353"/>
                    <a:pt x="14687" y="2354"/>
                  </a:cubicBezTo>
                  <a:cubicBezTo>
                    <a:pt x="14649" y="2363"/>
                    <a:pt x="14612" y="2382"/>
                    <a:pt x="14593" y="2420"/>
                  </a:cubicBezTo>
                  <a:cubicBezTo>
                    <a:pt x="14451" y="2656"/>
                    <a:pt x="14253" y="2845"/>
                    <a:pt x="14101" y="3072"/>
                  </a:cubicBezTo>
                  <a:cubicBezTo>
                    <a:pt x="14092" y="3082"/>
                    <a:pt x="14073" y="3082"/>
                    <a:pt x="14045" y="3091"/>
                  </a:cubicBezTo>
                  <a:cubicBezTo>
                    <a:pt x="14026" y="2855"/>
                    <a:pt x="13960" y="2637"/>
                    <a:pt x="13960" y="2401"/>
                  </a:cubicBezTo>
                  <a:cubicBezTo>
                    <a:pt x="13960" y="2332"/>
                    <a:pt x="13920" y="2287"/>
                    <a:pt x="13834" y="2287"/>
                  </a:cubicBezTo>
                  <a:cubicBezTo>
                    <a:pt x="13826" y="2287"/>
                    <a:pt x="13817" y="2287"/>
                    <a:pt x="13808" y="2288"/>
                  </a:cubicBezTo>
                  <a:cubicBezTo>
                    <a:pt x="13657" y="2288"/>
                    <a:pt x="13515" y="2269"/>
                    <a:pt x="13374" y="2241"/>
                  </a:cubicBezTo>
                  <a:cubicBezTo>
                    <a:pt x="12958" y="2174"/>
                    <a:pt x="12551" y="2070"/>
                    <a:pt x="12145" y="1966"/>
                  </a:cubicBezTo>
                  <a:cubicBezTo>
                    <a:pt x="11814" y="1900"/>
                    <a:pt x="11493" y="1796"/>
                    <a:pt x="11181" y="1664"/>
                  </a:cubicBezTo>
                  <a:cubicBezTo>
                    <a:pt x="11134" y="1645"/>
                    <a:pt x="11087" y="1626"/>
                    <a:pt x="11049" y="1617"/>
                  </a:cubicBezTo>
                  <a:cubicBezTo>
                    <a:pt x="10642" y="1503"/>
                    <a:pt x="10255" y="1362"/>
                    <a:pt x="9867" y="1220"/>
                  </a:cubicBezTo>
                  <a:cubicBezTo>
                    <a:pt x="9470" y="1088"/>
                    <a:pt x="9083" y="936"/>
                    <a:pt x="8705" y="757"/>
                  </a:cubicBezTo>
                  <a:cubicBezTo>
                    <a:pt x="8620" y="710"/>
                    <a:pt x="8525" y="681"/>
                    <a:pt x="8440" y="643"/>
                  </a:cubicBezTo>
                  <a:cubicBezTo>
                    <a:pt x="7892" y="435"/>
                    <a:pt x="7335" y="275"/>
                    <a:pt x="6768" y="152"/>
                  </a:cubicBezTo>
                  <a:cubicBezTo>
                    <a:pt x="6664" y="124"/>
                    <a:pt x="6560" y="95"/>
                    <a:pt x="6465" y="67"/>
                  </a:cubicBezTo>
                  <a:cubicBezTo>
                    <a:pt x="6352" y="35"/>
                    <a:pt x="6237" y="18"/>
                    <a:pt x="6121" y="18"/>
                  </a:cubicBezTo>
                  <a:cubicBezTo>
                    <a:pt x="6034" y="18"/>
                    <a:pt x="5946" y="28"/>
                    <a:pt x="5860" y="48"/>
                  </a:cubicBezTo>
                  <a:cubicBezTo>
                    <a:pt x="5804" y="67"/>
                    <a:pt x="5747" y="76"/>
                    <a:pt x="5681" y="76"/>
                  </a:cubicBezTo>
                  <a:cubicBezTo>
                    <a:pt x="5672" y="76"/>
                    <a:pt x="5663" y="75"/>
                    <a:pt x="5654" y="75"/>
                  </a:cubicBezTo>
                  <a:cubicBezTo>
                    <a:pt x="5559" y="75"/>
                    <a:pt x="5466" y="121"/>
                    <a:pt x="5397" y="190"/>
                  </a:cubicBezTo>
                  <a:cubicBezTo>
                    <a:pt x="5293" y="284"/>
                    <a:pt x="5170" y="369"/>
                    <a:pt x="5048" y="445"/>
                  </a:cubicBezTo>
                  <a:cubicBezTo>
                    <a:pt x="5030" y="455"/>
                    <a:pt x="5011" y="460"/>
                    <a:pt x="4993" y="460"/>
                  </a:cubicBezTo>
                  <a:cubicBezTo>
                    <a:pt x="4941" y="460"/>
                    <a:pt x="4889" y="423"/>
                    <a:pt x="4868" y="360"/>
                  </a:cubicBezTo>
                  <a:cubicBezTo>
                    <a:pt x="4868" y="332"/>
                    <a:pt x="4868" y="294"/>
                    <a:pt x="4859" y="256"/>
                  </a:cubicBezTo>
                  <a:cubicBezTo>
                    <a:pt x="4852" y="201"/>
                    <a:pt x="4831" y="174"/>
                    <a:pt x="4793" y="174"/>
                  </a:cubicBezTo>
                  <a:cubicBezTo>
                    <a:pt x="4773" y="174"/>
                    <a:pt x="4747" y="182"/>
                    <a:pt x="4717" y="199"/>
                  </a:cubicBezTo>
                  <a:lnTo>
                    <a:pt x="4651" y="237"/>
                  </a:lnTo>
                  <a:cubicBezTo>
                    <a:pt x="4632" y="228"/>
                    <a:pt x="4603" y="218"/>
                    <a:pt x="4603" y="199"/>
                  </a:cubicBezTo>
                  <a:cubicBezTo>
                    <a:pt x="4584" y="133"/>
                    <a:pt x="4528" y="86"/>
                    <a:pt x="4462" y="86"/>
                  </a:cubicBezTo>
                  <a:cubicBezTo>
                    <a:pt x="4424" y="86"/>
                    <a:pt x="4395" y="48"/>
                    <a:pt x="4358" y="39"/>
                  </a:cubicBezTo>
                  <a:cubicBezTo>
                    <a:pt x="4310" y="20"/>
                    <a:pt x="4263" y="20"/>
                    <a:pt x="4216" y="20"/>
                  </a:cubicBezTo>
                  <a:cubicBezTo>
                    <a:pt x="4074" y="20"/>
                    <a:pt x="3942" y="76"/>
                    <a:pt x="3857" y="190"/>
                  </a:cubicBezTo>
                  <a:cubicBezTo>
                    <a:pt x="3819" y="246"/>
                    <a:pt x="3772" y="313"/>
                    <a:pt x="3715" y="360"/>
                  </a:cubicBezTo>
                  <a:cubicBezTo>
                    <a:pt x="3696" y="379"/>
                    <a:pt x="3668" y="388"/>
                    <a:pt x="3639" y="398"/>
                  </a:cubicBezTo>
                  <a:cubicBezTo>
                    <a:pt x="3583" y="275"/>
                    <a:pt x="3668" y="124"/>
                    <a:pt x="3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6"/>
            <p:cNvSpPr/>
            <p:nvPr/>
          </p:nvSpPr>
          <p:spPr>
            <a:xfrm>
              <a:off x="6438925" y="3548425"/>
              <a:ext cx="250" cy="1675"/>
            </a:xfrm>
            <a:custGeom>
              <a:avLst/>
              <a:gdLst/>
              <a:ahLst/>
              <a:cxnLst/>
              <a:rect l="l" t="t" r="r" b="b"/>
              <a:pathLst>
                <a:path w="10" h="67" extrusionOk="0">
                  <a:moveTo>
                    <a:pt x="10" y="67"/>
                  </a:moveTo>
                  <a:cubicBezTo>
                    <a:pt x="10" y="48"/>
                    <a:pt x="10" y="29"/>
                    <a:pt x="10" y="20"/>
                  </a:cubicBezTo>
                  <a:lnTo>
                    <a:pt x="0" y="1"/>
                  </a:lnTo>
                  <a:lnTo>
                    <a:pt x="0" y="58"/>
                  </a:lnTo>
                  <a:cubicBezTo>
                    <a:pt x="0" y="67"/>
                    <a:pt x="10" y="67"/>
                    <a:pt x="10"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6"/>
            <p:cNvSpPr/>
            <p:nvPr/>
          </p:nvSpPr>
          <p:spPr>
            <a:xfrm>
              <a:off x="6264800" y="4146425"/>
              <a:ext cx="250" cy="500"/>
            </a:xfrm>
            <a:custGeom>
              <a:avLst/>
              <a:gdLst/>
              <a:ahLst/>
              <a:cxnLst/>
              <a:rect l="l" t="t" r="r" b="b"/>
              <a:pathLst>
                <a:path w="10" h="20" extrusionOk="0">
                  <a:moveTo>
                    <a:pt x="0" y="10"/>
                  </a:moveTo>
                  <a:lnTo>
                    <a:pt x="10" y="1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6"/>
            <p:cNvSpPr/>
            <p:nvPr/>
          </p:nvSpPr>
          <p:spPr>
            <a:xfrm>
              <a:off x="6440350" y="3538500"/>
              <a:ext cx="500" cy="1225"/>
            </a:xfrm>
            <a:custGeom>
              <a:avLst/>
              <a:gdLst/>
              <a:ahLst/>
              <a:cxnLst/>
              <a:rect l="l" t="t" r="r" b="b"/>
              <a:pathLst>
                <a:path w="20" h="49" extrusionOk="0">
                  <a:moveTo>
                    <a:pt x="19" y="29"/>
                  </a:moveTo>
                  <a:cubicBezTo>
                    <a:pt x="19" y="1"/>
                    <a:pt x="10" y="1"/>
                    <a:pt x="0" y="29"/>
                  </a:cubicBezTo>
                  <a:lnTo>
                    <a:pt x="0" y="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6"/>
            <p:cNvSpPr/>
            <p:nvPr/>
          </p:nvSpPr>
          <p:spPr>
            <a:xfrm>
              <a:off x="6253225" y="4104600"/>
              <a:ext cx="250" cy="1200"/>
            </a:xfrm>
            <a:custGeom>
              <a:avLst/>
              <a:gdLst/>
              <a:ahLst/>
              <a:cxnLst/>
              <a:rect l="l" t="t" r="r" b="b"/>
              <a:pathLst>
                <a:path w="10" h="48" extrusionOk="0">
                  <a:moveTo>
                    <a:pt x="10" y="20"/>
                  </a:moveTo>
                  <a:lnTo>
                    <a:pt x="10" y="1"/>
                  </a:lnTo>
                  <a:cubicBezTo>
                    <a:pt x="0" y="10"/>
                    <a:pt x="0" y="20"/>
                    <a:pt x="0" y="29"/>
                  </a:cubicBezTo>
                  <a:cubicBezTo>
                    <a:pt x="0" y="29"/>
                    <a:pt x="0" y="38"/>
                    <a:pt x="1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6"/>
            <p:cNvSpPr/>
            <p:nvPr/>
          </p:nvSpPr>
          <p:spPr>
            <a:xfrm>
              <a:off x="6409150" y="4596750"/>
              <a:ext cx="725" cy="975"/>
            </a:xfrm>
            <a:custGeom>
              <a:avLst/>
              <a:gdLst/>
              <a:ahLst/>
              <a:cxnLst/>
              <a:rect l="l" t="t" r="r" b="b"/>
              <a:pathLst>
                <a:path w="29" h="39" extrusionOk="0">
                  <a:moveTo>
                    <a:pt x="29" y="19"/>
                  </a:moveTo>
                  <a:lnTo>
                    <a:pt x="20" y="0"/>
                  </a:lnTo>
                  <a:cubicBezTo>
                    <a:pt x="10" y="10"/>
                    <a:pt x="10" y="19"/>
                    <a:pt x="1" y="29"/>
                  </a:cubicBezTo>
                  <a:cubicBezTo>
                    <a:pt x="1" y="29"/>
                    <a:pt x="10" y="38"/>
                    <a:pt x="20"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6801600" y="4078625"/>
              <a:ext cx="500" cy="475"/>
            </a:xfrm>
            <a:custGeom>
              <a:avLst/>
              <a:gdLst/>
              <a:ahLst/>
              <a:cxnLst/>
              <a:rect l="l" t="t" r="r" b="b"/>
              <a:pathLst>
                <a:path w="20" h="19" extrusionOk="0">
                  <a:moveTo>
                    <a:pt x="19" y="0"/>
                  </a:moveTo>
                  <a:lnTo>
                    <a:pt x="0" y="9"/>
                  </a:lnTo>
                  <a:lnTo>
                    <a:pt x="19"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6151850" y="3842575"/>
              <a:ext cx="1225" cy="750"/>
            </a:xfrm>
            <a:custGeom>
              <a:avLst/>
              <a:gdLst/>
              <a:ahLst/>
              <a:cxnLst/>
              <a:rect l="l" t="t" r="r" b="b"/>
              <a:pathLst>
                <a:path w="49" h="30" extrusionOk="0">
                  <a:moveTo>
                    <a:pt x="29" y="29"/>
                  </a:moveTo>
                  <a:lnTo>
                    <a:pt x="48" y="20"/>
                  </a:lnTo>
                  <a:cubicBezTo>
                    <a:pt x="39" y="20"/>
                    <a:pt x="39" y="10"/>
                    <a:pt x="29" y="10"/>
                  </a:cubicBezTo>
                  <a:cubicBezTo>
                    <a:pt x="20" y="1"/>
                    <a:pt x="10" y="10"/>
                    <a:pt x="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6253450" y="3968525"/>
              <a:ext cx="500" cy="475"/>
            </a:xfrm>
            <a:custGeom>
              <a:avLst/>
              <a:gdLst/>
              <a:ahLst/>
              <a:cxnLst/>
              <a:rect l="l" t="t" r="r" b="b"/>
              <a:pathLst>
                <a:path w="20" h="19" extrusionOk="0">
                  <a:moveTo>
                    <a:pt x="20" y="0"/>
                  </a:moveTo>
                  <a:lnTo>
                    <a:pt x="1" y="0"/>
                  </a:lnTo>
                  <a:lnTo>
                    <a:pt x="10"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6"/>
            <p:cNvSpPr/>
            <p:nvPr/>
          </p:nvSpPr>
          <p:spPr>
            <a:xfrm>
              <a:off x="6124700" y="3507800"/>
              <a:ext cx="725" cy="1450"/>
            </a:xfrm>
            <a:custGeom>
              <a:avLst/>
              <a:gdLst/>
              <a:ahLst/>
              <a:cxnLst/>
              <a:rect l="l" t="t" r="r" b="b"/>
              <a:pathLst>
                <a:path w="29" h="58" extrusionOk="0">
                  <a:moveTo>
                    <a:pt x="10" y="57"/>
                  </a:moveTo>
                  <a:cubicBezTo>
                    <a:pt x="19" y="57"/>
                    <a:pt x="28" y="48"/>
                    <a:pt x="28" y="38"/>
                  </a:cubicBezTo>
                  <a:cubicBezTo>
                    <a:pt x="28" y="29"/>
                    <a:pt x="19" y="10"/>
                    <a:pt x="10" y="0"/>
                  </a:cubicBezTo>
                  <a:cubicBezTo>
                    <a:pt x="10" y="0"/>
                    <a:pt x="0" y="10"/>
                    <a:pt x="0" y="19"/>
                  </a:cubicBezTo>
                  <a:cubicBezTo>
                    <a:pt x="0" y="29"/>
                    <a:pt x="10" y="48"/>
                    <a:pt x="10"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a:off x="6237400" y="3492900"/>
              <a:ext cx="475" cy="975"/>
            </a:xfrm>
            <a:custGeom>
              <a:avLst/>
              <a:gdLst/>
              <a:ahLst/>
              <a:cxnLst/>
              <a:rect l="l" t="t" r="r" b="b"/>
              <a:pathLst>
                <a:path w="19" h="39" extrusionOk="0">
                  <a:moveTo>
                    <a:pt x="9" y="1"/>
                  </a:moveTo>
                  <a:cubicBezTo>
                    <a:pt x="9" y="1"/>
                    <a:pt x="0" y="10"/>
                    <a:pt x="0" y="20"/>
                  </a:cubicBezTo>
                  <a:cubicBezTo>
                    <a:pt x="0" y="29"/>
                    <a:pt x="0" y="29"/>
                    <a:pt x="9" y="39"/>
                  </a:cubicBezTo>
                  <a:cubicBezTo>
                    <a:pt x="9" y="29"/>
                    <a:pt x="19" y="29"/>
                    <a:pt x="19" y="20"/>
                  </a:cubicBezTo>
                  <a:cubicBezTo>
                    <a:pt x="19" y="10"/>
                    <a:pt x="19"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a:off x="7186950" y="4439875"/>
              <a:ext cx="45625" cy="15125"/>
            </a:xfrm>
            <a:custGeom>
              <a:avLst/>
              <a:gdLst/>
              <a:ahLst/>
              <a:cxnLst/>
              <a:rect l="l" t="t" r="r" b="b"/>
              <a:pathLst>
                <a:path w="1825" h="605" extrusionOk="0">
                  <a:moveTo>
                    <a:pt x="29" y="491"/>
                  </a:moveTo>
                  <a:cubicBezTo>
                    <a:pt x="0" y="454"/>
                    <a:pt x="29" y="406"/>
                    <a:pt x="66" y="406"/>
                  </a:cubicBezTo>
                  <a:cubicBezTo>
                    <a:pt x="151" y="388"/>
                    <a:pt x="236" y="388"/>
                    <a:pt x="331" y="406"/>
                  </a:cubicBezTo>
                  <a:cubicBezTo>
                    <a:pt x="435" y="416"/>
                    <a:pt x="539" y="425"/>
                    <a:pt x="643" y="435"/>
                  </a:cubicBezTo>
                  <a:cubicBezTo>
                    <a:pt x="700" y="435"/>
                    <a:pt x="737" y="406"/>
                    <a:pt x="756" y="359"/>
                  </a:cubicBezTo>
                  <a:cubicBezTo>
                    <a:pt x="756" y="340"/>
                    <a:pt x="775" y="312"/>
                    <a:pt x="766" y="302"/>
                  </a:cubicBezTo>
                  <a:cubicBezTo>
                    <a:pt x="747" y="284"/>
                    <a:pt x="728" y="274"/>
                    <a:pt x="700" y="265"/>
                  </a:cubicBezTo>
                  <a:cubicBezTo>
                    <a:pt x="624" y="265"/>
                    <a:pt x="548" y="293"/>
                    <a:pt x="463" y="302"/>
                  </a:cubicBezTo>
                  <a:cubicBezTo>
                    <a:pt x="444" y="293"/>
                    <a:pt x="416" y="284"/>
                    <a:pt x="388" y="274"/>
                  </a:cubicBezTo>
                  <a:cubicBezTo>
                    <a:pt x="378" y="255"/>
                    <a:pt x="388" y="227"/>
                    <a:pt x="435" y="208"/>
                  </a:cubicBezTo>
                  <a:cubicBezTo>
                    <a:pt x="473" y="198"/>
                    <a:pt x="511" y="180"/>
                    <a:pt x="539" y="170"/>
                  </a:cubicBezTo>
                  <a:cubicBezTo>
                    <a:pt x="558" y="161"/>
                    <a:pt x="567" y="142"/>
                    <a:pt x="577" y="123"/>
                  </a:cubicBezTo>
                  <a:cubicBezTo>
                    <a:pt x="577" y="113"/>
                    <a:pt x="577" y="104"/>
                    <a:pt x="577" y="104"/>
                  </a:cubicBezTo>
                  <a:cubicBezTo>
                    <a:pt x="567" y="85"/>
                    <a:pt x="548" y="66"/>
                    <a:pt x="539" y="66"/>
                  </a:cubicBezTo>
                  <a:cubicBezTo>
                    <a:pt x="463" y="95"/>
                    <a:pt x="388" y="123"/>
                    <a:pt x="322" y="142"/>
                  </a:cubicBezTo>
                  <a:cubicBezTo>
                    <a:pt x="284" y="151"/>
                    <a:pt x="236" y="151"/>
                    <a:pt x="227" y="104"/>
                  </a:cubicBezTo>
                  <a:cubicBezTo>
                    <a:pt x="312" y="76"/>
                    <a:pt x="407" y="38"/>
                    <a:pt x="492" y="9"/>
                  </a:cubicBezTo>
                  <a:cubicBezTo>
                    <a:pt x="529" y="0"/>
                    <a:pt x="567" y="0"/>
                    <a:pt x="605" y="9"/>
                  </a:cubicBezTo>
                  <a:cubicBezTo>
                    <a:pt x="624" y="9"/>
                    <a:pt x="633" y="47"/>
                    <a:pt x="643" y="76"/>
                  </a:cubicBezTo>
                  <a:cubicBezTo>
                    <a:pt x="671" y="132"/>
                    <a:pt x="728" y="161"/>
                    <a:pt x="785" y="151"/>
                  </a:cubicBezTo>
                  <a:cubicBezTo>
                    <a:pt x="822" y="142"/>
                    <a:pt x="860" y="132"/>
                    <a:pt x="898" y="123"/>
                  </a:cubicBezTo>
                  <a:cubicBezTo>
                    <a:pt x="917" y="123"/>
                    <a:pt x="945" y="104"/>
                    <a:pt x="955" y="113"/>
                  </a:cubicBezTo>
                  <a:cubicBezTo>
                    <a:pt x="1087" y="180"/>
                    <a:pt x="1248" y="132"/>
                    <a:pt x="1380" y="180"/>
                  </a:cubicBezTo>
                  <a:cubicBezTo>
                    <a:pt x="1484" y="217"/>
                    <a:pt x="1597" y="217"/>
                    <a:pt x="1692" y="180"/>
                  </a:cubicBezTo>
                  <a:cubicBezTo>
                    <a:pt x="1758" y="161"/>
                    <a:pt x="1815" y="198"/>
                    <a:pt x="1815" y="265"/>
                  </a:cubicBezTo>
                  <a:cubicBezTo>
                    <a:pt x="1815" y="293"/>
                    <a:pt x="1815" y="321"/>
                    <a:pt x="1815" y="350"/>
                  </a:cubicBezTo>
                  <a:cubicBezTo>
                    <a:pt x="1824" y="444"/>
                    <a:pt x="1758" y="539"/>
                    <a:pt x="1654" y="548"/>
                  </a:cubicBezTo>
                  <a:cubicBezTo>
                    <a:pt x="1550" y="577"/>
                    <a:pt x="1446" y="595"/>
                    <a:pt x="1342" y="595"/>
                  </a:cubicBezTo>
                  <a:cubicBezTo>
                    <a:pt x="1011" y="605"/>
                    <a:pt x="671" y="586"/>
                    <a:pt x="350" y="539"/>
                  </a:cubicBezTo>
                  <a:cubicBezTo>
                    <a:pt x="246" y="520"/>
                    <a:pt x="133" y="510"/>
                    <a:pt x="29" y="501"/>
                  </a:cubicBezTo>
                  <a:close/>
                  <a:moveTo>
                    <a:pt x="1153" y="255"/>
                  </a:moveTo>
                  <a:lnTo>
                    <a:pt x="1002" y="265"/>
                  </a:lnTo>
                  <a:cubicBezTo>
                    <a:pt x="993" y="265"/>
                    <a:pt x="983" y="274"/>
                    <a:pt x="974" y="274"/>
                  </a:cubicBezTo>
                  <a:cubicBezTo>
                    <a:pt x="926" y="302"/>
                    <a:pt x="898" y="350"/>
                    <a:pt x="898" y="406"/>
                  </a:cubicBezTo>
                  <a:cubicBezTo>
                    <a:pt x="907" y="454"/>
                    <a:pt x="955" y="444"/>
                    <a:pt x="983" y="454"/>
                  </a:cubicBezTo>
                  <a:cubicBezTo>
                    <a:pt x="1106" y="473"/>
                    <a:pt x="1219" y="416"/>
                    <a:pt x="1276" y="312"/>
                  </a:cubicBezTo>
                  <a:cubicBezTo>
                    <a:pt x="1276" y="312"/>
                    <a:pt x="1267" y="274"/>
                    <a:pt x="1257" y="274"/>
                  </a:cubicBezTo>
                  <a:cubicBezTo>
                    <a:pt x="1229" y="265"/>
                    <a:pt x="1191" y="265"/>
                    <a:pt x="1153"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6"/>
            <p:cNvSpPr/>
            <p:nvPr/>
          </p:nvSpPr>
          <p:spPr>
            <a:xfrm>
              <a:off x="6858775" y="4327875"/>
              <a:ext cx="2625" cy="3800"/>
            </a:xfrm>
            <a:custGeom>
              <a:avLst/>
              <a:gdLst/>
              <a:ahLst/>
              <a:cxnLst/>
              <a:rect l="l" t="t" r="r" b="b"/>
              <a:pathLst>
                <a:path w="105" h="152" extrusionOk="0">
                  <a:moveTo>
                    <a:pt x="57" y="152"/>
                  </a:moveTo>
                  <a:cubicBezTo>
                    <a:pt x="0" y="85"/>
                    <a:pt x="10" y="29"/>
                    <a:pt x="66" y="0"/>
                  </a:cubicBezTo>
                  <a:cubicBezTo>
                    <a:pt x="76" y="0"/>
                    <a:pt x="85" y="0"/>
                    <a:pt x="95" y="0"/>
                  </a:cubicBezTo>
                  <a:cubicBezTo>
                    <a:pt x="95" y="10"/>
                    <a:pt x="104" y="19"/>
                    <a:pt x="104" y="29"/>
                  </a:cubicBezTo>
                  <a:cubicBezTo>
                    <a:pt x="104" y="57"/>
                    <a:pt x="85" y="95"/>
                    <a:pt x="85" y="133"/>
                  </a:cubicBezTo>
                  <a:cubicBezTo>
                    <a:pt x="76" y="142"/>
                    <a:pt x="66" y="142"/>
                    <a:pt x="57"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6"/>
            <p:cNvSpPr/>
            <p:nvPr/>
          </p:nvSpPr>
          <p:spPr>
            <a:xfrm>
              <a:off x="6868450" y="3523150"/>
              <a:ext cx="384200" cy="244100"/>
            </a:xfrm>
            <a:custGeom>
              <a:avLst/>
              <a:gdLst/>
              <a:ahLst/>
              <a:cxnLst/>
              <a:rect l="l" t="t" r="r" b="b"/>
              <a:pathLst>
                <a:path w="15368" h="9764" extrusionOk="0">
                  <a:moveTo>
                    <a:pt x="15178" y="3129"/>
                  </a:moveTo>
                  <a:cubicBezTo>
                    <a:pt x="15084" y="3167"/>
                    <a:pt x="15008" y="3242"/>
                    <a:pt x="14961" y="3337"/>
                  </a:cubicBezTo>
                  <a:cubicBezTo>
                    <a:pt x="14952" y="3356"/>
                    <a:pt x="14942" y="3384"/>
                    <a:pt x="14933" y="3412"/>
                  </a:cubicBezTo>
                  <a:cubicBezTo>
                    <a:pt x="14867" y="3507"/>
                    <a:pt x="14848" y="3620"/>
                    <a:pt x="14782" y="3705"/>
                  </a:cubicBezTo>
                  <a:cubicBezTo>
                    <a:pt x="14715" y="3800"/>
                    <a:pt x="14649" y="3885"/>
                    <a:pt x="14583" y="3989"/>
                  </a:cubicBezTo>
                  <a:cubicBezTo>
                    <a:pt x="14479" y="4159"/>
                    <a:pt x="14356" y="4329"/>
                    <a:pt x="14224" y="4490"/>
                  </a:cubicBezTo>
                  <a:cubicBezTo>
                    <a:pt x="14196" y="4518"/>
                    <a:pt x="14167" y="4565"/>
                    <a:pt x="14129" y="4584"/>
                  </a:cubicBezTo>
                  <a:cubicBezTo>
                    <a:pt x="13988" y="4660"/>
                    <a:pt x="13893" y="4783"/>
                    <a:pt x="13770" y="4877"/>
                  </a:cubicBezTo>
                  <a:cubicBezTo>
                    <a:pt x="13383" y="5189"/>
                    <a:pt x="12958" y="5454"/>
                    <a:pt x="12504" y="5652"/>
                  </a:cubicBezTo>
                  <a:cubicBezTo>
                    <a:pt x="12192" y="5784"/>
                    <a:pt x="11880" y="5926"/>
                    <a:pt x="11568" y="6049"/>
                  </a:cubicBezTo>
                  <a:cubicBezTo>
                    <a:pt x="11181" y="6210"/>
                    <a:pt x="10784" y="6323"/>
                    <a:pt x="10378" y="6436"/>
                  </a:cubicBezTo>
                  <a:cubicBezTo>
                    <a:pt x="10340" y="6455"/>
                    <a:pt x="10293" y="6465"/>
                    <a:pt x="10236" y="6474"/>
                  </a:cubicBezTo>
                  <a:cubicBezTo>
                    <a:pt x="10151" y="6493"/>
                    <a:pt x="10066" y="6550"/>
                    <a:pt x="10000" y="6626"/>
                  </a:cubicBezTo>
                  <a:cubicBezTo>
                    <a:pt x="9971" y="6673"/>
                    <a:pt x="9896" y="6682"/>
                    <a:pt x="9848" y="6644"/>
                  </a:cubicBezTo>
                  <a:cubicBezTo>
                    <a:pt x="9792" y="6607"/>
                    <a:pt x="9725" y="6597"/>
                    <a:pt x="9659" y="6626"/>
                  </a:cubicBezTo>
                  <a:cubicBezTo>
                    <a:pt x="9574" y="6654"/>
                    <a:pt x="9499" y="6692"/>
                    <a:pt x="9423" y="6711"/>
                  </a:cubicBezTo>
                  <a:cubicBezTo>
                    <a:pt x="9347" y="6729"/>
                    <a:pt x="9243" y="6711"/>
                    <a:pt x="9158" y="6729"/>
                  </a:cubicBezTo>
                  <a:cubicBezTo>
                    <a:pt x="9045" y="6748"/>
                    <a:pt x="8932" y="6777"/>
                    <a:pt x="8818" y="6805"/>
                  </a:cubicBezTo>
                  <a:cubicBezTo>
                    <a:pt x="8582" y="6881"/>
                    <a:pt x="8336" y="6947"/>
                    <a:pt x="8091" y="6994"/>
                  </a:cubicBezTo>
                  <a:cubicBezTo>
                    <a:pt x="7968" y="7022"/>
                    <a:pt x="7845" y="7070"/>
                    <a:pt x="7731" y="7136"/>
                  </a:cubicBezTo>
                  <a:cubicBezTo>
                    <a:pt x="7618" y="7183"/>
                    <a:pt x="7533" y="7287"/>
                    <a:pt x="7495" y="7410"/>
                  </a:cubicBezTo>
                  <a:cubicBezTo>
                    <a:pt x="7476" y="7476"/>
                    <a:pt x="7448" y="7542"/>
                    <a:pt x="7410" y="7608"/>
                  </a:cubicBezTo>
                  <a:cubicBezTo>
                    <a:pt x="7391" y="7656"/>
                    <a:pt x="7344" y="7684"/>
                    <a:pt x="7287" y="7675"/>
                  </a:cubicBezTo>
                  <a:cubicBezTo>
                    <a:pt x="7268" y="7675"/>
                    <a:pt x="7249" y="7675"/>
                    <a:pt x="7230" y="7684"/>
                  </a:cubicBezTo>
                  <a:cubicBezTo>
                    <a:pt x="7117" y="7760"/>
                    <a:pt x="7023" y="7873"/>
                    <a:pt x="6966" y="8005"/>
                  </a:cubicBezTo>
                  <a:cubicBezTo>
                    <a:pt x="6909" y="8157"/>
                    <a:pt x="6834" y="8298"/>
                    <a:pt x="6758" y="8431"/>
                  </a:cubicBezTo>
                  <a:cubicBezTo>
                    <a:pt x="6616" y="8724"/>
                    <a:pt x="6389" y="8950"/>
                    <a:pt x="6210" y="9215"/>
                  </a:cubicBezTo>
                  <a:cubicBezTo>
                    <a:pt x="6144" y="9291"/>
                    <a:pt x="6059" y="9366"/>
                    <a:pt x="5974" y="9432"/>
                  </a:cubicBezTo>
                  <a:cubicBezTo>
                    <a:pt x="5936" y="9413"/>
                    <a:pt x="5889" y="9413"/>
                    <a:pt x="5841" y="9404"/>
                  </a:cubicBezTo>
                  <a:cubicBezTo>
                    <a:pt x="5756" y="9404"/>
                    <a:pt x="5671" y="9423"/>
                    <a:pt x="5596" y="9470"/>
                  </a:cubicBezTo>
                  <a:cubicBezTo>
                    <a:pt x="5510" y="9536"/>
                    <a:pt x="5407" y="9574"/>
                    <a:pt x="5331" y="9640"/>
                  </a:cubicBezTo>
                  <a:cubicBezTo>
                    <a:pt x="5180" y="9735"/>
                    <a:pt x="5000" y="9763"/>
                    <a:pt x="4830" y="9725"/>
                  </a:cubicBezTo>
                  <a:cubicBezTo>
                    <a:pt x="4773" y="9716"/>
                    <a:pt x="4726" y="9706"/>
                    <a:pt x="4688" y="9688"/>
                  </a:cubicBezTo>
                  <a:cubicBezTo>
                    <a:pt x="4471" y="9584"/>
                    <a:pt x="4235" y="9517"/>
                    <a:pt x="4055" y="9357"/>
                  </a:cubicBezTo>
                  <a:cubicBezTo>
                    <a:pt x="4046" y="9347"/>
                    <a:pt x="4036" y="9338"/>
                    <a:pt x="4027" y="9338"/>
                  </a:cubicBezTo>
                  <a:cubicBezTo>
                    <a:pt x="3800" y="9206"/>
                    <a:pt x="3620" y="8998"/>
                    <a:pt x="3516" y="8752"/>
                  </a:cubicBezTo>
                  <a:cubicBezTo>
                    <a:pt x="3431" y="8591"/>
                    <a:pt x="3346" y="8440"/>
                    <a:pt x="3261" y="8279"/>
                  </a:cubicBezTo>
                  <a:cubicBezTo>
                    <a:pt x="3233" y="8232"/>
                    <a:pt x="3195" y="8185"/>
                    <a:pt x="3157" y="8147"/>
                  </a:cubicBezTo>
                  <a:cubicBezTo>
                    <a:pt x="3101" y="8071"/>
                    <a:pt x="3053" y="7996"/>
                    <a:pt x="3006" y="7911"/>
                  </a:cubicBezTo>
                  <a:cubicBezTo>
                    <a:pt x="2930" y="7731"/>
                    <a:pt x="2855" y="7552"/>
                    <a:pt x="2770" y="7372"/>
                  </a:cubicBezTo>
                  <a:cubicBezTo>
                    <a:pt x="2751" y="7325"/>
                    <a:pt x="2723" y="7268"/>
                    <a:pt x="2694" y="7221"/>
                  </a:cubicBezTo>
                  <a:cubicBezTo>
                    <a:pt x="2534" y="6975"/>
                    <a:pt x="2411" y="6701"/>
                    <a:pt x="2335" y="6418"/>
                  </a:cubicBezTo>
                  <a:cubicBezTo>
                    <a:pt x="2307" y="6314"/>
                    <a:pt x="2269" y="6219"/>
                    <a:pt x="2222" y="6134"/>
                  </a:cubicBezTo>
                  <a:cubicBezTo>
                    <a:pt x="2137" y="5964"/>
                    <a:pt x="2052" y="5794"/>
                    <a:pt x="1966" y="5633"/>
                  </a:cubicBezTo>
                  <a:cubicBezTo>
                    <a:pt x="1900" y="5501"/>
                    <a:pt x="1834" y="5359"/>
                    <a:pt x="1777" y="5227"/>
                  </a:cubicBezTo>
                  <a:cubicBezTo>
                    <a:pt x="1730" y="5113"/>
                    <a:pt x="1655" y="5009"/>
                    <a:pt x="1570" y="4924"/>
                  </a:cubicBezTo>
                  <a:cubicBezTo>
                    <a:pt x="1541" y="4896"/>
                    <a:pt x="1513" y="4877"/>
                    <a:pt x="1484" y="4858"/>
                  </a:cubicBezTo>
                  <a:cubicBezTo>
                    <a:pt x="1324" y="4783"/>
                    <a:pt x="1173" y="4698"/>
                    <a:pt x="1012" y="4631"/>
                  </a:cubicBezTo>
                  <a:cubicBezTo>
                    <a:pt x="880" y="4575"/>
                    <a:pt x="738" y="4527"/>
                    <a:pt x="606" y="4480"/>
                  </a:cubicBezTo>
                  <a:cubicBezTo>
                    <a:pt x="369" y="4395"/>
                    <a:pt x="171" y="4235"/>
                    <a:pt x="39" y="4017"/>
                  </a:cubicBezTo>
                  <a:cubicBezTo>
                    <a:pt x="1" y="3970"/>
                    <a:pt x="1" y="3913"/>
                    <a:pt x="20" y="3856"/>
                  </a:cubicBezTo>
                  <a:cubicBezTo>
                    <a:pt x="39" y="3790"/>
                    <a:pt x="57" y="3715"/>
                    <a:pt x="86" y="3649"/>
                  </a:cubicBezTo>
                  <a:cubicBezTo>
                    <a:pt x="124" y="3545"/>
                    <a:pt x="199" y="3450"/>
                    <a:pt x="294" y="3393"/>
                  </a:cubicBezTo>
                  <a:cubicBezTo>
                    <a:pt x="426" y="3308"/>
                    <a:pt x="539" y="3214"/>
                    <a:pt x="653" y="3110"/>
                  </a:cubicBezTo>
                  <a:cubicBezTo>
                    <a:pt x="776" y="2996"/>
                    <a:pt x="917" y="2893"/>
                    <a:pt x="1050" y="2789"/>
                  </a:cubicBezTo>
                  <a:cubicBezTo>
                    <a:pt x="1201" y="2685"/>
                    <a:pt x="1324" y="2552"/>
                    <a:pt x="1418" y="2401"/>
                  </a:cubicBezTo>
                  <a:cubicBezTo>
                    <a:pt x="1532" y="2250"/>
                    <a:pt x="1655" y="2108"/>
                    <a:pt x="1787" y="1966"/>
                  </a:cubicBezTo>
                  <a:cubicBezTo>
                    <a:pt x="1910" y="1834"/>
                    <a:pt x="2061" y="1730"/>
                    <a:pt x="2222" y="1645"/>
                  </a:cubicBezTo>
                  <a:cubicBezTo>
                    <a:pt x="2373" y="1579"/>
                    <a:pt x="2552" y="1569"/>
                    <a:pt x="2704" y="1617"/>
                  </a:cubicBezTo>
                  <a:cubicBezTo>
                    <a:pt x="2902" y="1664"/>
                    <a:pt x="3101" y="1721"/>
                    <a:pt x="3290" y="1796"/>
                  </a:cubicBezTo>
                  <a:cubicBezTo>
                    <a:pt x="3450" y="1862"/>
                    <a:pt x="3592" y="1966"/>
                    <a:pt x="3705" y="2099"/>
                  </a:cubicBezTo>
                  <a:cubicBezTo>
                    <a:pt x="3866" y="2250"/>
                    <a:pt x="4046" y="2373"/>
                    <a:pt x="4254" y="2458"/>
                  </a:cubicBezTo>
                  <a:cubicBezTo>
                    <a:pt x="4499" y="2562"/>
                    <a:pt x="4736" y="2694"/>
                    <a:pt x="4981" y="2798"/>
                  </a:cubicBezTo>
                  <a:cubicBezTo>
                    <a:pt x="5227" y="2921"/>
                    <a:pt x="5482" y="3006"/>
                    <a:pt x="5756" y="3053"/>
                  </a:cubicBezTo>
                  <a:cubicBezTo>
                    <a:pt x="5860" y="3072"/>
                    <a:pt x="5955" y="3110"/>
                    <a:pt x="6059" y="3138"/>
                  </a:cubicBezTo>
                  <a:cubicBezTo>
                    <a:pt x="6276" y="3185"/>
                    <a:pt x="6493" y="3167"/>
                    <a:pt x="6692" y="3072"/>
                  </a:cubicBezTo>
                  <a:cubicBezTo>
                    <a:pt x="6767" y="3034"/>
                    <a:pt x="6834" y="2978"/>
                    <a:pt x="6881" y="2911"/>
                  </a:cubicBezTo>
                  <a:cubicBezTo>
                    <a:pt x="6890" y="2893"/>
                    <a:pt x="6900" y="2874"/>
                    <a:pt x="6909" y="2855"/>
                  </a:cubicBezTo>
                  <a:cubicBezTo>
                    <a:pt x="7013" y="2770"/>
                    <a:pt x="7060" y="2618"/>
                    <a:pt x="7023" y="2477"/>
                  </a:cubicBezTo>
                  <a:cubicBezTo>
                    <a:pt x="7004" y="2193"/>
                    <a:pt x="6900" y="1910"/>
                    <a:pt x="6720" y="1692"/>
                  </a:cubicBezTo>
                  <a:cubicBezTo>
                    <a:pt x="6682" y="1654"/>
                    <a:pt x="6663" y="1607"/>
                    <a:pt x="6635" y="1569"/>
                  </a:cubicBezTo>
                  <a:cubicBezTo>
                    <a:pt x="6522" y="1409"/>
                    <a:pt x="6484" y="1210"/>
                    <a:pt x="6512" y="1012"/>
                  </a:cubicBezTo>
                  <a:cubicBezTo>
                    <a:pt x="6531" y="898"/>
                    <a:pt x="6616" y="804"/>
                    <a:pt x="6730" y="776"/>
                  </a:cubicBezTo>
                  <a:cubicBezTo>
                    <a:pt x="6805" y="757"/>
                    <a:pt x="6881" y="738"/>
                    <a:pt x="6956" y="738"/>
                  </a:cubicBezTo>
                  <a:cubicBezTo>
                    <a:pt x="7249" y="738"/>
                    <a:pt x="7542" y="766"/>
                    <a:pt x="7835" y="804"/>
                  </a:cubicBezTo>
                  <a:cubicBezTo>
                    <a:pt x="8034" y="842"/>
                    <a:pt x="8242" y="851"/>
                    <a:pt x="8440" y="870"/>
                  </a:cubicBezTo>
                  <a:cubicBezTo>
                    <a:pt x="8516" y="870"/>
                    <a:pt x="8601" y="842"/>
                    <a:pt x="8658" y="794"/>
                  </a:cubicBezTo>
                  <a:cubicBezTo>
                    <a:pt x="8733" y="738"/>
                    <a:pt x="8818" y="691"/>
                    <a:pt x="8913" y="662"/>
                  </a:cubicBezTo>
                  <a:cubicBezTo>
                    <a:pt x="9007" y="634"/>
                    <a:pt x="9102" y="615"/>
                    <a:pt x="9196" y="615"/>
                  </a:cubicBezTo>
                  <a:cubicBezTo>
                    <a:pt x="9395" y="605"/>
                    <a:pt x="9584" y="624"/>
                    <a:pt x="9773" y="681"/>
                  </a:cubicBezTo>
                  <a:cubicBezTo>
                    <a:pt x="9943" y="728"/>
                    <a:pt x="10113" y="747"/>
                    <a:pt x="10293" y="738"/>
                  </a:cubicBezTo>
                  <a:lnTo>
                    <a:pt x="10727" y="738"/>
                  </a:lnTo>
                  <a:cubicBezTo>
                    <a:pt x="11067" y="728"/>
                    <a:pt x="11398" y="605"/>
                    <a:pt x="11663" y="388"/>
                  </a:cubicBezTo>
                  <a:cubicBezTo>
                    <a:pt x="11805" y="275"/>
                    <a:pt x="11956" y="180"/>
                    <a:pt x="12126" y="105"/>
                  </a:cubicBezTo>
                  <a:cubicBezTo>
                    <a:pt x="12268" y="38"/>
                    <a:pt x="12419" y="1"/>
                    <a:pt x="12580" y="1"/>
                  </a:cubicBezTo>
                  <a:lnTo>
                    <a:pt x="13449" y="1"/>
                  </a:lnTo>
                  <a:cubicBezTo>
                    <a:pt x="13629" y="1"/>
                    <a:pt x="13799" y="38"/>
                    <a:pt x="13959" y="123"/>
                  </a:cubicBezTo>
                  <a:cubicBezTo>
                    <a:pt x="14129" y="209"/>
                    <a:pt x="14309" y="275"/>
                    <a:pt x="14489" y="360"/>
                  </a:cubicBezTo>
                  <a:cubicBezTo>
                    <a:pt x="14725" y="445"/>
                    <a:pt x="14914" y="615"/>
                    <a:pt x="15027" y="842"/>
                  </a:cubicBezTo>
                  <a:cubicBezTo>
                    <a:pt x="15084" y="955"/>
                    <a:pt x="15150" y="1078"/>
                    <a:pt x="15188" y="1191"/>
                  </a:cubicBezTo>
                  <a:cubicBezTo>
                    <a:pt x="15245" y="1352"/>
                    <a:pt x="15282" y="1513"/>
                    <a:pt x="15330" y="1673"/>
                  </a:cubicBezTo>
                  <a:cubicBezTo>
                    <a:pt x="15368" y="1976"/>
                    <a:pt x="15368" y="2278"/>
                    <a:pt x="15330" y="2581"/>
                  </a:cubicBezTo>
                  <a:cubicBezTo>
                    <a:pt x="15301" y="2666"/>
                    <a:pt x="15273" y="2741"/>
                    <a:pt x="15245" y="2817"/>
                  </a:cubicBezTo>
                  <a:cubicBezTo>
                    <a:pt x="15188" y="2911"/>
                    <a:pt x="15169" y="3025"/>
                    <a:pt x="15178" y="3129"/>
                  </a:cubicBezTo>
                  <a:close/>
                  <a:moveTo>
                    <a:pt x="6739" y="7816"/>
                  </a:moveTo>
                  <a:cubicBezTo>
                    <a:pt x="6900" y="7637"/>
                    <a:pt x="7023" y="7429"/>
                    <a:pt x="7117" y="7211"/>
                  </a:cubicBezTo>
                  <a:cubicBezTo>
                    <a:pt x="7136" y="7221"/>
                    <a:pt x="7155" y="7221"/>
                    <a:pt x="7174" y="7221"/>
                  </a:cubicBezTo>
                  <a:cubicBezTo>
                    <a:pt x="7193" y="7230"/>
                    <a:pt x="7212" y="7221"/>
                    <a:pt x="7230" y="7211"/>
                  </a:cubicBezTo>
                  <a:cubicBezTo>
                    <a:pt x="7410" y="7126"/>
                    <a:pt x="7552" y="6975"/>
                    <a:pt x="7627" y="6796"/>
                  </a:cubicBezTo>
                  <a:cubicBezTo>
                    <a:pt x="7627" y="6786"/>
                    <a:pt x="7646" y="6777"/>
                    <a:pt x="7656" y="6777"/>
                  </a:cubicBezTo>
                  <a:lnTo>
                    <a:pt x="7731" y="6881"/>
                  </a:lnTo>
                  <a:cubicBezTo>
                    <a:pt x="7788" y="6852"/>
                    <a:pt x="7845" y="6843"/>
                    <a:pt x="7901" y="6833"/>
                  </a:cubicBezTo>
                  <a:cubicBezTo>
                    <a:pt x="8005" y="6824"/>
                    <a:pt x="8053" y="6758"/>
                    <a:pt x="8109" y="6673"/>
                  </a:cubicBezTo>
                  <a:cubicBezTo>
                    <a:pt x="8157" y="6777"/>
                    <a:pt x="8251" y="6767"/>
                    <a:pt x="8336" y="6748"/>
                  </a:cubicBezTo>
                  <a:cubicBezTo>
                    <a:pt x="8450" y="6720"/>
                    <a:pt x="8563" y="6682"/>
                    <a:pt x="8676" y="6663"/>
                  </a:cubicBezTo>
                  <a:cubicBezTo>
                    <a:pt x="8771" y="6644"/>
                    <a:pt x="8847" y="6588"/>
                    <a:pt x="8894" y="6512"/>
                  </a:cubicBezTo>
                  <a:cubicBezTo>
                    <a:pt x="9064" y="6559"/>
                    <a:pt x="9064" y="6559"/>
                    <a:pt x="9187" y="6531"/>
                  </a:cubicBezTo>
                  <a:cubicBezTo>
                    <a:pt x="9215" y="6512"/>
                    <a:pt x="9253" y="6503"/>
                    <a:pt x="9291" y="6493"/>
                  </a:cubicBezTo>
                  <a:cubicBezTo>
                    <a:pt x="9414" y="6493"/>
                    <a:pt x="9518" y="6408"/>
                    <a:pt x="9536" y="6295"/>
                  </a:cubicBezTo>
                  <a:cubicBezTo>
                    <a:pt x="9536" y="6276"/>
                    <a:pt x="9565" y="6266"/>
                    <a:pt x="9584" y="6257"/>
                  </a:cubicBezTo>
                  <a:cubicBezTo>
                    <a:pt x="9593" y="6266"/>
                    <a:pt x="9603" y="6276"/>
                    <a:pt x="9612" y="6295"/>
                  </a:cubicBezTo>
                  <a:cubicBezTo>
                    <a:pt x="9650" y="6370"/>
                    <a:pt x="9678" y="6389"/>
                    <a:pt x="9735" y="6380"/>
                  </a:cubicBezTo>
                  <a:cubicBezTo>
                    <a:pt x="10028" y="6304"/>
                    <a:pt x="10066" y="6351"/>
                    <a:pt x="10113" y="5992"/>
                  </a:cubicBezTo>
                  <a:cubicBezTo>
                    <a:pt x="10113" y="5983"/>
                    <a:pt x="10113" y="5964"/>
                    <a:pt x="10113" y="5964"/>
                  </a:cubicBezTo>
                  <a:cubicBezTo>
                    <a:pt x="10113" y="5926"/>
                    <a:pt x="10141" y="5907"/>
                    <a:pt x="10160" y="5907"/>
                  </a:cubicBezTo>
                  <a:cubicBezTo>
                    <a:pt x="10189" y="5917"/>
                    <a:pt x="10207" y="5945"/>
                    <a:pt x="10207" y="5973"/>
                  </a:cubicBezTo>
                  <a:cubicBezTo>
                    <a:pt x="10217" y="6058"/>
                    <a:pt x="10217" y="6134"/>
                    <a:pt x="10217" y="6247"/>
                  </a:cubicBezTo>
                  <a:cubicBezTo>
                    <a:pt x="10406" y="6191"/>
                    <a:pt x="10576" y="6153"/>
                    <a:pt x="10727" y="6096"/>
                  </a:cubicBezTo>
                  <a:cubicBezTo>
                    <a:pt x="10746" y="5898"/>
                    <a:pt x="10860" y="5728"/>
                    <a:pt x="11030" y="5624"/>
                  </a:cubicBezTo>
                  <a:lnTo>
                    <a:pt x="11049" y="5624"/>
                  </a:lnTo>
                  <a:cubicBezTo>
                    <a:pt x="11049" y="5624"/>
                    <a:pt x="11067" y="5662"/>
                    <a:pt x="11058" y="5671"/>
                  </a:cubicBezTo>
                  <a:cubicBezTo>
                    <a:pt x="11049" y="5699"/>
                    <a:pt x="11030" y="5718"/>
                    <a:pt x="11020" y="5737"/>
                  </a:cubicBezTo>
                  <a:cubicBezTo>
                    <a:pt x="10973" y="5803"/>
                    <a:pt x="10926" y="5860"/>
                    <a:pt x="10888" y="5926"/>
                  </a:cubicBezTo>
                  <a:cubicBezTo>
                    <a:pt x="10860" y="5955"/>
                    <a:pt x="10841" y="5992"/>
                    <a:pt x="10869" y="6021"/>
                  </a:cubicBezTo>
                  <a:cubicBezTo>
                    <a:pt x="10888" y="6030"/>
                    <a:pt x="10926" y="6030"/>
                    <a:pt x="10954" y="6030"/>
                  </a:cubicBezTo>
                  <a:cubicBezTo>
                    <a:pt x="10973" y="6021"/>
                    <a:pt x="10992" y="6011"/>
                    <a:pt x="11001" y="6011"/>
                  </a:cubicBezTo>
                  <a:cubicBezTo>
                    <a:pt x="11427" y="5869"/>
                    <a:pt x="11842" y="5709"/>
                    <a:pt x="12239" y="5510"/>
                  </a:cubicBezTo>
                  <a:cubicBezTo>
                    <a:pt x="12249" y="5510"/>
                    <a:pt x="12258" y="5501"/>
                    <a:pt x="12268" y="5491"/>
                  </a:cubicBezTo>
                  <a:cubicBezTo>
                    <a:pt x="12287" y="5454"/>
                    <a:pt x="12305" y="5416"/>
                    <a:pt x="12324" y="5378"/>
                  </a:cubicBezTo>
                  <a:cubicBezTo>
                    <a:pt x="12409" y="5208"/>
                    <a:pt x="12504" y="5038"/>
                    <a:pt x="12608" y="4887"/>
                  </a:cubicBezTo>
                  <a:cubicBezTo>
                    <a:pt x="12617" y="4877"/>
                    <a:pt x="12655" y="4877"/>
                    <a:pt x="12674" y="4868"/>
                  </a:cubicBezTo>
                  <a:cubicBezTo>
                    <a:pt x="12684" y="4887"/>
                    <a:pt x="12702" y="4905"/>
                    <a:pt x="12693" y="4915"/>
                  </a:cubicBezTo>
                  <a:cubicBezTo>
                    <a:pt x="12655" y="4991"/>
                    <a:pt x="12617" y="5066"/>
                    <a:pt x="12580" y="5142"/>
                  </a:cubicBezTo>
                  <a:cubicBezTo>
                    <a:pt x="12561" y="5198"/>
                    <a:pt x="12523" y="5255"/>
                    <a:pt x="12504" y="5312"/>
                  </a:cubicBezTo>
                  <a:cubicBezTo>
                    <a:pt x="12504" y="5331"/>
                    <a:pt x="12513" y="5350"/>
                    <a:pt x="12523" y="5359"/>
                  </a:cubicBezTo>
                  <a:cubicBezTo>
                    <a:pt x="12542" y="5369"/>
                    <a:pt x="12561" y="5378"/>
                    <a:pt x="12580" y="5369"/>
                  </a:cubicBezTo>
                  <a:cubicBezTo>
                    <a:pt x="12655" y="5340"/>
                    <a:pt x="12731" y="5293"/>
                    <a:pt x="12806" y="5255"/>
                  </a:cubicBezTo>
                  <a:cubicBezTo>
                    <a:pt x="12958" y="5161"/>
                    <a:pt x="13118" y="5057"/>
                    <a:pt x="13269" y="4962"/>
                  </a:cubicBezTo>
                  <a:cubicBezTo>
                    <a:pt x="13468" y="4830"/>
                    <a:pt x="13657" y="4679"/>
                    <a:pt x="13827" y="4518"/>
                  </a:cubicBezTo>
                  <a:cubicBezTo>
                    <a:pt x="13950" y="4414"/>
                    <a:pt x="14026" y="4272"/>
                    <a:pt x="14044" y="4112"/>
                  </a:cubicBezTo>
                  <a:cubicBezTo>
                    <a:pt x="14044" y="4093"/>
                    <a:pt x="14054" y="4074"/>
                    <a:pt x="14054" y="4055"/>
                  </a:cubicBezTo>
                  <a:cubicBezTo>
                    <a:pt x="14092" y="3904"/>
                    <a:pt x="14120" y="3753"/>
                    <a:pt x="14148" y="3592"/>
                  </a:cubicBezTo>
                  <a:cubicBezTo>
                    <a:pt x="14148" y="3554"/>
                    <a:pt x="14186" y="3526"/>
                    <a:pt x="14224" y="3516"/>
                  </a:cubicBezTo>
                  <a:cubicBezTo>
                    <a:pt x="14243" y="3620"/>
                    <a:pt x="14233" y="3724"/>
                    <a:pt x="14215" y="3819"/>
                  </a:cubicBezTo>
                  <a:cubicBezTo>
                    <a:pt x="14215" y="3875"/>
                    <a:pt x="14215" y="3932"/>
                    <a:pt x="14215" y="3979"/>
                  </a:cubicBezTo>
                  <a:cubicBezTo>
                    <a:pt x="14215" y="3989"/>
                    <a:pt x="14224" y="3998"/>
                    <a:pt x="14233" y="3998"/>
                  </a:cubicBezTo>
                  <a:cubicBezTo>
                    <a:pt x="14243" y="3998"/>
                    <a:pt x="14252" y="3998"/>
                    <a:pt x="14262" y="3998"/>
                  </a:cubicBezTo>
                  <a:cubicBezTo>
                    <a:pt x="14290" y="3932"/>
                    <a:pt x="14328" y="3866"/>
                    <a:pt x="14356" y="3800"/>
                  </a:cubicBezTo>
                  <a:cubicBezTo>
                    <a:pt x="14375" y="3753"/>
                    <a:pt x="14394" y="3696"/>
                    <a:pt x="14404" y="3639"/>
                  </a:cubicBezTo>
                  <a:cubicBezTo>
                    <a:pt x="14432" y="3582"/>
                    <a:pt x="14441" y="3516"/>
                    <a:pt x="14470" y="3460"/>
                  </a:cubicBezTo>
                  <a:cubicBezTo>
                    <a:pt x="14489" y="3393"/>
                    <a:pt x="14470" y="3337"/>
                    <a:pt x="14517" y="3299"/>
                  </a:cubicBezTo>
                  <a:cubicBezTo>
                    <a:pt x="14555" y="3374"/>
                    <a:pt x="14564" y="3460"/>
                    <a:pt x="14526" y="3535"/>
                  </a:cubicBezTo>
                  <a:cubicBezTo>
                    <a:pt x="14507" y="3658"/>
                    <a:pt x="14470" y="3771"/>
                    <a:pt x="14432" y="3885"/>
                  </a:cubicBezTo>
                  <a:cubicBezTo>
                    <a:pt x="14432" y="3913"/>
                    <a:pt x="14413" y="3951"/>
                    <a:pt x="14460" y="3970"/>
                  </a:cubicBezTo>
                  <a:cubicBezTo>
                    <a:pt x="14517" y="3856"/>
                    <a:pt x="14564" y="3743"/>
                    <a:pt x="14630" y="3639"/>
                  </a:cubicBezTo>
                  <a:cubicBezTo>
                    <a:pt x="14725" y="3469"/>
                    <a:pt x="14791" y="3271"/>
                    <a:pt x="14819" y="3063"/>
                  </a:cubicBezTo>
                  <a:cubicBezTo>
                    <a:pt x="14819" y="3015"/>
                    <a:pt x="14810" y="2959"/>
                    <a:pt x="14857" y="2911"/>
                  </a:cubicBezTo>
                  <a:lnTo>
                    <a:pt x="14923" y="2949"/>
                  </a:lnTo>
                  <a:cubicBezTo>
                    <a:pt x="15018" y="2779"/>
                    <a:pt x="15018" y="2779"/>
                    <a:pt x="14971" y="2562"/>
                  </a:cubicBezTo>
                  <a:cubicBezTo>
                    <a:pt x="14980" y="2552"/>
                    <a:pt x="14989" y="2543"/>
                    <a:pt x="15008" y="2533"/>
                  </a:cubicBezTo>
                  <a:cubicBezTo>
                    <a:pt x="15056" y="2514"/>
                    <a:pt x="15093" y="2477"/>
                    <a:pt x="15093" y="2429"/>
                  </a:cubicBezTo>
                  <a:cubicBezTo>
                    <a:pt x="15093" y="2392"/>
                    <a:pt x="15093" y="2354"/>
                    <a:pt x="15093" y="2316"/>
                  </a:cubicBezTo>
                  <a:cubicBezTo>
                    <a:pt x="15160" y="2061"/>
                    <a:pt x="15150" y="1787"/>
                    <a:pt x="15056" y="1532"/>
                  </a:cubicBezTo>
                  <a:cubicBezTo>
                    <a:pt x="15037" y="1475"/>
                    <a:pt x="15018" y="1428"/>
                    <a:pt x="15008" y="1371"/>
                  </a:cubicBezTo>
                  <a:cubicBezTo>
                    <a:pt x="14971" y="1239"/>
                    <a:pt x="14923" y="1106"/>
                    <a:pt x="14857" y="983"/>
                  </a:cubicBezTo>
                  <a:cubicBezTo>
                    <a:pt x="14763" y="785"/>
                    <a:pt x="14593" y="634"/>
                    <a:pt x="14385" y="549"/>
                  </a:cubicBezTo>
                  <a:cubicBezTo>
                    <a:pt x="14281" y="502"/>
                    <a:pt x="14167" y="464"/>
                    <a:pt x="14063" y="416"/>
                  </a:cubicBezTo>
                  <a:cubicBezTo>
                    <a:pt x="13931" y="350"/>
                    <a:pt x="13789" y="275"/>
                    <a:pt x="13657" y="209"/>
                  </a:cubicBezTo>
                  <a:cubicBezTo>
                    <a:pt x="13553" y="142"/>
                    <a:pt x="13411" y="123"/>
                    <a:pt x="13298" y="171"/>
                  </a:cubicBezTo>
                  <a:cubicBezTo>
                    <a:pt x="13213" y="199"/>
                    <a:pt x="13128" y="209"/>
                    <a:pt x="13033" y="209"/>
                  </a:cubicBezTo>
                  <a:lnTo>
                    <a:pt x="12844" y="209"/>
                  </a:lnTo>
                  <a:cubicBezTo>
                    <a:pt x="12797" y="275"/>
                    <a:pt x="12740" y="350"/>
                    <a:pt x="12684" y="416"/>
                  </a:cubicBezTo>
                  <a:cubicBezTo>
                    <a:pt x="12598" y="492"/>
                    <a:pt x="12532" y="577"/>
                    <a:pt x="12466" y="672"/>
                  </a:cubicBezTo>
                  <a:cubicBezTo>
                    <a:pt x="12409" y="766"/>
                    <a:pt x="12334" y="851"/>
                    <a:pt x="12249" y="927"/>
                  </a:cubicBezTo>
                  <a:cubicBezTo>
                    <a:pt x="12192" y="889"/>
                    <a:pt x="12192" y="851"/>
                    <a:pt x="12220" y="823"/>
                  </a:cubicBezTo>
                  <a:cubicBezTo>
                    <a:pt x="12334" y="653"/>
                    <a:pt x="12476" y="502"/>
                    <a:pt x="12617" y="350"/>
                  </a:cubicBezTo>
                  <a:cubicBezTo>
                    <a:pt x="12655" y="322"/>
                    <a:pt x="12693" y="294"/>
                    <a:pt x="12693" y="246"/>
                  </a:cubicBezTo>
                  <a:cubicBezTo>
                    <a:pt x="12693" y="209"/>
                    <a:pt x="12627" y="190"/>
                    <a:pt x="12542" y="199"/>
                  </a:cubicBezTo>
                  <a:cubicBezTo>
                    <a:pt x="12476" y="199"/>
                    <a:pt x="12409" y="237"/>
                    <a:pt x="12362" y="284"/>
                  </a:cubicBezTo>
                  <a:cubicBezTo>
                    <a:pt x="12324" y="341"/>
                    <a:pt x="12296" y="398"/>
                    <a:pt x="12249" y="445"/>
                  </a:cubicBezTo>
                  <a:cubicBezTo>
                    <a:pt x="12202" y="520"/>
                    <a:pt x="12135" y="587"/>
                    <a:pt x="12060" y="624"/>
                  </a:cubicBezTo>
                  <a:lnTo>
                    <a:pt x="11918" y="587"/>
                  </a:lnTo>
                  <a:lnTo>
                    <a:pt x="11701" y="794"/>
                  </a:lnTo>
                  <a:cubicBezTo>
                    <a:pt x="11653" y="861"/>
                    <a:pt x="11578" y="889"/>
                    <a:pt x="11502" y="870"/>
                  </a:cubicBezTo>
                  <a:cubicBezTo>
                    <a:pt x="11483" y="870"/>
                    <a:pt x="11445" y="889"/>
                    <a:pt x="11427" y="908"/>
                  </a:cubicBezTo>
                  <a:cubicBezTo>
                    <a:pt x="11370" y="965"/>
                    <a:pt x="11332" y="917"/>
                    <a:pt x="11285" y="880"/>
                  </a:cubicBezTo>
                  <a:cubicBezTo>
                    <a:pt x="11285" y="880"/>
                    <a:pt x="11266" y="880"/>
                    <a:pt x="11256" y="870"/>
                  </a:cubicBezTo>
                  <a:cubicBezTo>
                    <a:pt x="11153" y="917"/>
                    <a:pt x="11058" y="983"/>
                    <a:pt x="10992" y="1078"/>
                  </a:cubicBezTo>
                  <a:cubicBezTo>
                    <a:pt x="10964" y="1116"/>
                    <a:pt x="10926" y="1135"/>
                    <a:pt x="10878" y="1144"/>
                  </a:cubicBezTo>
                  <a:cubicBezTo>
                    <a:pt x="10841" y="1144"/>
                    <a:pt x="10803" y="1106"/>
                    <a:pt x="10812" y="1078"/>
                  </a:cubicBezTo>
                  <a:cubicBezTo>
                    <a:pt x="10822" y="1040"/>
                    <a:pt x="10888" y="1012"/>
                    <a:pt x="10850" y="955"/>
                  </a:cubicBezTo>
                  <a:lnTo>
                    <a:pt x="10189" y="955"/>
                  </a:lnTo>
                  <a:cubicBezTo>
                    <a:pt x="10056" y="955"/>
                    <a:pt x="9990" y="1002"/>
                    <a:pt x="9971" y="1125"/>
                  </a:cubicBezTo>
                  <a:cubicBezTo>
                    <a:pt x="9971" y="1135"/>
                    <a:pt x="9962" y="1144"/>
                    <a:pt x="9952" y="1144"/>
                  </a:cubicBezTo>
                  <a:cubicBezTo>
                    <a:pt x="9952" y="1154"/>
                    <a:pt x="9943" y="1154"/>
                    <a:pt x="9933" y="1154"/>
                  </a:cubicBezTo>
                  <a:cubicBezTo>
                    <a:pt x="9914" y="1154"/>
                    <a:pt x="9886" y="1144"/>
                    <a:pt x="9886" y="1135"/>
                  </a:cubicBezTo>
                  <a:lnTo>
                    <a:pt x="9886" y="936"/>
                  </a:lnTo>
                  <a:cubicBezTo>
                    <a:pt x="9782" y="889"/>
                    <a:pt x="9678" y="870"/>
                    <a:pt x="9574" y="861"/>
                  </a:cubicBezTo>
                  <a:cubicBezTo>
                    <a:pt x="9555" y="889"/>
                    <a:pt x="9546" y="917"/>
                    <a:pt x="9536" y="946"/>
                  </a:cubicBezTo>
                  <a:cubicBezTo>
                    <a:pt x="9536" y="983"/>
                    <a:pt x="9536" y="1031"/>
                    <a:pt x="9536" y="1078"/>
                  </a:cubicBezTo>
                  <a:cubicBezTo>
                    <a:pt x="9536" y="1125"/>
                    <a:pt x="9499" y="1154"/>
                    <a:pt x="9442" y="1154"/>
                  </a:cubicBezTo>
                  <a:cubicBezTo>
                    <a:pt x="9385" y="1154"/>
                    <a:pt x="9329" y="1097"/>
                    <a:pt x="9338" y="1040"/>
                  </a:cubicBezTo>
                  <a:cubicBezTo>
                    <a:pt x="9357" y="983"/>
                    <a:pt x="9376" y="955"/>
                    <a:pt x="9385" y="908"/>
                  </a:cubicBezTo>
                  <a:cubicBezTo>
                    <a:pt x="9385" y="898"/>
                    <a:pt x="9376" y="880"/>
                    <a:pt x="9366" y="870"/>
                  </a:cubicBezTo>
                  <a:cubicBezTo>
                    <a:pt x="9338" y="861"/>
                    <a:pt x="9310" y="861"/>
                    <a:pt x="9281" y="870"/>
                  </a:cubicBezTo>
                  <a:cubicBezTo>
                    <a:pt x="9262" y="880"/>
                    <a:pt x="9234" y="898"/>
                    <a:pt x="9225" y="917"/>
                  </a:cubicBezTo>
                  <a:cubicBezTo>
                    <a:pt x="9168" y="974"/>
                    <a:pt x="9130" y="1040"/>
                    <a:pt x="9102" y="1106"/>
                  </a:cubicBezTo>
                  <a:cubicBezTo>
                    <a:pt x="9064" y="1201"/>
                    <a:pt x="8998" y="1267"/>
                    <a:pt x="8913" y="1305"/>
                  </a:cubicBezTo>
                  <a:cubicBezTo>
                    <a:pt x="8894" y="1314"/>
                    <a:pt x="8875" y="1314"/>
                    <a:pt x="8856" y="1305"/>
                  </a:cubicBezTo>
                  <a:cubicBezTo>
                    <a:pt x="8828" y="1305"/>
                    <a:pt x="8818" y="1267"/>
                    <a:pt x="8837" y="1239"/>
                  </a:cubicBezTo>
                  <a:cubicBezTo>
                    <a:pt x="8847" y="1210"/>
                    <a:pt x="8865" y="1191"/>
                    <a:pt x="8884" y="1163"/>
                  </a:cubicBezTo>
                  <a:cubicBezTo>
                    <a:pt x="8922" y="1087"/>
                    <a:pt x="9007" y="1031"/>
                    <a:pt x="9017" y="927"/>
                  </a:cubicBezTo>
                  <a:cubicBezTo>
                    <a:pt x="8969" y="898"/>
                    <a:pt x="8922" y="889"/>
                    <a:pt x="8894" y="927"/>
                  </a:cubicBezTo>
                  <a:cubicBezTo>
                    <a:pt x="8856" y="993"/>
                    <a:pt x="8799" y="1031"/>
                    <a:pt x="8724" y="1021"/>
                  </a:cubicBezTo>
                  <a:cubicBezTo>
                    <a:pt x="8591" y="1012"/>
                    <a:pt x="8459" y="1012"/>
                    <a:pt x="8317" y="1002"/>
                  </a:cubicBezTo>
                  <a:cubicBezTo>
                    <a:pt x="8053" y="983"/>
                    <a:pt x="7798" y="955"/>
                    <a:pt x="7533" y="936"/>
                  </a:cubicBezTo>
                  <a:cubicBezTo>
                    <a:pt x="7391" y="927"/>
                    <a:pt x="7259" y="936"/>
                    <a:pt x="7127" y="974"/>
                  </a:cubicBezTo>
                  <a:cubicBezTo>
                    <a:pt x="7004" y="1106"/>
                    <a:pt x="6909" y="1248"/>
                    <a:pt x="6824" y="1409"/>
                  </a:cubicBezTo>
                  <a:cubicBezTo>
                    <a:pt x="6909" y="1569"/>
                    <a:pt x="7013" y="1721"/>
                    <a:pt x="7136" y="1853"/>
                  </a:cubicBezTo>
                  <a:cubicBezTo>
                    <a:pt x="7145" y="1862"/>
                    <a:pt x="7164" y="1862"/>
                    <a:pt x="7193" y="1862"/>
                  </a:cubicBezTo>
                  <a:cubicBezTo>
                    <a:pt x="7249" y="1702"/>
                    <a:pt x="7325" y="1560"/>
                    <a:pt x="7429" y="1428"/>
                  </a:cubicBezTo>
                  <a:cubicBezTo>
                    <a:pt x="7457" y="1399"/>
                    <a:pt x="7486" y="1362"/>
                    <a:pt x="7523" y="1362"/>
                  </a:cubicBezTo>
                  <a:cubicBezTo>
                    <a:pt x="7627" y="1362"/>
                    <a:pt x="7684" y="1267"/>
                    <a:pt x="7760" y="1220"/>
                  </a:cubicBezTo>
                  <a:cubicBezTo>
                    <a:pt x="7779" y="1201"/>
                    <a:pt x="7807" y="1191"/>
                    <a:pt x="7826" y="1229"/>
                  </a:cubicBezTo>
                  <a:lnTo>
                    <a:pt x="7391" y="1777"/>
                  </a:lnTo>
                  <a:cubicBezTo>
                    <a:pt x="7353" y="1825"/>
                    <a:pt x="7316" y="1872"/>
                    <a:pt x="7287" y="1919"/>
                  </a:cubicBezTo>
                  <a:cubicBezTo>
                    <a:pt x="7240" y="1985"/>
                    <a:pt x="7230" y="2070"/>
                    <a:pt x="7249" y="2155"/>
                  </a:cubicBezTo>
                  <a:cubicBezTo>
                    <a:pt x="7325" y="2411"/>
                    <a:pt x="7316" y="2685"/>
                    <a:pt x="7212" y="2940"/>
                  </a:cubicBezTo>
                  <a:lnTo>
                    <a:pt x="7212" y="2940"/>
                  </a:lnTo>
                  <a:cubicBezTo>
                    <a:pt x="7183" y="2949"/>
                    <a:pt x="7145" y="2968"/>
                    <a:pt x="7117" y="2996"/>
                  </a:cubicBezTo>
                  <a:cubicBezTo>
                    <a:pt x="7060" y="3053"/>
                    <a:pt x="6994" y="3110"/>
                    <a:pt x="6928" y="3167"/>
                  </a:cubicBezTo>
                  <a:cubicBezTo>
                    <a:pt x="6815" y="3242"/>
                    <a:pt x="6720" y="3356"/>
                    <a:pt x="6673" y="3488"/>
                  </a:cubicBezTo>
                  <a:cubicBezTo>
                    <a:pt x="6663" y="3507"/>
                    <a:pt x="6645" y="3526"/>
                    <a:pt x="6635" y="3535"/>
                  </a:cubicBezTo>
                  <a:cubicBezTo>
                    <a:pt x="6626" y="3535"/>
                    <a:pt x="6616" y="3535"/>
                    <a:pt x="6607" y="3535"/>
                  </a:cubicBezTo>
                  <a:cubicBezTo>
                    <a:pt x="6597" y="3526"/>
                    <a:pt x="6578" y="3516"/>
                    <a:pt x="6569" y="3507"/>
                  </a:cubicBezTo>
                  <a:lnTo>
                    <a:pt x="6569" y="3478"/>
                  </a:lnTo>
                  <a:cubicBezTo>
                    <a:pt x="6541" y="3365"/>
                    <a:pt x="6531" y="3356"/>
                    <a:pt x="6446" y="3365"/>
                  </a:cubicBezTo>
                  <a:cubicBezTo>
                    <a:pt x="6276" y="3374"/>
                    <a:pt x="6096" y="3365"/>
                    <a:pt x="5926" y="3318"/>
                  </a:cubicBezTo>
                  <a:cubicBezTo>
                    <a:pt x="5832" y="3299"/>
                    <a:pt x="5747" y="3261"/>
                    <a:pt x="5652" y="3242"/>
                  </a:cubicBezTo>
                  <a:cubicBezTo>
                    <a:pt x="5388" y="3185"/>
                    <a:pt x="5123" y="3100"/>
                    <a:pt x="4887" y="2978"/>
                  </a:cubicBezTo>
                  <a:cubicBezTo>
                    <a:pt x="4632" y="2874"/>
                    <a:pt x="4395" y="2741"/>
                    <a:pt x="4150" y="2637"/>
                  </a:cubicBezTo>
                  <a:cubicBezTo>
                    <a:pt x="3923" y="2543"/>
                    <a:pt x="3715" y="2401"/>
                    <a:pt x="3535" y="2222"/>
                  </a:cubicBezTo>
                  <a:cubicBezTo>
                    <a:pt x="3394" y="2070"/>
                    <a:pt x="3205" y="1966"/>
                    <a:pt x="2997" y="1910"/>
                  </a:cubicBezTo>
                  <a:cubicBezTo>
                    <a:pt x="2949" y="1900"/>
                    <a:pt x="2902" y="1891"/>
                    <a:pt x="2855" y="1872"/>
                  </a:cubicBezTo>
                  <a:cubicBezTo>
                    <a:pt x="2779" y="1825"/>
                    <a:pt x="2694" y="1815"/>
                    <a:pt x="2600" y="1834"/>
                  </a:cubicBezTo>
                  <a:cubicBezTo>
                    <a:pt x="2534" y="1929"/>
                    <a:pt x="2656" y="1995"/>
                    <a:pt x="2656" y="2080"/>
                  </a:cubicBezTo>
                  <a:cubicBezTo>
                    <a:pt x="2600" y="2108"/>
                    <a:pt x="2562" y="2080"/>
                    <a:pt x="2524" y="2042"/>
                  </a:cubicBezTo>
                  <a:cubicBezTo>
                    <a:pt x="2486" y="1995"/>
                    <a:pt x="2467" y="1929"/>
                    <a:pt x="2458" y="1862"/>
                  </a:cubicBezTo>
                  <a:cubicBezTo>
                    <a:pt x="2458" y="1834"/>
                    <a:pt x="2411" y="1815"/>
                    <a:pt x="2363" y="1825"/>
                  </a:cubicBezTo>
                  <a:cubicBezTo>
                    <a:pt x="2297" y="1815"/>
                    <a:pt x="2231" y="1862"/>
                    <a:pt x="2212" y="1929"/>
                  </a:cubicBezTo>
                  <a:cubicBezTo>
                    <a:pt x="2241" y="1966"/>
                    <a:pt x="2269" y="1995"/>
                    <a:pt x="2297" y="2033"/>
                  </a:cubicBezTo>
                  <a:cubicBezTo>
                    <a:pt x="2335" y="2099"/>
                    <a:pt x="2382" y="2165"/>
                    <a:pt x="2411" y="2222"/>
                  </a:cubicBezTo>
                  <a:cubicBezTo>
                    <a:pt x="2411" y="2222"/>
                    <a:pt x="2401" y="2250"/>
                    <a:pt x="2382" y="2259"/>
                  </a:cubicBezTo>
                  <a:cubicBezTo>
                    <a:pt x="2382" y="2269"/>
                    <a:pt x="2363" y="2269"/>
                    <a:pt x="2354" y="2259"/>
                  </a:cubicBezTo>
                  <a:cubicBezTo>
                    <a:pt x="2335" y="2250"/>
                    <a:pt x="2307" y="2231"/>
                    <a:pt x="2288" y="2212"/>
                  </a:cubicBezTo>
                  <a:cubicBezTo>
                    <a:pt x="2231" y="2155"/>
                    <a:pt x="2174" y="2089"/>
                    <a:pt x="2118" y="2023"/>
                  </a:cubicBezTo>
                  <a:cubicBezTo>
                    <a:pt x="2089" y="1995"/>
                    <a:pt x="2042" y="1995"/>
                    <a:pt x="2014" y="2023"/>
                  </a:cubicBezTo>
                  <a:cubicBezTo>
                    <a:pt x="1863" y="2174"/>
                    <a:pt x="1721" y="2335"/>
                    <a:pt x="1588" y="2514"/>
                  </a:cubicBezTo>
                  <a:cubicBezTo>
                    <a:pt x="1570" y="2543"/>
                    <a:pt x="1532" y="2562"/>
                    <a:pt x="1551" y="2609"/>
                  </a:cubicBezTo>
                  <a:cubicBezTo>
                    <a:pt x="1607" y="2600"/>
                    <a:pt x="1664" y="2590"/>
                    <a:pt x="1721" y="2581"/>
                  </a:cubicBezTo>
                  <a:cubicBezTo>
                    <a:pt x="1768" y="2581"/>
                    <a:pt x="1815" y="2609"/>
                    <a:pt x="1844" y="2647"/>
                  </a:cubicBezTo>
                  <a:cubicBezTo>
                    <a:pt x="1872" y="2694"/>
                    <a:pt x="1881" y="2751"/>
                    <a:pt x="1853" y="2751"/>
                  </a:cubicBezTo>
                  <a:cubicBezTo>
                    <a:pt x="1834" y="2751"/>
                    <a:pt x="1796" y="2751"/>
                    <a:pt x="1777" y="2732"/>
                  </a:cubicBezTo>
                  <a:cubicBezTo>
                    <a:pt x="1711" y="2666"/>
                    <a:pt x="1636" y="2685"/>
                    <a:pt x="1560" y="2713"/>
                  </a:cubicBezTo>
                  <a:cubicBezTo>
                    <a:pt x="1484" y="2741"/>
                    <a:pt x="1494" y="2751"/>
                    <a:pt x="1503" y="2845"/>
                  </a:cubicBezTo>
                  <a:cubicBezTo>
                    <a:pt x="1503" y="2855"/>
                    <a:pt x="1484" y="2874"/>
                    <a:pt x="1484" y="2893"/>
                  </a:cubicBezTo>
                  <a:lnTo>
                    <a:pt x="1314" y="2836"/>
                  </a:lnTo>
                  <a:cubicBezTo>
                    <a:pt x="1286" y="2864"/>
                    <a:pt x="1258" y="2893"/>
                    <a:pt x="1248" y="2930"/>
                  </a:cubicBezTo>
                  <a:cubicBezTo>
                    <a:pt x="1239" y="2996"/>
                    <a:pt x="1229" y="3072"/>
                    <a:pt x="1154" y="3119"/>
                  </a:cubicBezTo>
                  <a:cubicBezTo>
                    <a:pt x="1163" y="3129"/>
                    <a:pt x="1163" y="3148"/>
                    <a:pt x="1173" y="3167"/>
                  </a:cubicBezTo>
                  <a:cubicBezTo>
                    <a:pt x="1182" y="3204"/>
                    <a:pt x="1154" y="3242"/>
                    <a:pt x="1106" y="3242"/>
                  </a:cubicBezTo>
                  <a:cubicBezTo>
                    <a:pt x="1031" y="3223"/>
                    <a:pt x="955" y="3214"/>
                    <a:pt x="870" y="3204"/>
                  </a:cubicBezTo>
                  <a:cubicBezTo>
                    <a:pt x="832" y="3242"/>
                    <a:pt x="785" y="3271"/>
                    <a:pt x="738" y="3308"/>
                  </a:cubicBezTo>
                  <a:cubicBezTo>
                    <a:pt x="615" y="3441"/>
                    <a:pt x="502" y="3573"/>
                    <a:pt x="369" y="3705"/>
                  </a:cubicBezTo>
                  <a:cubicBezTo>
                    <a:pt x="294" y="3781"/>
                    <a:pt x="275" y="3885"/>
                    <a:pt x="313" y="3989"/>
                  </a:cubicBezTo>
                  <a:cubicBezTo>
                    <a:pt x="313" y="4008"/>
                    <a:pt x="369" y="4027"/>
                    <a:pt x="388" y="4017"/>
                  </a:cubicBezTo>
                  <a:cubicBezTo>
                    <a:pt x="417" y="3998"/>
                    <a:pt x="445" y="3970"/>
                    <a:pt x="473" y="3951"/>
                  </a:cubicBezTo>
                  <a:cubicBezTo>
                    <a:pt x="558" y="3875"/>
                    <a:pt x="643" y="3800"/>
                    <a:pt x="728" y="3724"/>
                  </a:cubicBezTo>
                  <a:cubicBezTo>
                    <a:pt x="738" y="3715"/>
                    <a:pt x="766" y="3724"/>
                    <a:pt x="785" y="3715"/>
                  </a:cubicBezTo>
                  <a:cubicBezTo>
                    <a:pt x="804" y="3705"/>
                    <a:pt x="813" y="3762"/>
                    <a:pt x="795" y="3790"/>
                  </a:cubicBezTo>
                  <a:cubicBezTo>
                    <a:pt x="719" y="3866"/>
                    <a:pt x="653" y="3942"/>
                    <a:pt x="587" y="4027"/>
                  </a:cubicBezTo>
                  <a:cubicBezTo>
                    <a:pt x="577" y="4045"/>
                    <a:pt x="568" y="4064"/>
                    <a:pt x="558" y="4093"/>
                  </a:cubicBezTo>
                  <a:cubicBezTo>
                    <a:pt x="577" y="4102"/>
                    <a:pt x="577" y="4112"/>
                    <a:pt x="587" y="4121"/>
                  </a:cubicBezTo>
                  <a:lnTo>
                    <a:pt x="1173" y="4348"/>
                  </a:lnTo>
                  <a:cubicBezTo>
                    <a:pt x="1248" y="4329"/>
                    <a:pt x="1277" y="4376"/>
                    <a:pt x="1305" y="4424"/>
                  </a:cubicBezTo>
                  <a:cubicBezTo>
                    <a:pt x="1352" y="4471"/>
                    <a:pt x="1399" y="4518"/>
                    <a:pt x="1456" y="4556"/>
                  </a:cubicBezTo>
                  <a:cubicBezTo>
                    <a:pt x="1466" y="4565"/>
                    <a:pt x="1494" y="4556"/>
                    <a:pt x="1513" y="4565"/>
                  </a:cubicBezTo>
                  <a:cubicBezTo>
                    <a:pt x="1541" y="4527"/>
                    <a:pt x="1551" y="4499"/>
                    <a:pt x="1570" y="4471"/>
                  </a:cubicBezTo>
                  <a:cubicBezTo>
                    <a:pt x="1626" y="4310"/>
                    <a:pt x="1683" y="4159"/>
                    <a:pt x="1740" y="3998"/>
                  </a:cubicBezTo>
                  <a:cubicBezTo>
                    <a:pt x="1749" y="3979"/>
                    <a:pt x="1768" y="3970"/>
                    <a:pt x="1787" y="3970"/>
                  </a:cubicBezTo>
                  <a:cubicBezTo>
                    <a:pt x="1796" y="3970"/>
                    <a:pt x="1815" y="3979"/>
                    <a:pt x="1815" y="3998"/>
                  </a:cubicBezTo>
                  <a:cubicBezTo>
                    <a:pt x="1834" y="4093"/>
                    <a:pt x="1815" y="4187"/>
                    <a:pt x="1777" y="4272"/>
                  </a:cubicBezTo>
                  <a:cubicBezTo>
                    <a:pt x="1730" y="4386"/>
                    <a:pt x="1692" y="4509"/>
                    <a:pt x="1655" y="4622"/>
                  </a:cubicBezTo>
                  <a:cubicBezTo>
                    <a:pt x="1806" y="4887"/>
                    <a:pt x="1995" y="5123"/>
                    <a:pt x="2212" y="5331"/>
                  </a:cubicBezTo>
                  <a:lnTo>
                    <a:pt x="2382" y="5057"/>
                  </a:lnTo>
                  <a:cubicBezTo>
                    <a:pt x="2382" y="5142"/>
                    <a:pt x="2392" y="5198"/>
                    <a:pt x="2392" y="5246"/>
                  </a:cubicBezTo>
                  <a:cubicBezTo>
                    <a:pt x="2345" y="5312"/>
                    <a:pt x="2288" y="5378"/>
                    <a:pt x="2241" y="5435"/>
                  </a:cubicBezTo>
                  <a:cubicBezTo>
                    <a:pt x="2392" y="5784"/>
                    <a:pt x="2392" y="5784"/>
                    <a:pt x="2505" y="5869"/>
                  </a:cubicBezTo>
                  <a:cubicBezTo>
                    <a:pt x="2505" y="5784"/>
                    <a:pt x="2505" y="5709"/>
                    <a:pt x="2505" y="5643"/>
                  </a:cubicBezTo>
                  <a:cubicBezTo>
                    <a:pt x="2505" y="5614"/>
                    <a:pt x="2496" y="5586"/>
                    <a:pt x="2477" y="5567"/>
                  </a:cubicBezTo>
                  <a:cubicBezTo>
                    <a:pt x="2411" y="5539"/>
                    <a:pt x="2392" y="5454"/>
                    <a:pt x="2430" y="5397"/>
                  </a:cubicBezTo>
                  <a:cubicBezTo>
                    <a:pt x="2448" y="5340"/>
                    <a:pt x="2411" y="5293"/>
                    <a:pt x="2382" y="5246"/>
                  </a:cubicBezTo>
                  <a:lnTo>
                    <a:pt x="2411" y="5246"/>
                  </a:lnTo>
                  <a:cubicBezTo>
                    <a:pt x="2505" y="5255"/>
                    <a:pt x="2534" y="5274"/>
                    <a:pt x="2534" y="5331"/>
                  </a:cubicBezTo>
                  <a:cubicBezTo>
                    <a:pt x="2534" y="5387"/>
                    <a:pt x="2515" y="5444"/>
                    <a:pt x="2543" y="5491"/>
                  </a:cubicBezTo>
                  <a:cubicBezTo>
                    <a:pt x="2619" y="5643"/>
                    <a:pt x="2647" y="5813"/>
                    <a:pt x="2628" y="5973"/>
                  </a:cubicBezTo>
                  <a:cubicBezTo>
                    <a:pt x="2628" y="6040"/>
                    <a:pt x="2628" y="6106"/>
                    <a:pt x="2619" y="6172"/>
                  </a:cubicBezTo>
                  <a:cubicBezTo>
                    <a:pt x="2619" y="6247"/>
                    <a:pt x="2647" y="6323"/>
                    <a:pt x="2694" y="6380"/>
                  </a:cubicBezTo>
                  <a:cubicBezTo>
                    <a:pt x="2713" y="6380"/>
                    <a:pt x="2732" y="6380"/>
                    <a:pt x="2751" y="6380"/>
                  </a:cubicBezTo>
                  <a:cubicBezTo>
                    <a:pt x="2770" y="6361"/>
                    <a:pt x="2798" y="6342"/>
                    <a:pt x="2808" y="6323"/>
                  </a:cubicBezTo>
                  <a:cubicBezTo>
                    <a:pt x="2930" y="6162"/>
                    <a:pt x="3044" y="6002"/>
                    <a:pt x="3167" y="5851"/>
                  </a:cubicBezTo>
                  <a:cubicBezTo>
                    <a:pt x="3167" y="5841"/>
                    <a:pt x="3195" y="5851"/>
                    <a:pt x="3214" y="5851"/>
                  </a:cubicBezTo>
                  <a:cubicBezTo>
                    <a:pt x="3214" y="5869"/>
                    <a:pt x="3205" y="5898"/>
                    <a:pt x="3195" y="5926"/>
                  </a:cubicBezTo>
                  <a:cubicBezTo>
                    <a:pt x="3110" y="6058"/>
                    <a:pt x="3025" y="6191"/>
                    <a:pt x="2940" y="6323"/>
                  </a:cubicBezTo>
                  <a:cubicBezTo>
                    <a:pt x="2902" y="6380"/>
                    <a:pt x="2864" y="6436"/>
                    <a:pt x="2836" y="6493"/>
                  </a:cubicBezTo>
                  <a:cubicBezTo>
                    <a:pt x="2798" y="6550"/>
                    <a:pt x="2798" y="6616"/>
                    <a:pt x="2808" y="6682"/>
                  </a:cubicBezTo>
                  <a:cubicBezTo>
                    <a:pt x="2864" y="6862"/>
                    <a:pt x="2949" y="7041"/>
                    <a:pt x="3053" y="7193"/>
                  </a:cubicBezTo>
                  <a:cubicBezTo>
                    <a:pt x="3157" y="7060"/>
                    <a:pt x="3176" y="6900"/>
                    <a:pt x="3290" y="6786"/>
                  </a:cubicBezTo>
                  <a:cubicBezTo>
                    <a:pt x="3299" y="6805"/>
                    <a:pt x="3318" y="6815"/>
                    <a:pt x="3308" y="6815"/>
                  </a:cubicBezTo>
                  <a:cubicBezTo>
                    <a:pt x="3242" y="6985"/>
                    <a:pt x="3167" y="7155"/>
                    <a:pt x="3091" y="7334"/>
                  </a:cubicBezTo>
                  <a:cubicBezTo>
                    <a:pt x="3157" y="7495"/>
                    <a:pt x="3233" y="7656"/>
                    <a:pt x="3299" y="7816"/>
                  </a:cubicBezTo>
                  <a:cubicBezTo>
                    <a:pt x="3318" y="7845"/>
                    <a:pt x="3337" y="7864"/>
                    <a:pt x="3356" y="7892"/>
                  </a:cubicBezTo>
                  <a:cubicBezTo>
                    <a:pt x="3384" y="7854"/>
                    <a:pt x="3412" y="7826"/>
                    <a:pt x="3431" y="7797"/>
                  </a:cubicBezTo>
                  <a:cubicBezTo>
                    <a:pt x="3488" y="7722"/>
                    <a:pt x="3535" y="7646"/>
                    <a:pt x="3592" y="7561"/>
                  </a:cubicBezTo>
                  <a:cubicBezTo>
                    <a:pt x="3601" y="7542"/>
                    <a:pt x="3630" y="7533"/>
                    <a:pt x="3649" y="7580"/>
                  </a:cubicBezTo>
                  <a:cubicBezTo>
                    <a:pt x="3611" y="7637"/>
                    <a:pt x="3573" y="7703"/>
                    <a:pt x="3545" y="7769"/>
                  </a:cubicBezTo>
                  <a:cubicBezTo>
                    <a:pt x="3450" y="7949"/>
                    <a:pt x="3412" y="8138"/>
                    <a:pt x="3545" y="8317"/>
                  </a:cubicBezTo>
                  <a:cubicBezTo>
                    <a:pt x="3573" y="8355"/>
                    <a:pt x="3583" y="8402"/>
                    <a:pt x="3611" y="8440"/>
                  </a:cubicBezTo>
                  <a:cubicBezTo>
                    <a:pt x="3668" y="8535"/>
                    <a:pt x="3724" y="8629"/>
                    <a:pt x="3781" y="8724"/>
                  </a:cubicBezTo>
                  <a:cubicBezTo>
                    <a:pt x="3857" y="8846"/>
                    <a:pt x="3961" y="8941"/>
                    <a:pt x="4093" y="8998"/>
                  </a:cubicBezTo>
                  <a:cubicBezTo>
                    <a:pt x="4301" y="8563"/>
                    <a:pt x="4301" y="8563"/>
                    <a:pt x="4414" y="8459"/>
                  </a:cubicBezTo>
                  <a:cubicBezTo>
                    <a:pt x="4433" y="8497"/>
                    <a:pt x="4433" y="8553"/>
                    <a:pt x="4414" y="8591"/>
                  </a:cubicBezTo>
                  <a:cubicBezTo>
                    <a:pt x="4395" y="8638"/>
                    <a:pt x="4376" y="8676"/>
                    <a:pt x="4367" y="8724"/>
                  </a:cubicBezTo>
                  <a:cubicBezTo>
                    <a:pt x="4348" y="8771"/>
                    <a:pt x="4310" y="8799"/>
                    <a:pt x="4367" y="8856"/>
                  </a:cubicBezTo>
                  <a:cubicBezTo>
                    <a:pt x="4443" y="8818"/>
                    <a:pt x="4518" y="8771"/>
                    <a:pt x="4594" y="8742"/>
                  </a:cubicBezTo>
                  <a:cubicBezTo>
                    <a:pt x="4641" y="8724"/>
                    <a:pt x="4688" y="8714"/>
                    <a:pt x="4736" y="8705"/>
                  </a:cubicBezTo>
                  <a:cubicBezTo>
                    <a:pt x="4783" y="8705"/>
                    <a:pt x="4830" y="8733"/>
                    <a:pt x="4830" y="8790"/>
                  </a:cubicBezTo>
                  <a:cubicBezTo>
                    <a:pt x="4830" y="8837"/>
                    <a:pt x="4821" y="8875"/>
                    <a:pt x="4811" y="8922"/>
                  </a:cubicBezTo>
                  <a:cubicBezTo>
                    <a:pt x="4792" y="9007"/>
                    <a:pt x="4764" y="9083"/>
                    <a:pt x="4736" y="9158"/>
                  </a:cubicBezTo>
                  <a:cubicBezTo>
                    <a:pt x="4717" y="9224"/>
                    <a:pt x="4773" y="9300"/>
                    <a:pt x="4839" y="9300"/>
                  </a:cubicBezTo>
                  <a:cubicBezTo>
                    <a:pt x="4953" y="9300"/>
                    <a:pt x="5066" y="9338"/>
                    <a:pt x="5151" y="9413"/>
                  </a:cubicBezTo>
                  <a:cubicBezTo>
                    <a:pt x="5180" y="9442"/>
                    <a:pt x="5255" y="9432"/>
                    <a:pt x="5284" y="9395"/>
                  </a:cubicBezTo>
                  <a:cubicBezTo>
                    <a:pt x="5312" y="9376"/>
                    <a:pt x="5331" y="9357"/>
                    <a:pt x="5340" y="9338"/>
                  </a:cubicBezTo>
                  <a:cubicBezTo>
                    <a:pt x="5520" y="9092"/>
                    <a:pt x="5662" y="8828"/>
                    <a:pt x="5737" y="8535"/>
                  </a:cubicBezTo>
                  <a:cubicBezTo>
                    <a:pt x="5756" y="8497"/>
                    <a:pt x="5756" y="8449"/>
                    <a:pt x="5737" y="8402"/>
                  </a:cubicBezTo>
                  <a:cubicBezTo>
                    <a:pt x="5728" y="8374"/>
                    <a:pt x="5718" y="8336"/>
                    <a:pt x="5709" y="8298"/>
                  </a:cubicBezTo>
                  <a:cubicBezTo>
                    <a:pt x="5709" y="8251"/>
                    <a:pt x="5737" y="8204"/>
                    <a:pt x="5785" y="8185"/>
                  </a:cubicBezTo>
                  <a:cubicBezTo>
                    <a:pt x="5832" y="8157"/>
                    <a:pt x="5889" y="8175"/>
                    <a:pt x="5898" y="8223"/>
                  </a:cubicBezTo>
                  <a:cubicBezTo>
                    <a:pt x="5917" y="8317"/>
                    <a:pt x="5898" y="8412"/>
                    <a:pt x="5870" y="8497"/>
                  </a:cubicBezTo>
                  <a:cubicBezTo>
                    <a:pt x="5832" y="8601"/>
                    <a:pt x="5803" y="8705"/>
                    <a:pt x="5775" y="8809"/>
                  </a:cubicBezTo>
                  <a:cubicBezTo>
                    <a:pt x="5756" y="8875"/>
                    <a:pt x="5766" y="8941"/>
                    <a:pt x="5794" y="8998"/>
                  </a:cubicBezTo>
                  <a:cubicBezTo>
                    <a:pt x="5841" y="9092"/>
                    <a:pt x="5955" y="9120"/>
                    <a:pt x="6030" y="9054"/>
                  </a:cubicBezTo>
                  <a:cubicBezTo>
                    <a:pt x="6068" y="9017"/>
                    <a:pt x="6096" y="8988"/>
                    <a:pt x="6125" y="8941"/>
                  </a:cubicBezTo>
                  <a:cubicBezTo>
                    <a:pt x="6219" y="8790"/>
                    <a:pt x="6285" y="8610"/>
                    <a:pt x="6304" y="8421"/>
                  </a:cubicBezTo>
                  <a:cubicBezTo>
                    <a:pt x="6304" y="8346"/>
                    <a:pt x="6342" y="8279"/>
                    <a:pt x="6399" y="8232"/>
                  </a:cubicBezTo>
                  <a:cubicBezTo>
                    <a:pt x="6418" y="8213"/>
                    <a:pt x="6427" y="8204"/>
                    <a:pt x="6437" y="8185"/>
                  </a:cubicBezTo>
                  <a:cubicBezTo>
                    <a:pt x="6531" y="8043"/>
                    <a:pt x="6673" y="7939"/>
                    <a:pt x="6711" y="7769"/>
                  </a:cubicBezTo>
                  <a:close/>
                  <a:moveTo>
                    <a:pt x="4717" y="8856"/>
                  </a:moveTo>
                  <a:cubicBezTo>
                    <a:pt x="4660" y="8846"/>
                    <a:pt x="4594" y="8865"/>
                    <a:pt x="4547" y="8913"/>
                  </a:cubicBezTo>
                  <a:cubicBezTo>
                    <a:pt x="4490" y="8950"/>
                    <a:pt x="4433" y="8988"/>
                    <a:pt x="4386" y="9026"/>
                  </a:cubicBezTo>
                  <a:cubicBezTo>
                    <a:pt x="4329" y="9064"/>
                    <a:pt x="4263" y="9045"/>
                    <a:pt x="4263" y="9120"/>
                  </a:cubicBezTo>
                  <a:cubicBezTo>
                    <a:pt x="4339" y="9177"/>
                    <a:pt x="4433" y="9224"/>
                    <a:pt x="4528" y="9243"/>
                  </a:cubicBezTo>
                  <a:cubicBezTo>
                    <a:pt x="4622" y="9130"/>
                    <a:pt x="4688" y="8998"/>
                    <a:pt x="4726" y="8856"/>
                  </a:cubicBezTo>
                  <a:close/>
                  <a:moveTo>
                    <a:pt x="6966" y="974"/>
                  </a:moveTo>
                  <a:cubicBezTo>
                    <a:pt x="6919" y="946"/>
                    <a:pt x="6852" y="946"/>
                    <a:pt x="6805" y="974"/>
                  </a:cubicBezTo>
                  <a:cubicBezTo>
                    <a:pt x="6758" y="1012"/>
                    <a:pt x="6730" y="1069"/>
                    <a:pt x="6730" y="1125"/>
                  </a:cubicBezTo>
                  <a:cubicBezTo>
                    <a:pt x="6730" y="1135"/>
                    <a:pt x="6739" y="1154"/>
                    <a:pt x="6739" y="1173"/>
                  </a:cubicBezTo>
                  <a:cubicBezTo>
                    <a:pt x="6758" y="1191"/>
                    <a:pt x="6767" y="1201"/>
                    <a:pt x="6786" y="1210"/>
                  </a:cubicBezTo>
                  <a:cubicBezTo>
                    <a:pt x="6786" y="1210"/>
                    <a:pt x="6796" y="1210"/>
                    <a:pt x="6805" y="1210"/>
                  </a:cubicBezTo>
                  <a:cubicBezTo>
                    <a:pt x="6881" y="1144"/>
                    <a:pt x="6938" y="1069"/>
                    <a:pt x="6966" y="9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6473650" y="4359700"/>
              <a:ext cx="157625" cy="147150"/>
            </a:xfrm>
            <a:custGeom>
              <a:avLst/>
              <a:gdLst/>
              <a:ahLst/>
              <a:cxnLst/>
              <a:rect l="l" t="t" r="r" b="b"/>
              <a:pathLst>
                <a:path w="6305" h="5886" extrusionOk="0">
                  <a:moveTo>
                    <a:pt x="2987" y="221"/>
                  </a:moveTo>
                  <a:cubicBezTo>
                    <a:pt x="2997" y="221"/>
                    <a:pt x="3025" y="249"/>
                    <a:pt x="3015" y="249"/>
                  </a:cubicBezTo>
                  <a:cubicBezTo>
                    <a:pt x="3006" y="287"/>
                    <a:pt x="2997" y="334"/>
                    <a:pt x="2978" y="372"/>
                  </a:cubicBezTo>
                  <a:cubicBezTo>
                    <a:pt x="2959" y="325"/>
                    <a:pt x="2930" y="287"/>
                    <a:pt x="2949" y="249"/>
                  </a:cubicBezTo>
                  <a:cubicBezTo>
                    <a:pt x="2959" y="230"/>
                    <a:pt x="2968" y="221"/>
                    <a:pt x="2987" y="221"/>
                  </a:cubicBezTo>
                  <a:close/>
                  <a:moveTo>
                    <a:pt x="5369" y="2744"/>
                  </a:moveTo>
                  <a:cubicBezTo>
                    <a:pt x="5369" y="2801"/>
                    <a:pt x="5359" y="2857"/>
                    <a:pt x="5359" y="2914"/>
                  </a:cubicBezTo>
                  <a:cubicBezTo>
                    <a:pt x="5331" y="2857"/>
                    <a:pt x="5331" y="2801"/>
                    <a:pt x="5369" y="2744"/>
                  </a:cubicBezTo>
                  <a:close/>
                  <a:moveTo>
                    <a:pt x="3306" y="207"/>
                  </a:moveTo>
                  <a:cubicBezTo>
                    <a:pt x="3343" y="207"/>
                    <a:pt x="3377" y="226"/>
                    <a:pt x="3403" y="258"/>
                  </a:cubicBezTo>
                  <a:cubicBezTo>
                    <a:pt x="3450" y="268"/>
                    <a:pt x="3497" y="287"/>
                    <a:pt x="3497" y="343"/>
                  </a:cubicBezTo>
                  <a:cubicBezTo>
                    <a:pt x="3507" y="419"/>
                    <a:pt x="3507" y="504"/>
                    <a:pt x="3516" y="589"/>
                  </a:cubicBezTo>
                  <a:cubicBezTo>
                    <a:pt x="3516" y="608"/>
                    <a:pt x="3554" y="636"/>
                    <a:pt x="3573" y="646"/>
                  </a:cubicBezTo>
                  <a:cubicBezTo>
                    <a:pt x="3577" y="647"/>
                    <a:pt x="3581" y="647"/>
                    <a:pt x="3586" y="647"/>
                  </a:cubicBezTo>
                  <a:cubicBezTo>
                    <a:pt x="3631" y="647"/>
                    <a:pt x="3686" y="605"/>
                    <a:pt x="3677" y="570"/>
                  </a:cubicBezTo>
                  <a:cubicBezTo>
                    <a:pt x="3639" y="495"/>
                    <a:pt x="3630" y="410"/>
                    <a:pt x="3630" y="334"/>
                  </a:cubicBezTo>
                  <a:cubicBezTo>
                    <a:pt x="3639" y="287"/>
                    <a:pt x="3677" y="268"/>
                    <a:pt x="3715" y="268"/>
                  </a:cubicBezTo>
                  <a:lnTo>
                    <a:pt x="3743" y="268"/>
                  </a:lnTo>
                  <a:cubicBezTo>
                    <a:pt x="3989" y="362"/>
                    <a:pt x="4253" y="429"/>
                    <a:pt x="4499" y="542"/>
                  </a:cubicBezTo>
                  <a:cubicBezTo>
                    <a:pt x="4603" y="608"/>
                    <a:pt x="4707" y="646"/>
                    <a:pt x="4821" y="665"/>
                  </a:cubicBezTo>
                  <a:cubicBezTo>
                    <a:pt x="4924" y="674"/>
                    <a:pt x="5019" y="722"/>
                    <a:pt x="5076" y="807"/>
                  </a:cubicBezTo>
                  <a:cubicBezTo>
                    <a:pt x="5066" y="844"/>
                    <a:pt x="5057" y="892"/>
                    <a:pt x="5047" y="939"/>
                  </a:cubicBezTo>
                  <a:cubicBezTo>
                    <a:pt x="5038" y="958"/>
                    <a:pt x="5038" y="986"/>
                    <a:pt x="5047" y="1014"/>
                  </a:cubicBezTo>
                  <a:cubicBezTo>
                    <a:pt x="5057" y="1033"/>
                    <a:pt x="5085" y="1052"/>
                    <a:pt x="5104" y="1062"/>
                  </a:cubicBezTo>
                  <a:cubicBezTo>
                    <a:pt x="5104" y="1062"/>
                    <a:pt x="5132" y="1052"/>
                    <a:pt x="5142" y="1033"/>
                  </a:cubicBezTo>
                  <a:cubicBezTo>
                    <a:pt x="5170" y="977"/>
                    <a:pt x="5189" y="920"/>
                    <a:pt x="5208" y="863"/>
                  </a:cubicBezTo>
                  <a:cubicBezTo>
                    <a:pt x="5225" y="861"/>
                    <a:pt x="5241" y="860"/>
                    <a:pt x="5257" y="860"/>
                  </a:cubicBezTo>
                  <a:cubicBezTo>
                    <a:pt x="5306" y="860"/>
                    <a:pt x="5352" y="870"/>
                    <a:pt x="5388" y="892"/>
                  </a:cubicBezTo>
                  <a:cubicBezTo>
                    <a:pt x="5444" y="911"/>
                    <a:pt x="5492" y="958"/>
                    <a:pt x="5492" y="1014"/>
                  </a:cubicBezTo>
                  <a:cubicBezTo>
                    <a:pt x="5501" y="1043"/>
                    <a:pt x="5510" y="1062"/>
                    <a:pt x="5520" y="1090"/>
                  </a:cubicBezTo>
                  <a:cubicBezTo>
                    <a:pt x="5539" y="1100"/>
                    <a:pt x="5558" y="1109"/>
                    <a:pt x="5577" y="1118"/>
                  </a:cubicBezTo>
                  <a:cubicBezTo>
                    <a:pt x="5586" y="1118"/>
                    <a:pt x="5595" y="1100"/>
                    <a:pt x="5614" y="1081"/>
                  </a:cubicBezTo>
                  <a:cubicBezTo>
                    <a:pt x="5624" y="1071"/>
                    <a:pt x="5614" y="1062"/>
                    <a:pt x="5624" y="1052"/>
                  </a:cubicBezTo>
                  <a:cubicBezTo>
                    <a:pt x="5643" y="1020"/>
                    <a:pt x="5658" y="1005"/>
                    <a:pt x="5675" y="1005"/>
                  </a:cubicBezTo>
                  <a:cubicBezTo>
                    <a:pt x="5682" y="1005"/>
                    <a:pt x="5690" y="1009"/>
                    <a:pt x="5699" y="1014"/>
                  </a:cubicBezTo>
                  <a:cubicBezTo>
                    <a:pt x="5766" y="1043"/>
                    <a:pt x="5822" y="1081"/>
                    <a:pt x="5870" y="1109"/>
                  </a:cubicBezTo>
                  <a:cubicBezTo>
                    <a:pt x="5926" y="1194"/>
                    <a:pt x="5898" y="1279"/>
                    <a:pt x="5907" y="1355"/>
                  </a:cubicBezTo>
                  <a:cubicBezTo>
                    <a:pt x="5907" y="1383"/>
                    <a:pt x="5926" y="1421"/>
                    <a:pt x="5945" y="1421"/>
                  </a:cubicBezTo>
                  <a:cubicBezTo>
                    <a:pt x="5954" y="1424"/>
                    <a:pt x="5962" y="1426"/>
                    <a:pt x="5968" y="1426"/>
                  </a:cubicBezTo>
                  <a:cubicBezTo>
                    <a:pt x="5999" y="1426"/>
                    <a:pt x="6013" y="1395"/>
                    <a:pt x="6021" y="1364"/>
                  </a:cubicBezTo>
                  <a:cubicBezTo>
                    <a:pt x="6026" y="1343"/>
                    <a:pt x="6031" y="1337"/>
                    <a:pt x="6040" y="1337"/>
                  </a:cubicBezTo>
                  <a:cubicBezTo>
                    <a:pt x="6046" y="1337"/>
                    <a:pt x="6055" y="1341"/>
                    <a:pt x="6068" y="1345"/>
                  </a:cubicBezTo>
                  <a:cubicBezTo>
                    <a:pt x="6059" y="1506"/>
                    <a:pt x="6115" y="1695"/>
                    <a:pt x="5992" y="1856"/>
                  </a:cubicBezTo>
                  <a:cubicBezTo>
                    <a:pt x="5983" y="1846"/>
                    <a:pt x="5974" y="1837"/>
                    <a:pt x="5974" y="1837"/>
                  </a:cubicBezTo>
                  <a:cubicBezTo>
                    <a:pt x="5947" y="1792"/>
                    <a:pt x="5971" y="1713"/>
                    <a:pt x="5901" y="1713"/>
                  </a:cubicBezTo>
                  <a:cubicBezTo>
                    <a:pt x="5897" y="1713"/>
                    <a:pt x="5893" y="1713"/>
                    <a:pt x="5888" y="1714"/>
                  </a:cubicBezTo>
                  <a:cubicBezTo>
                    <a:pt x="5832" y="1723"/>
                    <a:pt x="5841" y="1789"/>
                    <a:pt x="5841" y="1837"/>
                  </a:cubicBezTo>
                  <a:cubicBezTo>
                    <a:pt x="5841" y="1874"/>
                    <a:pt x="5841" y="1941"/>
                    <a:pt x="5841" y="1997"/>
                  </a:cubicBezTo>
                  <a:cubicBezTo>
                    <a:pt x="5841" y="2026"/>
                    <a:pt x="5832" y="2045"/>
                    <a:pt x="5813" y="2064"/>
                  </a:cubicBezTo>
                  <a:cubicBezTo>
                    <a:pt x="5808" y="2071"/>
                    <a:pt x="5802" y="2075"/>
                    <a:pt x="5796" y="2075"/>
                  </a:cubicBezTo>
                  <a:cubicBezTo>
                    <a:pt x="5779" y="2075"/>
                    <a:pt x="5758" y="2048"/>
                    <a:pt x="5737" y="2007"/>
                  </a:cubicBezTo>
                  <a:cubicBezTo>
                    <a:pt x="5718" y="1969"/>
                    <a:pt x="5709" y="1941"/>
                    <a:pt x="5690" y="1903"/>
                  </a:cubicBezTo>
                  <a:lnTo>
                    <a:pt x="5662" y="1903"/>
                  </a:lnTo>
                  <a:cubicBezTo>
                    <a:pt x="5652" y="1903"/>
                    <a:pt x="5633" y="1903"/>
                    <a:pt x="5633" y="1912"/>
                  </a:cubicBezTo>
                  <a:cubicBezTo>
                    <a:pt x="5624" y="1960"/>
                    <a:pt x="5614" y="2007"/>
                    <a:pt x="5614" y="2045"/>
                  </a:cubicBezTo>
                  <a:cubicBezTo>
                    <a:pt x="5633" y="2262"/>
                    <a:pt x="5567" y="2479"/>
                    <a:pt x="5444" y="2649"/>
                  </a:cubicBezTo>
                  <a:cubicBezTo>
                    <a:pt x="5425" y="2678"/>
                    <a:pt x="5416" y="2716"/>
                    <a:pt x="5378" y="2725"/>
                  </a:cubicBezTo>
                  <a:cubicBezTo>
                    <a:pt x="5369" y="2734"/>
                    <a:pt x="5369" y="2734"/>
                    <a:pt x="5369" y="2744"/>
                  </a:cubicBezTo>
                  <a:cubicBezTo>
                    <a:pt x="5369" y="2734"/>
                    <a:pt x="5369" y="2734"/>
                    <a:pt x="5369" y="2725"/>
                  </a:cubicBezTo>
                  <a:cubicBezTo>
                    <a:pt x="5359" y="2687"/>
                    <a:pt x="5340" y="2659"/>
                    <a:pt x="5331" y="2631"/>
                  </a:cubicBezTo>
                  <a:cubicBezTo>
                    <a:pt x="5331" y="2621"/>
                    <a:pt x="5293" y="2621"/>
                    <a:pt x="5274" y="2621"/>
                  </a:cubicBezTo>
                  <a:cubicBezTo>
                    <a:pt x="5217" y="2753"/>
                    <a:pt x="5189" y="2886"/>
                    <a:pt x="5189" y="3027"/>
                  </a:cubicBezTo>
                  <a:cubicBezTo>
                    <a:pt x="5189" y="3113"/>
                    <a:pt x="5161" y="3207"/>
                    <a:pt x="5151" y="3292"/>
                  </a:cubicBezTo>
                  <a:cubicBezTo>
                    <a:pt x="5142" y="3349"/>
                    <a:pt x="5142" y="3405"/>
                    <a:pt x="5151" y="3462"/>
                  </a:cubicBezTo>
                  <a:cubicBezTo>
                    <a:pt x="5151" y="3472"/>
                    <a:pt x="5170" y="3491"/>
                    <a:pt x="5189" y="3491"/>
                  </a:cubicBezTo>
                  <a:cubicBezTo>
                    <a:pt x="5208" y="3491"/>
                    <a:pt x="5227" y="3491"/>
                    <a:pt x="5236" y="3472"/>
                  </a:cubicBezTo>
                  <a:cubicBezTo>
                    <a:pt x="5255" y="3443"/>
                    <a:pt x="5274" y="3405"/>
                    <a:pt x="5284" y="3377"/>
                  </a:cubicBezTo>
                  <a:cubicBezTo>
                    <a:pt x="5303" y="3387"/>
                    <a:pt x="5321" y="3396"/>
                    <a:pt x="5321" y="3405"/>
                  </a:cubicBezTo>
                  <a:cubicBezTo>
                    <a:pt x="5331" y="3491"/>
                    <a:pt x="5331" y="3566"/>
                    <a:pt x="5331" y="3651"/>
                  </a:cubicBezTo>
                  <a:lnTo>
                    <a:pt x="5331" y="4842"/>
                  </a:lnTo>
                  <a:lnTo>
                    <a:pt x="5331" y="4899"/>
                  </a:lnTo>
                  <a:cubicBezTo>
                    <a:pt x="5350" y="5050"/>
                    <a:pt x="5303" y="5211"/>
                    <a:pt x="5199" y="5324"/>
                  </a:cubicBezTo>
                  <a:lnTo>
                    <a:pt x="5199" y="5333"/>
                  </a:lnTo>
                  <a:cubicBezTo>
                    <a:pt x="5217" y="5362"/>
                    <a:pt x="5236" y="5381"/>
                    <a:pt x="5236" y="5400"/>
                  </a:cubicBezTo>
                  <a:cubicBezTo>
                    <a:pt x="5208" y="5466"/>
                    <a:pt x="5180" y="5522"/>
                    <a:pt x="5151" y="5579"/>
                  </a:cubicBezTo>
                  <a:lnTo>
                    <a:pt x="5104" y="5579"/>
                  </a:lnTo>
                  <a:cubicBezTo>
                    <a:pt x="5095" y="5579"/>
                    <a:pt x="5095" y="5560"/>
                    <a:pt x="5104" y="5551"/>
                  </a:cubicBezTo>
                  <a:cubicBezTo>
                    <a:pt x="5132" y="5475"/>
                    <a:pt x="5170" y="5409"/>
                    <a:pt x="5199" y="5333"/>
                  </a:cubicBezTo>
                  <a:cubicBezTo>
                    <a:pt x="5142" y="5305"/>
                    <a:pt x="5142" y="5248"/>
                    <a:pt x="5123" y="5201"/>
                  </a:cubicBezTo>
                  <a:cubicBezTo>
                    <a:pt x="5111" y="5165"/>
                    <a:pt x="5091" y="5152"/>
                    <a:pt x="5076" y="5152"/>
                  </a:cubicBezTo>
                  <a:cubicBezTo>
                    <a:pt x="5068" y="5152"/>
                    <a:pt x="5060" y="5156"/>
                    <a:pt x="5057" y="5163"/>
                  </a:cubicBezTo>
                  <a:cubicBezTo>
                    <a:pt x="5038" y="5173"/>
                    <a:pt x="5028" y="5192"/>
                    <a:pt x="5028" y="5201"/>
                  </a:cubicBezTo>
                  <a:cubicBezTo>
                    <a:pt x="5028" y="5362"/>
                    <a:pt x="4934" y="5504"/>
                    <a:pt x="4924" y="5655"/>
                  </a:cubicBezTo>
                  <a:cubicBezTo>
                    <a:pt x="4906" y="5664"/>
                    <a:pt x="4887" y="5664"/>
                    <a:pt x="4868" y="5674"/>
                  </a:cubicBezTo>
                  <a:cubicBezTo>
                    <a:pt x="4839" y="5664"/>
                    <a:pt x="4811" y="5664"/>
                    <a:pt x="4783" y="5655"/>
                  </a:cubicBezTo>
                  <a:cubicBezTo>
                    <a:pt x="4773" y="5513"/>
                    <a:pt x="4783" y="5362"/>
                    <a:pt x="4811" y="5220"/>
                  </a:cubicBezTo>
                  <a:cubicBezTo>
                    <a:pt x="4811" y="5182"/>
                    <a:pt x="4802" y="5144"/>
                    <a:pt x="4745" y="5144"/>
                  </a:cubicBezTo>
                  <a:cubicBezTo>
                    <a:pt x="4679" y="5296"/>
                    <a:pt x="4622" y="5447"/>
                    <a:pt x="4565" y="5598"/>
                  </a:cubicBezTo>
                  <a:cubicBezTo>
                    <a:pt x="4320" y="5532"/>
                    <a:pt x="4320" y="5522"/>
                    <a:pt x="4206" y="5400"/>
                  </a:cubicBezTo>
                  <a:cubicBezTo>
                    <a:pt x="4178" y="5390"/>
                    <a:pt x="4159" y="5371"/>
                    <a:pt x="4140" y="5352"/>
                  </a:cubicBezTo>
                  <a:cubicBezTo>
                    <a:pt x="4093" y="5286"/>
                    <a:pt x="4046" y="5211"/>
                    <a:pt x="3998" y="5144"/>
                  </a:cubicBezTo>
                  <a:cubicBezTo>
                    <a:pt x="4008" y="5031"/>
                    <a:pt x="4036" y="4927"/>
                    <a:pt x="4064" y="4823"/>
                  </a:cubicBezTo>
                  <a:cubicBezTo>
                    <a:pt x="4112" y="4719"/>
                    <a:pt x="4159" y="4615"/>
                    <a:pt x="4197" y="4511"/>
                  </a:cubicBezTo>
                  <a:cubicBezTo>
                    <a:pt x="4197" y="4473"/>
                    <a:pt x="4197" y="4436"/>
                    <a:pt x="4197" y="4398"/>
                  </a:cubicBezTo>
                  <a:cubicBezTo>
                    <a:pt x="4093" y="4455"/>
                    <a:pt x="4083" y="4549"/>
                    <a:pt x="4036" y="4634"/>
                  </a:cubicBezTo>
                  <a:cubicBezTo>
                    <a:pt x="3998" y="4719"/>
                    <a:pt x="3942" y="4795"/>
                    <a:pt x="3885" y="4870"/>
                  </a:cubicBezTo>
                  <a:cubicBezTo>
                    <a:pt x="3790" y="4785"/>
                    <a:pt x="3772" y="4747"/>
                    <a:pt x="3819" y="4681"/>
                  </a:cubicBezTo>
                  <a:cubicBezTo>
                    <a:pt x="3819" y="4681"/>
                    <a:pt x="3828" y="4672"/>
                    <a:pt x="3828" y="4662"/>
                  </a:cubicBezTo>
                  <a:cubicBezTo>
                    <a:pt x="3904" y="4483"/>
                    <a:pt x="3961" y="4303"/>
                    <a:pt x="3998" y="4114"/>
                  </a:cubicBezTo>
                  <a:cubicBezTo>
                    <a:pt x="3998" y="4105"/>
                    <a:pt x="3989" y="4086"/>
                    <a:pt x="3970" y="4076"/>
                  </a:cubicBezTo>
                  <a:lnTo>
                    <a:pt x="3951" y="4067"/>
                  </a:lnTo>
                  <a:cubicBezTo>
                    <a:pt x="3866" y="4228"/>
                    <a:pt x="3809" y="4388"/>
                    <a:pt x="3724" y="4540"/>
                  </a:cubicBezTo>
                  <a:cubicBezTo>
                    <a:pt x="3582" y="4388"/>
                    <a:pt x="3545" y="4313"/>
                    <a:pt x="3601" y="4180"/>
                  </a:cubicBezTo>
                  <a:cubicBezTo>
                    <a:pt x="3630" y="4086"/>
                    <a:pt x="3668" y="4001"/>
                    <a:pt x="3715" y="3916"/>
                  </a:cubicBezTo>
                  <a:cubicBezTo>
                    <a:pt x="3677" y="3878"/>
                    <a:pt x="3658" y="3840"/>
                    <a:pt x="3639" y="3793"/>
                  </a:cubicBezTo>
                  <a:cubicBezTo>
                    <a:pt x="3611" y="3859"/>
                    <a:pt x="3582" y="3916"/>
                    <a:pt x="3554" y="3973"/>
                  </a:cubicBezTo>
                  <a:cubicBezTo>
                    <a:pt x="3535" y="4029"/>
                    <a:pt x="3497" y="4067"/>
                    <a:pt x="3450" y="4086"/>
                  </a:cubicBezTo>
                  <a:cubicBezTo>
                    <a:pt x="3431" y="4067"/>
                    <a:pt x="3422" y="4048"/>
                    <a:pt x="3403" y="4020"/>
                  </a:cubicBezTo>
                  <a:cubicBezTo>
                    <a:pt x="3365" y="3963"/>
                    <a:pt x="3337" y="3916"/>
                    <a:pt x="3299" y="3850"/>
                  </a:cubicBezTo>
                  <a:cubicBezTo>
                    <a:pt x="3327" y="3784"/>
                    <a:pt x="3356" y="3717"/>
                    <a:pt x="3384" y="3642"/>
                  </a:cubicBezTo>
                  <a:cubicBezTo>
                    <a:pt x="3384" y="3604"/>
                    <a:pt x="3393" y="3576"/>
                    <a:pt x="3393" y="3538"/>
                  </a:cubicBezTo>
                  <a:cubicBezTo>
                    <a:pt x="3393" y="3528"/>
                    <a:pt x="3384" y="3519"/>
                    <a:pt x="3384" y="3509"/>
                  </a:cubicBezTo>
                  <a:lnTo>
                    <a:pt x="3337" y="3509"/>
                  </a:lnTo>
                  <a:cubicBezTo>
                    <a:pt x="3299" y="3557"/>
                    <a:pt x="3280" y="3613"/>
                    <a:pt x="3252" y="3661"/>
                  </a:cubicBezTo>
                  <a:cubicBezTo>
                    <a:pt x="3223" y="3680"/>
                    <a:pt x="3204" y="3698"/>
                    <a:pt x="3176" y="3717"/>
                  </a:cubicBezTo>
                  <a:lnTo>
                    <a:pt x="3063" y="3576"/>
                  </a:lnTo>
                  <a:cubicBezTo>
                    <a:pt x="3063" y="3453"/>
                    <a:pt x="3176" y="3387"/>
                    <a:pt x="3148" y="3273"/>
                  </a:cubicBezTo>
                  <a:lnTo>
                    <a:pt x="3148" y="3273"/>
                  </a:lnTo>
                  <a:cubicBezTo>
                    <a:pt x="3082" y="3283"/>
                    <a:pt x="3063" y="3339"/>
                    <a:pt x="3034" y="3368"/>
                  </a:cubicBezTo>
                  <a:lnTo>
                    <a:pt x="2959" y="3453"/>
                  </a:lnTo>
                  <a:cubicBezTo>
                    <a:pt x="2855" y="3424"/>
                    <a:pt x="2770" y="3377"/>
                    <a:pt x="2685" y="3320"/>
                  </a:cubicBezTo>
                  <a:cubicBezTo>
                    <a:pt x="2694" y="3273"/>
                    <a:pt x="2704" y="3216"/>
                    <a:pt x="2713" y="3160"/>
                  </a:cubicBezTo>
                  <a:cubicBezTo>
                    <a:pt x="2628" y="3160"/>
                    <a:pt x="2628" y="3254"/>
                    <a:pt x="2543" y="3283"/>
                  </a:cubicBezTo>
                  <a:cubicBezTo>
                    <a:pt x="2439" y="3283"/>
                    <a:pt x="2326" y="3254"/>
                    <a:pt x="2231" y="3216"/>
                  </a:cubicBezTo>
                  <a:cubicBezTo>
                    <a:pt x="2231" y="3179"/>
                    <a:pt x="2222" y="3150"/>
                    <a:pt x="2222" y="3122"/>
                  </a:cubicBezTo>
                  <a:lnTo>
                    <a:pt x="2212" y="3122"/>
                  </a:lnTo>
                  <a:cubicBezTo>
                    <a:pt x="2184" y="3150"/>
                    <a:pt x="2146" y="3169"/>
                    <a:pt x="2118" y="3188"/>
                  </a:cubicBezTo>
                  <a:cubicBezTo>
                    <a:pt x="2089" y="3207"/>
                    <a:pt x="2051" y="3216"/>
                    <a:pt x="2014" y="3216"/>
                  </a:cubicBezTo>
                  <a:cubicBezTo>
                    <a:pt x="1730" y="3188"/>
                    <a:pt x="1456" y="3122"/>
                    <a:pt x="1182" y="3037"/>
                  </a:cubicBezTo>
                  <a:cubicBezTo>
                    <a:pt x="1154" y="3009"/>
                    <a:pt x="1154" y="2952"/>
                    <a:pt x="1182" y="2924"/>
                  </a:cubicBezTo>
                  <a:cubicBezTo>
                    <a:pt x="1210" y="2857"/>
                    <a:pt x="1248" y="2791"/>
                    <a:pt x="1286" y="2725"/>
                  </a:cubicBezTo>
                  <a:cubicBezTo>
                    <a:pt x="1305" y="2678"/>
                    <a:pt x="1295" y="2631"/>
                    <a:pt x="1267" y="2593"/>
                  </a:cubicBezTo>
                  <a:cubicBezTo>
                    <a:pt x="1248" y="2564"/>
                    <a:pt x="1220" y="2545"/>
                    <a:pt x="1191" y="2527"/>
                  </a:cubicBezTo>
                  <a:cubicBezTo>
                    <a:pt x="1154" y="2527"/>
                    <a:pt x="1144" y="2545"/>
                    <a:pt x="1163" y="2564"/>
                  </a:cubicBezTo>
                  <a:cubicBezTo>
                    <a:pt x="1191" y="2602"/>
                    <a:pt x="1191" y="2659"/>
                    <a:pt x="1173" y="2697"/>
                  </a:cubicBezTo>
                  <a:cubicBezTo>
                    <a:pt x="1106" y="2791"/>
                    <a:pt x="1050" y="2886"/>
                    <a:pt x="1002" y="2961"/>
                  </a:cubicBezTo>
                  <a:cubicBezTo>
                    <a:pt x="964" y="2985"/>
                    <a:pt x="918" y="3002"/>
                    <a:pt x="867" y="3002"/>
                  </a:cubicBezTo>
                  <a:cubicBezTo>
                    <a:pt x="855" y="3002"/>
                    <a:pt x="844" y="3001"/>
                    <a:pt x="832" y="2999"/>
                  </a:cubicBezTo>
                  <a:cubicBezTo>
                    <a:pt x="802" y="2997"/>
                    <a:pt x="772" y="2997"/>
                    <a:pt x="741" y="2997"/>
                  </a:cubicBezTo>
                  <a:cubicBezTo>
                    <a:pt x="599" y="2997"/>
                    <a:pt x="453" y="3014"/>
                    <a:pt x="313" y="3037"/>
                  </a:cubicBezTo>
                  <a:cubicBezTo>
                    <a:pt x="284" y="3037"/>
                    <a:pt x="265" y="3027"/>
                    <a:pt x="246" y="3009"/>
                  </a:cubicBezTo>
                  <a:cubicBezTo>
                    <a:pt x="228" y="2971"/>
                    <a:pt x="228" y="2933"/>
                    <a:pt x="237" y="2905"/>
                  </a:cubicBezTo>
                  <a:cubicBezTo>
                    <a:pt x="246" y="2876"/>
                    <a:pt x="294" y="2857"/>
                    <a:pt x="322" y="2829"/>
                  </a:cubicBezTo>
                  <a:cubicBezTo>
                    <a:pt x="483" y="2640"/>
                    <a:pt x="672" y="2460"/>
                    <a:pt x="870" y="2309"/>
                  </a:cubicBezTo>
                  <a:cubicBezTo>
                    <a:pt x="880" y="2309"/>
                    <a:pt x="880" y="2290"/>
                    <a:pt x="899" y="2271"/>
                  </a:cubicBezTo>
                  <a:cubicBezTo>
                    <a:pt x="876" y="2271"/>
                    <a:pt x="853" y="2259"/>
                    <a:pt x="835" y="2259"/>
                  </a:cubicBezTo>
                  <a:cubicBezTo>
                    <a:pt x="831" y="2259"/>
                    <a:pt x="827" y="2260"/>
                    <a:pt x="823" y="2262"/>
                  </a:cubicBezTo>
                  <a:cubicBezTo>
                    <a:pt x="738" y="2309"/>
                    <a:pt x="643" y="2366"/>
                    <a:pt x="558" y="2432"/>
                  </a:cubicBezTo>
                  <a:cubicBezTo>
                    <a:pt x="473" y="2489"/>
                    <a:pt x="407" y="2545"/>
                    <a:pt x="331" y="2602"/>
                  </a:cubicBezTo>
                  <a:cubicBezTo>
                    <a:pt x="294" y="2489"/>
                    <a:pt x="313" y="2460"/>
                    <a:pt x="530" y="2158"/>
                  </a:cubicBezTo>
                  <a:lnTo>
                    <a:pt x="813" y="2064"/>
                  </a:lnTo>
                  <a:cubicBezTo>
                    <a:pt x="832" y="1997"/>
                    <a:pt x="766" y="1997"/>
                    <a:pt x="738" y="1969"/>
                  </a:cubicBezTo>
                  <a:cubicBezTo>
                    <a:pt x="709" y="1941"/>
                    <a:pt x="681" y="1922"/>
                    <a:pt x="681" y="1884"/>
                  </a:cubicBezTo>
                  <a:cubicBezTo>
                    <a:pt x="776" y="1808"/>
                    <a:pt x="861" y="1742"/>
                    <a:pt x="946" y="1667"/>
                  </a:cubicBezTo>
                  <a:cubicBezTo>
                    <a:pt x="1002" y="1619"/>
                    <a:pt x="1069" y="1582"/>
                    <a:pt x="1125" y="1534"/>
                  </a:cubicBezTo>
                  <a:cubicBezTo>
                    <a:pt x="1191" y="1487"/>
                    <a:pt x="1239" y="1449"/>
                    <a:pt x="1286" y="1411"/>
                  </a:cubicBezTo>
                  <a:cubicBezTo>
                    <a:pt x="1333" y="1374"/>
                    <a:pt x="1352" y="1326"/>
                    <a:pt x="1352" y="1270"/>
                  </a:cubicBezTo>
                  <a:cubicBezTo>
                    <a:pt x="1352" y="1156"/>
                    <a:pt x="1380" y="1118"/>
                    <a:pt x="1494" y="1109"/>
                  </a:cubicBezTo>
                  <a:cubicBezTo>
                    <a:pt x="1560" y="1109"/>
                    <a:pt x="1607" y="1090"/>
                    <a:pt x="1617" y="1024"/>
                  </a:cubicBezTo>
                  <a:cubicBezTo>
                    <a:pt x="1634" y="930"/>
                    <a:pt x="1689" y="890"/>
                    <a:pt x="1776" y="890"/>
                  </a:cubicBezTo>
                  <a:cubicBezTo>
                    <a:pt x="1786" y="890"/>
                    <a:pt x="1796" y="891"/>
                    <a:pt x="1806" y="892"/>
                  </a:cubicBezTo>
                  <a:lnTo>
                    <a:pt x="1891" y="892"/>
                  </a:lnTo>
                  <a:cubicBezTo>
                    <a:pt x="1862" y="731"/>
                    <a:pt x="1957" y="570"/>
                    <a:pt x="2108" y="514"/>
                  </a:cubicBezTo>
                  <a:cubicBezTo>
                    <a:pt x="2222" y="438"/>
                    <a:pt x="2344" y="391"/>
                    <a:pt x="2477" y="353"/>
                  </a:cubicBezTo>
                  <a:cubicBezTo>
                    <a:pt x="2477" y="372"/>
                    <a:pt x="2496" y="391"/>
                    <a:pt x="2486" y="400"/>
                  </a:cubicBezTo>
                  <a:cubicBezTo>
                    <a:pt x="2430" y="514"/>
                    <a:pt x="2373" y="618"/>
                    <a:pt x="2307" y="722"/>
                  </a:cubicBezTo>
                  <a:cubicBezTo>
                    <a:pt x="2269" y="778"/>
                    <a:pt x="2231" y="844"/>
                    <a:pt x="2193" y="911"/>
                  </a:cubicBezTo>
                  <a:cubicBezTo>
                    <a:pt x="2184" y="929"/>
                    <a:pt x="2193" y="948"/>
                    <a:pt x="2203" y="958"/>
                  </a:cubicBezTo>
                  <a:cubicBezTo>
                    <a:pt x="2212" y="963"/>
                    <a:pt x="2222" y="965"/>
                    <a:pt x="2230" y="965"/>
                  </a:cubicBezTo>
                  <a:cubicBezTo>
                    <a:pt x="2238" y="965"/>
                    <a:pt x="2245" y="963"/>
                    <a:pt x="2250" y="958"/>
                  </a:cubicBezTo>
                  <a:cubicBezTo>
                    <a:pt x="2401" y="778"/>
                    <a:pt x="2562" y="599"/>
                    <a:pt x="2590" y="353"/>
                  </a:cubicBezTo>
                  <a:cubicBezTo>
                    <a:pt x="2606" y="297"/>
                    <a:pt x="2656" y="254"/>
                    <a:pt x="2712" y="254"/>
                  </a:cubicBezTo>
                  <a:cubicBezTo>
                    <a:pt x="2721" y="254"/>
                    <a:pt x="2731" y="256"/>
                    <a:pt x="2741" y="258"/>
                  </a:cubicBezTo>
                  <a:cubicBezTo>
                    <a:pt x="2760" y="258"/>
                    <a:pt x="2770" y="277"/>
                    <a:pt x="2779" y="287"/>
                  </a:cubicBezTo>
                  <a:cubicBezTo>
                    <a:pt x="2789" y="325"/>
                    <a:pt x="2789" y="362"/>
                    <a:pt x="2779" y="400"/>
                  </a:cubicBezTo>
                  <a:cubicBezTo>
                    <a:pt x="2770" y="476"/>
                    <a:pt x="2751" y="542"/>
                    <a:pt x="2751" y="618"/>
                  </a:cubicBezTo>
                  <a:cubicBezTo>
                    <a:pt x="2751" y="636"/>
                    <a:pt x="2770" y="665"/>
                    <a:pt x="2789" y="684"/>
                  </a:cubicBezTo>
                  <a:cubicBezTo>
                    <a:pt x="2793" y="686"/>
                    <a:pt x="2800" y="687"/>
                    <a:pt x="2807" y="687"/>
                  </a:cubicBezTo>
                  <a:cubicBezTo>
                    <a:pt x="2829" y="687"/>
                    <a:pt x="2857" y="677"/>
                    <a:pt x="2864" y="655"/>
                  </a:cubicBezTo>
                  <a:cubicBezTo>
                    <a:pt x="2902" y="561"/>
                    <a:pt x="2940" y="466"/>
                    <a:pt x="2978" y="381"/>
                  </a:cubicBezTo>
                  <a:lnTo>
                    <a:pt x="3091" y="343"/>
                  </a:lnTo>
                  <a:cubicBezTo>
                    <a:pt x="3091" y="410"/>
                    <a:pt x="3101" y="466"/>
                    <a:pt x="3110" y="514"/>
                  </a:cubicBezTo>
                  <a:cubicBezTo>
                    <a:pt x="3110" y="539"/>
                    <a:pt x="3125" y="572"/>
                    <a:pt x="3155" y="572"/>
                  </a:cubicBezTo>
                  <a:cubicBezTo>
                    <a:pt x="3159" y="572"/>
                    <a:pt x="3163" y="571"/>
                    <a:pt x="3167" y="570"/>
                  </a:cubicBezTo>
                  <a:cubicBezTo>
                    <a:pt x="3186" y="561"/>
                    <a:pt x="3214" y="551"/>
                    <a:pt x="3233" y="533"/>
                  </a:cubicBezTo>
                  <a:cubicBezTo>
                    <a:pt x="3271" y="457"/>
                    <a:pt x="3299" y="381"/>
                    <a:pt x="3337" y="306"/>
                  </a:cubicBezTo>
                  <a:lnTo>
                    <a:pt x="3337" y="306"/>
                  </a:lnTo>
                  <a:cubicBezTo>
                    <a:pt x="3327" y="315"/>
                    <a:pt x="3308" y="325"/>
                    <a:pt x="3290" y="334"/>
                  </a:cubicBezTo>
                  <a:cubicBezTo>
                    <a:pt x="3280" y="337"/>
                    <a:pt x="3271" y="339"/>
                    <a:pt x="3262" y="339"/>
                  </a:cubicBezTo>
                  <a:cubicBezTo>
                    <a:pt x="3244" y="339"/>
                    <a:pt x="3230" y="331"/>
                    <a:pt x="3223" y="306"/>
                  </a:cubicBezTo>
                  <a:cubicBezTo>
                    <a:pt x="3214" y="268"/>
                    <a:pt x="3223" y="221"/>
                    <a:pt x="3252" y="221"/>
                  </a:cubicBezTo>
                  <a:cubicBezTo>
                    <a:pt x="3270" y="212"/>
                    <a:pt x="3288" y="207"/>
                    <a:pt x="3306" y="207"/>
                  </a:cubicBezTo>
                  <a:close/>
                  <a:moveTo>
                    <a:pt x="2999" y="0"/>
                  </a:moveTo>
                  <a:cubicBezTo>
                    <a:pt x="2756" y="0"/>
                    <a:pt x="2515" y="65"/>
                    <a:pt x="2297" y="183"/>
                  </a:cubicBezTo>
                  <a:cubicBezTo>
                    <a:pt x="2231" y="211"/>
                    <a:pt x="2165" y="249"/>
                    <a:pt x="2089" y="287"/>
                  </a:cubicBezTo>
                  <a:cubicBezTo>
                    <a:pt x="1749" y="447"/>
                    <a:pt x="1447" y="665"/>
                    <a:pt x="1201" y="948"/>
                  </a:cubicBezTo>
                  <a:cubicBezTo>
                    <a:pt x="1138" y="1011"/>
                    <a:pt x="1101" y="1100"/>
                    <a:pt x="991" y="1100"/>
                  </a:cubicBezTo>
                  <a:cubicBezTo>
                    <a:pt x="985" y="1100"/>
                    <a:pt x="980" y="1100"/>
                    <a:pt x="974" y="1100"/>
                  </a:cubicBezTo>
                  <a:cubicBezTo>
                    <a:pt x="936" y="1137"/>
                    <a:pt x="908" y="1185"/>
                    <a:pt x="870" y="1232"/>
                  </a:cubicBezTo>
                  <a:cubicBezTo>
                    <a:pt x="747" y="1478"/>
                    <a:pt x="596" y="1695"/>
                    <a:pt x="407" y="1893"/>
                  </a:cubicBezTo>
                  <a:cubicBezTo>
                    <a:pt x="388" y="1931"/>
                    <a:pt x="369" y="1960"/>
                    <a:pt x="350" y="1988"/>
                  </a:cubicBezTo>
                  <a:cubicBezTo>
                    <a:pt x="331" y="2045"/>
                    <a:pt x="303" y="2092"/>
                    <a:pt x="275" y="2139"/>
                  </a:cubicBezTo>
                  <a:cubicBezTo>
                    <a:pt x="124" y="2338"/>
                    <a:pt x="76" y="2574"/>
                    <a:pt x="10" y="2810"/>
                  </a:cubicBezTo>
                  <a:cubicBezTo>
                    <a:pt x="1" y="2876"/>
                    <a:pt x="1" y="2942"/>
                    <a:pt x="10" y="2999"/>
                  </a:cubicBezTo>
                  <a:cubicBezTo>
                    <a:pt x="19" y="3130"/>
                    <a:pt x="124" y="3228"/>
                    <a:pt x="251" y="3228"/>
                  </a:cubicBezTo>
                  <a:cubicBezTo>
                    <a:pt x="262" y="3228"/>
                    <a:pt x="273" y="3227"/>
                    <a:pt x="284" y="3226"/>
                  </a:cubicBezTo>
                  <a:cubicBezTo>
                    <a:pt x="360" y="3226"/>
                    <a:pt x="445" y="3207"/>
                    <a:pt x="520" y="3198"/>
                  </a:cubicBezTo>
                  <a:cubicBezTo>
                    <a:pt x="599" y="3182"/>
                    <a:pt x="680" y="3174"/>
                    <a:pt x="761" y="3174"/>
                  </a:cubicBezTo>
                  <a:cubicBezTo>
                    <a:pt x="874" y="3174"/>
                    <a:pt x="987" y="3189"/>
                    <a:pt x="1097" y="3216"/>
                  </a:cubicBezTo>
                  <a:cubicBezTo>
                    <a:pt x="1475" y="3330"/>
                    <a:pt x="1872" y="3405"/>
                    <a:pt x="2269" y="3453"/>
                  </a:cubicBezTo>
                  <a:cubicBezTo>
                    <a:pt x="2420" y="3462"/>
                    <a:pt x="2571" y="3500"/>
                    <a:pt x="2713" y="3566"/>
                  </a:cubicBezTo>
                  <a:cubicBezTo>
                    <a:pt x="2760" y="3585"/>
                    <a:pt x="2808" y="3623"/>
                    <a:pt x="2855" y="3661"/>
                  </a:cubicBezTo>
                  <a:cubicBezTo>
                    <a:pt x="2940" y="3765"/>
                    <a:pt x="3015" y="3869"/>
                    <a:pt x="3091" y="3973"/>
                  </a:cubicBezTo>
                  <a:cubicBezTo>
                    <a:pt x="3119" y="4001"/>
                    <a:pt x="3129" y="4039"/>
                    <a:pt x="3157" y="4058"/>
                  </a:cubicBezTo>
                  <a:cubicBezTo>
                    <a:pt x="3223" y="4124"/>
                    <a:pt x="3280" y="4199"/>
                    <a:pt x="3318" y="4284"/>
                  </a:cubicBezTo>
                  <a:cubicBezTo>
                    <a:pt x="3412" y="4464"/>
                    <a:pt x="3507" y="4653"/>
                    <a:pt x="3592" y="4833"/>
                  </a:cubicBezTo>
                  <a:cubicBezTo>
                    <a:pt x="3677" y="4993"/>
                    <a:pt x="3762" y="5154"/>
                    <a:pt x="3847" y="5305"/>
                  </a:cubicBezTo>
                  <a:cubicBezTo>
                    <a:pt x="3961" y="5522"/>
                    <a:pt x="4150" y="5683"/>
                    <a:pt x="4376" y="5759"/>
                  </a:cubicBezTo>
                  <a:cubicBezTo>
                    <a:pt x="4546" y="5815"/>
                    <a:pt x="4717" y="5853"/>
                    <a:pt x="4887" y="5882"/>
                  </a:cubicBezTo>
                  <a:cubicBezTo>
                    <a:pt x="4909" y="5884"/>
                    <a:pt x="4931" y="5886"/>
                    <a:pt x="4953" y="5886"/>
                  </a:cubicBezTo>
                  <a:cubicBezTo>
                    <a:pt x="5147" y="5886"/>
                    <a:pt x="5329" y="5775"/>
                    <a:pt x="5397" y="5589"/>
                  </a:cubicBezTo>
                  <a:cubicBezTo>
                    <a:pt x="5492" y="5362"/>
                    <a:pt x="5548" y="5126"/>
                    <a:pt x="5548" y="4889"/>
                  </a:cubicBezTo>
                  <a:lnTo>
                    <a:pt x="5548" y="3339"/>
                  </a:lnTo>
                  <a:lnTo>
                    <a:pt x="5548" y="3056"/>
                  </a:lnTo>
                  <a:cubicBezTo>
                    <a:pt x="5558" y="2924"/>
                    <a:pt x="5595" y="2782"/>
                    <a:pt x="5662" y="2659"/>
                  </a:cubicBezTo>
                  <a:cubicBezTo>
                    <a:pt x="5737" y="2517"/>
                    <a:pt x="5832" y="2394"/>
                    <a:pt x="5945" y="2271"/>
                  </a:cubicBezTo>
                  <a:cubicBezTo>
                    <a:pt x="5983" y="2234"/>
                    <a:pt x="6021" y="2196"/>
                    <a:pt x="6059" y="2158"/>
                  </a:cubicBezTo>
                  <a:cubicBezTo>
                    <a:pt x="6134" y="2082"/>
                    <a:pt x="6191" y="1997"/>
                    <a:pt x="6219" y="1893"/>
                  </a:cubicBezTo>
                  <a:cubicBezTo>
                    <a:pt x="6304" y="1704"/>
                    <a:pt x="6276" y="1506"/>
                    <a:pt x="6276" y="1317"/>
                  </a:cubicBezTo>
                  <a:cubicBezTo>
                    <a:pt x="6276" y="1222"/>
                    <a:pt x="6238" y="1128"/>
                    <a:pt x="6163" y="1071"/>
                  </a:cubicBezTo>
                  <a:cubicBezTo>
                    <a:pt x="6011" y="920"/>
                    <a:pt x="5832" y="807"/>
                    <a:pt x="5633" y="740"/>
                  </a:cubicBezTo>
                  <a:cubicBezTo>
                    <a:pt x="5425" y="674"/>
                    <a:pt x="5227" y="599"/>
                    <a:pt x="5038" y="504"/>
                  </a:cubicBezTo>
                  <a:cubicBezTo>
                    <a:pt x="5010" y="485"/>
                    <a:pt x="4972" y="466"/>
                    <a:pt x="4934" y="466"/>
                  </a:cubicBezTo>
                  <a:cubicBezTo>
                    <a:pt x="4603" y="372"/>
                    <a:pt x="4282" y="268"/>
                    <a:pt x="3970" y="145"/>
                  </a:cubicBezTo>
                  <a:cubicBezTo>
                    <a:pt x="3875" y="107"/>
                    <a:pt x="3790" y="79"/>
                    <a:pt x="3696" y="60"/>
                  </a:cubicBezTo>
                  <a:cubicBezTo>
                    <a:pt x="3531" y="21"/>
                    <a:pt x="3365" y="1"/>
                    <a:pt x="3194" y="1"/>
                  </a:cubicBezTo>
                  <a:cubicBezTo>
                    <a:pt x="3160" y="1"/>
                    <a:pt x="3126" y="2"/>
                    <a:pt x="3091" y="3"/>
                  </a:cubicBezTo>
                  <a:cubicBezTo>
                    <a:pt x="3060" y="1"/>
                    <a:pt x="3029" y="0"/>
                    <a:pt x="2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6"/>
            <p:cNvSpPr/>
            <p:nvPr/>
          </p:nvSpPr>
          <p:spPr>
            <a:xfrm>
              <a:off x="6359775" y="4496325"/>
              <a:ext cx="144850" cy="55550"/>
            </a:xfrm>
            <a:custGeom>
              <a:avLst/>
              <a:gdLst/>
              <a:ahLst/>
              <a:cxnLst/>
              <a:rect l="l" t="t" r="r" b="b"/>
              <a:pathLst>
                <a:path w="5794" h="2222" extrusionOk="0">
                  <a:moveTo>
                    <a:pt x="4546" y="795"/>
                  </a:moveTo>
                  <a:cubicBezTo>
                    <a:pt x="4603" y="870"/>
                    <a:pt x="4697" y="917"/>
                    <a:pt x="4745" y="1002"/>
                  </a:cubicBezTo>
                  <a:cubicBezTo>
                    <a:pt x="4811" y="1106"/>
                    <a:pt x="4783" y="1248"/>
                    <a:pt x="4679" y="1324"/>
                  </a:cubicBezTo>
                  <a:cubicBezTo>
                    <a:pt x="4631" y="1362"/>
                    <a:pt x="4575" y="1399"/>
                    <a:pt x="4508" y="1418"/>
                  </a:cubicBezTo>
                  <a:cubicBezTo>
                    <a:pt x="4376" y="1475"/>
                    <a:pt x="4234" y="1522"/>
                    <a:pt x="4102" y="1560"/>
                  </a:cubicBezTo>
                  <a:cubicBezTo>
                    <a:pt x="3771" y="1636"/>
                    <a:pt x="3431" y="1683"/>
                    <a:pt x="3091" y="1692"/>
                  </a:cubicBezTo>
                  <a:lnTo>
                    <a:pt x="2325" y="1692"/>
                  </a:lnTo>
                  <a:cubicBezTo>
                    <a:pt x="2117" y="1692"/>
                    <a:pt x="1900" y="1664"/>
                    <a:pt x="1692" y="1607"/>
                  </a:cubicBezTo>
                  <a:cubicBezTo>
                    <a:pt x="1645" y="1588"/>
                    <a:pt x="1598" y="1579"/>
                    <a:pt x="1550" y="1579"/>
                  </a:cubicBezTo>
                  <a:cubicBezTo>
                    <a:pt x="1456" y="1579"/>
                    <a:pt x="1361" y="1551"/>
                    <a:pt x="1276" y="1513"/>
                  </a:cubicBezTo>
                  <a:cubicBezTo>
                    <a:pt x="1220" y="1494"/>
                    <a:pt x="1153" y="1484"/>
                    <a:pt x="1153" y="1409"/>
                  </a:cubicBezTo>
                  <a:cubicBezTo>
                    <a:pt x="1163" y="1352"/>
                    <a:pt x="1201" y="1305"/>
                    <a:pt x="1257" y="1277"/>
                  </a:cubicBezTo>
                  <a:cubicBezTo>
                    <a:pt x="1380" y="1201"/>
                    <a:pt x="1531" y="1144"/>
                    <a:pt x="1683" y="1125"/>
                  </a:cubicBezTo>
                  <a:cubicBezTo>
                    <a:pt x="1957" y="1078"/>
                    <a:pt x="2231" y="1059"/>
                    <a:pt x="2495" y="1069"/>
                  </a:cubicBezTo>
                  <a:cubicBezTo>
                    <a:pt x="2760" y="1078"/>
                    <a:pt x="3025" y="1069"/>
                    <a:pt x="3289" y="1069"/>
                  </a:cubicBezTo>
                  <a:cubicBezTo>
                    <a:pt x="3374" y="1059"/>
                    <a:pt x="3459" y="1069"/>
                    <a:pt x="3544" y="1097"/>
                  </a:cubicBezTo>
                  <a:cubicBezTo>
                    <a:pt x="3554" y="1210"/>
                    <a:pt x="3544" y="1248"/>
                    <a:pt x="3459" y="1267"/>
                  </a:cubicBezTo>
                  <a:cubicBezTo>
                    <a:pt x="3204" y="1362"/>
                    <a:pt x="2940" y="1399"/>
                    <a:pt x="2675" y="1381"/>
                  </a:cubicBezTo>
                  <a:cubicBezTo>
                    <a:pt x="2760" y="1324"/>
                    <a:pt x="2855" y="1305"/>
                    <a:pt x="2987" y="1239"/>
                  </a:cubicBezTo>
                  <a:cubicBezTo>
                    <a:pt x="2524" y="1239"/>
                    <a:pt x="2108" y="1210"/>
                    <a:pt x="1702" y="1286"/>
                  </a:cubicBezTo>
                  <a:cubicBezTo>
                    <a:pt x="1607" y="1305"/>
                    <a:pt x="1522" y="1333"/>
                    <a:pt x="1428" y="1371"/>
                  </a:cubicBezTo>
                  <a:cubicBezTo>
                    <a:pt x="1418" y="1381"/>
                    <a:pt x="1409" y="1399"/>
                    <a:pt x="1390" y="1428"/>
                  </a:cubicBezTo>
                  <a:cubicBezTo>
                    <a:pt x="1702" y="1484"/>
                    <a:pt x="2004" y="1579"/>
                    <a:pt x="2335" y="1560"/>
                  </a:cubicBezTo>
                  <a:cubicBezTo>
                    <a:pt x="2410" y="1551"/>
                    <a:pt x="2495" y="1551"/>
                    <a:pt x="2571" y="1560"/>
                  </a:cubicBezTo>
                  <a:cubicBezTo>
                    <a:pt x="2902" y="1560"/>
                    <a:pt x="3233" y="1532"/>
                    <a:pt x="3563" y="1475"/>
                  </a:cubicBezTo>
                  <a:cubicBezTo>
                    <a:pt x="3724" y="1456"/>
                    <a:pt x="3885" y="1428"/>
                    <a:pt x="4045" y="1399"/>
                  </a:cubicBezTo>
                  <a:cubicBezTo>
                    <a:pt x="4178" y="1362"/>
                    <a:pt x="4310" y="1324"/>
                    <a:pt x="4433" y="1277"/>
                  </a:cubicBezTo>
                  <a:cubicBezTo>
                    <a:pt x="4480" y="1258"/>
                    <a:pt x="4518" y="1239"/>
                    <a:pt x="4565" y="1210"/>
                  </a:cubicBezTo>
                  <a:cubicBezTo>
                    <a:pt x="4612" y="1163"/>
                    <a:pt x="4622" y="1088"/>
                    <a:pt x="4575" y="1031"/>
                  </a:cubicBezTo>
                  <a:cubicBezTo>
                    <a:pt x="4565" y="1021"/>
                    <a:pt x="4546" y="1002"/>
                    <a:pt x="4537" y="993"/>
                  </a:cubicBezTo>
                  <a:cubicBezTo>
                    <a:pt x="4395" y="908"/>
                    <a:pt x="4234" y="861"/>
                    <a:pt x="4064" y="851"/>
                  </a:cubicBezTo>
                  <a:cubicBezTo>
                    <a:pt x="3535" y="851"/>
                    <a:pt x="2996" y="851"/>
                    <a:pt x="2458" y="861"/>
                  </a:cubicBezTo>
                  <a:cubicBezTo>
                    <a:pt x="2316" y="870"/>
                    <a:pt x="2174" y="889"/>
                    <a:pt x="2023" y="908"/>
                  </a:cubicBezTo>
                  <a:cubicBezTo>
                    <a:pt x="1881" y="927"/>
                    <a:pt x="1739" y="946"/>
                    <a:pt x="1588" y="955"/>
                  </a:cubicBezTo>
                  <a:cubicBezTo>
                    <a:pt x="1276" y="984"/>
                    <a:pt x="955" y="1040"/>
                    <a:pt x="653" y="1144"/>
                  </a:cubicBezTo>
                  <a:cubicBezTo>
                    <a:pt x="511" y="1192"/>
                    <a:pt x="388" y="1258"/>
                    <a:pt x="275" y="1352"/>
                  </a:cubicBezTo>
                  <a:cubicBezTo>
                    <a:pt x="218" y="1390"/>
                    <a:pt x="218" y="1475"/>
                    <a:pt x="275" y="1522"/>
                  </a:cubicBezTo>
                  <a:cubicBezTo>
                    <a:pt x="397" y="1636"/>
                    <a:pt x="568" y="1702"/>
                    <a:pt x="738" y="1730"/>
                  </a:cubicBezTo>
                  <a:cubicBezTo>
                    <a:pt x="955" y="1740"/>
                    <a:pt x="1163" y="1768"/>
                    <a:pt x="1380" y="1787"/>
                  </a:cubicBezTo>
                  <a:cubicBezTo>
                    <a:pt x="1446" y="1796"/>
                    <a:pt x="1513" y="1806"/>
                    <a:pt x="1579" y="1825"/>
                  </a:cubicBezTo>
                  <a:cubicBezTo>
                    <a:pt x="1815" y="1891"/>
                    <a:pt x="2051" y="1929"/>
                    <a:pt x="2297" y="1938"/>
                  </a:cubicBezTo>
                  <a:cubicBezTo>
                    <a:pt x="2391" y="1938"/>
                    <a:pt x="2486" y="1966"/>
                    <a:pt x="2571" y="2014"/>
                  </a:cubicBezTo>
                  <a:lnTo>
                    <a:pt x="1976" y="2014"/>
                  </a:lnTo>
                  <a:cubicBezTo>
                    <a:pt x="1976" y="2014"/>
                    <a:pt x="1957" y="2023"/>
                    <a:pt x="1947" y="2042"/>
                  </a:cubicBezTo>
                  <a:cubicBezTo>
                    <a:pt x="2089" y="2052"/>
                    <a:pt x="2231" y="2061"/>
                    <a:pt x="2382" y="2070"/>
                  </a:cubicBezTo>
                  <a:cubicBezTo>
                    <a:pt x="2448" y="2061"/>
                    <a:pt x="2514" y="2042"/>
                    <a:pt x="2562" y="2004"/>
                  </a:cubicBezTo>
                  <a:cubicBezTo>
                    <a:pt x="2770" y="2014"/>
                    <a:pt x="2977" y="2023"/>
                    <a:pt x="3176" y="2042"/>
                  </a:cubicBezTo>
                  <a:cubicBezTo>
                    <a:pt x="3270" y="2042"/>
                    <a:pt x="3374" y="2042"/>
                    <a:pt x="3469" y="2023"/>
                  </a:cubicBezTo>
                  <a:cubicBezTo>
                    <a:pt x="3724" y="1976"/>
                    <a:pt x="3979" y="1938"/>
                    <a:pt x="4234" y="1891"/>
                  </a:cubicBezTo>
                  <a:cubicBezTo>
                    <a:pt x="4253" y="1891"/>
                    <a:pt x="4282" y="1891"/>
                    <a:pt x="4291" y="1881"/>
                  </a:cubicBezTo>
                  <a:cubicBezTo>
                    <a:pt x="4660" y="1759"/>
                    <a:pt x="5019" y="1598"/>
                    <a:pt x="5340" y="1399"/>
                  </a:cubicBezTo>
                  <a:cubicBezTo>
                    <a:pt x="5397" y="1362"/>
                    <a:pt x="5444" y="1314"/>
                    <a:pt x="5482" y="1258"/>
                  </a:cubicBezTo>
                  <a:cubicBezTo>
                    <a:pt x="5520" y="1220"/>
                    <a:pt x="5510" y="1192"/>
                    <a:pt x="5454" y="1125"/>
                  </a:cubicBezTo>
                  <a:cubicBezTo>
                    <a:pt x="5435" y="1106"/>
                    <a:pt x="5425" y="1088"/>
                    <a:pt x="5416" y="1069"/>
                  </a:cubicBezTo>
                  <a:cubicBezTo>
                    <a:pt x="5435" y="1031"/>
                    <a:pt x="5463" y="974"/>
                    <a:pt x="5482" y="927"/>
                  </a:cubicBezTo>
                  <a:cubicBezTo>
                    <a:pt x="5529" y="851"/>
                    <a:pt x="5501" y="747"/>
                    <a:pt x="5416" y="719"/>
                  </a:cubicBezTo>
                  <a:cubicBezTo>
                    <a:pt x="5359" y="681"/>
                    <a:pt x="5293" y="653"/>
                    <a:pt x="5236" y="634"/>
                  </a:cubicBezTo>
                  <a:cubicBezTo>
                    <a:pt x="5161" y="606"/>
                    <a:pt x="5085" y="587"/>
                    <a:pt x="5009" y="568"/>
                  </a:cubicBezTo>
                  <a:cubicBezTo>
                    <a:pt x="4962" y="558"/>
                    <a:pt x="4981" y="511"/>
                    <a:pt x="4943" y="473"/>
                  </a:cubicBezTo>
                  <a:cubicBezTo>
                    <a:pt x="4801" y="435"/>
                    <a:pt x="4641" y="407"/>
                    <a:pt x="4480" y="369"/>
                  </a:cubicBezTo>
                  <a:cubicBezTo>
                    <a:pt x="4026" y="265"/>
                    <a:pt x="3554" y="228"/>
                    <a:pt x="3091" y="246"/>
                  </a:cubicBezTo>
                  <a:cubicBezTo>
                    <a:pt x="2996" y="228"/>
                    <a:pt x="2902" y="256"/>
                    <a:pt x="2817" y="313"/>
                  </a:cubicBezTo>
                  <a:cubicBezTo>
                    <a:pt x="2798" y="322"/>
                    <a:pt x="2779" y="322"/>
                    <a:pt x="2760" y="332"/>
                  </a:cubicBezTo>
                  <a:cubicBezTo>
                    <a:pt x="2543" y="360"/>
                    <a:pt x="2316" y="350"/>
                    <a:pt x="2099" y="322"/>
                  </a:cubicBezTo>
                  <a:cubicBezTo>
                    <a:pt x="2080" y="322"/>
                    <a:pt x="2061" y="284"/>
                    <a:pt x="2042" y="265"/>
                  </a:cubicBezTo>
                  <a:cubicBezTo>
                    <a:pt x="2061" y="256"/>
                    <a:pt x="2061" y="246"/>
                    <a:pt x="2070" y="246"/>
                  </a:cubicBezTo>
                  <a:cubicBezTo>
                    <a:pt x="2184" y="218"/>
                    <a:pt x="2297" y="190"/>
                    <a:pt x="2410" y="161"/>
                  </a:cubicBezTo>
                  <a:cubicBezTo>
                    <a:pt x="2439" y="152"/>
                    <a:pt x="2477" y="133"/>
                    <a:pt x="2514" y="114"/>
                  </a:cubicBezTo>
                  <a:lnTo>
                    <a:pt x="2514" y="114"/>
                  </a:lnTo>
                  <a:lnTo>
                    <a:pt x="2892" y="105"/>
                  </a:lnTo>
                  <a:lnTo>
                    <a:pt x="2892" y="86"/>
                  </a:lnTo>
                  <a:cubicBezTo>
                    <a:pt x="2807" y="67"/>
                    <a:pt x="2722" y="67"/>
                    <a:pt x="2637" y="48"/>
                  </a:cubicBezTo>
                  <a:cubicBezTo>
                    <a:pt x="2618" y="48"/>
                    <a:pt x="2599" y="20"/>
                    <a:pt x="2571" y="1"/>
                  </a:cubicBezTo>
                  <a:lnTo>
                    <a:pt x="2571" y="1"/>
                  </a:lnTo>
                  <a:lnTo>
                    <a:pt x="3327" y="1"/>
                  </a:lnTo>
                  <a:cubicBezTo>
                    <a:pt x="3611" y="1"/>
                    <a:pt x="3894" y="29"/>
                    <a:pt x="4168" y="76"/>
                  </a:cubicBezTo>
                  <a:cubicBezTo>
                    <a:pt x="4187" y="76"/>
                    <a:pt x="4206" y="86"/>
                    <a:pt x="4225" y="95"/>
                  </a:cubicBezTo>
                  <a:cubicBezTo>
                    <a:pt x="4263" y="161"/>
                    <a:pt x="4310" y="152"/>
                    <a:pt x="4376" y="133"/>
                  </a:cubicBezTo>
                  <a:cubicBezTo>
                    <a:pt x="4442" y="124"/>
                    <a:pt x="4508" y="133"/>
                    <a:pt x="4565" y="180"/>
                  </a:cubicBezTo>
                  <a:cubicBezTo>
                    <a:pt x="4546" y="190"/>
                    <a:pt x="4518" y="161"/>
                    <a:pt x="4518" y="199"/>
                  </a:cubicBezTo>
                  <a:lnTo>
                    <a:pt x="4556" y="171"/>
                  </a:lnTo>
                  <a:cubicBezTo>
                    <a:pt x="4679" y="218"/>
                    <a:pt x="4792" y="265"/>
                    <a:pt x="4915" y="294"/>
                  </a:cubicBezTo>
                  <a:cubicBezTo>
                    <a:pt x="5123" y="341"/>
                    <a:pt x="5321" y="426"/>
                    <a:pt x="5491" y="549"/>
                  </a:cubicBezTo>
                  <a:cubicBezTo>
                    <a:pt x="5728" y="719"/>
                    <a:pt x="5794" y="1040"/>
                    <a:pt x="5624" y="1286"/>
                  </a:cubicBezTo>
                  <a:cubicBezTo>
                    <a:pt x="5520" y="1428"/>
                    <a:pt x="5397" y="1541"/>
                    <a:pt x="5255" y="1645"/>
                  </a:cubicBezTo>
                  <a:cubicBezTo>
                    <a:pt x="5009" y="1806"/>
                    <a:pt x="4735" y="1938"/>
                    <a:pt x="4442" y="2023"/>
                  </a:cubicBezTo>
                  <a:cubicBezTo>
                    <a:pt x="4206" y="2080"/>
                    <a:pt x="3960" y="2155"/>
                    <a:pt x="3724" y="2222"/>
                  </a:cubicBezTo>
                  <a:cubicBezTo>
                    <a:pt x="3677" y="2146"/>
                    <a:pt x="3582" y="2108"/>
                    <a:pt x="3497" y="2137"/>
                  </a:cubicBezTo>
                  <a:cubicBezTo>
                    <a:pt x="3318" y="2174"/>
                    <a:pt x="3129" y="2193"/>
                    <a:pt x="2940" y="2184"/>
                  </a:cubicBezTo>
                  <a:cubicBezTo>
                    <a:pt x="2477" y="2203"/>
                    <a:pt x="2004" y="2165"/>
                    <a:pt x="1550" y="2080"/>
                  </a:cubicBezTo>
                  <a:cubicBezTo>
                    <a:pt x="1437" y="2061"/>
                    <a:pt x="1324" y="2033"/>
                    <a:pt x="1220" y="1985"/>
                  </a:cubicBezTo>
                  <a:cubicBezTo>
                    <a:pt x="1163" y="1957"/>
                    <a:pt x="1106" y="1948"/>
                    <a:pt x="1049" y="1938"/>
                  </a:cubicBezTo>
                  <a:cubicBezTo>
                    <a:pt x="927" y="1919"/>
                    <a:pt x="804" y="1900"/>
                    <a:pt x="681" y="1881"/>
                  </a:cubicBezTo>
                  <a:cubicBezTo>
                    <a:pt x="501" y="1844"/>
                    <a:pt x="331" y="1768"/>
                    <a:pt x="180" y="1655"/>
                  </a:cubicBezTo>
                  <a:cubicBezTo>
                    <a:pt x="152" y="1626"/>
                    <a:pt x="123" y="1598"/>
                    <a:pt x="104" y="1570"/>
                  </a:cubicBezTo>
                  <a:cubicBezTo>
                    <a:pt x="29" y="1409"/>
                    <a:pt x="0" y="1324"/>
                    <a:pt x="199" y="1192"/>
                  </a:cubicBezTo>
                  <a:cubicBezTo>
                    <a:pt x="379" y="1078"/>
                    <a:pt x="577" y="974"/>
                    <a:pt x="785" y="899"/>
                  </a:cubicBezTo>
                  <a:lnTo>
                    <a:pt x="379" y="936"/>
                  </a:lnTo>
                  <a:cubicBezTo>
                    <a:pt x="388" y="880"/>
                    <a:pt x="435" y="889"/>
                    <a:pt x="454" y="880"/>
                  </a:cubicBezTo>
                  <a:cubicBezTo>
                    <a:pt x="492" y="861"/>
                    <a:pt x="530" y="851"/>
                    <a:pt x="568" y="842"/>
                  </a:cubicBezTo>
                  <a:cubicBezTo>
                    <a:pt x="605" y="832"/>
                    <a:pt x="643" y="823"/>
                    <a:pt x="681" y="823"/>
                  </a:cubicBezTo>
                  <a:cubicBezTo>
                    <a:pt x="993" y="776"/>
                    <a:pt x="1305" y="757"/>
                    <a:pt x="1617" y="766"/>
                  </a:cubicBezTo>
                  <a:lnTo>
                    <a:pt x="1824" y="766"/>
                  </a:lnTo>
                  <a:cubicBezTo>
                    <a:pt x="1957" y="766"/>
                    <a:pt x="2089" y="728"/>
                    <a:pt x="2202" y="662"/>
                  </a:cubicBezTo>
                  <a:cubicBezTo>
                    <a:pt x="2297" y="606"/>
                    <a:pt x="2401" y="568"/>
                    <a:pt x="2505" y="549"/>
                  </a:cubicBezTo>
                  <a:cubicBezTo>
                    <a:pt x="2845" y="473"/>
                    <a:pt x="3195" y="445"/>
                    <a:pt x="3544" y="473"/>
                  </a:cubicBezTo>
                  <a:cubicBezTo>
                    <a:pt x="3960" y="492"/>
                    <a:pt x="4376" y="587"/>
                    <a:pt x="4764" y="747"/>
                  </a:cubicBezTo>
                  <a:cubicBezTo>
                    <a:pt x="4801" y="766"/>
                    <a:pt x="4858" y="766"/>
                    <a:pt x="4896" y="785"/>
                  </a:cubicBezTo>
                  <a:cubicBezTo>
                    <a:pt x="4915" y="785"/>
                    <a:pt x="4924" y="813"/>
                    <a:pt x="4924" y="832"/>
                  </a:cubicBezTo>
                  <a:cubicBezTo>
                    <a:pt x="4924" y="842"/>
                    <a:pt x="4877" y="880"/>
                    <a:pt x="4858" y="870"/>
                  </a:cubicBezTo>
                  <a:cubicBezTo>
                    <a:pt x="4801" y="842"/>
                    <a:pt x="4754" y="823"/>
                    <a:pt x="4697" y="804"/>
                  </a:cubicBezTo>
                  <a:cubicBezTo>
                    <a:pt x="4650" y="795"/>
                    <a:pt x="4603" y="795"/>
                    <a:pt x="4556" y="795"/>
                  </a:cubicBezTo>
                  <a:cubicBezTo>
                    <a:pt x="4546" y="776"/>
                    <a:pt x="4537" y="766"/>
                    <a:pt x="4518" y="757"/>
                  </a:cubicBezTo>
                  <a:lnTo>
                    <a:pt x="4499" y="757"/>
                  </a:lnTo>
                  <a:close/>
                  <a:moveTo>
                    <a:pt x="3781" y="681"/>
                  </a:moveTo>
                  <a:cubicBezTo>
                    <a:pt x="3422" y="587"/>
                    <a:pt x="3034" y="577"/>
                    <a:pt x="2666" y="643"/>
                  </a:cubicBezTo>
                  <a:cubicBezTo>
                    <a:pt x="2656" y="643"/>
                    <a:pt x="2656" y="662"/>
                    <a:pt x="2647" y="6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6"/>
            <p:cNvSpPr/>
            <p:nvPr/>
          </p:nvSpPr>
          <p:spPr>
            <a:xfrm>
              <a:off x="6518775" y="3559075"/>
              <a:ext cx="104225" cy="67575"/>
            </a:xfrm>
            <a:custGeom>
              <a:avLst/>
              <a:gdLst/>
              <a:ahLst/>
              <a:cxnLst/>
              <a:rect l="l" t="t" r="r" b="b"/>
              <a:pathLst>
                <a:path w="4169" h="2703" extrusionOk="0">
                  <a:moveTo>
                    <a:pt x="1759" y="2533"/>
                  </a:moveTo>
                  <a:cubicBezTo>
                    <a:pt x="1711" y="2419"/>
                    <a:pt x="1740" y="2316"/>
                    <a:pt x="1674" y="2230"/>
                  </a:cubicBezTo>
                  <a:cubicBezTo>
                    <a:pt x="1674" y="2221"/>
                    <a:pt x="1664" y="2212"/>
                    <a:pt x="1664" y="2202"/>
                  </a:cubicBezTo>
                  <a:cubicBezTo>
                    <a:pt x="1655" y="2032"/>
                    <a:pt x="1645" y="1871"/>
                    <a:pt x="1636" y="1701"/>
                  </a:cubicBezTo>
                  <a:cubicBezTo>
                    <a:pt x="1683" y="1626"/>
                    <a:pt x="1636" y="1588"/>
                    <a:pt x="1579" y="1550"/>
                  </a:cubicBezTo>
                  <a:cubicBezTo>
                    <a:pt x="1551" y="1531"/>
                    <a:pt x="1522" y="1522"/>
                    <a:pt x="1503" y="1503"/>
                  </a:cubicBezTo>
                  <a:cubicBezTo>
                    <a:pt x="1343" y="1446"/>
                    <a:pt x="1192" y="1389"/>
                    <a:pt x="1040" y="1342"/>
                  </a:cubicBezTo>
                  <a:cubicBezTo>
                    <a:pt x="899" y="1295"/>
                    <a:pt x="747" y="1285"/>
                    <a:pt x="606" y="1323"/>
                  </a:cubicBezTo>
                  <a:cubicBezTo>
                    <a:pt x="539" y="1333"/>
                    <a:pt x="473" y="1342"/>
                    <a:pt x="407" y="1361"/>
                  </a:cubicBezTo>
                  <a:cubicBezTo>
                    <a:pt x="303" y="1370"/>
                    <a:pt x="218" y="1427"/>
                    <a:pt x="171" y="1512"/>
                  </a:cubicBezTo>
                  <a:cubicBezTo>
                    <a:pt x="152" y="1531"/>
                    <a:pt x="124" y="1541"/>
                    <a:pt x="95" y="1541"/>
                  </a:cubicBezTo>
                  <a:cubicBezTo>
                    <a:pt x="57" y="1541"/>
                    <a:pt x="29" y="1512"/>
                    <a:pt x="20" y="1474"/>
                  </a:cubicBezTo>
                  <a:cubicBezTo>
                    <a:pt x="1" y="1456"/>
                    <a:pt x="1" y="1437"/>
                    <a:pt x="1" y="1418"/>
                  </a:cubicBezTo>
                  <a:cubicBezTo>
                    <a:pt x="20" y="1257"/>
                    <a:pt x="67" y="1096"/>
                    <a:pt x="161" y="945"/>
                  </a:cubicBezTo>
                  <a:cubicBezTo>
                    <a:pt x="218" y="851"/>
                    <a:pt x="303" y="766"/>
                    <a:pt x="407" y="709"/>
                  </a:cubicBezTo>
                  <a:cubicBezTo>
                    <a:pt x="539" y="643"/>
                    <a:pt x="653" y="539"/>
                    <a:pt x="795" y="473"/>
                  </a:cubicBezTo>
                  <a:cubicBezTo>
                    <a:pt x="993" y="378"/>
                    <a:pt x="1229" y="369"/>
                    <a:pt x="1447" y="444"/>
                  </a:cubicBezTo>
                  <a:cubicBezTo>
                    <a:pt x="1503" y="463"/>
                    <a:pt x="1551" y="492"/>
                    <a:pt x="1607" y="510"/>
                  </a:cubicBezTo>
                  <a:cubicBezTo>
                    <a:pt x="1749" y="548"/>
                    <a:pt x="1881" y="643"/>
                    <a:pt x="1976" y="766"/>
                  </a:cubicBezTo>
                  <a:cubicBezTo>
                    <a:pt x="2014" y="813"/>
                    <a:pt x="2061" y="851"/>
                    <a:pt x="2118" y="870"/>
                  </a:cubicBezTo>
                  <a:cubicBezTo>
                    <a:pt x="2231" y="643"/>
                    <a:pt x="2392" y="444"/>
                    <a:pt x="2590" y="284"/>
                  </a:cubicBezTo>
                  <a:cubicBezTo>
                    <a:pt x="2779" y="114"/>
                    <a:pt x="3025" y="19"/>
                    <a:pt x="3280" y="19"/>
                  </a:cubicBezTo>
                  <a:cubicBezTo>
                    <a:pt x="3394" y="0"/>
                    <a:pt x="3507" y="28"/>
                    <a:pt x="3611" y="95"/>
                  </a:cubicBezTo>
                  <a:cubicBezTo>
                    <a:pt x="3724" y="151"/>
                    <a:pt x="3838" y="208"/>
                    <a:pt x="3942" y="265"/>
                  </a:cubicBezTo>
                  <a:cubicBezTo>
                    <a:pt x="4017" y="303"/>
                    <a:pt x="4083" y="359"/>
                    <a:pt x="4140" y="435"/>
                  </a:cubicBezTo>
                  <a:cubicBezTo>
                    <a:pt x="4169" y="473"/>
                    <a:pt x="4150" y="567"/>
                    <a:pt x="4102" y="577"/>
                  </a:cubicBezTo>
                  <a:cubicBezTo>
                    <a:pt x="4008" y="605"/>
                    <a:pt x="3913" y="633"/>
                    <a:pt x="3819" y="652"/>
                  </a:cubicBezTo>
                  <a:cubicBezTo>
                    <a:pt x="3658" y="681"/>
                    <a:pt x="3498" y="728"/>
                    <a:pt x="3346" y="803"/>
                  </a:cubicBezTo>
                  <a:cubicBezTo>
                    <a:pt x="3290" y="841"/>
                    <a:pt x="3261" y="870"/>
                    <a:pt x="3290" y="945"/>
                  </a:cubicBezTo>
                  <a:cubicBezTo>
                    <a:pt x="3290" y="964"/>
                    <a:pt x="3280" y="992"/>
                    <a:pt x="3261" y="1011"/>
                  </a:cubicBezTo>
                  <a:cubicBezTo>
                    <a:pt x="3025" y="1172"/>
                    <a:pt x="3044" y="1210"/>
                    <a:pt x="3034" y="1484"/>
                  </a:cubicBezTo>
                  <a:cubicBezTo>
                    <a:pt x="3016" y="1654"/>
                    <a:pt x="3044" y="1824"/>
                    <a:pt x="3110" y="1975"/>
                  </a:cubicBezTo>
                  <a:cubicBezTo>
                    <a:pt x="3138" y="2032"/>
                    <a:pt x="3138" y="2089"/>
                    <a:pt x="3167" y="2155"/>
                  </a:cubicBezTo>
                  <a:cubicBezTo>
                    <a:pt x="3176" y="2193"/>
                    <a:pt x="3214" y="2221"/>
                    <a:pt x="3252" y="2212"/>
                  </a:cubicBezTo>
                  <a:cubicBezTo>
                    <a:pt x="3309" y="2202"/>
                    <a:pt x="3346" y="2278"/>
                    <a:pt x="3309" y="2316"/>
                  </a:cubicBezTo>
                  <a:cubicBezTo>
                    <a:pt x="3252" y="2410"/>
                    <a:pt x="3167" y="2476"/>
                    <a:pt x="3072" y="2523"/>
                  </a:cubicBezTo>
                  <a:cubicBezTo>
                    <a:pt x="2912" y="2618"/>
                    <a:pt x="2741" y="2675"/>
                    <a:pt x="2552" y="2694"/>
                  </a:cubicBezTo>
                  <a:cubicBezTo>
                    <a:pt x="2278" y="2703"/>
                    <a:pt x="2004" y="2656"/>
                    <a:pt x="1759" y="2533"/>
                  </a:cubicBezTo>
                  <a:close/>
                  <a:moveTo>
                    <a:pt x="1683" y="907"/>
                  </a:moveTo>
                  <a:cubicBezTo>
                    <a:pt x="1674" y="898"/>
                    <a:pt x="1674" y="879"/>
                    <a:pt x="1664" y="870"/>
                  </a:cubicBezTo>
                  <a:lnTo>
                    <a:pt x="1636" y="870"/>
                  </a:lnTo>
                  <a:cubicBezTo>
                    <a:pt x="1636" y="907"/>
                    <a:pt x="1664" y="898"/>
                    <a:pt x="1692" y="898"/>
                  </a:cubicBezTo>
                  <a:lnTo>
                    <a:pt x="1768" y="974"/>
                  </a:lnTo>
                  <a:cubicBezTo>
                    <a:pt x="1777" y="974"/>
                    <a:pt x="1787" y="992"/>
                    <a:pt x="1796" y="983"/>
                  </a:cubicBezTo>
                  <a:cubicBezTo>
                    <a:pt x="1815" y="974"/>
                    <a:pt x="1806" y="945"/>
                    <a:pt x="1787" y="945"/>
                  </a:cubicBezTo>
                  <a:cubicBezTo>
                    <a:pt x="1759" y="926"/>
                    <a:pt x="1721" y="917"/>
                    <a:pt x="1692" y="907"/>
                  </a:cubicBezTo>
                  <a:close/>
                  <a:moveTo>
                    <a:pt x="1570" y="690"/>
                  </a:moveTo>
                  <a:cubicBezTo>
                    <a:pt x="1551" y="633"/>
                    <a:pt x="1494" y="633"/>
                    <a:pt x="1447" y="633"/>
                  </a:cubicBezTo>
                  <a:cubicBezTo>
                    <a:pt x="1248" y="435"/>
                    <a:pt x="851" y="520"/>
                    <a:pt x="766" y="728"/>
                  </a:cubicBezTo>
                  <a:cubicBezTo>
                    <a:pt x="880" y="728"/>
                    <a:pt x="984" y="728"/>
                    <a:pt x="1088" y="737"/>
                  </a:cubicBezTo>
                  <a:cubicBezTo>
                    <a:pt x="1201" y="747"/>
                    <a:pt x="1296" y="766"/>
                    <a:pt x="1399" y="775"/>
                  </a:cubicBezTo>
                  <a:cubicBezTo>
                    <a:pt x="1352" y="737"/>
                    <a:pt x="1305" y="709"/>
                    <a:pt x="1248" y="690"/>
                  </a:cubicBezTo>
                  <a:cubicBezTo>
                    <a:pt x="1201" y="671"/>
                    <a:pt x="1154" y="671"/>
                    <a:pt x="1106" y="652"/>
                  </a:cubicBezTo>
                  <a:cubicBezTo>
                    <a:pt x="1088" y="643"/>
                    <a:pt x="1059" y="633"/>
                    <a:pt x="1088" y="586"/>
                  </a:cubicBezTo>
                  <a:lnTo>
                    <a:pt x="1456" y="624"/>
                  </a:lnTo>
                  <a:cubicBezTo>
                    <a:pt x="1475" y="681"/>
                    <a:pt x="1522" y="681"/>
                    <a:pt x="1570" y="681"/>
                  </a:cubicBezTo>
                  <a:cubicBezTo>
                    <a:pt x="1607" y="737"/>
                    <a:pt x="1664" y="747"/>
                    <a:pt x="1730" y="766"/>
                  </a:cubicBezTo>
                  <a:cubicBezTo>
                    <a:pt x="1702" y="671"/>
                    <a:pt x="1636" y="681"/>
                    <a:pt x="1570" y="681"/>
                  </a:cubicBezTo>
                  <a:close/>
                  <a:moveTo>
                    <a:pt x="1286" y="1238"/>
                  </a:moveTo>
                  <a:cubicBezTo>
                    <a:pt x="1267" y="1238"/>
                    <a:pt x="1258" y="1200"/>
                    <a:pt x="1239" y="1219"/>
                  </a:cubicBezTo>
                  <a:lnTo>
                    <a:pt x="1286" y="1229"/>
                  </a:lnTo>
                  <a:cubicBezTo>
                    <a:pt x="1296" y="1276"/>
                    <a:pt x="1333" y="1285"/>
                    <a:pt x="1371" y="1295"/>
                  </a:cubicBezTo>
                  <a:cubicBezTo>
                    <a:pt x="1551" y="1352"/>
                    <a:pt x="1721" y="1437"/>
                    <a:pt x="1872" y="1569"/>
                  </a:cubicBezTo>
                  <a:cubicBezTo>
                    <a:pt x="1891" y="1588"/>
                    <a:pt x="1919" y="1597"/>
                    <a:pt x="1957" y="1616"/>
                  </a:cubicBezTo>
                  <a:lnTo>
                    <a:pt x="2052" y="1578"/>
                  </a:lnTo>
                  <a:cubicBezTo>
                    <a:pt x="2108" y="1559"/>
                    <a:pt x="2127" y="1654"/>
                    <a:pt x="2193" y="1616"/>
                  </a:cubicBezTo>
                  <a:cubicBezTo>
                    <a:pt x="2193" y="1522"/>
                    <a:pt x="2156" y="1437"/>
                    <a:pt x="2080" y="1380"/>
                  </a:cubicBezTo>
                  <a:cubicBezTo>
                    <a:pt x="1900" y="1200"/>
                    <a:pt x="1702" y="1059"/>
                    <a:pt x="1485" y="945"/>
                  </a:cubicBezTo>
                  <a:cubicBezTo>
                    <a:pt x="1381" y="898"/>
                    <a:pt x="1267" y="860"/>
                    <a:pt x="1144" y="860"/>
                  </a:cubicBezTo>
                  <a:lnTo>
                    <a:pt x="738" y="860"/>
                  </a:lnTo>
                  <a:cubicBezTo>
                    <a:pt x="615" y="860"/>
                    <a:pt x="492" y="907"/>
                    <a:pt x="398" y="992"/>
                  </a:cubicBezTo>
                  <a:cubicBezTo>
                    <a:pt x="369" y="1011"/>
                    <a:pt x="350" y="1049"/>
                    <a:pt x="341" y="1077"/>
                  </a:cubicBezTo>
                  <a:cubicBezTo>
                    <a:pt x="332" y="1115"/>
                    <a:pt x="360" y="1153"/>
                    <a:pt x="407" y="1153"/>
                  </a:cubicBezTo>
                  <a:cubicBezTo>
                    <a:pt x="492" y="1144"/>
                    <a:pt x="577" y="1125"/>
                    <a:pt x="662" y="1106"/>
                  </a:cubicBezTo>
                  <a:cubicBezTo>
                    <a:pt x="1021" y="1040"/>
                    <a:pt x="1399" y="1096"/>
                    <a:pt x="1730" y="1257"/>
                  </a:cubicBezTo>
                  <a:cubicBezTo>
                    <a:pt x="1881" y="1314"/>
                    <a:pt x="1995" y="1437"/>
                    <a:pt x="2052" y="1588"/>
                  </a:cubicBezTo>
                  <a:cubicBezTo>
                    <a:pt x="1976" y="1588"/>
                    <a:pt x="1938" y="1531"/>
                    <a:pt x="1881" y="1493"/>
                  </a:cubicBezTo>
                  <a:cubicBezTo>
                    <a:pt x="1721" y="1333"/>
                    <a:pt x="1503" y="1248"/>
                    <a:pt x="1286" y="1238"/>
                  </a:cubicBezTo>
                  <a:close/>
                  <a:moveTo>
                    <a:pt x="2467" y="1125"/>
                  </a:moveTo>
                  <a:cubicBezTo>
                    <a:pt x="2496" y="1115"/>
                    <a:pt x="2515" y="1096"/>
                    <a:pt x="2534" y="1077"/>
                  </a:cubicBezTo>
                  <a:cubicBezTo>
                    <a:pt x="2590" y="1011"/>
                    <a:pt x="2647" y="945"/>
                    <a:pt x="2694" y="879"/>
                  </a:cubicBezTo>
                  <a:cubicBezTo>
                    <a:pt x="2893" y="633"/>
                    <a:pt x="3176" y="463"/>
                    <a:pt x="3498" y="406"/>
                  </a:cubicBezTo>
                  <a:cubicBezTo>
                    <a:pt x="3526" y="406"/>
                    <a:pt x="3573" y="406"/>
                    <a:pt x="3592" y="359"/>
                  </a:cubicBezTo>
                  <a:lnTo>
                    <a:pt x="3271" y="359"/>
                  </a:lnTo>
                  <a:cubicBezTo>
                    <a:pt x="3223" y="350"/>
                    <a:pt x="3176" y="369"/>
                    <a:pt x="3138" y="397"/>
                  </a:cubicBezTo>
                  <a:cubicBezTo>
                    <a:pt x="3101" y="425"/>
                    <a:pt x="3053" y="444"/>
                    <a:pt x="3016" y="463"/>
                  </a:cubicBezTo>
                  <a:cubicBezTo>
                    <a:pt x="2864" y="529"/>
                    <a:pt x="2723" y="614"/>
                    <a:pt x="2600" y="728"/>
                  </a:cubicBezTo>
                  <a:cubicBezTo>
                    <a:pt x="2477" y="813"/>
                    <a:pt x="2420" y="974"/>
                    <a:pt x="2477" y="1125"/>
                  </a:cubicBezTo>
                  <a:close/>
                  <a:moveTo>
                    <a:pt x="3072" y="822"/>
                  </a:moveTo>
                  <a:cubicBezTo>
                    <a:pt x="2930" y="860"/>
                    <a:pt x="2808" y="955"/>
                    <a:pt x="2713" y="1068"/>
                  </a:cubicBezTo>
                  <a:cubicBezTo>
                    <a:pt x="2638" y="1153"/>
                    <a:pt x="2581" y="1267"/>
                    <a:pt x="2562" y="1389"/>
                  </a:cubicBezTo>
                  <a:cubicBezTo>
                    <a:pt x="2552" y="1418"/>
                    <a:pt x="2571" y="1446"/>
                    <a:pt x="2600" y="1446"/>
                  </a:cubicBezTo>
                  <a:cubicBezTo>
                    <a:pt x="2628" y="1456"/>
                    <a:pt x="2656" y="1446"/>
                    <a:pt x="2675" y="1427"/>
                  </a:cubicBezTo>
                  <a:cubicBezTo>
                    <a:pt x="2817" y="1219"/>
                    <a:pt x="2949" y="1021"/>
                    <a:pt x="3072" y="813"/>
                  </a:cubicBezTo>
                  <a:close/>
                  <a:moveTo>
                    <a:pt x="3479" y="227"/>
                  </a:moveTo>
                  <a:cubicBezTo>
                    <a:pt x="3469" y="217"/>
                    <a:pt x="3469" y="189"/>
                    <a:pt x="3460" y="189"/>
                  </a:cubicBezTo>
                  <a:cubicBezTo>
                    <a:pt x="3394" y="142"/>
                    <a:pt x="3309" y="132"/>
                    <a:pt x="3233" y="151"/>
                  </a:cubicBezTo>
                  <a:cubicBezTo>
                    <a:pt x="3110" y="180"/>
                    <a:pt x="2997" y="217"/>
                    <a:pt x="2883" y="255"/>
                  </a:cubicBezTo>
                  <a:cubicBezTo>
                    <a:pt x="2751" y="312"/>
                    <a:pt x="2647" y="416"/>
                    <a:pt x="2581" y="539"/>
                  </a:cubicBezTo>
                  <a:cubicBezTo>
                    <a:pt x="2656" y="501"/>
                    <a:pt x="2723" y="473"/>
                    <a:pt x="2789" y="435"/>
                  </a:cubicBezTo>
                  <a:cubicBezTo>
                    <a:pt x="2893" y="369"/>
                    <a:pt x="2997" y="303"/>
                    <a:pt x="3110" y="255"/>
                  </a:cubicBezTo>
                  <a:cubicBezTo>
                    <a:pt x="3233" y="236"/>
                    <a:pt x="3365" y="227"/>
                    <a:pt x="3488" y="227"/>
                  </a:cubicBezTo>
                  <a:close/>
                  <a:moveTo>
                    <a:pt x="2741" y="2051"/>
                  </a:moveTo>
                  <a:cubicBezTo>
                    <a:pt x="2694" y="2060"/>
                    <a:pt x="2666" y="2108"/>
                    <a:pt x="2675" y="2155"/>
                  </a:cubicBezTo>
                  <a:cubicBezTo>
                    <a:pt x="2685" y="2278"/>
                    <a:pt x="2713" y="2382"/>
                    <a:pt x="2732" y="2495"/>
                  </a:cubicBezTo>
                  <a:cubicBezTo>
                    <a:pt x="2817" y="2467"/>
                    <a:pt x="2902" y="2419"/>
                    <a:pt x="2978" y="2353"/>
                  </a:cubicBezTo>
                  <a:cubicBezTo>
                    <a:pt x="2959" y="2221"/>
                    <a:pt x="2874" y="2108"/>
                    <a:pt x="2751" y="2051"/>
                  </a:cubicBezTo>
                  <a:close/>
                  <a:moveTo>
                    <a:pt x="2486" y="2410"/>
                  </a:moveTo>
                  <a:cubicBezTo>
                    <a:pt x="2486" y="2325"/>
                    <a:pt x="2486" y="2240"/>
                    <a:pt x="2496" y="2164"/>
                  </a:cubicBezTo>
                  <a:cubicBezTo>
                    <a:pt x="2496" y="2079"/>
                    <a:pt x="2448" y="2070"/>
                    <a:pt x="2392" y="2041"/>
                  </a:cubicBezTo>
                  <a:cubicBezTo>
                    <a:pt x="2345" y="2023"/>
                    <a:pt x="2278" y="2041"/>
                    <a:pt x="2250" y="2089"/>
                  </a:cubicBezTo>
                  <a:cubicBezTo>
                    <a:pt x="2278" y="2145"/>
                    <a:pt x="2316" y="2202"/>
                    <a:pt x="2345" y="2249"/>
                  </a:cubicBezTo>
                  <a:cubicBezTo>
                    <a:pt x="2382" y="2297"/>
                    <a:pt x="2382" y="2391"/>
                    <a:pt x="2486" y="2419"/>
                  </a:cubicBezTo>
                  <a:close/>
                  <a:moveTo>
                    <a:pt x="2052" y="2070"/>
                  </a:moveTo>
                  <a:cubicBezTo>
                    <a:pt x="2099" y="2041"/>
                    <a:pt x="2108" y="1994"/>
                    <a:pt x="2127" y="1947"/>
                  </a:cubicBezTo>
                  <a:cubicBezTo>
                    <a:pt x="2156" y="1890"/>
                    <a:pt x="2127" y="1815"/>
                    <a:pt x="2080" y="1777"/>
                  </a:cubicBezTo>
                  <a:cubicBezTo>
                    <a:pt x="2061" y="1767"/>
                    <a:pt x="2042" y="1767"/>
                    <a:pt x="2023" y="1767"/>
                  </a:cubicBezTo>
                  <a:cubicBezTo>
                    <a:pt x="2004" y="1777"/>
                    <a:pt x="1995" y="1786"/>
                    <a:pt x="1995" y="1805"/>
                  </a:cubicBezTo>
                  <a:cubicBezTo>
                    <a:pt x="1976" y="1900"/>
                    <a:pt x="2004" y="1994"/>
                    <a:pt x="2061" y="2070"/>
                  </a:cubicBezTo>
                  <a:close/>
                  <a:moveTo>
                    <a:pt x="2316" y="1106"/>
                  </a:moveTo>
                  <a:cubicBezTo>
                    <a:pt x="2231" y="1257"/>
                    <a:pt x="2231" y="1342"/>
                    <a:pt x="2316" y="1437"/>
                  </a:cubicBezTo>
                  <a:cubicBezTo>
                    <a:pt x="2316" y="1333"/>
                    <a:pt x="2316" y="1248"/>
                    <a:pt x="2316" y="1106"/>
                  </a:cubicBezTo>
                  <a:close/>
                  <a:moveTo>
                    <a:pt x="2638" y="1645"/>
                  </a:moveTo>
                  <a:cubicBezTo>
                    <a:pt x="2628" y="1626"/>
                    <a:pt x="2628" y="1597"/>
                    <a:pt x="2619" y="1588"/>
                  </a:cubicBezTo>
                  <a:cubicBezTo>
                    <a:pt x="2600" y="1578"/>
                    <a:pt x="2581" y="1578"/>
                    <a:pt x="2571" y="1588"/>
                  </a:cubicBezTo>
                  <a:cubicBezTo>
                    <a:pt x="2543" y="1607"/>
                    <a:pt x="2524" y="1626"/>
                    <a:pt x="2515" y="1645"/>
                  </a:cubicBezTo>
                  <a:cubicBezTo>
                    <a:pt x="2496" y="1673"/>
                    <a:pt x="2486" y="1711"/>
                    <a:pt x="2524" y="1720"/>
                  </a:cubicBezTo>
                  <a:cubicBezTo>
                    <a:pt x="2543" y="1730"/>
                    <a:pt x="2581" y="1730"/>
                    <a:pt x="2600" y="1711"/>
                  </a:cubicBezTo>
                  <a:cubicBezTo>
                    <a:pt x="2628" y="1692"/>
                    <a:pt x="2638" y="1663"/>
                    <a:pt x="2647" y="1645"/>
                  </a:cubicBezTo>
                  <a:close/>
                  <a:moveTo>
                    <a:pt x="2619" y="1862"/>
                  </a:moveTo>
                  <a:cubicBezTo>
                    <a:pt x="2581" y="1852"/>
                    <a:pt x="2543" y="1881"/>
                    <a:pt x="2543" y="1919"/>
                  </a:cubicBezTo>
                  <a:cubicBezTo>
                    <a:pt x="2543" y="1947"/>
                    <a:pt x="2571" y="1985"/>
                    <a:pt x="2590" y="1975"/>
                  </a:cubicBezTo>
                  <a:cubicBezTo>
                    <a:pt x="2628" y="1966"/>
                    <a:pt x="2647" y="1928"/>
                    <a:pt x="2647" y="1890"/>
                  </a:cubicBezTo>
                  <a:cubicBezTo>
                    <a:pt x="2656" y="1881"/>
                    <a:pt x="2638" y="1871"/>
                    <a:pt x="2619" y="1862"/>
                  </a:cubicBezTo>
                  <a:close/>
                  <a:moveTo>
                    <a:pt x="3913" y="425"/>
                  </a:moveTo>
                  <a:cubicBezTo>
                    <a:pt x="3866" y="406"/>
                    <a:pt x="3828" y="388"/>
                    <a:pt x="3790" y="369"/>
                  </a:cubicBezTo>
                  <a:cubicBezTo>
                    <a:pt x="3790" y="369"/>
                    <a:pt x="3772" y="369"/>
                    <a:pt x="3772" y="378"/>
                  </a:cubicBezTo>
                  <a:cubicBezTo>
                    <a:pt x="3762" y="378"/>
                    <a:pt x="3762" y="388"/>
                    <a:pt x="3772" y="397"/>
                  </a:cubicBezTo>
                  <a:cubicBezTo>
                    <a:pt x="3809" y="435"/>
                    <a:pt x="3847" y="473"/>
                    <a:pt x="3923" y="425"/>
                  </a:cubicBezTo>
                  <a:close/>
                  <a:moveTo>
                    <a:pt x="2326" y="2514"/>
                  </a:moveTo>
                  <a:lnTo>
                    <a:pt x="2288" y="2486"/>
                  </a:lnTo>
                  <a:cubicBezTo>
                    <a:pt x="2288" y="2486"/>
                    <a:pt x="2278" y="2495"/>
                    <a:pt x="2278" y="2505"/>
                  </a:cubicBezTo>
                  <a:cubicBezTo>
                    <a:pt x="2278" y="2533"/>
                    <a:pt x="2307" y="2552"/>
                    <a:pt x="2326" y="2533"/>
                  </a:cubicBezTo>
                  <a:cubicBezTo>
                    <a:pt x="2335" y="2514"/>
                    <a:pt x="2335" y="2523"/>
                    <a:pt x="2335" y="2514"/>
                  </a:cubicBezTo>
                  <a:close/>
                  <a:moveTo>
                    <a:pt x="2382" y="1862"/>
                  </a:moveTo>
                  <a:cubicBezTo>
                    <a:pt x="2363" y="1862"/>
                    <a:pt x="2354" y="1871"/>
                    <a:pt x="2373" y="1881"/>
                  </a:cubicBezTo>
                  <a:cubicBezTo>
                    <a:pt x="2382" y="1890"/>
                    <a:pt x="2382" y="1881"/>
                    <a:pt x="2392" y="1881"/>
                  </a:cubicBezTo>
                  <a:close/>
                  <a:moveTo>
                    <a:pt x="3422" y="539"/>
                  </a:moveTo>
                  <a:lnTo>
                    <a:pt x="3441" y="548"/>
                  </a:lnTo>
                  <a:lnTo>
                    <a:pt x="3441" y="5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a:off x="6351500" y="4433250"/>
              <a:ext cx="43500" cy="39725"/>
            </a:xfrm>
            <a:custGeom>
              <a:avLst/>
              <a:gdLst/>
              <a:ahLst/>
              <a:cxnLst/>
              <a:rect l="l" t="t" r="r" b="b"/>
              <a:pathLst>
                <a:path w="1740" h="1589" extrusionOk="0">
                  <a:moveTo>
                    <a:pt x="180" y="964"/>
                  </a:moveTo>
                  <a:cubicBezTo>
                    <a:pt x="180" y="945"/>
                    <a:pt x="190" y="936"/>
                    <a:pt x="199" y="917"/>
                  </a:cubicBezTo>
                  <a:cubicBezTo>
                    <a:pt x="369" y="671"/>
                    <a:pt x="587" y="463"/>
                    <a:pt x="747" y="208"/>
                  </a:cubicBezTo>
                  <a:cubicBezTo>
                    <a:pt x="851" y="48"/>
                    <a:pt x="1012" y="0"/>
                    <a:pt x="1239" y="95"/>
                  </a:cubicBezTo>
                  <a:cubicBezTo>
                    <a:pt x="1267" y="104"/>
                    <a:pt x="1305" y="123"/>
                    <a:pt x="1343" y="142"/>
                  </a:cubicBezTo>
                  <a:cubicBezTo>
                    <a:pt x="1409" y="171"/>
                    <a:pt x="1466" y="227"/>
                    <a:pt x="1494" y="303"/>
                  </a:cubicBezTo>
                  <a:cubicBezTo>
                    <a:pt x="1513" y="360"/>
                    <a:pt x="1532" y="416"/>
                    <a:pt x="1551" y="482"/>
                  </a:cubicBezTo>
                  <a:cubicBezTo>
                    <a:pt x="1607" y="653"/>
                    <a:pt x="1664" y="823"/>
                    <a:pt x="1711" y="983"/>
                  </a:cubicBezTo>
                  <a:cubicBezTo>
                    <a:pt x="1721" y="1031"/>
                    <a:pt x="1730" y="1078"/>
                    <a:pt x="1740" y="1125"/>
                  </a:cubicBezTo>
                  <a:cubicBezTo>
                    <a:pt x="1740" y="1182"/>
                    <a:pt x="1711" y="1238"/>
                    <a:pt x="1655" y="1257"/>
                  </a:cubicBezTo>
                  <a:cubicBezTo>
                    <a:pt x="1617" y="1276"/>
                    <a:pt x="1570" y="1286"/>
                    <a:pt x="1522" y="1314"/>
                  </a:cubicBezTo>
                  <a:cubicBezTo>
                    <a:pt x="1484" y="1323"/>
                    <a:pt x="1456" y="1342"/>
                    <a:pt x="1428" y="1371"/>
                  </a:cubicBezTo>
                  <a:cubicBezTo>
                    <a:pt x="1324" y="1456"/>
                    <a:pt x="1210" y="1522"/>
                    <a:pt x="1088" y="1579"/>
                  </a:cubicBezTo>
                  <a:cubicBezTo>
                    <a:pt x="1050" y="1588"/>
                    <a:pt x="1012" y="1588"/>
                    <a:pt x="974" y="1579"/>
                  </a:cubicBezTo>
                  <a:cubicBezTo>
                    <a:pt x="946" y="1579"/>
                    <a:pt x="917" y="1569"/>
                    <a:pt x="889" y="1560"/>
                  </a:cubicBezTo>
                  <a:cubicBezTo>
                    <a:pt x="700" y="1456"/>
                    <a:pt x="502" y="1390"/>
                    <a:pt x="284" y="1380"/>
                  </a:cubicBezTo>
                  <a:cubicBezTo>
                    <a:pt x="209" y="1361"/>
                    <a:pt x="133" y="1333"/>
                    <a:pt x="76" y="1295"/>
                  </a:cubicBezTo>
                  <a:cubicBezTo>
                    <a:pt x="29" y="1257"/>
                    <a:pt x="1" y="1201"/>
                    <a:pt x="20" y="1144"/>
                  </a:cubicBezTo>
                  <a:cubicBezTo>
                    <a:pt x="29" y="1097"/>
                    <a:pt x="67" y="1059"/>
                    <a:pt x="124" y="1059"/>
                  </a:cubicBezTo>
                  <a:cubicBezTo>
                    <a:pt x="161" y="1059"/>
                    <a:pt x="199" y="1078"/>
                    <a:pt x="237" y="1078"/>
                  </a:cubicBezTo>
                  <a:cubicBezTo>
                    <a:pt x="256" y="1078"/>
                    <a:pt x="275" y="1068"/>
                    <a:pt x="294" y="1059"/>
                  </a:cubicBezTo>
                  <a:cubicBezTo>
                    <a:pt x="284" y="1040"/>
                    <a:pt x="275" y="1031"/>
                    <a:pt x="265" y="1012"/>
                  </a:cubicBezTo>
                  <a:cubicBezTo>
                    <a:pt x="237" y="993"/>
                    <a:pt x="209" y="983"/>
                    <a:pt x="180" y="964"/>
                  </a:cubicBezTo>
                  <a:close/>
                  <a:moveTo>
                    <a:pt x="1371" y="823"/>
                  </a:moveTo>
                  <a:lnTo>
                    <a:pt x="1466" y="917"/>
                  </a:lnTo>
                  <a:cubicBezTo>
                    <a:pt x="1475" y="794"/>
                    <a:pt x="1475" y="794"/>
                    <a:pt x="1371" y="832"/>
                  </a:cubicBezTo>
                  <a:cubicBezTo>
                    <a:pt x="1286" y="709"/>
                    <a:pt x="1220" y="577"/>
                    <a:pt x="1173" y="435"/>
                  </a:cubicBezTo>
                  <a:cubicBezTo>
                    <a:pt x="1144" y="378"/>
                    <a:pt x="1116" y="322"/>
                    <a:pt x="1088" y="256"/>
                  </a:cubicBezTo>
                  <a:cubicBezTo>
                    <a:pt x="1059" y="208"/>
                    <a:pt x="993" y="189"/>
                    <a:pt x="946" y="227"/>
                  </a:cubicBezTo>
                  <a:cubicBezTo>
                    <a:pt x="908" y="246"/>
                    <a:pt x="880" y="274"/>
                    <a:pt x="861" y="303"/>
                  </a:cubicBezTo>
                  <a:cubicBezTo>
                    <a:pt x="747" y="473"/>
                    <a:pt x="634" y="643"/>
                    <a:pt x="520" y="823"/>
                  </a:cubicBezTo>
                  <a:cubicBezTo>
                    <a:pt x="473" y="889"/>
                    <a:pt x="454" y="974"/>
                    <a:pt x="464" y="1059"/>
                  </a:cubicBezTo>
                  <a:cubicBezTo>
                    <a:pt x="464" y="1068"/>
                    <a:pt x="464" y="1078"/>
                    <a:pt x="473" y="1078"/>
                  </a:cubicBezTo>
                  <a:cubicBezTo>
                    <a:pt x="473" y="1078"/>
                    <a:pt x="511" y="1078"/>
                    <a:pt x="520" y="1078"/>
                  </a:cubicBezTo>
                  <a:cubicBezTo>
                    <a:pt x="624" y="927"/>
                    <a:pt x="719" y="775"/>
                    <a:pt x="823" y="624"/>
                  </a:cubicBezTo>
                  <a:cubicBezTo>
                    <a:pt x="889" y="624"/>
                    <a:pt x="974" y="567"/>
                    <a:pt x="1069" y="605"/>
                  </a:cubicBezTo>
                  <a:cubicBezTo>
                    <a:pt x="1069" y="690"/>
                    <a:pt x="955" y="738"/>
                    <a:pt x="974" y="832"/>
                  </a:cubicBezTo>
                  <a:lnTo>
                    <a:pt x="1144" y="927"/>
                  </a:lnTo>
                  <a:close/>
                  <a:moveTo>
                    <a:pt x="1352" y="360"/>
                  </a:moveTo>
                  <a:cubicBezTo>
                    <a:pt x="1333" y="341"/>
                    <a:pt x="1324" y="312"/>
                    <a:pt x="1305" y="293"/>
                  </a:cubicBezTo>
                  <a:cubicBezTo>
                    <a:pt x="1286" y="284"/>
                    <a:pt x="1267" y="274"/>
                    <a:pt x="1258" y="284"/>
                  </a:cubicBezTo>
                  <a:cubicBezTo>
                    <a:pt x="1248" y="284"/>
                    <a:pt x="1239" y="312"/>
                    <a:pt x="1239" y="322"/>
                  </a:cubicBezTo>
                  <a:cubicBezTo>
                    <a:pt x="1229" y="341"/>
                    <a:pt x="1239" y="341"/>
                    <a:pt x="1248" y="350"/>
                  </a:cubicBezTo>
                  <a:cubicBezTo>
                    <a:pt x="1248" y="360"/>
                    <a:pt x="1248" y="369"/>
                    <a:pt x="1258" y="378"/>
                  </a:cubicBezTo>
                  <a:cubicBezTo>
                    <a:pt x="1267" y="397"/>
                    <a:pt x="1267" y="435"/>
                    <a:pt x="1305" y="426"/>
                  </a:cubicBezTo>
                  <a:cubicBezTo>
                    <a:pt x="1333" y="416"/>
                    <a:pt x="1333" y="388"/>
                    <a:pt x="1343" y="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6"/>
            <p:cNvSpPr/>
            <p:nvPr/>
          </p:nvSpPr>
          <p:spPr>
            <a:xfrm>
              <a:off x="6543600" y="4524200"/>
              <a:ext cx="41825" cy="38075"/>
            </a:xfrm>
            <a:custGeom>
              <a:avLst/>
              <a:gdLst/>
              <a:ahLst/>
              <a:cxnLst/>
              <a:rect l="l" t="t" r="r" b="b"/>
              <a:pathLst>
                <a:path w="1673" h="1523" extrusionOk="0">
                  <a:moveTo>
                    <a:pt x="1418" y="1163"/>
                  </a:moveTo>
                  <a:cubicBezTo>
                    <a:pt x="1455" y="1182"/>
                    <a:pt x="1503" y="1173"/>
                    <a:pt x="1522" y="1135"/>
                  </a:cubicBezTo>
                  <a:cubicBezTo>
                    <a:pt x="1550" y="1107"/>
                    <a:pt x="1569" y="1088"/>
                    <a:pt x="1597" y="1059"/>
                  </a:cubicBezTo>
                  <a:cubicBezTo>
                    <a:pt x="1645" y="1078"/>
                    <a:pt x="1673" y="1126"/>
                    <a:pt x="1663" y="1173"/>
                  </a:cubicBezTo>
                  <a:cubicBezTo>
                    <a:pt x="1645" y="1352"/>
                    <a:pt x="1512" y="1494"/>
                    <a:pt x="1333" y="1513"/>
                  </a:cubicBezTo>
                  <a:cubicBezTo>
                    <a:pt x="1248" y="1522"/>
                    <a:pt x="1163" y="1522"/>
                    <a:pt x="1077" y="1513"/>
                  </a:cubicBezTo>
                  <a:cubicBezTo>
                    <a:pt x="1021" y="1513"/>
                    <a:pt x="1030" y="1475"/>
                    <a:pt x="1030" y="1437"/>
                  </a:cubicBezTo>
                  <a:cubicBezTo>
                    <a:pt x="1030" y="1428"/>
                    <a:pt x="1030" y="1418"/>
                    <a:pt x="1021" y="1409"/>
                  </a:cubicBezTo>
                  <a:cubicBezTo>
                    <a:pt x="841" y="1409"/>
                    <a:pt x="662" y="1352"/>
                    <a:pt x="473" y="1381"/>
                  </a:cubicBezTo>
                  <a:cubicBezTo>
                    <a:pt x="321" y="1400"/>
                    <a:pt x="161" y="1343"/>
                    <a:pt x="57" y="1229"/>
                  </a:cubicBezTo>
                  <a:cubicBezTo>
                    <a:pt x="28" y="1201"/>
                    <a:pt x="10" y="1173"/>
                    <a:pt x="0" y="1135"/>
                  </a:cubicBezTo>
                  <a:cubicBezTo>
                    <a:pt x="0" y="1107"/>
                    <a:pt x="0" y="1078"/>
                    <a:pt x="19" y="1059"/>
                  </a:cubicBezTo>
                  <a:cubicBezTo>
                    <a:pt x="38" y="1031"/>
                    <a:pt x="66" y="1040"/>
                    <a:pt x="95" y="1059"/>
                  </a:cubicBezTo>
                  <a:cubicBezTo>
                    <a:pt x="104" y="1069"/>
                    <a:pt x="123" y="1078"/>
                    <a:pt x="142" y="1088"/>
                  </a:cubicBezTo>
                  <a:cubicBezTo>
                    <a:pt x="161" y="1107"/>
                    <a:pt x="208" y="1088"/>
                    <a:pt x="208" y="1059"/>
                  </a:cubicBezTo>
                  <a:cubicBezTo>
                    <a:pt x="208" y="908"/>
                    <a:pt x="246" y="757"/>
                    <a:pt x="312" y="606"/>
                  </a:cubicBezTo>
                  <a:cubicBezTo>
                    <a:pt x="369" y="483"/>
                    <a:pt x="397" y="351"/>
                    <a:pt x="416" y="209"/>
                  </a:cubicBezTo>
                  <a:cubicBezTo>
                    <a:pt x="416" y="152"/>
                    <a:pt x="454" y="95"/>
                    <a:pt x="510" y="86"/>
                  </a:cubicBezTo>
                  <a:cubicBezTo>
                    <a:pt x="577" y="48"/>
                    <a:pt x="652" y="29"/>
                    <a:pt x="728" y="20"/>
                  </a:cubicBezTo>
                  <a:cubicBezTo>
                    <a:pt x="851" y="1"/>
                    <a:pt x="964" y="67"/>
                    <a:pt x="1021" y="171"/>
                  </a:cubicBezTo>
                  <a:cubicBezTo>
                    <a:pt x="1077" y="294"/>
                    <a:pt x="1134" y="417"/>
                    <a:pt x="1191" y="549"/>
                  </a:cubicBezTo>
                  <a:cubicBezTo>
                    <a:pt x="1219" y="634"/>
                    <a:pt x="1257" y="719"/>
                    <a:pt x="1314" y="795"/>
                  </a:cubicBezTo>
                  <a:cubicBezTo>
                    <a:pt x="1352" y="851"/>
                    <a:pt x="1380" y="927"/>
                    <a:pt x="1389" y="993"/>
                  </a:cubicBezTo>
                  <a:cubicBezTo>
                    <a:pt x="1408" y="1059"/>
                    <a:pt x="1408" y="1116"/>
                    <a:pt x="1418" y="1163"/>
                  </a:cubicBezTo>
                  <a:close/>
                  <a:moveTo>
                    <a:pt x="690" y="965"/>
                  </a:moveTo>
                  <a:lnTo>
                    <a:pt x="784" y="823"/>
                  </a:lnTo>
                  <a:cubicBezTo>
                    <a:pt x="813" y="833"/>
                    <a:pt x="841" y="842"/>
                    <a:pt x="860" y="842"/>
                  </a:cubicBezTo>
                  <a:cubicBezTo>
                    <a:pt x="888" y="851"/>
                    <a:pt x="917" y="851"/>
                    <a:pt x="945" y="842"/>
                  </a:cubicBezTo>
                  <a:cubicBezTo>
                    <a:pt x="974" y="842"/>
                    <a:pt x="983" y="795"/>
                    <a:pt x="974" y="757"/>
                  </a:cubicBezTo>
                  <a:cubicBezTo>
                    <a:pt x="945" y="681"/>
                    <a:pt x="926" y="615"/>
                    <a:pt x="898" y="549"/>
                  </a:cubicBezTo>
                  <a:cubicBezTo>
                    <a:pt x="879" y="492"/>
                    <a:pt x="879" y="436"/>
                    <a:pt x="907" y="388"/>
                  </a:cubicBezTo>
                  <a:cubicBezTo>
                    <a:pt x="926" y="303"/>
                    <a:pt x="870" y="218"/>
                    <a:pt x="784" y="190"/>
                  </a:cubicBezTo>
                  <a:cubicBezTo>
                    <a:pt x="709" y="171"/>
                    <a:pt x="624" y="218"/>
                    <a:pt x="605" y="294"/>
                  </a:cubicBezTo>
                  <a:cubicBezTo>
                    <a:pt x="529" y="473"/>
                    <a:pt x="482" y="662"/>
                    <a:pt x="454" y="851"/>
                  </a:cubicBezTo>
                  <a:cubicBezTo>
                    <a:pt x="397" y="899"/>
                    <a:pt x="359" y="965"/>
                    <a:pt x="359" y="1031"/>
                  </a:cubicBezTo>
                  <a:cubicBezTo>
                    <a:pt x="359" y="1050"/>
                    <a:pt x="378" y="1059"/>
                    <a:pt x="388" y="1069"/>
                  </a:cubicBezTo>
                  <a:cubicBezTo>
                    <a:pt x="397" y="1078"/>
                    <a:pt x="406" y="1059"/>
                    <a:pt x="416" y="1050"/>
                  </a:cubicBezTo>
                  <a:cubicBezTo>
                    <a:pt x="454" y="993"/>
                    <a:pt x="463" y="918"/>
                    <a:pt x="454" y="851"/>
                  </a:cubicBezTo>
                  <a:cubicBezTo>
                    <a:pt x="529" y="814"/>
                    <a:pt x="529" y="729"/>
                    <a:pt x="558" y="662"/>
                  </a:cubicBezTo>
                  <a:cubicBezTo>
                    <a:pt x="586" y="606"/>
                    <a:pt x="605" y="549"/>
                    <a:pt x="662" y="511"/>
                  </a:cubicBezTo>
                  <a:cubicBezTo>
                    <a:pt x="718" y="549"/>
                    <a:pt x="747" y="615"/>
                    <a:pt x="737" y="672"/>
                  </a:cubicBezTo>
                  <a:cubicBezTo>
                    <a:pt x="728" y="776"/>
                    <a:pt x="709" y="870"/>
                    <a:pt x="690" y="965"/>
                  </a:cubicBezTo>
                  <a:cubicBezTo>
                    <a:pt x="643" y="984"/>
                    <a:pt x="643" y="1031"/>
                    <a:pt x="624" y="1069"/>
                  </a:cubicBezTo>
                  <a:cubicBezTo>
                    <a:pt x="605" y="1107"/>
                    <a:pt x="624" y="1097"/>
                    <a:pt x="643" y="1107"/>
                  </a:cubicBezTo>
                  <a:cubicBezTo>
                    <a:pt x="662" y="1107"/>
                    <a:pt x="662" y="1097"/>
                    <a:pt x="662" y="1088"/>
                  </a:cubicBezTo>
                  <a:cubicBezTo>
                    <a:pt x="681" y="1050"/>
                    <a:pt x="690" y="1012"/>
                    <a:pt x="690" y="965"/>
                  </a:cubicBezTo>
                  <a:close/>
                  <a:moveTo>
                    <a:pt x="983" y="1201"/>
                  </a:moveTo>
                  <a:cubicBezTo>
                    <a:pt x="1021" y="1239"/>
                    <a:pt x="1059" y="1248"/>
                    <a:pt x="1096" y="1229"/>
                  </a:cubicBezTo>
                  <a:cubicBezTo>
                    <a:pt x="1153" y="1173"/>
                    <a:pt x="1153" y="1088"/>
                    <a:pt x="1106" y="1031"/>
                  </a:cubicBezTo>
                  <a:cubicBezTo>
                    <a:pt x="1096" y="1031"/>
                    <a:pt x="1077" y="1031"/>
                    <a:pt x="1068" y="1040"/>
                  </a:cubicBezTo>
                  <a:cubicBezTo>
                    <a:pt x="1040" y="1097"/>
                    <a:pt x="1011" y="1154"/>
                    <a:pt x="983" y="1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a:off x="6419550" y="4450025"/>
              <a:ext cx="30750" cy="31200"/>
            </a:xfrm>
            <a:custGeom>
              <a:avLst/>
              <a:gdLst/>
              <a:ahLst/>
              <a:cxnLst/>
              <a:rect l="l" t="t" r="r" b="b"/>
              <a:pathLst>
                <a:path w="1230" h="1248" extrusionOk="0">
                  <a:moveTo>
                    <a:pt x="1229" y="983"/>
                  </a:moveTo>
                  <a:cubicBezTo>
                    <a:pt x="1050" y="1238"/>
                    <a:pt x="1050" y="1248"/>
                    <a:pt x="719" y="1248"/>
                  </a:cubicBezTo>
                  <a:lnTo>
                    <a:pt x="397" y="1248"/>
                  </a:lnTo>
                  <a:cubicBezTo>
                    <a:pt x="341" y="1248"/>
                    <a:pt x="275" y="1248"/>
                    <a:pt x="218" y="1229"/>
                  </a:cubicBezTo>
                  <a:cubicBezTo>
                    <a:pt x="142" y="1229"/>
                    <a:pt x="76" y="1172"/>
                    <a:pt x="48" y="1097"/>
                  </a:cubicBezTo>
                  <a:cubicBezTo>
                    <a:pt x="38" y="1059"/>
                    <a:pt x="19" y="1012"/>
                    <a:pt x="0" y="974"/>
                  </a:cubicBezTo>
                  <a:cubicBezTo>
                    <a:pt x="19" y="889"/>
                    <a:pt x="48" y="813"/>
                    <a:pt x="76" y="738"/>
                  </a:cubicBezTo>
                  <a:cubicBezTo>
                    <a:pt x="95" y="681"/>
                    <a:pt x="104" y="605"/>
                    <a:pt x="208" y="643"/>
                  </a:cubicBezTo>
                  <a:cubicBezTo>
                    <a:pt x="218" y="643"/>
                    <a:pt x="256" y="615"/>
                    <a:pt x="275" y="596"/>
                  </a:cubicBezTo>
                  <a:cubicBezTo>
                    <a:pt x="341" y="492"/>
                    <a:pt x="407" y="388"/>
                    <a:pt x="473" y="293"/>
                  </a:cubicBezTo>
                  <a:cubicBezTo>
                    <a:pt x="511" y="237"/>
                    <a:pt x="549" y="180"/>
                    <a:pt x="586" y="133"/>
                  </a:cubicBezTo>
                  <a:cubicBezTo>
                    <a:pt x="634" y="85"/>
                    <a:pt x="681" y="48"/>
                    <a:pt x="738" y="0"/>
                  </a:cubicBezTo>
                  <a:cubicBezTo>
                    <a:pt x="832" y="38"/>
                    <a:pt x="908" y="114"/>
                    <a:pt x="955" y="208"/>
                  </a:cubicBezTo>
                  <a:cubicBezTo>
                    <a:pt x="1078" y="416"/>
                    <a:pt x="1163" y="643"/>
                    <a:pt x="1220" y="870"/>
                  </a:cubicBezTo>
                  <a:cubicBezTo>
                    <a:pt x="1220" y="908"/>
                    <a:pt x="1220" y="945"/>
                    <a:pt x="1220" y="983"/>
                  </a:cubicBezTo>
                  <a:close/>
                  <a:moveTo>
                    <a:pt x="690" y="530"/>
                  </a:moveTo>
                  <a:cubicBezTo>
                    <a:pt x="690" y="577"/>
                    <a:pt x="709" y="681"/>
                    <a:pt x="728" y="766"/>
                  </a:cubicBezTo>
                  <a:cubicBezTo>
                    <a:pt x="738" y="785"/>
                    <a:pt x="747" y="785"/>
                    <a:pt x="766" y="785"/>
                  </a:cubicBezTo>
                  <a:cubicBezTo>
                    <a:pt x="832" y="756"/>
                    <a:pt x="870" y="690"/>
                    <a:pt x="861" y="624"/>
                  </a:cubicBezTo>
                  <a:cubicBezTo>
                    <a:pt x="832" y="511"/>
                    <a:pt x="794" y="378"/>
                    <a:pt x="766" y="265"/>
                  </a:cubicBezTo>
                  <a:cubicBezTo>
                    <a:pt x="766" y="256"/>
                    <a:pt x="728" y="246"/>
                    <a:pt x="719" y="246"/>
                  </a:cubicBezTo>
                  <a:cubicBezTo>
                    <a:pt x="700" y="237"/>
                    <a:pt x="700" y="256"/>
                    <a:pt x="700" y="265"/>
                  </a:cubicBezTo>
                  <a:cubicBezTo>
                    <a:pt x="690" y="341"/>
                    <a:pt x="690" y="407"/>
                    <a:pt x="690" y="530"/>
                  </a:cubicBezTo>
                  <a:close/>
                  <a:moveTo>
                    <a:pt x="549" y="709"/>
                  </a:moveTo>
                  <a:cubicBezTo>
                    <a:pt x="492" y="756"/>
                    <a:pt x="445" y="823"/>
                    <a:pt x="445" y="898"/>
                  </a:cubicBezTo>
                  <a:cubicBezTo>
                    <a:pt x="445" y="908"/>
                    <a:pt x="473" y="917"/>
                    <a:pt x="482" y="927"/>
                  </a:cubicBezTo>
                  <a:cubicBezTo>
                    <a:pt x="492" y="936"/>
                    <a:pt x="501" y="936"/>
                    <a:pt x="511" y="927"/>
                  </a:cubicBezTo>
                  <a:cubicBezTo>
                    <a:pt x="530" y="917"/>
                    <a:pt x="549" y="908"/>
                    <a:pt x="549" y="898"/>
                  </a:cubicBezTo>
                  <a:cubicBezTo>
                    <a:pt x="577" y="842"/>
                    <a:pt x="577" y="775"/>
                    <a:pt x="549" y="709"/>
                  </a:cubicBezTo>
                  <a:close/>
                  <a:moveTo>
                    <a:pt x="312" y="1068"/>
                  </a:moveTo>
                  <a:lnTo>
                    <a:pt x="312" y="1087"/>
                  </a:lnTo>
                  <a:lnTo>
                    <a:pt x="426" y="1087"/>
                  </a:lnTo>
                  <a:lnTo>
                    <a:pt x="426" y="10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6"/>
            <p:cNvSpPr/>
            <p:nvPr/>
          </p:nvSpPr>
          <p:spPr>
            <a:xfrm>
              <a:off x="6957300" y="4377500"/>
              <a:ext cx="92150" cy="16800"/>
            </a:xfrm>
            <a:custGeom>
              <a:avLst/>
              <a:gdLst/>
              <a:ahLst/>
              <a:cxnLst/>
              <a:rect l="l" t="t" r="r" b="b"/>
              <a:pathLst>
                <a:path w="3686" h="672" extrusionOk="0">
                  <a:moveTo>
                    <a:pt x="2316" y="284"/>
                  </a:moveTo>
                  <a:lnTo>
                    <a:pt x="1928" y="435"/>
                  </a:lnTo>
                  <a:cubicBezTo>
                    <a:pt x="1834" y="473"/>
                    <a:pt x="1739" y="491"/>
                    <a:pt x="1645" y="491"/>
                  </a:cubicBezTo>
                  <a:cubicBezTo>
                    <a:pt x="1493" y="501"/>
                    <a:pt x="1361" y="416"/>
                    <a:pt x="1295" y="284"/>
                  </a:cubicBezTo>
                  <a:cubicBezTo>
                    <a:pt x="1276" y="217"/>
                    <a:pt x="1238" y="161"/>
                    <a:pt x="1219" y="113"/>
                  </a:cubicBezTo>
                  <a:cubicBezTo>
                    <a:pt x="1144" y="95"/>
                    <a:pt x="1068" y="113"/>
                    <a:pt x="1021" y="161"/>
                  </a:cubicBezTo>
                  <a:cubicBezTo>
                    <a:pt x="870" y="246"/>
                    <a:pt x="728" y="340"/>
                    <a:pt x="586" y="435"/>
                  </a:cubicBezTo>
                  <a:cubicBezTo>
                    <a:pt x="416" y="539"/>
                    <a:pt x="208" y="558"/>
                    <a:pt x="29" y="501"/>
                  </a:cubicBezTo>
                  <a:cubicBezTo>
                    <a:pt x="10" y="501"/>
                    <a:pt x="10" y="473"/>
                    <a:pt x="10" y="454"/>
                  </a:cubicBezTo>
                  <a:cubicBezTo>
                    <a:pt x="0" y="444"/>
                    <a:pt x="19" y="435"/>
                    <a:pt x="19" y="435"/>
                  </a:cubicBezTo>
                  <a:cubicBezTo>
                    <a:pt x="76" y="435"/>
                    <a:pt x="142" y="435"/>
                    <a:pt x="199" y="435"/>
                  </a:cubicBezTo>
                  <a:cubicBezTo>
                    <a:pt x="312" y="444"/>
                    <a:pt x="425" y="406"/>
                    <a:pt x="529" y="340"/>
                  </a:cubicBezTo>
                  <a:cubicBezTo>
                    <a:pt x="662" y="255"/>
                    <a:pt x="803" y="170"/>
                    <a:pt x="945" y="95"/>
                  </a:cubicBezTo>
                  <a:cubicBezTo>
                    <a:pt x="1011" y="38"/>
                    <a:pt x="1096" y="10"/>
                    <a:pt x="1182" y="10"/>
                  </a:cubicBezTo>
                  <a:cubicBezTo>
                    <a:pt x="1238" y="0"/>
                    <a:pt x="1295" y="28"/>
                    <a:pt x="1323" y="76"/>
                  </a:cubicBezTo>
                  <a:cubicBezTo>
                    <a:pt x="1361" y="142"/>
                    <a:pt x="1399" y="208"/>
                    <a:pt x="1427" y="274"/>
                  </a:cubicBezTo>
                  <a:cubicBezTo>
                    <a:pt x="1465" y="321"/>
                    <a:pt x="1512" y="350"/>
                    <a:pt x="1578" y="359"/>
                  </a:cubicBezTo>
                  <a:cubicBezTo>
                    <a:pt x="1673" y="378"/>
                    <a:pt x="1767" y="369"/>
                    <a:pt x="1862" y="331"/>
                  </a:cubicBezTo>
                  <a:cubicBezTo>
                    <a:pt x="1947" y="302"/>
                    <a:pt x="2023" y="274"/>
                    <a:pt x="2098" y="236"/>
                  </a:cubicBezTo>
                  <a:cubicBezTo>
                    <a:pt x="2145" y="217"/>
                    <a:pt x="2183" y="199"/>
                    <a:pt x="2231" y="180"/>
                  </a:cubicBezTo>
                  <a:cubicBezTo>
                    <a:pt x="2306" y="151"/>
                    <a:pt x="2391" y="161"/>
                    <a:pt x="2448" y="217"/>
                  </a:cubicBezTo>
                  <a:cubicBezTo>
                    <a:pt x="2542" y="321"/>
                    <a:pt x="2646" y="397"/>
                    <a:pt x="2769" y="444"/>
                  </a:cubicBezTo>
                  <a:cubicBezTo>
                    <a:pt x="2835" y="473"/>
                    <a:pt x="2902" y="501"/>
                    <a:pt x="2958" y="510"/>
                  </a:cubicBezTo>
                  <a:cubicBezTo>
                    <a:pt x="3081" y="548"/>
                    <a:pt x="3213" y="529"/>
                    <a:pt x="3327" y="473"/>
                  </a:cubicBezTo>
                  <a:cubicBezTo>
                    <a:pt x="3431" y="416"/>
                    <a:pt x="3535" y="369"/>
                    <a:pt x="3648" y="359"/>
                  </a:cubicBezTo>
                  <a:cubicBezTo>
                    <a:pt x="3667" y="359"/>
                    <a:pt x="3667" y="359"/>
                    <a:pt x="3676" y="369"/>
                  </a:cubicBezTo>
                  <a:cubicBezTo>
                    <a:pt x="3676" y="378"/>
                    <a:pt x="3686" y="378"/>
                    <a:pt x="3686" y="388"/>
                  </a:cubicBezTo>
                  <a:cubicBezTo>
                    <a:pt x="3676" y="397"/>
                    <a:pt x="3676" y="406"/>
                    <a:pt x="3667" y="416"/>
                  </a:cubicBezTo>
                  <a:cubicBezTo>
                    <a:pt x="3544" y="482"/>
                    <a:pt x="3421" y="558"/>
                    <a:pt x="3289" y="624"/>
                  </a:cubicBezTo>
                  <a:cubicBezTo>
                    <a:pt x="3213" y="662"/>
                    <a:pt x="3128" y="671"/>
                    <a:pt x="3034" y="652"/>
                  </a:cubicBezTo>
                  <a:cubicBezTo>
                    <a:pt x="2835" y="624"/>
                    <a:pt x="2646" y="548"/>
                    <a:pt x="2486" y="425"/>
                  </a:cubicBezTo>
                  <a:cubicBezTo>
                    <a:pt x="2438" y="388"/>
                    <a:pt x="2391" y="340"/>
                    <a:pt x="2316"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6735900" y="4513575"/>
              <a:ext cx="85325" cy="23900"/>
            </a:xfrm>
            <a:custGeom>
              <a:avLst/>
              <a:gdLst/>
              <a:ahLst/>
              <a:cxnLst/>
              <a:rect l="l" t="t" r="r" b="b"/>
              <a:pathLst>
                <a:path w="3413" h="956" extrusionOk="0">
                  <a:moveTo>
                    <a:pt x="3413" y="709"/>
                  </a:moveTo>
                  <a:cubicBezTo>
                    <a:pt x="3337" y="842"/>
                    <a:pt x="3195" y="927"/>
                    <a:pt x="3044" y="927"/>
                  </a:cubicBezTo>
                  <a:cubicBezTo>
                    <a:pt x="2779" y="955"/>
                    <a:pt x="2515" y="908"/>
                    <a:pt x="2269" y="813"/>
                  </a:cubicBezTo>
                  <a:cubicBezTo>
                    <a:pt x="2146" y="766"/>
                    <a:pt x="2042" y="672"/>
                    <a:pt x="1995" y="539"/>
                  </a:cubicBezTo>
                  <a:cubicBezTo>
                    <a:pt x="1995" y="530"/>
                    <a:pt x="1976" y="511"/>
                    <a:pt x="1957" y="492"/>
                  </a:cubicBezTo>
                  <a:cubicBezTo>
                    <a:pt x="1919" y="492"/>
                    <a:pt x="1882" y="492"/>
                    <a:pt x="1853" y="502"/>
                  </a:cubicBezTo>
                  <a:cubicBezTo>
                    <a:pt x="1730" y="549"/>
                    <a:pt x="1608" y="568"/>
                    <a:pt x="1485" y="558"/>
                  </a:cubicBezTo>
                  <a:cubicBezTo>
                    <a:pt x="1324" y="568"/>
                    <a:pt x="1173" y="464"/>
                    <a:pt x="1126" y="312"/>
                  </a:cubicBezTo>
                  <a:cubicBezTo>
                    <a:pt x="1107" y="256"/>
                    <a:pt x="1078" y="199"/>
                    <a:pt x="1059" y="142"/>
                  </a:cubicBezTo>
                  <a:cubicBezTo>
                    <a:pt x="1012" y="114"/>
                    <a:pt x="955" y="123"/>
                    <a:pt x="927" y="161"/>
                  </a:cubicBezTo>
                  <a:cubicBezTo>
                    <a:pt x="814" y="246"/>
                    <a:pt x="710" y="331"/>
                    <a:pt x="606" y="398"/>
                  </a:cubicBezTo>
                  <a:cubicBezTo>
                    <a:pt x="436" y="502"/>
                    <a:pt x="228" y="530"/>
                    <a:pt x="48" y="464"/>
                  </a:cubicBezTo>
                  <a:cubicBezTo>
                    <a:pt x="29" y="464"/>
                    <a:pt x="20" y="445"/>
                    <a:pt x="10" y="426"/>
                  </a:cubicBezTo>
                  <a:cubicBezTo>
                    <a:pt x="1" y="416"/>
                    <a:pt x="1" y="407"/>
                    <a:pt x="10" y="407"/>
                  </a:cubicBezTo>
                  <a:cubicBezTo>
                    <a:pt x="10" y="398"/>
                    <a:pt x="20" y="388"/>
                    <a:pt x="20" y="388"/>
                  </a:cubicBezTo>
                  <a:cubicBezTo>
                    <a:pt x="48" y="379"/>
                    <a:pt x="77" y="379"/>
                    <a:pt x="105" y="379"/>
                  </a:cubicBezTo>
                  <a:cubicBezTo>
                    <a:pt x="341" y="407"/>
                    <a:pt x="577" y="331"/>
                    <a:pt x="748" y="171"/>
                  </a:cubicBezTo>
                  <a:cubicBezTo>
                    <a:pt x="795" y="133"/>
                    <a:pt x="842" y="105"/>
                    <a:pt x="889" y="76"/>
                  </a:cubicBezTo>
                  <a:cubicBezTo>
                    <a:pt x="937" y="48"/>
                    <a:pt x="984" y="38"/>
                    <a:pt x="1022" y="29"/>
                  </a:cubicBezTo>
                  <a:cubicBezTo>
                    <a:pt x="1097" y="1"/>
                    <a:pt x="1173" y="38"/>
                    <a:pt x="1182" y="105"/>
                  </a:cubicBezTo>
                  <a:cubicBezTo>
                    <a:pt x="1211" y="171"/>
                    <a:pt x="1230" y="227"/>
                    <a:pt x="1258" y="294"/>
                  </a:cubicBezTo>
                  <a:cubicBezTo>
                    <a:pt x="1296" y="379"/>
                    <a:pt x="1390" y="435"/>
                    <a:pt x="1485" y="435"/>
                  </a:cubicBezTo>
                  <a:cubicBezTo>
                    <a:pt x="1589" y="445"/>
                    <a:pt x="1702" y="426"/>
                    <a:pt x="1797" y="398"/>
                  </a:cubicBezTo>
                  <a:cubicBezTo>
                    <a:pt x="1834" y="379"/>
                    <a:pt x="1872" y="369"/>
                    <a:pt x="1910" y="360"/>
                  </a:cubicBezTo>
                  <a:cubicBezTo>
                    <a:pt x="1967" y="331"/>
                    <a:pt x="2023" y="341"/>
                    <a:pt x="2080" y="369"/>
                  </a:cubicBezTo>
                  <a:cubicBezTo>
                    <a:pt x="2127" y="398"/>
                    <a:pt x="2118" y="445"/>
                    <a:pt x="2127" y="492"/>
                  </a:cubicBezTo>
                  <a:cubicBezTo>
                    <a:pt x="2137" y="568"/>
                    <a:pt x="2193" y="634"/>
                    <a:pt x="2260" y="662"/>
                  </a:cubicBezTo>
                  <a:cubicBezTo>
                    <a:pt x="2505" y="785"/>
                    <a:pt x="2779" y="832"/>
                    <a:pt x="3053" y="813"/>
                  </a:cubicBezTo>
                  <a:cubicBezTo>
                    <a:pt x="3120" y="794"/>
                    <a:pt x="3186" y="776"/>
                    <a:pt x="3242" y="747"/>
                  </a:cubicBezTo>
                  <a:cubicBezTo>
                    <a:pt x="3290" y="709"/>
                    <a:pt x="3346" y="700"/>
                    <a:pt x="3403" y="7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a:off x="6971700" y="3870225"/>
              <a:ext cx="76825" cy="9725"/>
            </a:xfrm>
            <a:custGeom>
              <a:avLst/>
              <a:gdLst/>
              <a:ahLst/>
              <a:cxnLst/>
              <a:rect l="l" t="t" r="r" b="b"/>
              <a:pathLst>
                <a:path w="3073" h="389" extrusionOk="0">
                  <a:moveTo>
                    <a:pt x="1" y="209"/>
                  </a:moveTo>
                  <a:cubicBezTo>
                    <a:pt x="29" y="190"/>
                    <a:pt x="57" y="161"/>
                    <a:pt x="86" y="152"/>
                  </a:cubicBezTo>
                  <a:cubicBezTo>
                    <a:pt x="294" y="95"/>
                    <a:pt x="511" y="57"/>
                    <a:pt x="719" y="29"/>
                  </a:cubicBezTo>
                  <a:cubicBezTo>
                    <a:pt x="785" y="19"/>
                    <a:pt x="851" y="38"/>
                    <a:pt x="908" y="86"/>
                  </a:cubicBezTo>
                  <a:cubicBezTo>
                    <a:pt x="974" y="133"/>
                    <a:pt x="1059" y="180"/>
                    <a:pt x="1144" y="199"/>
                  </a:cubicBezTo>
                  <a:cubicBezTo>
                    <a:pt x="1210" y="227"/>
                    <a:pt x="1295" y="227"/>
                    <a:pt x="1371" y="209"/>
                  </a:cubicBezTo>
                  <a:cubicBezTo>
                    <a:pt x="1551" y="161"/>
                    <a:pt x="1721" y="114"/>
                    <a:pt x="1900" y="67"/>
                  </a:cubicBezTo>
                  <a:cubicBezTo>
                    <a:pt x="1966" y="38"/>
                    <a:pt x="2033" y="29"/>
                    <a:pt x="2099" y="19"/>
                  </a:cubicBezTo>
                  <a:cubicBezTo>
                    <a:pt x="2193" y="1"/>
                    <a:pt x="2297" y="29"/>
                    <a:pt x="2363" y="95"/>
                  </a:cubicBezTo>
                  <a:cubicBezTo>
                    <a:pt x="2429" y="161"/>
                    <a:pt x="2505" y="199"/>
                    <a:pt x="2600" y="209"/>
                  </a:cubicBezTo>
                  <a:lnTo>
                    <a:pt x="3072" y="275"/>
                  </a:lnTo>
                  <a:cubicBezTo>
                    <a:pt x="2864" y="379"/>
                    <a:pt x="2619" y="388"/>
                    <a:pt x="2411" y="303"/>
                  </a:cubicBezTo>
                  <a:cubicBezTo>
                    <a:pt x="2354" y="284"/>
                    <a:pt x="2307" y="246"/>
                    <a:pt x="2269" y="209"/>
                  </a:cubicBezTo>
                  <a:cubicBezTo>
                    <a:pt x="2212" y="152"/>
                    <a:pt x="2137" y="133"/>
                    <a:pt x="2061" y="152"/>
                  </a:cubicBezTo>
                  <a:cubicBezTo>
                    <a:pt x="2004" y="161"/>
                    <a:pt x="1948" y="190"/>
                    <a:pt x="1891" y="209"/>
                  </a:cubicBezTo>
                  <a:lnTo>
                    <a:pt x="1418" y="341"/>
                  </a:lnTo>
                  <a:cubicBezTo>
                    <a:pt x="1267" y="379"/>
                    <a:pt x="1106" y="350"/>
                    <a:pt x="974" y="275"/>
                  </a:cubicBezTo>
                  <a:cubicBezTo>
                    <a:pt x="936" y="256"/>
                    <a:pt x="908" y="237"/>
                    <a:pt x="880" y="209"/>
                  </a:cubicBezTo>
                  <a:cubicBezTo>
                    <a:pt x="813" y="142"/>
                    <a:pt x="719" y="123"/>
                    <a:pt x="634" y="142"/>
                  </a:cubicBezTo>
                  <a:lnTo>
                    <a:pt x="152" y="237"/>
                  </a:lnTo>
                  <a:cubicBezTo>
                    <a:pt x="95" y="256"/>
                    <a:pt x="38" y="246"/>
                    <a:pt x="1"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a:off x="7329875" y="4555625"/>
              <a:ext cx="10425" cy="73500"/>
            </a:xfrm>
            <a:custGeom>
              <a:avLst/>
              <a:gdLst/>
              <a:ahLst/>
              <a:cxnLst/>
              <a:rect l="l" t="t" r="r" b="b"/>
              <a:pathLst>
                <a:path w="417" h="2940" extrusionOk="0">
                  <a:moveTo>
                    <a:pt x="417" y="1286"/>
                  </a:moveTo>
                  <a:cubicBezTo>
                    <a:pt x="360" y="1296"/>
                    <a:pt x="294" y="1286"/>
                    <a:pt x="247" y="1267"/>
                  </a:cubicBezTo>
                  <a:cubicBezTo>
                    <a:pt x="190" y="1248"/>
                    <a:pt x="152" y="1258"/>
                    <a:pt x="152" y="1286"/>
                  </a:cubicBezTo>
                  <a:cubicBezTo>
                    <a:pt x="143" y="1333"/>
                    <a:pt x="180" y="1352"/>
                    <a:pt x="209" y="1371"/>
                  </a:cubicBezTo>
                  <a:cubicBezTo>
                    <a:pt x="237" y="1390"/>
                    <a:pt x="294" y="1409"/>
                    <a:pt x="341" y="1437"/>
                  </a:cubicBezTo>
                  <a:lnTo>
                    <a:pt x="171" y="1485"/>
                  </a:lnTo>
                  <a:cubicBezTo>
                    <a:pt x="171" y="1551"/>
                    <a:pt x="162" y="1617"/>
                    <a:pt x="162" y="1683"/>
                  </a:cubicBezTo>
                  <a:cubicBezTo>
                    <a:pt x="180" y="1806"/>
                    <a:pt x="171" y="1919"/>
                    <a:pt x="143" y="2033"/>
                  </a:cubicBezTo>
                  <a:cubicBezTo>
                    <a:pt x="143" y="2071"/>
                    <a:pt x="143" y="2108"/>
                    <a:pt x="152" y="2146"/>
                  </a:cubicBezTo>
                  <a:cubicBezTo>
                    <a:pt x="180" y="2373"/>
                    <a:pt x="218" y="2600"/>
                    <a:pt x="275" y="2827"/>
                  </a:cubicBezTo>
                  <a:cubicBezTo>
                    <a:pt x="284" y="2855"/>
                    <a:pt x="284" y="2883"/>
                    <a:pt x="275" y="2902"/>
                  </a:cubicBezTo>
                  <a:cubicBezTo>
                    <a:pt x="275" y="2921"/>
                    <a:pt x="256" y="2931"/>
                    <a:pt x="237" y="2940"/>
                  </a:cubicBezTo>
                  <a:cubicBezTo>
                    <a:pt x="228" y="2940"/>
                    <a:pt x="199" y="2940"/>
                    <a:pt x="190" y="2931"/>
                  </a:cubicBezTo>
                  <a:cubicBezTo>
                    <a:pt x="162" y="2864"/>
                    <a:pt x="133" y="2789"/>
                    <a:pt x="124" y="2723"/>
                  </a:cubicBezTo>
                  <a:cubicBezTo>
                    <a:pt x="105" y="2467"/>
                    <a:pt x="67" y="2212"/>
                    <a:pt x="20" y="1957"/>
                  </a:cubicBezTo>
                  <a:cubicBezTo>
                    <a:pt x="20" y="1900"/>
                    <a:pt x="20" y="1844"/>
                    <a:pt x="29" y="1787"/>
                  </a:cubicBezTo>
                  <a:cubicBezTo>
                    <a:pt x="39" y="1711"/>
                    <a:pt x="48" y="1626"/>
                    <a:pt x="48" y="1541"/>
                  </a:cubicBezTo>
                  <a:cubicBezTo>
                    <a:pt x="39" y="1286"/>
                    <a:pt x="20" y="1031"/>
                    <a:pt x="10" y="776"/>
                  </a:cubicBezTo>
                  <a:cubicBezTo>
                    <a:pt x="1" y="511"/>
                    <a:pt x="10" y="256"/>
                    <a:pt x="39" y="1"/>
                  </a:cubicBezTo>
                  <a:cubicBezTo>
                    <a:pt x="58" y="199"/>
                    <a:pt x="76" y="388"/>
                    <a:pt x="105" y="577"/>
                  </a:cubicBezTo>
                  <a:cubicBezTo>
                    <a:pt x="114" y="643"/>
                    <a:pt x="133" y="700"/>
                    <a:pt x="143" y="766"/>
                  </a:cubicBezTo>
                  <a:cubicBezTo>
                    <a:pt x="133" y="823"/>
                    <a:pt x="133" y="880"/>
                    <a:pt x="114" y="927"/>
                  </a:cubicBezTo>
                  <a:cubicBezTo>
                    <a:pt x="95" y="1069"/>
                    <a:pt x="180" y="1192"/>
                    <a:pt x="313" y="1239"/>
                  </a:cubicBezTo>
                  <a:cubicBezTo>
                    <a:pt x="341" y="1248"/>
                    <a:pt x="379" y="1267"/>
                    <a:pt x="417" y="12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6796875" y="3502825"/>
              <a:ext cx="31200" cy="39500"/>
            </a:xfrm>
            <a:custGeom>
              <a:avLst/>
              <a:gdLst/>
              <a:ahLst/>
              <a:cxnLst/>
              <a:rect l="l" t="t" r="r" b="b"/>
              <a:pathLst>
                <a:path w="1248" h="1580" extrusionOk="0">
                  <a:moveTo>
                    <a:pt x="803" y="653"/>
                  </a:moveTo>
                  <a:cubicBezTo>
                    <a:pt x="718" y="681"/>
                    <a:pt x="643" y="738"/>
                    <a:pt x="605" y="814"/>
                  </a:cubicBezTo>
                  <a:cubicBezTo>
                    <a:pt x="454" y="1022"/>
                    <a:pt x="312" y="1229"/>
                    <a:pt x="161" y="1437"/>
                  </a:cubicBezTo>
                  <a:cubicBezTo>
                    <a:pt x="123" y="1485"/>
                    <a:pt x="95" y="1551"/>
                    <a:pt x="38" y="1579"/>
                  </a:cubicBezTo>
                  <a:cubicBezTo>
                    <a:pt x="29" y="1579"/>
                    <a:pt x="19" y="1579"/>
                    <a:pt x="10" y="1579"/>
                  </a:cubicBezTo>
                  <a:cubicBezTo>
                    <a:pt x="10" y="1579"/>
                    <a:pt x="0" y="1560"/>
                    <a:pt x="0" y="1560"/>
                  </a:cubicBezTo>
                  <a:cubicBezTo>
                    <a:pt x="10" y="1522"/>
                    <a:pt x="19" y="1485"/>
                    <a:pt x="38" y="1456"/>
                  </a:cubicBezTo>
                  <a:cubicBezTo>
                    <a:pt x="208" y="1154"/>
                    <a:pt x="407" y="870"/>
                    <a:pt x="624" y="606"/>
                  </a:cubicBezTo>
                  <a:cubicBezTo>
                    <a:pt x="643" y="587"/>
                    <a:pt x="662" y="568"/>
                    <a:pt x="690" y="549"/>
                  </a:cubicBezTo>
                  <a:cubicBezTo>
                    <a:pt x="718" y="511"/>
                    <a:pt x="775" y="502"/>
                    <a:pt x="822" y="521"/>
                  </a:cubicBezTo>
                  <a:cubicBezTo>
                    <a:pt x="841" y="521"/>
                    <a:pt x="870" y="511"/>
                    <a:pt x="898" y="492"/>
                  </a:cubicBezTo>
                  <a:cubicBezTo>
                    <a:pt x="983" y="398"/>
                    <a:pt x="1059" y="284"/>
                    <a:pt x="1106" y="171"/>
                  </a:cubicBezTo>
                  <a:cubicBezTo>
                    <a:pt x="1125" y="114"/>
                    <a:pt x="1153" y="58"/>
                    <a:pt x="1182" y="1"/>
                  </a:cubicBezTo>
                  <a:cubicBezTo>
                    <a:pt x="1200" y="29"/>
                    <a:pt x="1229" y="48"/>
                    <a:pt x="1229" y="67"/>
                  </a:cubicBezTo>
                  <a:cubicBezTo>
                    <a:pt x="1248" y="218"/>
                    <a:pt x="1200" y="369"/>
                    <a:pt x="1106" y="483"/>
                  </a:cubicBezTo>
                  <a:cubicBezTo>
                    <a:pt x="955" y="634"/>
                    <a:pt x="879" y="842"/>
                    <a:pt x="766" y="1022"/>
                  </a:cubicBezTo>
                  <a:cubicBezTo>
                    <a:pt x="756" y="1059"/>
                    <a:pt x="756" y="1097"/>
                    <a:pt x="766" y="1135"/>
                  </a:cubicBezTo>
                  <a:cubicBezTo>
                    <a:pt x="766" y="1154"/>
                    <a:pt x="766" y="1173"/>
                    <a:pt x="747" y="1173"/>
                  </a:cubicBezTo>
                  <a:cubicBezTo>
                    <a:pt x="718" y="1173"/>
                    <a:pt x="690" y="1173"/>
                    <a:pt x="671" y="1163"/>
                  </a:cubicBezTo>
                  <a:cubicBezTo>
                    <a:pt x="624" y="1135"/>
                    <a:pt x="605" y="1088"/>
                    <a:pt x="614" y="1050"/>
                  </a:cubicBezTo>
                  <a:cubicBezTo>
                    <a:pt x="624" y="1003"/>
                    <a:pt x="633" y="955"/>
                    <a:pt x="662" y="918"/>
                  </a:cubicBezTo>
                  <a:cubicBezTo>
                    <a:pt x="690" y="842"/>
                    <a:pt x="737" y="766"/>
                    <a:pt x="803" y="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a:off x="6333550" y="4452150"/>
              <a:ext cx="39000" cy="25775"/>
            </a:xfrm>
            <a:custGeom>
              <a:avLst/>
              <a:gdLst/>
              <a:ahLst/>
              <a:cxnLst/>
              <a:rect l="l" t="t" r="r" b="b"/>
              <a:pathLst>
                <a:path w="1560" h="1031" extrusionOk="0">
                  <a:moveTo>
                    <a:pt x="1560" y="1002"/>
                  </a:moveTo>
                  <a:cubicBezTo>
                    <a:pt x="1257" y="1031"/>
                    <a:pt x="955" y="983"/>
                    <a:pt x="681" y="870"/>
                  </a:cubicBezTo>
                  <a:cubicBezTo>
                    <a:pt x="539" y="804"/>
                    <a:pt x="397" y="747"/>
                    <a:pt x="256" y="681"/>
                  </a:cubicBezTo>
                  <a:cubicBezTo>
                    <a:pt x="142" y="634"/>
                    <a:pt x="67" y="520"/>
                    <a:pt x="38" y="407"/>
                  </a:cubicBezTo>
                  <a:cubicBezTo>
                    <a:pt x="0" y="218"/>
                    <a:pt x="256" y="0"/>
                    <a:pt x="454" y="48"/>
                  </a:cubicBezTo>
                  <a:cubicBezTo>
                    <a:pt x="464" y="57"/>
                    <a:pt x="482" y="67"/>
                    <a:pt x="492" y="86"/>
                  </a:cubicBezTo>
                  <a:cubicBezTo>
                    <a:pt x="492" y="95"/>
                    <a:pt x="482" y="114"/>
                    <a:pt x="464" y="123"/>
                  </a:cubicBezTo>
                  <a:cubicBezTo>
                    <a:pt x="388" y="152"/>
                    <a:pt x="312" y="208"/>
                    <a:pt x="265" y="275"/>
                  </a:cubicBezTo>
                  <a:cubicBezTo>
                    <a:pt x="208" y="341"/>
                    <a:pt x="208" y="445"/>
                    <a:pt x="275" y="501"/>
                  </a:cubicBezTo>
                  <a:cubicBezTo>
                    <a:pt x="303" y="520"/>
                    <a:pt x="341" y="549"/>
                    <a:pt x="369" y="567"/>
                  </a:cubicBezTo>
                  <a:cubicBezTo>
                    <a:pt x="530" y="634"/>
                    <a:pt x="681" y="709"/>
                    <a:pt x="842" y="775"/>
                  </a:cubicBezTo>
                  <a:cubicBezTo>
                    <a:pt x="917" y="804"/>
                    <a:pt x="993" y="823"/>
                    <a:pt x="1068" y="842"/>
                  </a:cubicBezTo>
                  <a:cubicBezTo>
                    <a:pt x="1182" y="860"/>
                    <a:pt x="1295" y="879"/>
                    <a:pt x="1409" y="908"/>
                  </a:cubicBezTo>
                  <a:cubicBezTo>
                    <a:pt x="1465" y="917"/>
                    <a:pt x="1522" y="946"/>
                    <a:pt x="1560" y="10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6"/>
            <p:cNvSpPr/>
            <p:nvPr/>
          </p:nvSpPr>
          <p:spPr>
            <a:xfrm>
              <a:off x="7195925" y="4258650"/>
              <a:ext cx="42775" cy="12075"/>
            </a:xfrm>
            <a:custGeom>
              <a:avLst/>
              <a:gdLst/>
              <a:ahLst/>
              <a:cxnLst/>
              <a:rect l="l" t="t" r="r" b="b"/>
              <a:pathLst>
                <a:path w="1711" h="483" extrusionOk="0">
                  <a:moveTo>
                    <a:pt x="0" y="378"/>
                  </a:moveTo>
                  <a:cubicBezTo>
                    <a:pt x="29" y="360"/>
                    <a:pt x="48" y="350"/>
                    <a:pt x="76" y="350"/>
                  </a:cubicBezTo>
                  <a:cubicBezTo>
                    <a:pt x="237" y="331"/>
                    <a:pt x="378" y="274"/>
                    <a:pt x="511" y="189"/>
                  </a:cubicBezTo>
                  <a:cubicBezTo>
                    <a:pt x="567" y="142"/>
                    <a:pt x="634" y="104"/>
                    <a:pt x="700" y="67"/>
                  </a:cubicBezTo>
                  <a:cubicBezTo>
                    <a:pt x="794" y="19"/>
                    <a:pt x="889" y="0"/>
                    <a:pt x="983" y="0"/>
                  </a:cubicBezTo>
                  <a:cubicBezTo>
                    <a:pt x="1040" y="0"/>
                    <a:pt x="1097" y="38"/>
                    <a:pt x="1116" y="95"/>
                  </a:cubicBezTo>
                  <a:cubicBezTo>
                    <a:pt x="1116" y="104"/>
                    <a:pt x="1116" y="114"/>
                    <a:pt x="1116" y="123"/>
                  </a:cubicBezTo>
                  <a:cubicBezTo>
                    <a:pt x="1106" y="312"/>
                    <a:pt x="1182" y="331"/>
                    <a:pt x="1371" y="322"/>
                  </a:cubicBezTo>
                  <a:cubicBezTo>
                    <a:pt x="1456" y="322"/>
                    <a:pt x="1531" y="312"/>
                    <a:pt x="1607" y="303"/>
                  </a:cubicBezTo>
                  <a:cubicBezTo>
                    <a:pt x="1692" y="293"/>
                    <a:pt x="1711" y="312"/>
                    <a:pt x="1701" y="331"/>
                  </a:cubicBezTo>
                  <a:cubicBezTo>
                    <a:pt x="1692" y="360"/>
                    <a:pt x="1673" y="378"/>
                    <a:pt x="1645" y="388"/>
                  </a:cubicBezTo>
                  <a:cubicBezTo>
                    <a:pt x="1503" y="454"/>
                    <a:pt x="1352" y="482"/>
                    <a:pt x="1191" y="454"/>
                  </a:cubicBezTo>
                  <a:cubicBezTo>
                    <a:pt x="1078" y="435"/>
                    <a:pt x="993" y="388"/>
                    <a:pt x="974" y="265"/>
                  </a:cubicBezTo>
                  <a:cubicBezTo>
                    <a:pt x="974" y="237"/>
                    <a:pt x="964" y="208"/>
                    <a:pt x="955" y="180"/>
                  </a:cubicBezTo>
                  <a:cubicBezTo>
                    <a:pt x="936" y="161"/>
                    <a:pt x="908" y="152"/>
                    <a:pt x="879" y="152"/>
                  </a:cubicBezTo>
                  <a:cubicBezTo>
                    <a:pt x="841" y="161"/>
                    <a:pt x="794" y="171"/>
                    <a:pt x="747" y="199"/>
                  </a:cubicBezTo>
                  <a:cubicBezTo>
                    <a:pt x="652" y="256"/>
                    <a:pt x="558" y="312"/>
                    <a:pt x="454" y="378"/>
                  </a:cubicBezTo>
                  <a:cubicBezTo>
                    <a:pt x="331" y="454"/>
                    <a:pt x="180" y="473"/>
                    <a:pt x="38" y="416"/>
                  </a:cubicBezTo>
                  <a:cubicBezTo>
                    <a:pt x="29" y="416"/>
                    <a:pt x="19" y="397"/>
                    <a:pt x="0" y="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6"/>
            <p:cNvSpPr/>
            <p:nvPr/>
          </p:nvSpPr>
          <p:spPr>
            <a:xfrm>
              <a:off x="7313825" y="4446725"/>
              <a:ext cx="6150" cy="97125"/>
            </a:xfrm>
            <a:custGeom>
              <a:avLst/>
              <a:gdLst/>
              <a:ahLst/>
              <a:cxnLst/>
              <a:rect l="l" t="t" r="r" b="b"/>
              <a:pathLst>
                <a:path w="246" h="3885" extrusionOk="0">
                  <a:moveTo>
                    <a:pt x="38" y="0"/>
                  </a:moveTo>
                  <a:cubicBezTo>
                    <a:pt x="66" y="28"/>
                    <a:pt x="76" y="76"/>
                    <a:pt x="66" y="123"/>
                  </a:cubicBezTo>
                  <a:cubicBezTo>
                    <a:pt x="76" y="492"/>
                    <a:pt x="104" y="860"/>
                    <a:pt x="161" y="1229"/>
                  </a:cubicBezTo>
                  <a:cubicBezTo>
                    <a:pt x="170" y="1323"/>
                    <a:pt x="180" y="1427"/>
                    <a:pt x="180" y="1531"/>
                  </a:cubicBezTo>
                  <a:cubicBezTo>
                    <a:pt x="189" y="1786"/>
                    <a:pt x="189" y="2041"/>
                    <a:pt x="218" y="2297"/>
                  </a:cubicBezTo>
                  <a:cubicBezTo>
                    <a:pt x="246" y="2590"/>
                    <a:pt x="236" y="2892"/>
                    <a:pt x="236" y="3185"/>
                  </a:cubicBezTo>
                  <a:cubicBezTo>
                    <a:pt x="236" y="3421"/>
                    <a:pt x="218" y="3648"/>
                    <a:pt x="208" y="3884"/>
                  </a:cubicBezTo>
                  <a:cubicBezTo>
                    <a:pt x="161" y="3818"/>
                    <a:pt x="189" y="3752"/>
                    <a:pt x="189" y="3686"/>
                  </a:cubicBezTo>
                  <a:cubicBezTo>
                    <a:pt x="180" y="3336"/>
                    <a:pt x="189" y="2968"/>
                    <a:pt x="180" y="2608"/>
                  </a:cubicBezTo>
                  <a:cubicBezTo>
                    <a:pt x="180" y="2486"/>
                    <a:pt x="151" y="2353"/>
                    <a:pt x="151" y="2221"/>
                  </a:cubicBezTo>
                  <a:cubicBezTo>
                    <a:pt x="142" y="2060"/>
                    <a:pt x="133" y="1890"/>
                    <a:pt x="123" y="1730"/>
                  </a:cubicBezTo>
                  <a:cubicBezTo>
                    <a:pt x="123" y="1559"/>
                    <a:pt x="104" y="1361"/>
                    <a:pt x="85" y="1181"/>
                  </a:cubicBezTo>
                  <a:cubicBezTo>
                    <a:pt x="38" y="832"/>
                    <a:pt x="10" y="482"/>
                    <a:pt x="10" y="132"/>
                  </a:cubicBezTo>
                  <a:cubicBezTo>
                    <a:pt x="0" y="85"/>
                    <a:pt x="10" y="38"/>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6"/>
            <p:cNvSpPr/>
            <p:nvPr/>
          </p:nvSpPr>
          <p:spPr>
            <a:xfrm>
              <a:off x="6385050" y="4454275"/>
              <a:ext cx="24825" cy="22700"/>
            </a:xfrm>
            <a:custGeom>
              <a:avLst/>
              <a:gdLst/>
              <a:ahLst/>
              <a:cxnLst/>
              <a:rect l="l" t="t" r="r" b="b"/>
              <a:pathLst>
                <a:path w="993" h="908" extrusionOk="0">
                  <a:moveTo>
                    <a:pt x="653" y="1"/>
                  </a:moveTo>
                  <a:cubicBezTo>
                    <a:pt x="719" y="67"/>
                    <a:pt x="785" y="133"/>
                    <a:pt x="851" y="199"/>
                  </a:cubicBezTo>
                  <a:cubicBezTo>
                    <a:pt x="955" y="284"/>
                    <a:pt x="993" y="426"/>
                    <a:pt x="955" y="549"/>
                  </a:cubicBezTo>
                  <a:cubicBezTo>
                    <a:pt x="936" y="586"/>
                    <a:pt x="917" y="615"/>
                    <a:pt x="889" y="634"/>
                  </a:cubicBezTo>
                  <a:cubicBezTo>
                    <a:pt x="757" y="719"/>
                    <a:pt x="615" y="785"/>
                    <a:pt x="473" y="823"/>
                  </a:cubicBezTo>
                  <a:cubicBezTo>
                    <a:pt x="322" y="879"/>
                    <a:pt x="161" y="908"/>
                    <a:pt x="1" y="898"/>
                  </a:cubicBezTo>
                  <a:lnTo>
                    <a:pt x="388" y="728"/>
                  </a:lnTo>
                  <a:cubicBezTo>
                    <a:pt x="511" y="672"/>
                    <a:pt x="606" y="568"/>
                    <a:pt x="653" y="445"/>
                  </a:cubicBezTo>
                  <a:cubicBezTo>
                    <a:pt x="653" y="426"/>
                    <a:pt x="672" y="407"/>
                    <a:pt x="662" y="397"/>
                  </a:cubicBezTo>
                  <a:cubicBezTo>
                    <a:pt x="615" y="284"/>
                    <a:pt x="691" y="180"/>
                    <a:pt x="643" y="67"/>
                  </a:cubicBezTo>
                  <a:cubicBezTo>
                    <a:pt x="634" y="57"/>
                    <a:pt x="653" y="38"/>
                    <a:pt x="653" y="1"/>
                  </a:cubicBezTo>
                  <a:close/>
                  <a:moveTo>
                    <a:pt x="823" y="303"/>
                  </a:moveTo>
                  <a:cubicBezTo>
                    <a:pt x="785" y="360"/>
                    <a:pt x="785" y="435"/>
                    <a:pt x="823" y="492"/>
                  </a:cubicBezTo>
                  <a:cubicBezTo>
                    <a:pt x="861" y="435"/>
                    <a:pt x="861" y="360"/>
                    <a:pt x="823"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6"/>
            <p:cNvSpPr/>
            <p:nvPr/>
          </p:nvSpPr>
          <p:spPr>
            <a:xfrm>
              <a:off x="7282400" y="3475200"/>
              <a:ext cx="24125" cy="23175"/>
            </a:xfrm>
            <a:custGeom>
              <a:avLst/>
              <a:gdLst/>
              <a:ahLst/>
              <a:cxnLst/>
              <a:rect l="l" t="t" r="r" b="b"/>
              <a:pathLst>
                <a:path w="965" h="927" extrusionOk="0">
                  <a:moveTo>
                    <a:pt x="208" y="586"/>
                  </a:moveTo>
                  <a:cubicBezTo>
                    <a:pt x="426" y="482"/>
                    <a:pt x="567" y="274"/>
                    <a:pt x="577" y="38"/>
                  </a:cubicBezTo>
                  <a:cubicBezTo>
                    <a:pt x="577" y="29"/>
                    <a:pt x="586" y="19"/>
                    <a:pt x="596" y="0"/>
                  </a:cubicBezTo>
                  <a:cubicBezTo>
                    <a:pt x="615" y="10"/>
                    <a:pt x="652" y="10"/>
                    <a:pt x="662" y="29"/>
                  </a:cubicBezTo>
                  <a:cubicBezTo>
                    <a:pt x="681" y="66"/>
                    <a:pt x="690" y="114"/>
                    <a:pt x="709" y="161"/>
                  </a:cubicBezTo>
                  <a:cubicBezTo>
                    <a:pt x="804" y="161"/>
                    <a:pt x="822" y="76"/>
                    <a:pt x="889" y="38"/>
                  </a:cubicBezTo>
                  <a:cubicBezTo>
                    <a:pt x="908" y="29"/>
                    <a:pt x="926" y="29"/>
                    <a:pt x="945" y="29"/>
                  </a:cubicBezTo>
                  <a:cubicBezTo>
                    <a:pt x="945" y="29"/>
                    <a:pt x="964" y="47"/>
                    <a:pt x="964" y="47"/>
                  </a:cubicBezTo>
                  <a:cubicBezTo>
                    <a:pt x="964" y="66"/>
                    <a:pt x="955" y="85"/>
                    <a:pt x="945" y="104"/>
                  </a:cubicBezTo>
                  <a:cubicBezTo>
                    <a:pt x="879" y="180"/>
                    <a:pt x="813" y="255"/>
                    <a:pt x="728" y="321"/>
                  </a:cubicBezTo>
                  <a:cubicBezTo>
                    <a:pt x="624" y="407"/>
                    <a:pt x="539" y="529"/>
                    <a:pt x="501" y="671"/>
                  </a:cubicBezTo>
                  <a:cubicBezTo>
                    <a:pt x="492" y="709"/>
                    <a:pt x="473" y="756"/>
                    <a:pt x="454" y="794"/>
                  </a:cubicBezTo>
                  <a:cubicBezTo>
                    <a:pt x="435" y="822"/>
                    <a:pt x="407" y="822"/>
                    <a:pt x="378" y="813"/>
                  </a:cubicBezTo>
                  <a:cubicBezTo>
                    <a:pt x="359" y="803"/>
                    <a:pt x="350" y="785"/>
                    <a:pt x="350" y="775"/>
                  </a:cubicBezTo>
                  <a:cubicBezTo>
                    <a:pt x="350" y="747"/>
                    <a:pt x="359" y="718"/>
                    <a:pt x="350" y="690"/>
                  </a:cubicBezTo>
                  <a:cubicBezTo>
                    <a:pt x="350" y="681"/>
                    <a:pt x="312" y="662"/>
                    <a:pt x="312" y="671"/>
                  </a:cubicBezTo>
                  <a:cubicBezTo>
                    <a:pt x="246" y="728"/>
                    <a:pt x="180" y="785"/>
                    <a:pt x="123" y="841"/>
                  </a:cubicBezTo>
                  <a:cubicBezTo>
                    <a:pt x="95" y="879"/>
                    <a:pt x="48" y="907"/>
                    <a:pt x="0" y="926"/>
                  </a:cubicBezTo>
                  <a:cubicBezTo>
                    <a:pt x="0" y="794"/>
                    <a:pt x="114" y="728"/>
                    <a:pt x="142"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6"/>
            <p:cNvSpPr/>
            <p:nvPr/>
          </p:nvSpPr>
          <p:spPr>
            <a:xfrm>
              <a:off x="7320200" y="4221075"/>
              <a:ext cx="37125" cy="7125"/>
            </a:xfrm>
            <a:custGeom>
              <a:avLst/>
              <a:gdLst/>
              <a:ahLst/>
              <a:cxnLst/>
              <a:rect l="l" t="t" r="r" b="b"/>
              <a:pathLst>
                <a:path w="1485" h="285" extrusionOk="0">
                  <a:moveTo>
                    <a:pt x="1484" y="265"/>
                  </a:moveTo>
                  <a:cubicBezTo>
                    <a:pt x="1333" y="275"/>
                    <a:pt x="1172" y="275"/>
                    <a:pt x="1021" y="246"/>
                  </a:cubicBezTo>
                  <a:cubicBezTo>
                    <a:pt x="898" y="237"/>
                    <a:pt x="775" y="228"/>
                    <a:pt x="643" y="218"/>
                  </a:cubicBezTo>
                  <a:cubicBezTo>
                    <a:pt x="539" y="218"/>
                    <a:pt x="435" y="218"/>
                    <a:pt x="331" y="218"/>
                  </a:cubicBezTo>
                  <a:cubicBezTo>
                    <a:pt x="293" y="218"/>
                    <a:pt x="227" y="209"/>
                    <a:pt x="218" y="180"/>
                  </a:cubicBezTo>
                  <a:cubicBezTo>
                    <a:pt x="189" y="86"/>
                    <a:pt x="76" y="114"/>
                    <a:pt x="10" y="67"/>
                  </a:cubicBezTo>
                  <a:cubicBezTo>
                    <a:pt x="0" y="57"/>
                    <a:pt x="10" y="39"/>
                    <a:pt x="10" y="10"/>
                  </a:cubicBezTo>
                  <a:cubicBezTo>
                    <a:pt x="265" y="1"/>
                    <a:pt x="530" y="1"/>
                    <a:pt x="794" y="39"/>
                  </a:cubicBezTo>
                  <a:cubicBezTo>
                    <a:pt x="832" y="39"/>
                    <a:pt x="870" y="48"/>
                    <a:pt x="898" y="67"/>
                  </a:cubicBezTo>
                  <a:cubicBezTo>
                    <a:pt x="1040" y="180"/>
                    <a:pt x="1220" y="190"/>
                    <a:pt x="1380" y="237"/>
                  </a:cubicBezTo>
                  <a:cubicBezTo>
                    <a:pt x="1418" y="246"/>
                    <a:pt x="1446" y="265"/>
                    <a:pt x="1484"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6"/>
            <p:cNvSpPr/>
            <p:nvPr/>
          </p:nvSpPr>
          <p:spPr>
            <a:xfrm>
              <a:off x="7269175" y="3478975"/>
              <a:ext cx="12300" cy="30975"/>
            </a:xfrm>
            <a:custGeom>
              <a:avLst/>
              <a:gdLst/>
              <a:ahLst/>
              <a:cxnLst/>
              <a:rect l="l" t="t" r="r" b="b"/>
              <a:pathLst>
                <a:path w="492" h="1239" extrusionOk="0">
                  <a:moveTo>
                    <a:pt x="123" y="662"/>
                  </a:moveTo>
                  <a:lnTo>
                    <a:pt x="0" y="586"/>
                  </a:lnTo>
                  <a:cubicBezTo>
                    <a:pt x="142" y="435"/>
                    <a:pt x="236" y="256"/>
                    <a:pt x="293" y="57"/>
                  </a:cubicBezTo>
                  <a:cubicBezTo>
                    <a:pt x="340" y="29"/>
                    <a:pt x="388" y="10"/>
                    <a:pt x="444" y="0"/>
                  </a:cubicBezTo>
                  <a:cubicBezTo>
                    <a:pt x="463" y="85"/>
                    <a:pt x="473" y="152"/>
                    <a:pt x="491" y="227"/>
                  </a:cubicBezTo>
                  <a:cubicBezTo>
                    <a:pt x="463" y="265"/>
                    <a:pt x="435" y="303"/>
                    <a:pt x="397" y="331"/>
                  </a:cubicBezTo>
                  <a:cubicBezTo>
                    <a:pt x="350" y="388"/>
                    <a:pt x="312" y="454"/>
                    <a:pt x="293" y="520"/>
                  </a:cubicBezTo>
                  <a:cubicBezTo>
                    <a:pt x="255" y="681"/>
                    <a:pt x="217" y="832"/>
                    <a:pt x="170" y="983"/>
                  </a:cubicBezTo>
                  <a:cubicBezTo>
                    <a:pt x="151" y="1059"/>
                    <a:pt x="123" y="1144"/>
                    <a:pt x="85" y="1219"/>
                  </a:cubicBezTo>
                  <a:cubicBezTo>
                    <a:pt x="85" y="1229"/>
                    <a:pt x="47" y="1229"/>
                    <a:pt x="38" y="1238"/>
                  </a:cubicBezTo>
                  <a:cubicBezTo>
                    <a:pt x="19" y="1238"/>
                    <a:pt x="19" y="1219"/>
                    <a:pt x="19" y="1210"/>
                  </a:cubicBezTo>
                  <a:cubicBezTo>
                    <a:pt x="38" y="1116"/>
                    <a:pt x="57" y="1012"/>
                    <a:pt x="76" y="917"/>
                  </a:cubicBezTo>
                  <a:cubicBezTo>
                    <a:pt x="85" y="832"/>
                    <a:pt x="104" y="756"/>
                    <a:pt x="123" y="6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6"/>
            <p:cNvSpPr/>
            <p:nvPr/>
          </p:nvSpPr>
          <p:spPr>
            <a:xfrm>
              <a:off x="6545475" y="3616000"/>
              <a:ext cx="27675" cy="17975"/>
            </a:xfrm>
            <a:custGeom>
              <a:avLst/>
              <a:gdLst/>
              <a:ahLst/>
              <a:cxnLst/>
              <a:rect l="l" t="t" r="r" b="b"/>
              <a:pathLst>
                <a:path w="1107" h="719" extrusionOk="0">
                  <a:moveTo>
                    <a:pt x="1106" y="643"/>
                  </a:moveTo>
                  <a:cubicBezTo>
                    <a:pt x="1059" y="691"/>
                    <a:pt x="993" y="719"/>
                    <a:pt x="917" y="710"/>
                  </a:cubicBezTo>
                  <a:cubicBezTo>
                    <a:pt x="738" y="719"/>
                    <a:pt x="549" y="691"/>
                    <a:pt x="379" y="634"/>
                  </a:cubicBezTo>
                  <a:cubicBezTo>
                    <a:pt x="256" y="587"/>
                    <a:pt x="161" y="511"/>
                    <a:pt x="76" y="417"/>
                  </a:cubicBezTo>
                  <a:cubicBezTo>
                    <a:pt x="1" y="341"/>
                    <a:pt x="10" y="209"/>
                    <a:pt x="95" y="142"/>
                  </a:cubicBezTo>
                  <a:cubicBezTo>
                    <a:pt x="171" y="48"/>
                    <a:pt x="284" y="1"/>
                    <a:pt x="398" y="10"/>
                  </a:cubicBezTo>
                  <a:cubicBezTo>
                    <a:pt x="435" y="10"/>
                    <a:pt x="473" y="39"/>
                    <a:pt x="464" y="57"/>
                  </a:cubicBezTo>
                  <a:cubicBezTo>
                    <a:pt x="445" y="76"/>
                    <a:pt x="445" y="95"/>
                    <a:pt x="426" y="95"/>
                  </a:cubicBezTo>
                  <a:cubicBezTo>
                    <a:pt x="350" y="124"/>
                    <a:pt x="284" y="161"/>
                    <a:pt x="228" y="209"/>
                  </a:cubicBezTo>
                  <a:cubicBezTo>
                    <a:pt x="180" y="246"/>
                    <a:pt x="171" y="313"/>
                    <a:pt x="218" y="350"/>
                  </a:cubicBezTo>
                  <a:cubicBezTo>
                    <a:pt x="313" y="464"/>
                    <a:pt x="445" y="530"/>
                    <a:pt x="587" y="558"/>
                  </a:cubicBezTo>
                  <a:cubicBezTo>
                    <a:pt x="719" y="587"/>
                    <a:pt x="851" y="606"/>
                    <a:pt x="984"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6"/>
            <p:cNvSpPr/>
            <p:nvPr/>
          </p:nvSpPr>
          <p:spPr>
            <a:xfrm>
              <a:off x="7299400" y="3839750"/>
              <a:ext cx="27675" cy="7350"/>
            </a:xfrm>
            <a:custGeom>
              <a:avLst/>
              <a:gdLst/>
              <a:ahLst/>
              <a:cxnLst/>
              <a:rect l="l" t="t" r="r" b="b"/>
              <a:pathLst>
                <a:path w="1107" h="294" extrusionOk="0">
                  <a:moveTo>
                    <a:pt x="908" y="19"/>
                  </a:moveTo>
                  <a:lnTo>
                    <a:pt x="804" y="123"/>
                  </a:lnTo>
                  <a:lnTo>
                    <a:pt x="1106" y="199"/>
                  </a:lnTo>
                  <a:cubicBezTo>
                    <a:pt x="1088" y="208"/>
                    <a:pt x="1078" y="218"/>
                    <a:pt x="1059" y="218"/>
                  </a:cubicBezTo>
                  <a:cubicBezTo>
                    <a:pt x="955" y="246"/>
                    <a:pt x="851" y="265"/>
                    <a:pt x="747" y="284"/>
                  </a:cubicBezTo>
                  <a:cubicBezTo>
                    <a:pt x="700" y="293"/>
                    <a:pt x="653" y="293"/>
                    <a:pt x="606" y="284"/>
                  </a:cubicBezTo>
                  <a:cubicBezTo>
                    <a:pt x="435" y="246"/>
                    <a:pt x="265" y="227"/>
                    <a:pt x="86" y="237"/>
                  </a:cubicBezTo>
                  <a:cubicBezTo>
                    <a:pt x="67" y="227"/>
                    <a:pt x="48" y="227"/>
                    <a:pt x="29" y="218"/>
                  </a:cubicBezTo>
                  <a:cubicBezTo>
                    <a:pt x="10" y="208"/>
                    <a:pt x="1" y="171"/>
                    <a:pt x="20" y="152"/>
                  </a:cubicBezTo>
                  <a:cubicBezTo>
                    <a:pt x="48" y="123"/>
                    <a:pt x="76" y="95"/>
                    <a:pt x="105" y="86"/>
                  </a:cubicBezTo>
                  <a:cubicBezTo>
                    <a:pt x="360" y="57"/>
                    <a:pt x="606" y="29"/>
                    <a:pt x="851" y="0"/>
                  </a:cubicBezTo>
                  <a:cubicBezTo>
                    <a:pt x="861" y="0"/>
                    <a:pt x="870" y="10"/>
                    <a:pt x="908"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6"/>
            <p:cNvSpPr/>
            <p:nvPr/>
          </p:nvSpPr>
          <p:spPr>
            <a:xfrm>
              <a:off x="6374425" y="4497975"/>
              <a:ext cx="47975" cy="6875"/>
            </a:xfrm>
            <a:custGeom>
              <a:avLst/>
              <a:gdLst/>
              <a:ahLst/>
              <a:cxnLst/>
              <a:rect l="l" t="t" r="r" b="b"/>
              <a:pathLst>
                <a:path w="1919" h="275" extrusionOk="0">
                  <a:moveTo>
                    <a:pt x="1919" y="58"/>
                  </a:moveTo>
                  <a:lnTo>
                    <a:pt x="1163" y="133"/>
                  </a:lnTo>
                  <a:cubicBezTo>
                    <a:pt x="1059" y="143"/>
                    <a:pt x="955" y="152"/>
                    <a:pt x="851" y="162"/>
                  </a:cubicBezTo>
                  <a:lnTo>
                    <a:pt x="123" y="256"/>
                  </a:lnTo>
                  <a:cubicBezTo>
                    <a:pt x="38" y="275"/>
                    <a:pt x="0" y="256"/>
                    <a:pt x="10" y="228"/>
                  </a:cubicBezTo>
                  <a:cubicBezTo>
                    <a:pt x="19" y="171"/>
                    <a:pt x="76" y="162"/>
                    <a:pt x="114" y="162"/>
                  </a:cubicBezTo>
                  <a:cubicBezTo>
                    <a:pt x="511" y="86"/>
                    <a:pt x="908" y="39"/>
                    <a:pt x="1295" y="10"/>
                  </a:cubicBezTo>
                  <a:cubicBezTo>
                    <a:pt x="1475" y="10"/>
                    <a:pt x="1654" y="10"/>
                    <a:pt x="1824" y="1"/>
                  </a:cubicBezTo>
                  <a:cubicBezTo>
                    <a:pt x="1862" y="1"/>
                    <a:pt x="1900" y="29"/>
                    <a:pt x="1909"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6"/>
            <p:cNvSpPr/>
            <p:nvPr/>
          </p:nvSpPr>
          <p:spPr>
            <a:xfrm>
              <a:off x="6409875" y="4472700"/>
              <a:ext cx="35700" cy="15375"/>
            </a:xfrm>
            <a:custGeom>
              <a:avLst/>
              <a:gdLst/>
              <a:ahLst/>
              <a:cxnLst/>
              <a:rect l="l" t="t" r="r" b="b"/>
              <a:pathLst>
                <a:path w="1428" h="615" extrusionOk="0">
                  <a:moveTo>
                    <a:pt x="180" y="1"/>
                  </a:moveTo>
                  <a:cubicBezTo>
                    <a:pt x="208" y="20"/>
                    <a:pt x="217" y="67"/>
                    <a:pt x="198" y="95"/>
                  </a:cubicBezTo>
                  <a:cubicBezTo>
                    <a:pt x="161" y="142"/>
                    <a:pt x="151" y="209"/>
                    <a:pt x="170" y="256"/>
                  </a:cubicBezTo>
                  <a:cubicBezTo>
                    <a:pt x="208" y="331"/>
                    <a:pt x="265" y="379"/>
                    <a:pt x="340" y="398"/>
                  </a:cubicBezTo>
                  <a:cubicBezTo>
                    <a:pt x="548" y="464"/>
                    <a:pt x="766" y="492"/>
                    <a:pt x="973" y="473"/>
                  </a:cubicBezTo>
                  <a:cubicBezTo>
                    <a:pt x="1077" y="464"/>
                    <a:pt x="1191" y="445"/>
                    <a:pt x="1295" y="426"/>
                  </a:cubicBezTo>
                  <a:lnTo>
                    <a:pt x="1427" y="426"/>
                  </a:lnTo>
                  <a:cubicBezTo>
                    <a:pt x="1389" y="464"/>
                    <a:pt x="1361" y="502"/>
                    <a:pt x="1333" y="511"/>
                  </a:cubicBezTo>
                  <a:cubicBezTo>
                    <a:pt x="1115" y="596"/>
                    <a:pt x="879" y="615"/>
                    <a:pt x="643" y="587"/>
                  </a:cubicBezTo>
                  <a:cubicBezTo>
                    <a:pt x="558" y="568"/>
                    <a:pt x="473" y="549"/>
                    <a:pt x="387" y="539"/>
                  </a:cubicBezTo>
                  <a:cubicBezTo>
                    <a:pt x="293" y="520"/>
                    <a:pt x="198" y="473"/>
                    <a:pt x="132" y="407"/>
                  </a:cubicBezTo>
                  <a:cubicBezTo>
                    <a:pt x="9" y="322"/>
                    <a:pt x="0" y="142"/>
                    <a:pt x="104" y="48"/>
                  </a:cubicBezTo>
                  <a:cubicBezTo>
                    <a:pt x="123" y="29"/>
                    <a:pt x="151" y="10"/>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7295850" y="3517950"/>
              <a:ext cx="32175" cy="39250"/>
            </a:xfrm>
            <a:custGeom>
              <a:avLst/>
              <a:gdLst/>
              <a:ahLst/>
              <a:cxnLst/>
              <a:rect l="l" t="t" r="r" b="b"/>
              <a:pathLst>
                <a:path w="1287" h="1570" extrusionOk="0">
                  <a:moveTo>
                    <a:pt x="1" y="1570"/>
                  </a:moveTo>
                  <a:cubicBezTo>
                    <a:pt x="1" y="1503"/>
                    <a:pt x="29" y="1447"/>
                    <a:pt x="67" y="1399"/>
                  </a:cubicBezTo>
                  <a:cubicBezTo>
                    <a:pt x="190" y="1191"/>
                    <a:pt x="341" y="993"/>
                    <a:pt x="511" y="813"/>
                  </a:cubicBezTo>
                  <a:cubicBezTo>
                    <a:pt x="681" y="634"/>
                    <a:pt x="861" y="445"/>
                    <a:pt x="1031" y="265"/>
                  </a:cubicBezTo>
                  <a:cubicBezTo>
                    <a:pt x="1107" y="180"/>
                    <a:pt x="1173" y="86"/>
                    <a:pt x="1248" y="10"/>
                  </a:cubicBezTo>
                  <a:cubicBezTo>
                    <a:pt x="1258" y="1"/>
                    <a:pt x="1267" y="1"/>
                    <a:pt x="1277" y="10"/>
                  </a:cubicBezTo>
                  <a:cubicBezTo>
                    <a:pt x="1277" y="10"/>
                    <a:pt x="1286" y="20"/>
                    <a:pt x="1286" y="29"/>
                  </a:cubicBezTo>
                  <a:cubicBezTo>
                    <a:pt x="1277" y="57"/>
                    <a:pt x="1258" y="95"/>
                    <a:pt x="1239" y="124"/>
                  </a:cubicBezTo>
                  <a:cubicBezTo>
                    <a:pt x="1173" y="228"/>
                    <a:pt x="1097" y="322"/>
                    <a:pt x="1012" y="417"/>
                  </a:cubicBezTo>
                  <a:cubicBezTo>
                    <a:pt x="918" y="530"/>
                    <a:pt x="814" y="634"/>
                    <a:pt x="710" y="747"/>
                  </a:cubicBezTo>
                  <a:cubicBezTo>
                    <a:pt x="502" y="965"/>
                    <a:pt x="313" y="1191"/>
                    <a:pt x="133" y="1437"/>
                  </a:cubicBezTo>
                  <a:cubicBezTo>
                    <a:pt x="105" y="1484"/>
                    <a:pt x="86" y="1560"/>
                    <a:pt x="1" y="1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6"/>
            <p:cNvSpPr/>
            <p:nvPr/>
          </p:nvSpPr>
          <p:spPr>
            <a:xfrm>
              <a:off x="6348425" y="4527050"/>
              <a:ext cx="26725" cy="23650"/>
            </a:xfrm>
            <a:custGeom>
              <a:avLst/>
              <a:gdLst/>
              <a:ahLst/>
              <a:cxnLst/>
              <a:rect l="l" t="t" r="r" b="b"/>
              <a:pathLst>
                <a:path w="1069" h="946" extrusionOk="0">
                  <a:moveTo>
                    <a:pt x="1069" y="945"/>
                  </a:moveTo>
                  <a:cubicBezTo>
                    <a:pt x="851" y="945"/>
                    <a:pt x="625" y="908"/>
                    <a:pt x="417" y="841"/>
                  </a:cubicBezTo>
                  <a:cubicBezTo>
                    <a:pt x="332" y="804"/>
                    <a:pt x="237" y="766"/>
                    <a:pt x="162" y="709"/>
                  </a:cubicBezTo>
                  <a:cubicBezTo>
                    <a:pt x="76" y="662"/>
                    <a:pt x="20" y="577"/>
                    <a:pt x="29" y="473"/>
                  </a:cubicBezTo>
                  <a:cubicBezTo>
                    <a:pt x="1" y="312"/>
                    <a:pt x="58" y="142"/>
                    <a:pt x="162" y="0"/>
                  </a:cubicBezTo>
                  <a:cubicBezTo>
                    <a:pt x="209" y="57"/>
                    <a:pt x="152" y="104"/>
                    <a:pt x="152" y="161"/>
                  </a:cubicBezTo>
                  <a:lnTo>
                    <a:pt x="152" y="463"/>
                  </a:lnTo>
                  <a:cubicBezTo>
                    <a:pt x="152" y="530"/>
                    <a:pt x="190" y="586"/>
                    <a:pt x="247" y="624"/>
                  </a:cubicBezTo>
                  <a:cubicBezTo>
                    <a:pt x="332" y="671"/>
                    <a:pt x="417" y="709"/>
                    <a:pt x="511" y="737"/>
                  </a:cubicBezTo>
                  <a:cubicBezTo>
                    <a:pt x="681" y="794"/>
                    <a:pt x="842" y="841"/>
                    <a:pt x="1003" y="898"/>
                  </a:cubicBezTo>
                  <a:cubicBezTo>
                    <a:pt x="1031" y="908"/>
                    <a:pt x="1050" y="936"/>
                    <a:pt x="1069" y="9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6"/>
            <p:cNvSpPr/>
            <p:nvPr/>
          </p:nvSpPr>
          <p:spPr>
            <a:xfrm>
              <a:off x="6834900" y="4573350"/>
              <a:ext cx="3800" cy="35000"/>
            </a:xfrm>
            <a:custGeom>
              <a:avLst/>
              <a:gdLst/>
              <a:ahLst/>
              <a:cxnLst/>
              <a:rect l="l" t="t" r="r" b="b"/>
              <a:pathLst>
                <a:path w="152" h="1400" extrusionOk="0">
                  <a:moveTo>
                    <a:pt x="1" y="700"/>
                  </a:moveTo>
                  <a:cubicBezTo>
                    <a:pt x="1" y="502"/>
                    <a:pt x="10" y="313"/>
                    <a:pt x="20" y="114"/>
                  </a:cubicBezTo>
                  <a:cubicBezTo>
                    <a:pt x="20" y="76"/>
                    <a:pt x="29" y="38"/>
                    <a:pt x="39" y="10"/>
                  </a:cubicBezTo>
                  <a:cubicBezTo>
                    <a:pt x="48" y="1"/>
                    <a:pt x="57" y="1"/>
                    <a:pt x="57" y="1"/>
                  </a:cubicBezTo>
                  <a:cubicBezTo>
                    <a:pt x="76" y="1"/>
                    <a:pt x="105" y="10"/>
                    <a:pt x="114" y="20"/>
                  </a:cubicBezTo>
                  <a:cubicBezTo>
                    <a:pt x="124" y="57"/>
                    <a:pt x="133" y="105"/>
                    <a:pt x="143" y="152"/>
                  </a:cubicBezTo>
                  <a:cubicBezTo>
                    <a:pt x="143" y="369"/>
                    <a:pt x="143" y="596"/>
                    <a:pt x="143" y="813"/>
                  </a:cubicBezTo>
                  <a:cubicBezTo>
                    <a:pt x="143" y="955"/>
                    <a:pt x="152" y="1087"/>
                    <a:pt x="143" y="1229"/>
                  </a:cubicBezTo>
                  <a:cubicBezTo>
                    <a:pt x="152" y="1286"/>
                    <a:pt x="133" y="1343"/>
                    <a:pt x="95" y="1390"/>
                  </a:cubicBezTo>
                  <a:cubicBezTo>
                    <a:pt x="95" y="1390"/>
                    <a:pt x="86" y="1399"/>
                    <a:pt x="76" y="1399"/>
                  </a:cubicBezTo>
                  <a:cubicBezTo>
                    <a:pt x="57" y="1399"/>
                    <a:pt x="29" y="1399"/>
                    <a:pt x="29" y="1380"/>
                  </a:cubicBezTo>
                  <a:cubicBezTo>
                    <a:pt x="10" y="1343"/>
                    <a:pt x="1" y="1295"/>
                    <a:pt x="1" y="1248"/>
                  </a:cubicBezTo>
                  <a:lnTo>
                    <a:pt x="1" y="69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6"/>
            <p:cNvSpPr/>
            <p:nvPr/>
          </p:nvSpPr>
          <p:spPr>
            <a:xfrm>
              <a:off x="6532950" y="4545700"/>
              <a:ext cx="19400" cy="17750"/>
            </a:xfrm>
            <a:custGeom>
              <a:avLst/>
              <a:gdLst/>
              <a:ahLst/>
              <a:cxnLst/>
              <a:rect l="l" t="t" r="r" b="b"/>
              <a:pathLst>
                <a:path w="776" h="710" extrusionOk="0">
                  <a:moveTo>
                    <a:pt x="776" y="634"/>
                  </a:moveTo>
                  <a:cubicBezTo>
                    <a:pt x="747" y="662"/>
                    <a:pt x="738" y="672"/>
                    <a:pt x="729" y="672"/>
                  </a:cubicBezTo>
                  <a:lnTo>
                    <a:pt x="417" y="700"/>
                  </a:lnTo>
                  <a:cubicBezTo>
                    <a:pt x="398" y="710"/>
                    <a:pt x="379" y="710"/>
                    <a:pt x="360" y="700"/>
                  </a:cubicBezTo>
                  <a:cubicBezTo>
                    <a:pt x="218" y="691"/>
                    <a:pt x="95" y="615"/>
                    <a:pt x="20" y="502"/>
                  </a:cubicBezTo>
                  <a:cubicBezTo>
                    <a:pt x="10" y="483"/>
                    <a:pt x="1" y="455"/>
                    <a:pt x="1" y="426"/>
                  </a:cubicBezTo>
                  <a:cubicBezTo>
                    <a:pt x="1" y="379"/>
                    <a:pt x="1" y="332"/>
                    <a:pt x="1" y="284"/>
                  </a:cubicBezTo>
                  <a:cubicBezTo>
                    <a:pt x="10" y="133"/>
                    <a:pt x="76" y="48"/>
                    <a:pt x="256" y="1"/>
                  </a:cubicBezTo>
                  <a:cubicBezTo>
                    <a:pt x="275" y="1"/>
                    <a:pt x="294" y="1"/>
                    <a:pt x="303" y="10"/>
                  </a:cubicBezTo>
                  <a:cubicBezTo>
                    <a:pt x="332" y="20"/>
                    <a:pt x="322" y="58"/>
                    <a:pt x="303" y="86"/>
                  </a:cubicBezTo>
                  <a:cubicBezTo>
                    <a:pt x="265" y="114"/>
                    <a:pt x="237" y="143"/>
                    <a:pt x="199" y="180"/>
                  </a:cubicBezTo>
                  <a:cubicBezTo>
                    <a:pt x="180" y="209"/>
                    <a:pt x="161" y="237"/>
                    <a:pt x="152" y="275"/>
                  </a:cubicBezTo>
                  <a:cubicBezTo>
                    <a:pt x="124" y="417"/>
                    <a:pt x="218" y="549"/>
                    <a:pt x="360" y="549"/>
                  </a:cubicBezTo>
                  <a:cubicBezTo>
                    <a:pt x="398" y="549"/>
                    <a:pt x="436" y="549"/>
                    <a:pt x="483" y="558"/>
                  </a:cubicBezTo>
                  <a:cubicBezTo>
                    <a:pt x="577" y="568"/>
                    <a:pt x="681" y="596"/>
                    <a:pt x="776" y="6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6"/>
            <p:cNvSpPr/>
            <p:nvPr/>
          </p:nvSpPr>
          <p:spPr>
            <a:xfrm>
              <a:off x="7297525" y="3472125"/>
              <a:ext cx="17725" cy="31200"/>
            </a:xfrm>
            <a:custGeom>
              <a:avLst/>
              <a:gdLst/>
              <a:ahLst/>
              <a:cxnLst/>
              <a:rect l="l" t="t" r="r" b="b"/>
              <a:pathLst>
                <a:path w="709" h="1248" extrusionOk="0">
                  <a:moveTo>
                    <a:pt x="38" y="1248"/>
                  </a:moveTo>
                  <a:cubicBezTo>
                    <a:pt x="10" y="1229"/>
                    <a:pt x="0" y="1182"/>
                    <a:pt x="28" y="1153"/>
                  </a:cubicBezTo>
                  <a:cubicBezTo>
                    <a:pt x="95" y="1030"/>
                    <a:pt x="161" y="926"/>
                    <a:pt x="227" y="813"/>
                  </a:cubicBezTo>
                  <a:cubicBezTo>
                    <a:pt x="312" y="709"/>
                    <a:pt x="359" y="577"/>
                    <a:pt x="369" y="435"/>
                  </a:cubicBezTo>
                  <a:cubicBezTo>
                    <a:pt x="388" y="293"/>
                    <a:pt x="407" y="161"/>
                    <a:pt x="435" y="29"/>
                  </a:cubicBezTo>
                  <a:cubicBezTo>
                    <a:pt x="444" y="10"/>
                    <a:pt x="454" y="0"/>
                    <a:pt x="473" y="0"/>
                  </a:cubicBezTo>
                  <a:cubicBezTo>
                    <a:pt x="492" y="0"/>
                    <a:pt x="510" y="10"/>
                    <a:pt x="520" y="29"/>
                  </a:cubicBezTo>
                  <a:cubicBezTo>
                    <a:pt x="529" y="57"/>
                    <a:pt x="539" y="95"/>
                    <a:pt x="539" y="133"/>
                  </a:cubicBezTo>
                  <a:cubicBezTo>
                    <a:pt x="539" y="199"/>
                    <a:pt x="539" y="274"/>
                    <a:pt x="529" y="369"/>
                  </a:cubicBezTo>
                  <a:cubicBezTo>
                    <a:pt x="577" y="331"/>
                    <a:pt x="614" y="293"/>
                    <a:pt x="643" y="274"/>
                  </a:cubicBezTo>
                  <a:cubicBezTo>
                    <a:pt x="652" y="274"/>
                    <a:pt x="681" y="274"/>
                    <a:pt x="690" y="284"/>
                  </a:cubicBezTo>
                  <a:cubicBezTo>
                    <a:pt x="709" y="293"/>
                    <a:pt x="690" y="293"/>
                    <a:pt x="690" y="303"/>
                  </a:cubicBezTo>
                  <a:cubicBezTo>
                    <a:pt x="690" y="312"/>
                    <a:pt x="690" y="322"/>
                    <a:pt x="681" y="331"/>
                  </a:cubicBezTo>
                  <a:cubicBezTo>
                    <a:pt x="567" y="473"/>
                    <a:pt x="454" y="624"/>
                    <a:pt x="350" y="775"/>
                  </a:cubicBezTo>
                  <a:cubicBezTo>
                    <a:pt x="246" y="926"/>
                    <a:pt x="142" y="1087"/>
                    <a:pt x="47" y="1248"/>
                  </a:cubicBezTo>
                  <a:cubicBezTo>
                    <a:pt x="47" y="1248"/>
                    <a:pt x="47" y="1248"/>
                    <a:pt x="38" y="12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6"/>
            <p:cNvSpPr/>
            <p:nvPr/>
          </p:nvSpPr>
          <p:spPr>
            <a:xfrm>
              <a:off x="7139925" y="4574050"/>
              <a:ext cx="4275" cy="33125"/>
            </a:xfrm>
            <a:custGeom>
              <a:avLst/>
              <a:gdLst/>
              <a:ahLst/>
              <a:cxnLst/>
              <a:rect l="l" t="t" r="r" b="b"/>
              <a:pathLst>
                <a:path w="171" h="1325" extrusionOk="0">
                  <a:moveTo>
                    <a:pt x="171" y="1088"/>
                  </a:moveTo>
                  <a:cubicBezTo>
                    <a:pt x="105" y="1154"/>
                    <a:pt x="142" y="1239"/>
                    <a:pt x="105" y="1296"/>
                  </a:cubicBezTo>
                  <a:cubicBezTo>
                    <a:pt x="95" y="1315"/>
                    <a:pt x="76" y="1324"/>
                    <a:pt x="57" y="1324"/>
                  </a:cubicBezTo>
                  <a:cubicBezTo>
                    <a:pt x="38" y="1315"/>
                    <a:pt x="29" y="1305"/>
                    <a:pt x="19" y="1296"/>
                  </a:cubicBezTo>
                  <a:cubicBezTo>
                    <a:pt x="1" y="1277"/>
                    <a:pt x="1" y="1258"/>
                    <a:pt x="1" y="1239"/>
                  </a:cubicBezTo>
                  <a:cubicBezTo>
                    <a:pt x="10" y="889"/>
                    <a:pt x="10" y="540"/>
                    <a:pt x="19" y="190"/>
                  </a:cubicBezTo>
                  <a:cubicBezTo>
                    <a:pt x="10" y="124"/>
                    <a:pt x="38" y="48"/>
                    <a:pt x="86" y="1"/>
                  </a:cubicBezTo>
                  <a:cubicBezTo>
                    <a:pt x="86" y="58"/>
                    <a:pt x="105" y="114"/>
                    <a:pt x="105" y="162"/>
                  </a:cubicBezTo>
                  <a:cubicBezTo>
                    <a:pt x="105" y="313"/>
                    <a:pt x="105" y="464"/>
                    <a:pt x="105" y="606"/>
                  </a:cubicBezTo>
                  <a:cubicBezTo>
                    <a:pt x="105" y="710"/>
                    <a:pt x="114" y="814"/>
                    <a:pt x="152" y="908"/>
                  </a:cubicBezTo>
                  <a:cubicBezTo>
                    <a:pt x="161" y="974"/>
                    <a:pt x="171" y="1031"/>
                    <a:pt x="161" y="10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6"/>
            <p:cNvSpPr/>
            <p:nvPr/>
          </p:nvSpPr>
          <p:spPr>
            <a:xfrm>
              <a:off x="7040450" y="3489850"/>
              <a:ext cx="7600" cy="31200"/>
            </a:xfrm>
            <a:custGeom>
              <a:avLst/>
              <a:gdLst/>
              <a:ahLst/>
              <a:cxnLst/>
              <a:rect l="l" t="t" r="r" b="b"/>
              <a:pathLst>
                <a:path w="304" h="1248" extrusionOk="0">
                  <a:moveTo>
                    <a:pt x="209" y="10"/>
                  </a:moveTo>
                  <a:cubicBezTo>
                    <a:pt x="247" y="0"/>
                    <a:pt x="284" y="28"/>
                    <a:pt x="284" y="66"/>
                  </a:cubicBezTo>
                  <a:cubicBezTo>
                    <a:pt x="303" y="113"/>
                    <a:pt x="303" y="161"/>
                    <a:pt x="294" y="208"/>
                  </a:cubicBezTo>
                  <a:cubicBezTo>
                    <a:pt x="209" y="520"/>
                    <a:pt x="180" y="851"/>
                    <a:pt x="114" y="1181"/>
                  </a:cubicBezTo>
                  <a:cubicBezTo>
                    <a:pt x="114" y="1191"/>
                    <a:pt x="105" y="1210"/>
                    <a:pt x="95" y="1219"/>
                  </a:cubicBezTo>
                  <a:cubicBezTo>
                    <a:pt x="76" y="1238"/>
                    <a:pt x="67" y="1248"/>
                    <a:pt x="48" y="1248"/>
                  </a:cubicBezTo>
                  <a:cubicBezTo>
                    <a:pt x="29" y="1248"/>
                    <a:pt x="10" y="1229"/>
                    <a:pt x="1" y="1210"/>
                  </a:cubicBezTo>
                  <a:cubicBezTo>
                    <a:pt x="1" y="1163"/>
                    <a:pt x="1" y="1106"/>
                    <a:pt x="1" y="1049"/>
                  </a:cubicBezTo>
                  <a:cubicBezTo>
                    <a:pt x="67" y="718"/>
                    <a:pt x="124" y="388"/>
                    <a:pt x="190" y="47"/>
                  </a:cubicBezTo>
                  <a:cubicBezTo>
                    <a:pt x="190" y="38"/>
                    <a:pt x="199" y="19"/>
                    <a:pt x="209"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6"/>
            <p:cNvSpPr/>
            <p:nvPr/>
          </p:nvSpPr>
          <p:spPr>
            <a:xfrm>
              <a:off x="7220500" y="3485825"/>
              <a:ext cx="9000" cy="28150"/>
            </a:xfrm>
            <a:custGeom>
              <a:avLst/>
              <a:gdLst/>
              <a:ahLst/>
              <a:cxnLst/>
              <a:rect l="l" t="t" r="r" b="b"/>
              <a:pathLst>
                <a:path w="360" h="1126" extrusionOk="0">
                  <a:moveTo>
                    <a:pt x="161" y="0"/>
                  </a:moveTo>
                  <a:cubicBezTo>
                    <a:pt x="180" y="104"/>
                    <a:pt x="199" y="218"/>
                    <a:pt x="199" y="322"/>
                  </a:cubicBezTo>
                  <a:cubicBezTo>
                    <a:pt x="265" y="331"/>
                    <a:pt x="265" y="274"/>
                    <a:pt x="293" y="246"/>
                  </a:cubicBezTo>
                  <a:cubicBezTo>
                    <a:pt x="303" y="237"/>
                    <a:pt x="312" y="237"/>
                    <a:pt x="322" y="237"/>
                  </a:cubicBezTo>
                  <a:cubicBezTo>
                    <a:pt x="322" y="237"/>
                    <a:pt x="350" y="256"/>
                    <a:pt x="350" y="265"/>
                  </a:cubicBezTo>
                  <a:cubicBezTo>
                    <a:pt x="359" y="303"/>
                    <a:pt x="350" y="341"/>
                    <a:pt x="340" y="378"/>
                  </a:cubicBezTo>
                  <a:cubicBezTo>
                    <a:pt x="246" y="615"/>
                    <a:pt x="161" y="851"/>
                    <a:pt x="85" y="1106"/>
                  </a:cubicBezTo>
                  <a:cubicBezTo>
                    <a:pt x="85" y="1116"/>
                    <a:pt x="57" y="1125"/>
                    <a:pt x="38" y="1125"/>
                  </a:cubicBezTo>
                  <a:cubicBezTo>
                    <a:pt x="29" y="1125"/>
                    <a:pt x="10" y="1106"/>
                    <a:pt x="10" y="1087"/>
                  </a:cubicBezTo>
                  <a:cubicBezTo>
                    <a:pt x="0" y="1012"/>
                    <a:pt x="10" y="927"/>
                    <a:pt x="19" y="842"/>
                  </a:cubicBezTo>
                  <a:cubicBezTo>
                    <a:pt x="85" y="586"/>
                    <a:pt x="114" y="322"/>
                    <a:pt x="123" y="57"/>
                  </a:cubicBezTo>
                  <a:cubicBezTo>
                    <a:pt x="133" y="38"/>
                    <a:pt x="142" y="19"/>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6"/>
            <p:cNvSpPr/>
            <p:nvPr/>
          </p:nvSpPr>
          <p:spPr>
            <a:xfrm>
              <a:off x="7041650" y="4553500"/>
              <a:ext cx="6400" cy="29100"/>
            </a:xfrm>
            <a:custGeom>
              <a:avLst/>
              <a:gdLst/>
              <a:ahLst/>
              <a:cxnLst/>
              <a:rect l="l" t="t" r="r" b="b"/>
              <a:pathLst>
                <a:path w="256" h="1164" extrusionOk="0">
                  <a:moveTo>
                    <a:pt x="38" y="388"/>
                  </a:moveTo>
                  <a:cubicBezTo>
                    <a:pt x="104" y="521"/>
                    <a:pt x="66" y="643"/>
                    <a:pt x="95" y="776"/>
                  </a:cubicBezTo>
                  <a:cubicBezTo>
                    <a:pt x="132" y="502"/>
                    <a:pt x="170" y="256"/>
                    <a:pt x="208" y="1"/>
                  </a:cubicBezTo>
                  <a:cubicBezTo>
                    <a:pt x="255" y="10"/>
                    <a:pt x="246" y="48"/>
                    <a:pt x="246" y="76"/>
                  </a:cubicBezTo>
                  <a:cubicBezTo>
                    <a:pt x="246" y="275"/>
                    <a:pt x="236" y="473"/>
                    <a:pt x="227" y="681"/>
                  </a:cubicBezTo>
                  <a:cubicBezTo>
                    <a:pt x="227" y="785"/>
                    <a:pt x="208" y="899"/>
                    <a:pt x="189" y="1003"/>
                  </a:cubicBezTo>
                  <a:cubicBezTo>
                    <a:pt x="189" y="1040"/>
                    <a:pt x="180" y="1078"/>
                    <a:pt x="170" y="1116"/>
                  </a:cubicBezTo>
                  <a:cubicBezTo>
                    <a:pt x="151" y="1135"/>
                    <a:pt x="132" y="1154"/>
                    <a:pt x="104" y="1163"/>
                  </a:cubicBezTo>
                  <a:cubicBezTo>
                    <a:pt x="95" y="1163"/>
                    <a:pt x="66" y="1144"/>
                    <a:pt x="66" y="1125"/>
                  </a:cubicBezTo>
                  <a:cubicBezTo>
                    <a:pt x="38" y="1040"/>
                    <a:pt x="19" y="955"/>
                    <a:pt x="0" y="861"/>
                  </a:cubicBezTo>
                  <a:cubicBezTo>
                    <a:pt x="0" y="738"/>
                    <a:pt x="0" y="606"/>
                    <a:pt x="0" y="473"/>
                  </a:cubicBezTo>
                  <a:cubicBezTo>
                    <a:pt x="10" y="445"/>
                    <a:pt x="19" y="417"/>
                    <a:pt x="38"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6"/>
            <p:cNvSpPr/>
            <p:nvPr/>
          </p:nvSpPr>
          <p:spPr>
            <a:xfrm>
              <a:off x="7321625" y="4340875"/>
              <a:ext cx="31450" cy="4500"/>
            </a:xfrm>
            <a:custGeom>
              <a:avLst/>
              <a:gdLst/>
              <a:ahLst/>
              <a:cxnLst/>
              <a:rect l="l" t="t" r="r" b="b"/>
              <a:pathLst>
                <a:path w="1258" h="180" extrusionOk="0">
                  <a:moveTo>
                    <a:pt x="652" y="29"/>
                  </a:moveTo>
                  <a:cubicBezTo>
                    <a:pt x="756" y="29"/>
                    <a:pt x="860" y="29"/>
                    <a:pt x="964" y="38"/>
                  </a:cubicBezTo>
                  <a:cubicBezTo>
                    <a:pt x="1068" y="38"/>
                    <a:pt x="1172" y="76"/>
                    <a:pt x="1257" y="142"/>
                  </a:cubicBezTo>
                  <a:cubicBezTo>
                    <a:pt x="1238" y="161"/>
                    <a:pt x="1229" y="170"/>
                    <a:pt x="1219" y="170"/>
                  </a:cubicBezTo>
                  <a:cubicBezTo>
                    <a:pt x="1163" y="180"/>
                    <a:pt x="1096" y="180"/>
                    <a:pt x="1040" y="170"/>
                  </a:cubicBezTo>
                  <a:cubicBezTo>
                    <a:pt x="747" y="161"/>
                    <a:pt x="454" y="151"/>
                    <a:pt x="151" y="133"/>
                  </a:cubicBezTo>
                  <a:cubicBezTo>
                    <a:pt x="104" y="133"/>
                    <a:pt x="57" y="123"/>
                    <a:pt x="0" y="114"/>
                  </a:cubicBezTo>
                  <a:cubicBezTo>
                    <a:pt x="66" y="38"/>
                    <a:pt x="170" y="0"/>
                    <a:pt x="265" y="10"/>
                  </a:cubicBezTo>
                  <a:lnTo>
                    <a:pt x="473" y="10"/>
                  </a:lnTo>
                  <a:lnTo>
                    <a:pt x="473" y="10"/>
                  </a:lnTo>
                  <a:cubicBezTo>
                    <a:pt x="520" y="66"/>
                    <a:pt x="605" y="66"/>
                    <a:pt x="652"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6"/>
            <p:cNvSpPr/>
            <p:nvPr/>
          </p:nvSpPr>
          <p:spPr>
            <a:xfrm>
              <a:off x="6498925" y="4506975"/>
              <a:ext cx="14675" cy="30725"/>
            </a:xfrm>
            <a:custGeom>
              <a:avLst/>
              <a:gdLst/>
              <a:ahLst/>
              <a:cxnLst/>
              <a:rect l="l" t="t" r="r" b="b"/>
              <a:pathLst>
                <a:path w="587" h="1229" extrusionOk="0">
                  <a:moveTo>
                    <a:pt x="77" y="0"/>
                  </a:moveTo>
                  <a:cubicBezTo>
                    <a:pt x="133" y="0"/>
                    <a:pt x="171" y="0"/>
                    <a:pt x="190" y="0"/>
                  </a:cubicBezTo>
                  <a:cubicBezTo>
                    <a:pt x="436" y="180"/>
                    <a:pt x="587" y="406"/>
                    <a:pt x="558" y="709"/>
                  </a:cubicBezTo>
                  <a:cubicBezTo>
                    <a:pt x="549" y="756"/>
                    <a:pt x="540" y="803"/>
                    <a:pt x="511" y="841"/>
                  </a:cubicBezTo>
                  <a:cubicBezTo>
                    <a:pt x="388" y="1011"/>
                    <a:pt x="228" y="1144"/>
                    <a:pt x="39" y="1229"/>
                  </a:cubicBezTo>
                  <a:lnTo>
                    <a:pt x="10" y="1229"/>
                  </a:lnTo>
                  <a:cubicBezTo>
                    <a:pt x="10" y="1229"/>
                    <a:pt x="1" y="1191"/>
                    <a:pt x="10" y="1181"/>
                  </a:cubicBezTo>
                  <a:cubicBezTo>
                    <a:pt x="39" y="1153"/>
                    <a:pt x="67" y="1134"/>
                    <a:pt x="105" y="1115"/>
                  </a:cubicBezTo>
                  <a:cubicBezTo>
                    <a:pt x="199" y="1049"/>
                    <a:pt x="294" y="964"/>
                    <a:pt x="369" y="869"/>
                  </a:cubicBezTo>
                  <a:cubicBezTo>
                    <a:pt x="417" y="822"/>
                    <a:pt x="436" y="756"/>
                    <a:pt x="445" y="690"/>
                  </a:cubicBezTo>
                  <a:cubicBezTo>
                    <a:pt x="464" y="510"/>
                    <a:pt x="407" y="340"/>
                    <a:pt x="275" y="208"/>
                  </a:cubicBezTo>
                  <a:cubicBezTo>
                    <a:pt x="218" y="142"/>
                    <a:pt x="152" y="76"/>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6"/>
            <p:cNvSpPr/>
            <p:nvPr/>
          </p:nvSpPr>
          <p:spPr>
            <a:xfrm>
              <a:off x="7006675" y="4562475"/>
              <a:ext cx="5925" cy="36650"/>
            </a:xfrm>
            <a:custGeom>
              <a:avLst/>
              <a:gdLst/>
              <a:ahLst/>
              <a:cxnLst/>
              <a:rect l="l" t="t" r="r" b="b"/>
              <a:pathLst>
                <a:path w="237" h="1466" extrusionOk="0">
                  <a:moveTo>
                    <a:pt x="199" y="1"/>
                  </a:moveTo>
                  <a:cubicBezTo>
                    <a:pt x="227" y="67"/>
                    <a:pt x="237" y="133"/>
                    <a:pt x="227" y="209"/>
                  </a:cubicBezTo>
                  <a:cubicBezTo>
                    <a:pt x="227" y="313"/>
                    <a:pt x="218" y="426"/>
                    <a:pt x="208" y="540"/>
                  </a:cubicBezTo>
                  <a:cubicBezTo>
                    <a:pt x="199" y="653"/>
                    <a:pt x="189" y="795"/>
                    <a:pt x="170" y="927"/>
                  </a:cubicBezTo>
                  <a:cubicBezTo>
                    <a:pt x="152" y="1097"/>
                    <a:pt x="123" y="1267"/>
                    <a:pt x="95" y="1437"/>
                  </a:cubicBezTo>
                  <a:cubicBezTo>
                    <a:pt x="95" y="1447"/>
                    <a:pt x="67" y="1466"/>
                    <a:pt x="57" y="1466"/>
                  </a:cubicBezTo>
                  <a:cubicBezTo>
                    <a:pt x="38" y="1466"/>
                    <a:pt x="19" y="1456"/>
                    <a:pt x="10" y="1437"/>
                  </a:cubicBezTo>
                  <a:cubicBezTo>
                    <a:pt x="0" y="1437"/>
                    <a:pt x="0" y="1428"/>
                    <a:pt x="0" y="1418"/>
                  </a:cubicBezTo>
                  <a:cubicBezTo>
                    <a:pt x="0" y="1390"/>
                    <a:pt x="0" y="1362"/>
                    <a:pt x="0" y="1333"/>
                  </a:cubicBezTo>
                  <a:cubicBezTo>
                    <a:pt x="76" y="918"/>
                    <a:pt x="133" y="492"/>
                    <a:pt x="161" y="77"/>
                  </a:cubicBezTo>
                  <a:cubicBezTo>
                    <a:pt x="170" y="48"/>
                    <a:pt x="180" y="20"/>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7339325" y="4490425"/>
              <a:ext cx="6875" cy="33800"/>
            </a:xfrm>
            <a:custGeom>
              <a:avLst/>
              <a:gdLst/>
              <a:ahLst/>
              <a:cxnLst/>
              <a:rect l="l" t="t" r="r" b="b"/>
              <a:pathLst>
                <a:path w="275" h="1352" extrusionOk="0">
                  <a:moveTo>
                    <a:pt x="86" y="0"/>
                  </a:moveTo>
                  <a:cubicBezTo>
                    <a:pt x="105" y="350"/>
                    <a:pt x="133" y="700"/>
                    <a:pt x="152" y="1031"/>
                  </a:cubicBezTo>
                  <a:cubicBezTo>
                    <a:pt x="190" y="1078"/>
                    <a:pt x="275" y="1049"/>
                    <a:pt x="256" y="1116"/>
                  </a:cubicBezTo>
                  <a:cubicBezTo>
                    <a:pt x="247" y="1191"/>
                    <a:pt x="228" y="1257"/>
                    <a:pt x="199" y="1333"/>
                  </a:cubicBezTo>
                  <a:cubicBezTo>
                    <a:pt x="199" y="1342"/>
                    <a:pt x="171" y="1352"/>
                    <a:pt x="152" y="1352"/>
                  </a:cubicBezTo>
                  <a:cubicBezTo>
                    <a:pt x="133" y="1352"/>
                    <a:pt x="114" y="1342"/>
                    <a:pt x="105" y="1333"/>
                  </a:cubicBezTo>
                  <a:cubicBezTo>
                    <a:pt x="86" y="1305"/>
                    <a:pt x="77" y="1276"/>
                    <a:pt x="77" y="1248"/>
                  </a:cubicBezTo>
                  <a:cubicBezTo>
                    <a:pt x="58" y="1097"/>
                    <a:pt x="29" y="946"/>
                    <a:pt x="20" y="785"/>
                  </a:cubicBezTo>
                  <a:cubicBezTo>
                    <a:pt x="1" y="520"/>
                    <a:pt x="20" y="256"/>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6"/>
            <p:cNvSpPr/>
            <p:nvPr/>
          </p:nvSpPr>
          <p:spPr>
            <a:xfrm>
              <a:off x="6284175" y="3701300"/>
              <a:ext cx="19400" cy="32400"/>
            </a:xfrm>
            <a:custGeom>
              <a:avLst/>
              <a:gdLst/>
              <a:ahLst/>
              <a:cxnLst/>
              <a:rect l="l" t="t" r="r" b="b"/>
              <a:pathLst>
                <a:path w="776" h="1296" extrusionOk="0">
                  <a:moveTo>
                    <a:pt x="775" y="0"/>
                  </a:moveTo>
                  <a:cubicBezTo>
                    <a:pt x="766" y="38"/>
                    <a:pt x="756" y="76"/>
                    <a:pt x="747" y="104"/>
                  </a:cubicBezTo>
                  <a:cubicBezTo>
                    <a:pt x="709" y="180"/>
                    <a:pt x="652" y="246"/>
                    <a:pt x="615" y="322"/>
                  </a:cubicBezTo>
                  <a:cubicBezTo>
                    <a:pt x="435" y="586"/>
                    <a:pt x="265" y="870"/>
                    <a:pt x="123" y="1163"/>
                  </a:cubicBezTo>
                  <a:cubicBezTo>
                    <a:pt x="104" y="1210"/>
                    <a:pt x="85" y="1267"/>
                    <a:pt x="29" y="1295"/>
                  </a:cubicBezTo>
                  <a:cubicBezTo>
                    <a:pt x="0" y="1257"/>
                    <a:pt x="0" y="1210"/>
                    <a:pt x="29" y="1163"/>
                  </a:cubicBezTo>
                  <a:cubicBezTo>
                    <a:pt x="142" y="955"/>
                    <a:pt x="246" y="738"/>
                    <a:pt x="369" y="530"/>
                  </a:cubicBezTo>
                  <a:cubicBezTo>
                    <a:pt x="463" y="369"/>
                    <a:pt x="577" y="218"/>
                    <a:pt x="690" y="67"/>
                  </a:cubicBezTo>
                  <a:cubicBezTo>
                    <a:pt x="719" y="48"/>
                    <a:pt x="747" y="19"/>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6375125" y="3509225"/>
              <a:ext cx="5225" cy="25525"/>
            </a:xfrm>
            <a:custGeom>
              <a:avLst/>
              <a:gdLst/>
              <a:ahLst/>
              <a:cxnLst/>
              <a:rect l="l" t="t" r="r" b="b"/>
              <a:pathLst>
                <a:path w="209" h="1021" extrusionOk="0">
                  <a:moveTo>
                    <a:pt x="29" y="463"/>
                  </a:moveTo>
                  <a:cubicBezTo>
                    <a:pt x="39" y="331"/>
                    <a:pt x="1" y="170"/>
                    <a:pt x="57" y="19"/>
                  </a:cubicBezTo>
                  <a:cubicBezTo>
                    <a:pt x="57" y="9"/>
                    <a:pt x="86" y="9"/>
                    <a:pt x="105" y="0"/>
                  </a:cubicBezTo>
                  <a:cubicBezTo>
                    <a:pt x="114" y="0"/>
                    <a:pt x="114" y="9"/>
                    <a:pt x="114" y="19"/>
                  </a:cubicBezTo>
                  <a:cubicBezTo>
                    <a:pt x="124" y="57"/>
                    <a:pt x="133" y="85"/>
                    <a:pt x="133" y="123"/>
                  </a:cubicBezTo>
                  <a:lnTo>
                    <a:pt x="133" y="539"/>
                  </a:lnTo>
                  <a:cubicBezTo>
                    <a:pt x="124" y="652"/>
                    <a:pt x="133" y="756"/>
                    <a:pt x="180" y="869"/>
                  </a:cubicBezTo>
                  <a:cubicBezTo>
                    <a:pt x="209" y="917"/>
                    <a:pt x="171" y="973"/>
                    <a:pt x="124" y="1011"/>
                  </a:cubicBezTo>
                  <a:cubicBezTo>
                    <a:pt x="114" y="1021"/>
                    <a:pt x="95" y="1021"/>
                    <a:pt x="76" y="1021"/>
                  </a:cubicBezTo>
                  <a:cubicBezTo>
                    <a:pt x="57" y="1011"/>
                    <a:pt x="48" y="1002"/>
                    <a:pt x="39" y="983"/>
                  </a:cubicBezTo>
                  <a:cubicBezTo>
                    <a:pt x="29" y="945"/>
                    <a:pt x="20" y="907"/>
                    <a:pt x="20" y="879"/>
                  </a:cubicBezTo>
                  <a:cubicBezTo>
                    <a:pt x="29" y="737"/>
                    <a:pt x="29" y="614"/>
                    <a:pt x="2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6"/>
            <p:cNvSpPr/>
            <p:nvPr/>
          </p:nvSpPr>
          <p:spPr>
            <a:xfrm>
              <a:off x="6990375" y="4566975"/>
              <a:ext cx="6625" cy="30275"/>
            </a:xfrm>
            <a:custGeom>
              <a:avLst/>
              <a:gdLst/>
              <a:ahLst/>
              <a:cxnLst/>
              <a:rect l="l" t="t" r="r" b="b"/>
              <a:pathLst>
                <a:path w="265" h="1211" extrusionOk="0">
                  <a:moveTo>
                    <a:pt x="255" y="76"/>
                  </a:moveTo>
                  <a:cubicBezTo>
                    <a:pt x="199" y="86"/>
                    <a:pt x="151" y="114"/>
                    <a:pt x="161" y="180"/>
                  </a:cubicBezTo>
                  <a:cubicBezTo>
                    <a:pt x="180" y="331"/>
                    <a:pt x="180" y="473"/>
                    <a:pt x="161" y="624"/>
                  </a:cubicBezTo>
                  <a:cubicBezTo>
                    <a:pt x="151" y="690"/>
                    <a:pt x="161" y="766"/>
                    <a:pt x="161" y="842"/>
                  </a:cubicBezTo>
                  <a:cubicBezTo>
                    <a:pt x="151" y="936"/>
                    <a:pt x="142" y="1040"/>
                    <a:pt x="123" y="1135"/>
                  </a:cubicBezTo>
                  <a:cubicBezTo>
                    <a:pt x="104" y="1210"/>
                    <a:pt x="0" y="1191"/>
                    <a:pt x="10" y="1116"/>
                  </a:cubicBezTo>
                  <a:cubicBezTo>
                    <a:pt x="0" y="1021"/>
                    <a:pt x="10" y="917"/>
                    <a:pt x="19" y="813"/>
                  </a:cubicBezTo>
                  <a:cubicBezTo>
                    <a:pt x="57" y="615"/>
                    <a:pt x="76" y="397"/>
                    <a:pt x="85" y="189"/>
                  </a:cubicBezTo>
                  <a:cubicBezTo>
                    <a:pt x="85" y="142"/>
                    <a:pt x="95" y="104"/>
                    <a:pt x="104" y="57"/>
                  </a:cubicBezTo>
                  <a:cubicBezTo>
                    <a:pt x="114" y="19"/>
                    <a:pt x="151" y="0"/>
                    <a:pt x="189" y="29"/>
                  </a:cubicBezTo>
                  <a:cubicBezTo>
                    <a:pt x="218" y="38"/>
                    <a:pt x="237" y="57"/>
                    <a:pt x="265"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6"/>
            <p:cNvSpPr/>
            <p:nvPr/>
          </p:nvSpPr>
          <p:spPr>
            <a:xfrm>
              <a:off x="7315225" y="4186350"/>
              <a:ext cx="32175" cy="4525"/>
            </a:xfrm>
            <a:custGeom>
              <a:avLst/>
              <a:gdLst/>
              <a:ahLst/>
              <a:cxnLst/>
              <a:rect l="l" t="t" r="r" b="b"/>
              <a:pathLst>
                <a:path w="1287" h="181" extrusionOk="0">
                  <a:moveTo>
                    <a:pt x="1286" y="86"/>
                  </a:moveTo>
                  <a:cubicBezTo>
                    <a:pt x="1126" y="95"/>
                    <a:pt x="974" y="104"/>
                    <a:pt x="814" y="114"/>
                  </a:cubicBezTo>
                  <a:cubicBezTo>
                    <a:pt x="691" y="123"/>
                    <a:pt x="568" y="133"/>
                    <a:pt x="445" y="152"/>
                  </a:cubicBezTo>
                  <a:cubicBezTo>
                    <a:pt x="294" y="180"/>
                    <a:pt x="143" y="180"/>
                    <a:pt x="1" y="152"/>
                  </a:cubicBezTo>
                  <a:cubicBezTo>
                    <a:pt x="20" y="123"/>
                    <a:pt x="39" y="86"/>
                    <a:pt x="58" y="86"/>
                  </a:cubicBezTo>
                  <a:cubicBezTo>
                    <a:pt x="133" y="67"/>
                    <a:pt x="209" y="67"/>
                    <a:pt x="294" y="57"/>
                  </a:cubicBezTo>
                  <a:cubicBezTo>
                    <a:pt x="379" y="48"/>
                    <a:pt x="473" y="48"/>
                    <a:pt x="559" y="29"/>
                  </a:cubicBezTo>
                  <a:cubicBezTo>
                    <a:pt x="729" y="1"/>
                    <a:pt x="908" y="10"/>
                    <a:pt x="1078" y="48"/>
                  </a:cubicBezTo>
                  <a:cubicBezTo>
                    <a:pt x="1144" y="57"/>
                    <a:pt x="1211" y="67"/>
                    <a:pt x="1277"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6"/>
            <p:cNvSpPr/>
            <p:nvPr/>
          </p:nvSpPr>
          <p:spPr>
            <a:xfrm>
              <a:off x="7254525" y="3482525"/>
              <a:ext cx="9000" cy="32375"/>
            </a:xfrm>
            <a:custGeom>
              <a:avLst/>
              <a:gdLst/>
              <a:ahLst/>
              <a:cxnLst/>
              <a:rect l="l" t="t" r="r" b="b"/>
              <a:pathLst>
                <a:path w="360" h="1295" extrusionOk="0">
                  <a:moveTo>
                    <a:pt x="321" y="0"/>
                  </a:moveTo>
                  <a:cubicBezTo>
                    <a:pt x="340" y="19"/>
                    <a:pt x="350" y="47"/>
                    <a:pt x="350" y="76"/>
                  </a:cubicBezTo>
                  <a:cubicBezTo>
                    <a:pt x="359" y="142"/>
                    <a:pt x="359" y="217"/>
                    <a:pt x="340" y="293"/>
                  </a:cubicBezTo>
                  <a:cubicBezTo>
                    <a:pt x="284" y="596"/>
                    <a:pt x="208" y="898"/>
                    <a:pt x="104" y="1200"/>
                  </a:cubicBezTo>
                  <a:cubicBezTo>
                    <a:pt x="95" y="1229"/>
                    <a:pt x="76" y="1257"/>
                    <a:pt x="47" y="1285"/>
                  </a:cubicBezTo>
                  <a:cubicBezTo>
                    <a:pt x="38" y="1295"/>
                    <a:pt x="28" y="1295"/>
                    <a:pt x="19" y="1295"/>
                  </a:cubicBezTo>
                  <a:cubicBezTo>
                    <a:pt x="10" y="1295"/>
                    <a:pt x="10" y="1285"/>
                    <a:pt x="10" y="1276"/>
                  </a:cubicBezTo>
                  <a:cubicBezTo>
                    <a:pt x="0" y="1248"/>
                    <a:pt x="0" y="1219"/>
                    <a:pt x="10" y="1200"/>
                  </a:cubicBezTo>
                  <a:cubicBezTo>
                    <a:pt x="123" y="803"/>
                    <a:pt x="217" y="416"/>
                    <a:pt x="293" y="19"/>
                  </a:cubicBezTo>
                  <a:cubicBezTo>
                    <a:pt x="293" y="10"/>
                    <a:pt x="303" y="1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6"/>
            <p:cNvSpPr/>
            <p:nvPr/>
          </p:nvSpPr>
          <p:spPr>
            <a:xfrm>
              <a:off x="7328950" y="4496800"/>
              <a:ext cx="4975" cy="39250"/>
            </a:xfrm>
            <a:custGeom>
              <a:avLst/>
              <a:gdLst/>
              <a:ahLst/>
              <a:cxnLst/>
              <a:rect l="l" t="t" r="r" b="b"/>
              <a:pathLst>
                <a:path w="199" h="1570" extrusionOk="0">
                  <a:moveTo>
                    <a:pt x="199" y="1569"/>
                  </a:moveTo>
                  <a:cubicBezTo>
                    <a:pt x="151" y="1541"/>
                    <a:pt x="113" y="1484"/>
                    <a:pt x="104" y="1428"/>
                  </a:cubicBezTo>
                  <a:cubicBezTo>
                    <a:pt x="66" y="1276"/>
                    <a:pt x="47" y="1125"/>
                    <a:pt x="38" y="965"/>
                  </a:cubicBezTo>
                  <a:cubicBezTo>
                    <a:pt x="47" y="719"/>
                    <a:pt x="28" y="464"/>
                    <a:pt x="0" y="218"/>
                  </a:cubicBezTo>
                  <a:cubicBezTo>
                    <a:pt x="0" y="152"/>
                    <a:pt x="0" y="76"/>
                    <a:pt x="0" y="1"/>
                  </a:cubicBezTo>
                  <a:cubicBezTo>
                    <a:pt x="85" y="360"/>
                    <a:pt x="132" y="719"/>
                    <a:pt x="151" y="1078"/>
                  </a:cubicBezTo>
                  <a:cubicBezTo>
                    <a:pt x="151" y="1163"/>
                    <a:pt x="161" y="1248"/>
                    <a:pt x="170" y="1324"/>
                  </a:cubicBezTo>
                  <a:cubicBezTo>
                    <a:pt x="180" y="1409"/>
                    <a:pt x="189" y="1484"/>
                    <a:pt x="199" y="1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6"/>
            <p:cNvSpPr/>
            <p:nvPr/>
          </p:nvSpPr>
          <p:spPr>
            <a:xfrm>
              <a:off x="6270700" y="3509925"/>
              <a:ext cx="2150" cy="29075"/>
            </a:xfrm>
            <a:custGeom>
              <a:avLst/>
              <a:gdLst/>
              <a:ahLst/>
              <a:cxnLst/>
              <a:rect l="l" t="t" r="r" b="b"/>
              <a:pathLst>
                <a:path w="86" h="1163" extrusionOk="0">
                  <a:moveTo>
                    <a:pt x="1" y="1163"/>
                  </a:moveTo>
                  <a:lnTo>
                    <a:pt x="1" y="0"/>
                  </a:lnTo>
                  <a:cubicBezTo>
                    <a:pt x="67" y="10"/>
                    <a:pt x="67" y="67"/>
                    <a:pt x="76" y="95"/>
                  </a:cubicBezTo>
                  <a:cubicBezTo>
                    <a:pt x="86" y="152"/>
                    <a:pt x="86" y="208"/>
                    <a:pt x="86" y="265"/>
                  </a:cubicBezTo>
                  <a:cubicBezTo>
                    <a:pt x="86" y="463"/>
                    <a:pt x="86" y="671"/>
                    <a:pt x="76" y="870"/>
                  </a:cubicBezTo>
                  <a:cubicBezTo>
                    <a:pt x="86" y="974"/>
                    <a:pt x="57" y="1078"/>
                    <a:pt x="1" y="1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6"/>
            <p:cNvSpPr/>
            <p:nvPr/>
          </p:nvSpPr>
          <p:spPr>
            <a:xfrm>
              <a:off x="6822150" y="3517950"/>
              <a:ext cx="17750" cy="28150"/>
            </a:xfrm>
            <a:custGeom>
              <a:avLst/>
              <a:gdLst/>
              <a:ahLst/>
              <a:cxnLst/>
              <a:rect l="l" t="t" r="r" b="b"/>
              <a:pathLst>
                <a:path w="710" h="1126" extrusionOk="0">
                  <a:moveTo>
                    <a:pt x="0" y="1106"/>
                  </a:moveTo>
                  <a:cubicBezTo>
                    <a:pt x="199" y="728"/>
                    <a:pt x="482" y="398"/>
                    <a:pt x="634" y="1"/>
                  </a:cubicBezTo>
                  <a:cubicBezTo>
                    <a:pt x="681" y="1"/>
                    <a:pt x="709" y="29"/>
                    <a:pt x="709" y="67"/>
                  </a:cubicBezTo>
                  <a:cubicBezTo>
                    <a:pt x="700" y="124"/>
                    <a:pt x="681" y="171"/>
                    <a:pt x="662" y="218"/>
                  </a:cubicBezTo>
                  <a:cubicBezTo>
                    <a:pt x="482" y="539"/>
                    <a:pt x="274" y="842"/>
                    <a:pt x="48" y="1116"/>
                  </a:cubicBezTo>
                  <a:cubicBezTo>
                    <a:pt x="38" y="1125"/>
                    <a:pt x="29" y="1125"/>
                    <a:pt x="19" y="1125"/>
                  </a:cubicBezTo>
                  <a:cubicBezTo>
                    <a:pt x="19" y="1125"/>
                    <a:pt x="10" y="1116"/>
                    <a:pt x="0" y="1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a:off x="6887125" y="3495975"/>
              <a:ext cx="4750" cy="32400"/>
            </a:xfrm>
            <a:custGeom>
              <a:avLst/>
              <a:gdLst/>
              <a:ahLst/>
              <a:cxnLst/>
              <a:rect l="l" t="t" r="r" b="b"/>
              <a:pathLst>
                <a:path w="190" h="1296" extrusionOk="0">
                  <a:moveTo>
                    <a:pt x="170" y="1"/>
                  </a:moveTo>
                  <a:cubicBezTo>
                    <a:pt x="180" y="29"/>
                    <a:pt x="189" y="67"/>
                    <a:pt x="189" y="95"/>
                  </a:cubicBezTo>
                  <a:cubicBezTo>
                    <a:pt x="189" y="180"/>
                    <a:pt x="180" y="256"/>
                    <a:pt x="180" y="341"/>
                  </a:cubicBezTo>
                  <a:cubicBezTo>
                    <a:pt x="152" y="606"/>
                    <a:pt x="133" y="870"/>
                    <a:pt x="114" y="1135"/>
                  </a:cubicBezTo>
                  <a:cubicBezTo>
                    <a:pt x="114" y="1173"/>
                    <a:pt x="104" y="1210"/>
                    <a:pt x="95" y="1248"/>
                  </a:cubicBezTo>
                  <a:cubicBezTo>
                    <a:pt x="85" y="1267"/>
                    <a:pt x="48" y="1277"/>
                    <a:pt x="29" y="1296"/>
                  </a:cubicBezTo>
                  <a:cubicBezTo>
                    <a:pt x="19" y="1277"/>
                    <a:pt x="0" y="1267"/>
                    <a:pt x="0" y="1248"/>
                  </a:cubicBezTo>
                  <a:cubicBezTo>
                    <a:pt x="0" y="1163"/>
                    <a:pt x="0" y="1069"/>
                    <a:pt x="0" y="974"/>
                  </a:cubicBezTo>
                  <a:cubicBezTo>
                    <a:pt x="38" y="681"/>
                    <a:pt x="76" y="379"/>
                    <a:pt x="123" y="76"/>
                  </a:cubicBezTo>
                  <a:cubicBezTo>
                    <a:pt x="123" y="58"/>
                    <a:pt x="142" y="39"/>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p:nvPr/>
          </p:nvSpPr>
          <p:spPr>
            <a:xfrm>
              <a:off x="7312400" y="3498575"/>
              <a:ext cx="18925" cy="24600"/>
            </a:xfrm>
            <a:custGeom>
              <a:avLst/>
              <a:gdLst/>
              <a:ahLst/>
              <a:cxnLst/>
              <a:rect l="l" t="t" r="r" b="b"/>
              <a:pathLst>
                <a:path w="757" h="984" extrusionOk="0">
                  <a:moveTo>
                    <a:pt x="19" y="974"/>
                  </a:moveTo>
                  <a:cubicBezTo>
                    <a:pt x="10" y="965"/>
                    <a:pt x="1" y="946"/>
                    <a:pt x="1" y="927"/>
                  </a:cubicBezTo>
                  <a:cubicBezTo>
                    <a:pt x="19" y="870"/>
                    <a:pt x="48" y="804"/>
                    <a:pt x="86" y="757"/>
                  </a:cubicBezTo>
                  <a:cubicBezTo>
                    <a:pt x="152" y="653"/>
                    <a:pt x="237" y="568"/>
                    <a:pt x="322" y="473"/>
                  </a:cubicBezTo>
                  <a:lnTo>
                    <a:pt x="690" y="10"/>
                  </a:lnTo>
                  <a:cubicBezTo>
                    <a:pt x="700" y="1"/>
                    <a:pt x="719" y="1"/>
                    <a:pt x="738" y="1"/>
                  </a:cubicBezTo>
                  <a:cubicBezTo>
                    <a:pt x="738" y="10"/>
                    <a:pt x="757" y="39"/>
                    <a:pt x="757" y="48"/>
                  </a:cubicBezTo>
                  <a:cubicBezTo>
                    <a:pt x="719" y="114"/>
                    <a:pt x="681" y="180"/>
                    <a:pt x="643" y="237"/>
                  </a:cubicBezTo>
                  <a:cubicBezTo>
                    <a:pt x="464" y="473"/>
                    <a:pt x="284" y="700"/>
                    <a:pt x="104" y="927"/>
                  </a:cubicBezTo>
                  <a:cubicBezTo>
                    <a:pt x="86" y="946"/>
                    <a:pt x="67" y="965"/>
                    <a:pt x="38" y="984"/>
                  </a:cubicBezTo>
                  <a:cubicBezTo>
                    <a:pt x="38" y="984"/>
                    <a:pt x="29" y="984"/>
                    <a:pt x="19" y="9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6"/>
            <p:cNvSpPr/>
            <p:nvPr/>
          </p:nvSpPr>
          <p:spPr>
            <a:xfrm>
              <a:off x="6998650" y="4069175"/>
              <a:ext cx="7100" cy="15375"/>
            </a:xfrm>
            <a:custGeom>
              <a:avLst/>
              <a:gdLst/>
              <a:ahLst/>
              <a:cxnLst/>
              <a:rect l="l" t="t" r="r" b="b"/>
              <a:pathLst>
                <a:path w="284" h="615" extrusionOk="0">
                  <a:moveTo>
                    <a:pt x="265" y="312"/>
                  </a:moveTo>
                  <a:cubicBezTo>
                    <a:pt x="284" y="425"/>
                    <a:pt x="236" y="539"/>
                    <a:pt x="132" y="605"/>
                  </a:cubicBezTo>
                  <a:cubicBezTo>
                    <a:pt x="123" y="614"/>
                    <a:pt x="104" y="614"/>
                    <a:pt x="85" y="614"/>
                  </a:cubicBezTo>
                  <a:cubicBezTo>
                    <a:pt x="66" y="614"/>
                    <a:pt x="38" y="605"/>
                    <a:pt x="38" y="586"/>
                  </a:cubicBezTo>
                  <a:cubicBezTo>
                    <a:pt x="0" y="416"/>
                    <a:pt x="10" y="227"/>
                    <a:pt x="57" y="57"/>
                  </a:cubicBezTo>
                  <a:cubicBezTo>
                    <a:pt x="76" y="19"/>
                    <a:pt x="113" y="0"/>
                    <a:pt x="151" y="0"/>
                  </a:cubicBezTo>
                  <a:cubicBezTo>
                    <a:pt x="170" y="9"/>
                    <a:pt x="199" y="28"/>
                    <a:pt x="217" y="47"/>
                  </a:cubicBezTo>
                  <a:cubicBezTo>
                    <a:pt x="236" y="66"/>
                    <a:pt x="246" y="95"/>
                    <a:pt x="246" y="123"/>
                  </a:cubicBezTo>
                  <a:cubicBezTo>
                    <a:pt x="255" y="189"/>
                    <a:pt x="265" y="246"/>
                    <a:pt x="265"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6"/>
            <p:cNvSpPr/>
            <p:nvPr/>
          </p:nvSpPr>
          <p:spPr>
            <a:xfrm>
              <a:off x="7350675" y="4482400"/>
              <a:ext cx="3100" cy="37100"/>
            </a:xfrm>
            <a:custGeom>
              <a:avLst/>
              <a:gdLst/>
              <a:ahLst/>
              <a:cxnLst/>
              <a:rect l="l" t="t" r="r" b="b"/>
              <a:pathLst>
                <a:path w="124" h="1484" extrusionOk="0">
                  <a:moveTo>
                    <a:pt x="1" y="0"/>
                  </a:moveTo>
                  <a:cubicBezTo>
                    <a:pt x="57" y="170"/>
                    <a:pt x="95" y="340"/>
                    <a:pt x="104" y="520"/>
                  </a:cubicBezTo>
                  <a:cubicBezTo>
                    <a:pt x="123" y="803"/>
                    <a:pt x="114" y="1087"/>
                    <a:pt x="123" y="1370"/>
                  </a:cubicBezTo>
                  <a:cubicBezTo>
                    <a:pt x="114" y="1408"/>
                    <a:pt x="104" y="1446"/>
                    <a:pt x="95" y="1474"/>
                  </a:cubicBezTo>
                  <a:cubicBezTo>
                    <a:pt x="95" y="1474"/>
                    <a:pt x="86" y="1484"/>
                    <a:pt x="76" y="1484"/>
                  </a:cubicBezTo>
                  <a:lnTo>
                    <a:pt x="48" y="1484"/>
                  </a:lnTo>
                  <a:cubicBezTo>
                    <a:pt x="29" y="1465"/>
                    <a:pt x="19" y="1437"/>
                    <a:pt x="19" y="1408"/>
                  </a:cubicBezTo>
                  <a:lnTo>
                    <a:pt x="19" y="1049"/>
                  </a:lnTo>
                  <a:cubicBezTo>
                    <a:pt x="19" y="832"/>
                    <a:pt x="10" y="614"/>
                    <a:pt x="10" y="388"/>
                  </a:cubicBezTo>
                  <a:lnTo>
                    <a:pt x="1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6"/>
            <p:cNvSpPr/>
            <p:nvPr/>
          </p:nvSpPr>
          <p:spPr>
            <a:xfrm>
              <a:off x="7339325" y="3672225"/>
              <a:ext cx="14675" cy="19875"/>
            </a:xfrm>
            <a:custGeom>
              <a:avLst/>
              <a:gdLst/>
              <a:ahLst/>
              <a:cxnLst/>
              <a:rect l="l" t="t" r="r" b="b"/>
              <a:pathLst>
                <a:path w="587" h="795" extrusionOk="0">
                  <a:moveTo>
                    <a:pt x="379" y="625"/>
                  </a:moveTo>
                  <a:cubicBezTo>
                    <a:pt x="303" y="700"/>
                    <a:pt x="218" y="757"/>
                    <a:pt x="114" y="785"/>
                  </a:cubicBezTo>
                  <a:cubicBezTo>
                    <a:pt x="86" y="795"/>
                    <a:pt x="58" y="785"/>
                    <a:pt x="39" y="776"/>
                  </a:cubicBezTo>
                  <a:cubicBezTo>
                    <a:pt x="1" y="757"/>
                    <a:pt x="10" y="729"/>
                    <a:pt x="20" y="700"/>
                  </a:cubicBezTo>
                  <a:cubicBezTo>
                    <a:pt x="20" y="691"/>
                    <a:pt x="20" y="681"/>
                    <a:pt x="29" y="672"/>
                  </a:cubicBezTo>
                  <a:cubicBezTo>
                    <a:pt x="190" y="455"/>
                    <a:pt x="360" y="228"/>
                    <a:pt x="530" y="10"/>
                  </a:cubicBezTo>
                  <a:cubicBezTo>
                    <a:pt x="540" y="1"/>
                    <a:pt x="549" y="1"/>
                    <a:pt x="558" y="10"/>
                  </a:cubicBezTo>
                  <a:cubicBezTo>
                    <a:pt x="568" y="20"/>
                    <a:pt x="587" y="39"/>
                    <a:pt x="587" y="48"/>
                  </a:cubicBezTo>
                  <a:cubicBezTo>
                    <a:pt x="568" y="114"/>
                    <a:pt x="540" y="190"/>
                    <a:pt x="492" y="247"/>
                  </a:cubicBezTo>
                  <a:cubicBezTo>
                    <a:pt x="417" y="341"/>
                    <a:pt x="351" y="436"/>
                    <a:pt x="275" y="540"/>
                  </a:cubicBezTo>
                  <a:cubicBezTo>
                    <a:pt x="256" y="577"/>
                    <a:pt x="275" y="596"/>
                    <a:pt x="360" y="6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6"/>
            <p:cNvSpPr/>
            <p:nvPr/>
          </p:nvSpPr>
          <p:spPr>
            <a:xfrm>
              <a:off x="6510500" y="3610575"/>
              <a:ext cx="13500" cy="23650"/>
            </a:xfrm>
            <a:custGeom>
              <a:avLst/>
              <a:gdLst/>
              <a:ahLst/>
              <a:cxnLst/>
              <a:rect l="l" t="t" r="r" b="b"/>
              <a:pathLst>
                <a:path w="540" h="946" extrusionOk="0">
                  <a:moveTo>
                    <a:pt x="483" y="945"/>
                  </a:moveTo>
                  <a:cubicBezTo>
                    <a:pt x="379" y="927"/>
                    <a:pt x="275" y="898"/>
                    <a:pt x="190" y="841"/>
                  </a:cubicBezTo>
                  <a:cubicBezTo>
                    <a:pt x="58" y="766"/>
                    <a:pt x="1" y="615"/>
                    <a:pt x="39" y="473"/>
                  </a:cubicBezTo>
                  <a:cubicBezTo>
                    <a:pt x="95" y="256"/>
                    <a:pt x="266" y="76"/>
                    <a:pt x="492" y="0"/>
                  </a:cubicBezTo>
                  <a:cubicBezTo>
                    <a:pt x="502" y="0"/>
                    <a:pt x="521" y="19"/>
                    <a:pt x="540" y="29"/>
                  </a:cubicBezTo>
                  <a:cubicBezTo>
                    <a:pt x="492" y="76"/>
                    <a:pt x="436" y="114"/>
                    <a:pt x="379" y="152"/>
                  </a:cubicBezTo>
                  <a:cubicBezTo>
                    <a:pt x="285" y="227"/>
                    <a:pt x="209" y="322"/>
                    <a:pt x="171" y="445"/>
                  </a:cubicBezTo>
                  <a:cubicBezTo>
                    <a:pt x="114" y="558"/>
                    <a:pt x="152" y="690"/>
                    <a:pt x="256" y="766"/>
                  </a:cubicBezTo>
                  <a:cubicBezTo>
                    <a:pt x="341" y="823"/>
                    <a:pt x="407" y="879"/>
                    <a:pt x="483" y="9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6"/>
            <p:cNvSpPr/>
            <p:nvPr/>
          </p:nvSpPr>
          <p:spPr>
            <a:xfrm>
              <a:off x="6994850" y="4096800"/>
              <a:ext cx="6175" cy="14675"/>
            </a:xfrm>
            <a:custGeom>
              <a:avLst/>
              <a:gdLst/>
              <a:ahLst/>
              <a:cxnLst/>
              <a:rect l="l" t="t" r="r" b="b"/>
              <a:pathLst>
                <a:path w="247" h="587" extrusionOk="0">
                  <a:moveTo>
                    <a:pt x="237" y="256"/>
                  </a:moveTo>
                  <a:cubicBezTo>
                    <a:pt x="237" y="313"/>
                    <a:pt x="237" y="360"/>
                    <a:pt x="228" y="417"/>
                  </a:cubicBezTo>
                  <a:cubicBezTo>
                    <a:pt x="218" y="473"/>
                    <a:pt x="190" y="521"/>
                    <a:pt x="133" y="558"/>
                  </a:cubicBezTo>
                  <a:cubicBezTo>
                    <a:pt x="86" y="587"/>
                    <a:pt x="1" y="568"/>
                    <a:pt x="1" y="511"/>
                  </a:cubicBezTo>
                  <a:lnTo>
                    <a:pt x="1" y="209"/>
                  </a:lnTo>
                  <a:cubicBezTo>
                    <a:pt x="10" y="152"/>
                    <a:pt x="39" y="105"/>
                    <a:pt x="76" y="67"/>
                  </a:cubicBezTo>
                  <a:cubicBezTo>
                    <a:pt x="114" y="20"/>
                    <a:pt x="171" y="1"/>
                    <a:pt x="199" y="20"/>
                  </a:cubicBezTo>
                  <a:cubicBezTo>
                    <a:pt x="228" y="39"/>
                    <a:pt x="247" y="76"/>
                    <a:pt x="247" y="114"/>
                  </a:cubicBezTo>
                  <a:cubicBezTo>
                    <a:pt x="247" y="142"/>
                    <a:pt x="237" y="171"/>
                    <a:pt x="237"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6"/>
            <p:cNvSpPr/>
            <p:nvPr/>
          </p:nvSpPr>
          <p:spPr>
            <a:xfrm>
              <a:off x="7047775" y="4573125"/>
              <a:ext cx="5950" cy="25775"/>
            </a:xfrm>
            <a:custGeom>
              <a:avLst/>
              <a:gdLst/>
              <a:ahLst/>
              <a:cxnLst/>
              <a:rect l="l" t="t" r="r" b="b"/>
              <a:pathLst>
                <a:path w="238" h="1031" extrusionOk="0">
                  <a:moveTo>
                    <a:pt x="228" y="567"/>
                  </a:moveTo>
                  <a:cubicBezTo>
                    <a:pt x="228" y="624"/>
                    <a:pt x="228" y="681"/>
                    <a:pt x="218" y="728"/>
                  </a:cubicBezTo>
                  <a:cubicBezTo>
                    <a:pt x="209" y="785"/>
                    <a:pt x="124" y="794"/>
                    <a:pt x="133" y="870"/>
                  </a:cubicBezTo>
                  <a:cubicBezTo>
                    <a:pt x="133" y="907"/>
                    <a:pt x="124" y="955"/>
                    <a:pt x="114" y="1002"/>
                  </a:cubicBezTo>
                  <a:cubicBezTo>
                    <a:pt x="114" y="1011"/>
                    <a:pt x="105" y="1021"/>
                    <a:pt x="95" y="1021"/>
                  </a:cubicBezTo>
                  <a:cubicBezTo>
                    <a:pt x="76" y="1030"/>
                    <a:pt x="57" y="1030"/>
                    <a:pt x="48" y="1030"/>
                  </a:cubicBezTo>
                  <a:cubicBezTo>
                    <a:pt x="39" y="1030"/>
                    <a:pt x="29" y="1021"/>
                    <a:pt x="20" y="1021"/>
                  </a:cubicBezTo>
                  <a:cubicBezTo>
                    <a:pt x="10" y="992"/>
                    <a:pt x="10" y="964"/>
                    <a:pt x="1" y="936"/>
                  </a:cubicBezTo>
                  <a:cubicBezTo>
                    <a:pt x="39" y="643"/>
                    <a:pt x="76" y="350"/>
                    <a:pt x="114" y="57"/>
                  </a:cubicBezTo>
                  <a:cubicBezTo>
                    <a:pt x="114" y="38"/>
                    <a:pt x="124" y="19"/>
                    <a:pt x="133" y="0"/>
                  </a:cubicBezTo>
                  <a:cubicBezTo>
                    <a:pt x="171" y="38"/>
                    <a:pt x="152" y="76"/>
                    <a:pt x="161" y="114"/>
                  </a:cubicBezTo>
                  <a:cubicBezTo>
                    <a:pt x="161" y="161"/>
                    <a:pt x="161" y="189"/>
                    <a:pt x="171" y="227"/>
                  </a:cubicBezTo>
                  <a:cubicBezTo>
                    <a:pt x="171" y="265"/>
                    <a:pt x="171" y="322"/>
                    <a:pt x="171" y="369"/>
                  </a:cubicBezTo>
                  <a:cubicBezTo>
                    <a:pt x="171" y="444"/>
                    <a:pt x="190" y="511"/>
                    <a:pt x="237" y="5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6"/>
            <p:cNvSpPr/>
            <p:nvPr/>
          </p:nvSpPr>
          <p:spPr>
            <a:xfrm>
              <a:off x="6875075" y="3492450"/>
              <a:ext cx="3800" cy="25050"/>
            </a:xfrm>
            <a:custGeom>
              <a:avLst/>
              <a:gdLst/>
              <a:ahLst/>
              <a:cxnLst/>
              <a:rect l="l" t="t" r="r" b="b"/>
              <a:pathLst>
                <a:path w="152" h="1002" extrusionOk="0">
                  <a:moveTo>
                    <a:pt x="133" y="501"/>
                  </a:moveTo>
                  <a:cubicBezTo>
                    <a:pt x="114" y="643"/>
                    <a:pt x="152" y="803"/>
                    <a:pt x="95" y="973"/>
                  </a:cubicBezTo>
                  <a:cubicBezTo>
                    <a:pt x="95" y="983"/>
                    <a:pt x="67" y="992"/>
                    <a:pt x="48" y="992"/>
                  </a:cubicBezTo>
                  <a:cubicBezTo>
                    <a:pt x="29" y="1002"/>
                    <a:pt x="29" y="983"/>
                    <a:pt x="29" y="983"/>
                  </a:cubicBezTo>
                  <a:cubicBezTo>
                    <a:pt x="0" y="662"/>
                    <a:pt x="0" y="340"/>
                    <a:pt x="19" y="19"/>
                  </a:cubicBezTo>
                  <a:cubicBezTo>
                    <a:pt x="19" y="9"/>
                    <a:pt x="48" y="0"/>
                    <a:pt x="57" y="0"/>
                  </a:cubicBezTo>
                  <a:cubicBezTo>
                    <a:pt x="76" y="0"/>
                    <a:pt x="95" y="9"/>
                    <a:pt x="104" y="19"/>
                  </a:cubicBezTo>
                  <a:cubicBezTo>
                    <a:pt x="123" y="57"/>
                    <a:pt x="123" y="85"/>
                    <a:pt x="133" y="123"/>
                  </a:cubicBezTo>
                  <a:cubicBezTo>
                    <a:pt x="133" y="236"/>
                    <a:pt x="133" y="359"/>
                    <a:pt x="133" y="5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a:off x="7114400" y="3496450"/>
              <a:ext cx="7600" cy="25075"/>
            </a:xfrm>
            <a:custGeom>
              <a:avLst/>
              <a:gdLst/>
              <a:ahLst/>
              <a:cxnLst/>
              <a:rect l="l" t="t" r="r" b="b"/>
              <a:pathLst>
                <a:path w="304" h="1003" extrusionOk="0">
                  <a:moveTo>
                    <a:pt x="10" y="851"/>
                  </a:moveTo>
                  <a:cubicBezTo>
                    <a:pt x="67" y="615"/>
                    <a:pt x="143" y="313"/>
                    <a:pt x="228" y="10"/>
                  </a:cubicBezTo>
                  <a:cubicBezTo>
                    <a:pt x="228" y="10"/>
                    <a:pt x="256" y="1"/>
                    <a:pt x="275" y="1"/>
                  </a:cubicBezTo>
                  <a:cubicBezTo>
                    <a:pt x="284" y="1"/>
                    <a:pt x="284" y="20"/>
                    <a:pt x="284" y="29"/>
                  </a:cubicBezTo>
                  <a:cubicBezTo>
                    <a:pt x="294" y="39"/>
                    <a:pt x="294" y="57"/>
                    <a:pt x="303" y="76"/>
                  </a:cubicBezTo>
                  <a:cubicBezTo>
                    <a:pt x="256" y="379"/>
                    <a:pt x="190" y="672"/>
                    <a:pt x="95" y="955"/>
                  </a:cubicBezTo>
                  <a:cubicBezTo>
                    <a:pt x="86" y="974"/>
                    <a:pt x="76" y="993"/>
                    <a:pt x="67" y="1002"/>
                  </a:cubicBezTo>
                  <a:cubicBezTo>
                    <a:pt x="58" y="1002"/>
                    <a:pt x="48" y="1002"/>
                    <a:pt x="39" y="1002"/>
                  </a:cubicBezTo>
                  <a:cubicBezTo>
                    <a:pt x="20" y="993"/>
                    <a:pt x="1" y="984"/>
                    <a:pt x="1" y="974"/>
                  </a:cubicBezTo>
                  <a:cubicBezTo>
                    <a:pt x="1" y="936"/>
                    <a:pt x="1" y="889"/>
                    <a:pt x="10" y="8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6"/>
            <p:cNvSpPr/>
            <p:nvPr/>
          </p:nvSpPr>
          <p:spPr>
            <a:xfrm>
              <a:off x="7303175" y="3487250"/>
              <a:ext cx="19400" cy="25050"/>
            </a:xfrm>
            <a:custGeom>
              <a:avLst/>
              <a:gdLst/>
              <a:ahLst/>
              <a:cxnLst/>
              <a:rect l="l" t="t" r="r" b="b"/>
              <a:pathLst>
                <a:path w="776" h="1002" extrusionOk="0">
                  <a:moveTo>
                    <a:pt x="776" y="28"/>
                  </a:moveTo>
                  <a:cubicBezTo>
                    <a:pt x="776" y="47"/>
                    <a:pt x="776" y="66"/>
                    <a:pt x="776" y="76"/>
                  </a:cubicBezTo>
                  <a:cubicBezTo>
                    <a:pt x="738" y="132"/>
                    <a:pt x="700" y="189"/>
                    <a:pt x="662" y="236"/>
                  </a:cubicBezTo>
                  <a:cubicBezTo>
                    <a:pt x="436" y="463"/>
                    <a:pt x="237" y="709"/>
                    <a:pt x="77" y="992"/>
                  </a:cubicBezTo>
                  <a:cubicBezTo>
                    <a:pt x="67" y="1002"/>
                    <a:pt x="48" y="1002"/>
                    <a:pt x="29" y="1002"/>
                  </a:cubicBezTo>
                  <a:cubicBezTo>
                    <a:pt x="20" y="992"/>
                    <a:pt x="10" y="964"/>
                    <a:pt x="10" y="955"/>
                  </a:cubicBezTo>
                  <a:cubicBezTo>
                    <a:pt x="1" y="945"/>
                    <a:pt x="1" y="936"/>
                    <a:pt x="10" y="926"/>
                  </a:cubicBezTo>
                  <a:cubicBezTo>
                    <a:pt x="10" y="907"/>
                    <a:pt x="20" y="888"/>
                    <a:pt x="29" y="870"/>
                  </a:cubicBezTo>
                  <a:cubicBezTo>
                    <a:pt x="143" y="681"/>
                    <a:pt x="284" y="501"/>
                    <a:pt x="436" y="340"/>
                  </a:cubicBezTo>
                  <a:cubicBezTo>
                    <a:pt x="540" y="236"/>
                    <a:pt x="634" y="114"/>
                    <a:pt x="738" y="10"/>
                  </a:cubicBezTo>
                  <a:cubicBezTo>
                    <a:pt x="748" y="0"/>
                    <a:pt x="748" y="0"/>
                    <a:pt x="757" y="10"/>
                  </a:cubicBezTo>
                  <a:cubicBezTo>
                    <a:pt x="766" y="10"/>
                    <a:pt x="776" y="19"/>
                    <a:pt x="776"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a:off x="6446250" y="3520550"/>
              <a:ext cx="8525" cy="22950"/>
            </a:xfrm>
            <a:custGeom>
              <a:avLst/>
              <a:gdLst/>
              <a:ahLst/>
              <a:cxnLst/>
              <a:rect l="l" t="t" r="r" b="b"/>
              <a:pathLst>
                <a:path w="341" h="918" extrusionOk="0">
                  <a:moveTo>
                    <a:pt x="341" y="1"/>
                  </a:moveTo>
                  <a:cubicBezTo>
                    <a:pt x="331" y="246"/>
                    <a:pt x="284" y="492"/>
                    <a:pt x="189" y="728"/>
                  </a:cubicBezTo>
                  <a:cubicBezTo>
                    <a:pt x="161" y="785"/>
                    <a:pt x="133" y="851"/>
                    <a:pt x="95" y="898"/>
                  </a:cubicBezTo>
                  <a:cubicBezTo>
                    <a:pt x="95" y="898"/>
                    <a:pt x="85" y="898"/>
                    <a:pt x="76" y="908"/>
                  </a:cubicBezTo>
                  <a:cubicBezTo>
                    <a:pt x="57" y="917"/>
                    <a:pt x="29" y="908"/>
                    <a:pt x="29" y="880"/>
                  </a:cubicBezTo>
                  <a:cubicBezTo>
                    <a:pt x="0" y="757"/>
                    <a:pt x="19" y="624"/>
                    <a:pt x="76" y="502"/>
                  </a:cubicBezTo>
                  <a:cubicBezTo>
                    <a:pt x="95" y="464"/>
                    <a:pt x="114" y="416"/>
                    <a:pt x="171" y="426"/>
                  </a:cubicBezTo>
                  <a:cubicBezTo>
                    <a:pt x="180" y="426"/>
                    <a:pt x="199" y="398"/>
                    <a:pt x="208" y="388"/>
                  </a:cubicBezTo>
                  <a:cubicBezTo>
                    <a:pt x="227" y="303"/>
                    <a:pt x="246" y="227"/>
                    <a:pt x="274" y="152"/>
                  </a:cubicBezTo>
                  <a:cubicBezTo>
                    <a:pt x="293" y="95"/>
                    <a:pt x="322" y="48"/>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6"/>
            <p:cNvSpPr/>
            <p:nvPr/>
          </p:nvSpPr>
          <p:spPr>
            <a:xfrm>
              <a:off x="7309325" y="4587525"/>
              <a:ext cx="4525" cy="36425"/>
            </a:xfrm>
            <a:custGeom>
              <a:avLst/>
              <a:gdLst/>
              <a:ahLst/>
              <a:cxnLst/>
              <a:rect l="l" t="t" r="r" b="b"/>
              <a:pathLst>
                <a:path w="181" h="1457" extrusionOk="0">
                  <a:moveTo>
                    <a:pt x="171" y="738"/>
                  </a:moveTo>
                  <a:cubicBezTo>
                    <a:pt x="124" y="776"/>
                    <a:pt x="95" y="832"/>
                    <a:pt x="95" y="880"/>
                  </a:cubicBezTo>
                  <a:cubicBezTo>
                    <a:pt x="95" y="1021"/>
                    <a:pt x="114" y="1163"/>
                    <a:pt x="152" y="1295"/>
                  </a:cubicBezTo>
                  <a:cubicBezTo>
                    <a:pt x="180" y="1343"/>
                    <a:pt x="171" y="1409"/>
                    <a:pt x="124" y="1456"/>
                  </a:cubicBezTo>
                  <a:cubicBezTo>
                    <a:pt x="95" y="1371"/>
                    <a:pt x="76" y="1286"/>
                    <a:pt x="67" y="1201"/>
                  </a:cubicBezTo>
                  <a:cubicBezTo>
                    <a:pt x="38" y="1012"/>
                    <a:pt x="38" y="823"/>
                    <a:pt x="20" y="634"/>
                  </a:cubicBezTo>
                  <a:cubicBezTo>
                    <a:pt x="1" y="416"/>
                    <a:pt x="1" y="209"/>
                    <a:pt x="20" y="1"/>
                  </a:cubicBezTo>
                  <a:cubicBezTo>
                    <a:pt x="48" y="105"/>
                    <a:pt x="57" y="218"/>
                    <a:pt x="67" y="331"/>
                  </a:cubicBezTo>
                  <a:cubicBezTo>
                    <a:pt x="86" y="435"/>
                    <a:pt x="95" y="530"/>
                    <a:pt x="105" y="634"/>
                  </a:cubicBezTo>
                  <a:cubicBezTo>
                    <a:pt x="105" y="681"/>
                    <a:pt x="133" y="728"/>
                    <a:pt x="180" y="7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6"/>
            <p:cNvSpPr/>
            <p:nvPr/>
          </p:nvSpPr>
          <p:spPr>
            <a:xfrm>
              <a:off x="7143700" y="4567675"/>
              <a:ext cx="5000" cy="39950"/>
            </a:xfrm>
            <a:custGeom>
              <a:avLst/>
              <a:gdLst/>
              <a:ahLst/>
              <a:cxnLst/>
              <a:rect l="l" t="t" r="r" b="b"/>
              <a:pathLst>
                <a:path w="200" h="1598" extrusionOk="0">
                  <a:moveTo>
                    <a:pt x="180" y="1"/>
                  </a:moveTo>
                  <a:cubicBezTo>
                    <a:pt x="199" y="303"/>
                    <a:pt x="190" y="606"/>
                    <a:pt x="152" y="908"/>
                  </a:cubicBezTo>
                  <a:cubicBezTo>
                    <a:pt x="133" y="1059"/>
                    <a:pt x="143" y="1220"/>
                    <a:pt x="133" y="1371"/>
                  </a:cubicBezTo>
                  <a:cubicBezTo>
                    <a:pt x="133" y="1428"/>
                    <a:pt x="124" y="1485"/>
                    <a:pt x="114" y="1532"/>
                  </a:cubicBezTo>
                  <a:cubicBezTo>
                    <a:pt x="105" y="1560"/>
                    <a:pt x="76" y="1579"/>
                    <a:pt x="57" y="1589"/>
                  </a:cubicBezTo>
                  <a:cubicBezTo>
                    <a:pt x="29" y="1598"/>
                    <a:pt x="10" y="1570"/>
                    <a:pt x="10" y="1532"/>
                  </a:cubicBezTo>
                  <a:cubicBezTo>
                    <a:pt x="1" y="1503"/>
                    <a:pt x="10" y="1485"/>
                    <a:pt x="10" y="1456"/>
                  </a:cubicBezTo>
                  <a:cubicBezTo>
                    <a:pt x="10" y="1428"/>
                    <a:pt x="10" y="1381"/>
                    <a:pt x="20" y="1343"/>
                  </a:cubicBezTo>
                  <a:lnTo>
                    <a:pt x="20" y="1352"/>
                  </a:lnTo>
                  <a:cubicBezTo>
                    <a:pt x="48" y="1305"/>
                    <a:pt x="67" y="1258"/>
                    <a:pt x="67" y="1201"/>
                  </a:cubicBezTo>
                  <a:cubicBezTo>
                    <a:pt x="67" y="1012"/>
                    <a:pt x="86" y="814"/>
                    <a:pt x="124" y="634"/>
                  </a:cubicBezTo>
                  <a:cubicBezTo>
                    <a:pt x="143" y="530"/>
                    <a:pt x="143" y="436"/>
                    <a:pt x="143" y="332"/>
                  </a:cubicBezTo>
                  <a:cubicBezTo>
                    <a:pt x="133" y="218"/>
                    <a:pt x="152" y="114"/>
                    <a:pt x="19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6"/>
            <p:cNvSpPr/>
            <p:nvPr/>
          </p:nvSpPr>
          <p:spPr>
            <a:xfrm>
              <a:off x="6913100" y="3494575"/>
              <a:ext cx="4525" cy="22450"/>
            </a:xfrm>
            <a:custGeom>
              <a:avLst/>
              <a:gdLst/>
              <a:ahLst/>
              <a:cxnLst/>
              <a:rect l="l" t="t" r="r" b="b"/>
              <a:pathLst>
                <a:path w="181" h="898" extrusionOk="0">
                  <a:moveTo>
                    <a:pt x="1" y="671"/>
                  </a:moveTo>
                  <a:cubicBezTo>
                    <a:pt x="20" y="539"/>
                    <a:pt x="39" y="435"/>
                    <a:pt x="48" y="321"/>
                  </a:cubicBezTo>
                  <a:cubicBezTo>
                    <a:pt x="58" y="217"/>
                    <a:pt x="58" y="123"/>
                    <a:pt x="58" y="28"/>
                  </a:cubicBezTo>
                  <a:cubicBezTo>
                    <a:pt x="58" y="10"/>
                    <a:pt x="67" y="10"/>
                    <a:pt x="77" y="0"/>
                  </a:cubicBezTo>
                  <a:cubicBezTo>
                    <a:pt x="95" y="0"/>
                    <a:pt x="114" y="10"/>
                    <a:pt x="124" y="10"/>
                  </a:cubicBezTo>
                  <a:cubicBezTo>
                    <a:pt x="143" y="28"/>
                    <a:pt x="152" y="38"/>
                    <a:pt x="152" y="57"/>
                  </a:cubicBezTo>
                  <a:cubicBezTo>
                    <a:pt x="171" y="104"/>
                    <a:pt x="180" y="151"/>
                    <a:pt x="180" y="189"/>
                  </a:cubicBezTo>
                  <a:cubicBezTo>
                    <a:pt x="171" y="416"/>
                    <a:pt x="143" y="633"/>
                    <a:pt x="124" y="851"/>
                  </a:cubicBezTo>
                  <a:cubicBezTo>
                    <a:pt x="124" y="860"/>
                    <a:pt x="114" y="870"/>
                    <a:pt x="105" y="870"/>
                  </a:cubicBezTo>
                  <a:cubicBezTo>
                    <a:pt x="95" y="879"/>
                    <a:pt x="77" y="888"/>
                    <a:pt x="67" y="898"/>
                  </a:cubicBezTo>
                  <a:cubicBezTo>
                    <a:pt x="48" y="898"/>
                    <a:pt x="29" y="879"/>
                    <a:pt x="20" y="870"/>
                  </a:cubicBezTo>
                  <a:cubicBezTo>
                    <a:pt x="10" y="794"/>
                    <a:pt x="10" y="728"/>
                    <a:pt x="1"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p:nvPr/>
          </p:nvSpPr>
          <p:spPr>
            <a:xfrm>
              <a:off x="7297750" y="4004650"/>
              <a:ext cx="23425" cy="4050"/>
            </a:xfrm>
            <a:custGeom>
              <a:avLst/>
              <a:gdLst/>
              <a:ahLst/>
              <a:cxnLst/>
              <a:rect l="l" t="t" r="r" b="b"/>
              <a:pathLst>
                <a:path w="937" h="162" extrusionOk="0">
                  <a:moveTo>
                    <a:pt x="927" y="58"/>
                  </a:moveTo>
                  <a:cubicBezTo>
                    <a:pt x="908" y="77"/>
                    <a:pt x="889" y="105"/>
                    <a:pt x="870" y="105"/>
                  </a:cubicBezTo>
                  <a:cubicBezTo>
                    <a:pt x="605" y="162"/>
                    <a:pt x="331" y="162"/>
                    <a:pt x="67" y="114"/>
                  </a:cubicBezTo>
                  <a:cubicBezTo>
                    <a:pt x="48" y="105"/>
                    <a:pt x="29" y="95"/>
                    <a:pt x="19" y="86"/>
                  </a:cubicBezTo>
                  <a:cubicBezTo>
                    <a:pt x="10" y="67"/>
                    <a:pt x="1" y="48"/>
                    <a:pt x="1" y="39"/>
                  </a:cubicBezTo>
                  <a:cubicBezTo>
                    <a:pt x="1" y="20"/>
                    <a:pt x="29" y="1"/>
                    <a:pt x="38" y="1"/>
                  </a:cubicBezTo>
                  <a:cubicBezTo>
                    <a:pt x="341" y="20"/>
                    <a:pt x="634" y="39"/>
                    <a:pt x="936"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6"/>
            <p:cNvSpPr/>
            <p:nvPr/>
          </p:nvSpPr>
          <p:spPr>
            <a:xfrm>
              <a:off x="7303425" y="3854150"/>
              <a:ext cx="26250" cy="4050"/>
            </a:xfrm>
            <a:custGeom>
              <a:avLst/>
              <a:gdLst/>
              <a:ahLst/>
              <a:cxnLst/>
              <a:rect l="l" t="t" r="r" b="b"/>
              <a:pathLst>
                <a:path w="1050" h="162" extrusionOk="0">
                  <a:moveTo>
                    <a:pt x="1049" y="133"/>
                  </a:moveTo>
                  <a:cubicBezTo>
                    <a:pt x="936" y="143"/>
                    <a:pt x="813" y="162"/>
                    <a:pt x="690" y="162"/>
                  </a:cubicBezTo>
                  <a:lnTo>
                    <a:pt x="171" y="162"/>
                  </a:lnTo>
                  <a:cubicBezTo>
                    <a:pt x="123" y="162"/>
                    <a:pt x="76" y="152"/>
                    <a:pt x="29" y="133"/>
                  </a:cubicBezTo>
                  <a:cubicBezTo>
                    <a:pt x="19" y="133"/>
                    <a:pt x="0" y="105"/>
                    <a:pt x="0" y="95"/>
                  </a:cubicBezTo>
                  <a:cubicBezTo>
                    <a:pt x="0" y="67"/>
                    <a:pt x="10" y="48"/>
                    <a:pt x="29" y="29"/>
                  </a:cubicBezTo>
                  <a:cubicBezTo>
                    <a:pt x="57" y="10"/>
                    <a:pt x="85" y="1"/>
                    <a:pt x="114" y="10"/>
                  </a:cubicBezTo>
                  <a:cubicBezTo>
                    <a:pt x="227" y="48"/>
                    <a:pt x="360" y="67"/>
                    <a:pt x="482" y="58"/>
                  </a:cubicBezTo>
                  <a:cubicBezTo>
                    <a:pt x="671" y="58"/>
                    <a:pt x="860" y="86"/>
                    <a:pt x="1049"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6648025" y="4583750"/>
              <a:ext cx="7350" cy="26250"/>
            </a:xfrm>
            <a:custGeom>
              <a:avLst/>
              <a:gdLst/>
              <a:ahLst/>
              <a:cxnLst/>
              <a:rect l="l" t="t" r="r" b="b"/>
              <a:pathLst>
                <a:path w="294" h="1050" extrusionOk="0">
                  <a:moveTo>
                    <a:pt x="38" y="0"/>
                  </a:moveTo>
                  <a:cubicBezTo>
                    <a:pt x="57" y="19"/>
                    <a:pt x="76" y="29"/>
                    <a:pt x="76" y="38"/>
                  </a:cubicBezTo>
                  <a:cubicBezTo>
                    <a:pt x="104" y="114"/>
                    <a:pt x="123" y="199"/>
                    <a:pt x="142" y="275"/>
                  </a:cubicBezTo>
                  <a:cubicBezTo>
                    <a:pt x="161" y="397"/>
                    <a:pt x="170" y="511"/>
                    <a:pt x="189" y="634"/>
                  </a:cubicBezTo>
                  <a:cubicBezTo>
                    <a:pt x="208" y="747"/>
                    <a:pt x="189" y="889"/>
                    <a:pt x="293" y="993"/>
                  </a:cubicBezTo>
                  <a:cubicBezTo>
                    <a:pt x="284" y="1012"/>
                    <a:pt x="274" y="1021"/>
                    <a:pt x="255" y="1031"/>
                  </a:cubicBezTo>
                  <a:cubicBezTo>
                    <a:pt x="208" y="1049"/>
                    <a:pt x="161" y="1021"/>
                    <a:pt x="142" y="974"/>
                  </a:cubicBezTo>
                  <a:cubicBezTo>
                    <a:pt x="114" y="898"/>
                    <a:pt x="104" y="823"/>
                    <a:pt x="85" y="738"/>
                  </a:cubicBezTo>
                  <a:cubicBezTo>
                    <a:pt x="66" y="549"/>
                    <a:pt x="38" y="360"/>
                    <a:pt x="19" y="161"/>
                  </a:cubicBezTo>
                  <a:cubicBezTo>
                    <a:pt x="0" y="114"/>
                    <a:pt x="10" y="57"/>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6682750" y="3515600"/>
              <a:ext cx="2625" cy="22225"/>
            </a:xfrm>
            <a:custGeom>
              <a:avLst/>
              <a:gdLst/>
              <a:ahLst/>
              <a:cxnLst/>
              <a:rect l="l" t="t" r="r" b="b"/>
              <a:pathLst>
                <a:path w="105" h="889" extrusionOk="0">
                  <a:moveTo>
                    <a:pt x="104" y="435"/>
                  </a:moveTo>
                  <a:lnTo>
                    <a:pt x="76" y="813"/>
                  </a:lnTo>
                  <a:cubicBezTo>
                    <a:pt x="76" y="851"/>
                    <a:pt x="38" y="889"/>
                    <a:pt x="29" y="870"/>
                  </a:cubicBezTo>
                  <a:cubicBezTo>
                    <a:pt x="19" y="851"/>
                    <a:pt x="1" y="841"/>
                    <a:pt x="1" y="822"/>
                  </a:cubicBezTo>
                  <a:lnTo>
                    <a:pt x="1" y="29"/>
                  </a:lnTo>
                  <a:cubicBezTo>
                    <a:pt x="10" y="19"/>
                    <a:pt x="19" y="0"/>
                    <a:pt x="38" y="0"/>
                  </a:cubicBezTo>
                  <a:cubicBezTo>
                    <a:pt x="57" y="0"/>
                    <a:pt x="67" y="10"/>
                    <a:pt x="76" y="19"/>
                  </a:cubicBezTo>
                  <a:cubicBezTo>
                    <a:pt x="95" y="57"/>
                    <a:pt x="95" y="95"/>
                    <a:pt x="95" y="133"/>
                  </a:cubicBezTo>
                  <a:lnTo>
                    <a:pt x="95" y="4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6592250" y="3508975"/>
              <a:ext cx="3825" cy="23425"/>
            </a:xfrm>
            <a:custGeom>
              <a:avLst/>
              <a:gdLst/>
              <a:ahLst/>
              <a:cxnLst/>
              <a:rect l="l" t="t" r="r" b="b"/>
              <a:pathLst>
                <a:path w="153" h="937" extrusionOk="0">
                  <a:moveTo>
                    <a:pt x="77" y="1"/>
                  </a:moveTo>
                  <a:cubicBezTo>
                    <a:pt x="95" y="10"/>
                    <a:pt x="133" y="19"/>
                    <a:pt x="133" y="38"/>
                  </a:cubicBezTo>
                  <a:cubicBezTo>
                    <a:pt x="152" y="95"/>
                    <a:pt x="152" y="142"/>
                    <a:pt x="152" y="199"/>
                  </a:cubicBezTo>
                  <a:cubicBezTo>
                    <a:pt x="152" y="435"/>
                    <a:pt x="124" y="681"/>
                    <a:pt x="67" y="908"/>
                  </a:cubicBezTo>
                  <a:cubicBezTo>
                    <a:pt x="67" y="917"/>
                    <a:pt x="39" y="927"/>
                    <a:pt x="20" y="927"/>
                  </a:cubicBezTo>
                  <a:cubicBezTo>
                    <a:pt x="1" y="936"/>
                    <a:pt x="10" y="917"/>
                    <a:pt x="10" y="908"/>
                  </a:cubicBezTo>
                  <a:cubicBezTo>
                    <a:pt x="1" y="898"/>
                    <a:pt x="1" y="889"/>
                    <a:pt x="1" y="879"/>
                  </a:cubicBezTo>
                  <a:cubicBezTo>
                    <a:pt x="1" y="861"/>
                    <a:pt x="1" y="842"/>
                    <a:pt x="1" y="823"/>
                  </a:cubicBezTo>
                  <a:cubicBezTo>
                    <a:pt x="39" y="587"/>
                    <a:pt x="58" y="341"/>
                    <a:pt x="58" y="95"/>
                  </a:cubicBezTo>
                  <a:cubicBezTo>
                    <a:pt x="58" y="57"/>
                    <a:pt x="67" y="29"/>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6992975" y="4128700"/>
              <a:ext cx="7575" cy="12550"/>
            </a:xfrm>
            <a:custGeom>
              <a:avLst/>
              <a:gdLst/>
              <a:ahLst/>
              <a:cxnLst/>
              <a:rect l="l" t="t" r="r" b="b"/>
              <a:pathLst>
                <a:path w="303" h="502" extrusionOk="0">
                  <a:moveTo>
                    <a:pt x="0" y="208"/>
                  </a:moveTo>
                  <a:cubicBezTo>
                    <a:pt x="19" y="152"/>
                    <a:pt x="29" y="95"/>
                    <a:pt x="57" y="38"/>
                  </a:cubicBezTo>
                  <a:cubicBezTo>
                    <a:pt x="66" y="19"/>
                    <a:pt x="95" y="1"/>
                    <a:pt x="114" y="1"/>
                  </a:cubicBezTo>
                  <a:cubicBezTo>
                    <a:pt x="142" y="1"/>
                    <a:pt x="170" y="10"/>
                    <a:pt x="189" y="38"/>
                  </a:cubicBezTo>
                  <a:cubicBezTo>
                    <a:pt x="227" y="123"/>
                    <a:pt x="265" y="218"/>
                    <a:pt x="293" y="322"/>
                  </a:cubicBezTo>
                  <a:cubicBezTo>
                    <a:pt x="303" y="360"/>
                    <a:pt x="293" y="388"/>
                    <a:pt x="284" y="426"/>
                  </a:cubicBezTo>
                  <a:cubicBezTo>
                    <a:pt x="284" y="464"/>
                    <a:pt x="246" y="501"/>
                    <a:pt x="218" y="501"/>
                  </a:cubicBezTo>
                  <a:cubicBezTo>
                    <a:pt x="180" y="501"/>
                    <a:pt x="161" y="492"/>
                    <a:pt x="133" y="473"/>
                  </a:cubicBezTo>
                  <a:cubicBezTo>
                    <a:pt x="66" y="397"/>
                    <a:pt x="19" y="303"/>
                    <a:pt x="0" y="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7060775" y="3877550"/>
              <a:ext cx="22950" cy="3100"/>
            </a:xfrm>
            <a:custGeom>
              <a:avLst/>
              <a:gdLst/>
              <a:ahLst/>
              <a:cxnLst/>
              <a:rect l="l" t="t" r="r" b="b"/>
              <a:pathLst>
                <a:path w="918" h="124" extrusionOk="0">
                  <a:moveTo>
                    <a:pt x="917" y="29"/>
                  </a:moveTo>
                  <a:cubicBezTo>
                    <a:pt x="908" y="57"/>
                    <a:pt x="908" y="76"/>
                    <a:pt x="898" y="86"/>
                  </a:cubicBezTo>
                  <a:cubicBezTo>
                    <a:pt x="861" y="105"/>
                    <a:pt x="823" y="114"/>
                    <a:pt x="785" y="114"/>
                  </a:cubicBezTo>
                  <a:cubicBezTo>
                    <a:pt x="549" y="114"/>
                    <a:pt x="322" y="123"/>
                    <a:pt x="95" y="123"/>
                  </a:cubicBezTo>
                  <a:cubicBezTo>
                    <a:pt x="67" y="123"/>
                    <a:pt x="38" y="105"/>
                    <a:pt x="10" y="95"/>
                  </a:cubicBezTo>
                  <a:cubicBezTo>
                    <a:pt x="10" y="95"/>
                    <a:pt x="10" y="76"/>
                    <a:pt x="1" y="67"/>
                  </a:cubicBezTo>
                  <a:cubicBezTo>
                    <a:pt x="1" y="67"/>
                    <a:pt x="1" y="38"/>
                    <a:pt x="19" y="29"/>
                  </a:cubicBezTo>
                  <a:cubicBezTo>
                    <a:pt x="29" y="19"/>
                    <a:pt x="38" y="19"/>
                    <a:pt x="48" y="19"/>
                  </a:cubicBezTo>
                  <a:cubicBezTo>
                    <a:pt x="331" y="1"/>
                    <a:pt x="624" y="1"/>
                    <a:pt x="91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6996500" y="4568875"/>
              <a:ext cx="8300" cy="23650"/>
            </a:xfrm>
            <a:custGeom>
              <a:avLst/>
              <a:gdLst/>
              <a:ahLst/>
              <a:cxnLst/>
              <a:rect l="l" t="t" r="r" b="b"/>
              <a:pathLst>
                <a:path w="332" h="946" extrusionOk="0">
                  <a:moveTo>
                    <a:pt x="1" y="0"/>
                  </a:moveTo>
                  <a:cubicBezTo>
                    <a:pt x="162" y="132"/>
                    <a:pt x="275" y="312"/>
                    <a:pt x="332" y="510"/>
                  </a:cubicBezTo>
                  <a:cubicBezTo>
                    <a:pt x="303" y="643"/>
                    <a:pt x="275" y="775"/>
                    <a:pt x="237" y="907"/>
                  </a:cubicBezTo>
                  <a:cubicBezTo>
                    <a:pt x="237" y="917"/>
                    <a:pt x="218" y="936"/>
                    <a:pt x="199" y="936"/>
                  </a:cubicBezTo>
                  <a:cubicBezTo>
                    <a:pt x="190" y="945"/>
                    <a:pt x="152" y="917"/>
                    <a:pt x="162" y="888"/>
                  </a:cubicBezTo>
                  <a:cubicBezTo>
                    <a:pt x="162" y="822"/>
                    <a:pt x="171" y="756"/>
                    <a:pt x="181" y="699"/>
                  </a:cubicBezTo>
                  <a:cubicBezTo>
                    <a:pt x="218" y="492"/>
                    <a:pt x="181" y="284"/>
                    <a:pt x="58" y="123"/>
                  </a:cubicBezTo>
                  <a:cubicBezTo>
                    <a:pt x="29" y="85"/>
                    <a:pt x="20" y="38"/>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7301525" y="3882975"/>
              <a:ext cx="26975" cy="5225"/>
            </a:xfrm>
            <a:custGeom>
              <a:avLst/>
              <a:gdLst/>
              <a:ahLst/>
              <a:cxnLst/>
              <a:rect l="l" t="t" r="r" b="b"/>
              <a:pathLst>
                <a:path w="1079" h="209" extrusionOk="0">
                  <a:moveTo>
                    <a:pt x="1078" y="209"/>
                  </a:moveTo>
                  <a:cubicBezTo>
                    <a:pt x="766" y="199"/>
                    <a:pt x="511" y="190"/>
                    <a:pt x="247" y="171"/>
                  </a:cubicBezTo>
                  <a:cubicBezTo>
                    <a:pt x="190" y="171"/>
                    <a:pt x="133" y="162"/>
                    <a:pt x="76" y="143"/>
                  </a:cubicBezTo>
                  <a:cubicBezTo>
                    <a:pt x="48" y="133"/>
                    <a:pt x="20" y="114"/>
                    <a:pt x="10" y="95"/>
                  </a:cubicBezTo>
                  <a:cubicBezTo>
                    <a:pt x="1" y="77"/>
                    <a:pt x="1" y="58"/>
                    <a:pt x="10" y="48"/>
                  </a:cubicBezTo>
                  <a:cubicBezTo>
                    <a:pt x="29" y="29"/>
                    <a:pt x="67" y="1"/>
                    <a:pt x="76" y="10"/>
                  </a:cubicBezTo>
                  <a:cubicBezTo>
                    <a:pt x="180" y="114"/>
                    <a:pt x="322" y="95"/>
                    <a:pt x="454" y="105"/>
                  </a:cubicBezTo>
                  <a:cubicBezTo>
                    <a:pt x="577" y="105"/>
                    <a:pt x="691" y="105"/>
                    <a:pt x="804" y="114"/>
                  </a:cubicBezTo>
                  <a:cubicBezTo>
                    <a:pt x="899" y="124"/>
                    <a:pt x="993" y="152"/>
                    <a:pt x="1078"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6516175" y="4520900"/>
              <a:ext cx="17050" cy="23650"/>
            </a:xfrm>
            <a:custGeom>
              <a:avLst/>
              <a:gdLst/>
              <a:ahLst/>
              <a:cxnLst/>
              <a:rect l="l" t="t" r="r" b="b"/>
              <a:pathLst>
                <a:path w="682" h="946" extrusionOk="0">
                  <a:moveTo>
                    <a:pt x="577" y="1"/>
                  </a:moveTo>
                  <a:cubicBezTo>
                    <a:pt x="653" y="105"/>
                    <a:pt x="681" y="237"/>
                    <a:pt x="653" y="369"/>
                  </a:cubicBezTo>
                  <a:cubicBezTo>
                    <a:pt x="634" y="483"/>
                    <a:pt x="577" y="587"/>
                    <a:pt x="492" y="662"/>
                  </a:cubicBezTo>
                  <a:cubicBezTo>
                    <a:pt x="350" y="776"/>
                    <a:pt x="199" y="870"/>
                    <a:pt x="29" y="946"/>
                  </a:cubicBezTo>
                  <a:cubicBezTo>
                    <a:pt x="29" y="946"/>
                    <a:pt x="10" y="936"/>
                    <a:pt x="10" y="927"/>
                  </a:cubicBezTo>
                  <a:cubicBezTo>
                    <a:pt x="1" y="917"/>
                    <a:pt x="10" y="908"/>
                    <a:pt x="10" y="908"/>
                  </a:cubicBezTo>
                  <a:cubicBezTo>
                    <a:pt x="58" y="861"/>
                    <a:pt x="114" y="823"/>
                    <a:pt x="161" y="785"/>
                  </a:cubicBezTo>
                  <a:cubicBezTo>
                    <a:pt x="218" y="747"/>
                    <a:pt x="275" y="709"/>
                    <a:pt x="332" y="672"/>
                  </a:cubicBezTo>
                  <a:cubicBezTo>
                    <a:pt x="473" y="577"/>
                    <a:pt x="558" y="426"/>
                    <a:pt x="568" y="246"/>
                  </a:cubicBezTo>
                  <a:cubicBezTo>
                    <a:pt x="568" y="180"/>
                    <a:pt x="577" y="123"/>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7319950" y="4318900"/>
              <a:ext cx="23900" cy="3575"/>
            </a:xfrm>
            <a:custGeom>
              <a:avLst/>
              <a:gdLst/>
              <a:ahLst/>
              <a:cxnLst/>
              <a:rect l="l" t="t" r="r" b="b"/>
              <a:pathLst>
                <a:path w="956" h="143" extrusionOk="0">
                  <a:moveTo>
                    <a:pt x="955" y="38"/>
                  </a:moveTo>
                  <a:cubicBezTo>
                    <a:pt x="662" y="114"/>
                    <a:pt x="360" y="142"/>
                    <a:pt x="58" y="114"/>
                  </a:cubicBezTo>
                  <a:cubicBezTo>
                    <a:pt x="48" y="114"/>
                    <a:pt x="39" y="104"/>
                    <a:pt x="29" y="104"/>
                  </a:cubicBezTo>
                  <a:cubicBezTo>
                    <a:pt x="20" y="95"/>
                    <a:pt x="10" y="76"/>
                    <a:pt x="1" y="57"/>
                  </a:cubicBezTo>
                  <a:cubicBezTo>
                    <a:pt x="1" y="48"/>
                    <a:pt x="10" y="29"/>
                    <a:pt x="29" y="19"/>
                  </a:cubicBezTo>
                  <a:cubicBezTo>
                    <a:pt x="58" y="10"/>
                    <a:pt x="86" y="10"/>
                    <a:pt x="114" y="10"/>
                  </a:cubicBezTo>
                  <a:cubicBezTo>
                    <a:pt x="388" y="0"/>
                    <a:pt x="672" y="19"/>
                    <a:pt x="955"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6975950" y="3502125"/>
              <a:ext cx="4750" cy="22475"/>
            </a:xfrm>
            <a:custGeom>
              <a:avLst/>
              <a:gdLst/>
              <a:ahLst/>
              <a:cxnLst/>
              <a:rect l="l" t="t" r="r" b="b"/>
              <a:pathLst>
                <a:path w="190" h="899" extrusionOk="0">
                  <a:moveTo>
                    <a:pt x="190" y="208"/>
                  </a:moveTo>
                  <a:cubicBezTo>
                    <a:pt x="161" y="388"/>
                    <a:pt x="143" y="577"/>
                    <a:pt x="114" y="757"/>
                  </a:cubicBezTo>
                  <a:cubicBezTo>
                    <a:pt x="105" y="794"/>
                    <a:pt x="95" y="842"/>
                    <a:pt x="67" y="879"/>
                  </a:cubicBezTo>
                  <a:cubicBezTo>
                    <a:pt x="67" y="879"/>
                    <a:pt x="57" y="898"/>
                    <a:pt x="48" y="898"/>
                  </a:cubicBezTo>
                  <a:cubicBezTo>
                    <a:pt x="39" y="889"/>
                    <a:pt x="10" y="879"/>
                    <a:pt x="10" y="870"/>
                  </a:cubicBezTo>
                  <a:cubicBezTo>
                    <a:pt x="1" y="785"/>
                    <a:pt x="10" y="690"/>
                    <a:pt x="20" y="596"/>
                  </a:cubicBezTo>
                  <a:cubicBezTo>
                    <a:pt x="48" y="435"/>
                    <a:pt x="67" y="275"/>
                    <a:pt x="67" y="114"/>
                  </a:cubicBezTo>
                  <a:cubicBezTo>
                    <a:pt x="67" y="95"/>
                    <a:pt x="67" y="76"/>
                    <a:pt x="76" y="57"/>
                  </a:cubicBezTo>
                  <a:cubicBezTo>
                    <a:pt x="76" y="29"/>
                    <a:pt x="114" y="1"/>
                    <a:pt x="133" y="10"/>
                  </a:cubicBezTo>
                  <a:cubicBezTo>
                    <a:pt x="152" y="29"/>
                    <a:pt x="161" y="48"/>
                    <a:pt x="171" y="76"/>
                  </a:cubicBezTo>
                  <a:cubicBezTo>
                    <a:pt x="180" y="114"/>
                    <a:pt x="180" y="161"/>
                    <a:pt x="171" y="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6468225" y="3525525"/>
              <a:ext cx="9225" cy="17975"/>
            </a:xfrm>
            <a:custGeom>
              <a:avLst/>
              <a:gdLst/>
              <a:ahLst/>
              <a:cxnLst/>
              <a:rect l="l" t="t" r="r" b="b"/>
              <a:pathLst>
                <a:path w="369" h="719" extrusionOk="0">
                  <a:moveTo>
                    <a:pt x="293" y="0"/>
                  </a:moveTo>
                  <a:cubicBezTo>
                    <a:pt x="322" y="10"/>
                    <a:pt x="341" y="10"/>
                    <a:pt x="350" y="19"/>
                  </a:cubicBezTo>
                  <a:cubicBezTo>
                    <a:pt x="359" y="38"/>
                    <a:pt x="369" y="57"/>
                    <a:pt x="359" y="76"/>
                  </a:cubicBezTo>
                  <a:cubicBezTo>
                    <a:pt x="312" y="274"/>
                    <a:pt x="237" y="482"/>
                    <a:pt x="123" y="662"/>
                  </a:cubicBezTo>
                  <a:cubicBezTo>
                    <a:pt x="114" y="681"/>
                    <a:pt x="85" y="699"/>
                    <a:pt x="66" y="718"/>
                  </a:cubicBezTo>
                  <a:lnTo>
                    <a:pt x="38" y="718"/>
                  </a:lnTo>
                  <a:cubicBezTo>
                    <a:pt x="29" y="718"/>
                    <a:pt x="10" y="699"/>
                    <a:pt x="0" y="681"/>
                  </a:cubicBezTo>
                  <a:cubicBezTo>
                    <a:pt x="0" y="662"/>
                    <a:pt x="0" y="643"/>
                    <a:pt x="0" y="633"/>
                  </a:cubicBezTo>
                  <a:cubicBezTo>
                    <a:pt x="76" y="454"/>
                    <a:pt x="161" y="274"/>
                    <a:pt x="237" y="95"/>
                  </a:cubicBezTo>
                  <a:cubicBezTo>
                    <a:pt x="265" y="66"/>
                    <a:pt x="284" y="28"/>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7240800" y="3483450"/>
              <a:ext cx="7825" cy="29800"/>
            </a:xfrm>
            <a:custGeom>
              <a:avLst/>
              <a:gdLst/>
              <a:ahLst/>
              <a:cxnLst/>
              <a:rect l="l" t="t" r="r" b="b"/>
              <a:pathLst>
                <a:path w="313" h="1192" extrusionOk="0">
                  <a:moveTo>
                    <a:pt x="247" y="10"/>
                  </a:moveTo>
                  <a:cubicBezTo>
                    <a:pt x="266" y="29"/>
                    <a:pt x="284" y="67"/>
                    <a:pt x="294" y="105"/>
                  </a:cubicBezTo>
                  <a:cubicBezTo>
                    <a:pt x="303" y="171"/>
                    <a:pt x="313" y="247"/>
                    <a:pt x="303" y="322"/>
                  </a:cubicBezTo>
                  <a:cubicBezTo>
                    <a:pt x="266" y="615"/>
                    <a:pt x="181" y="908"/>
                    <a:pt x="48" y="1192"/>
                  </a:cubicBezTo>
                  <a:cubicBezTo>
                    <a:pt x="48" y="1192"/>
                    <a:pt x="29" y="1192"/>
                    <a:pt x="20" y="1192"/>
                  </a:cubicBezTo>
                  <a:cubicBezTo>
                    <a:pt x="10" y="1182"/>
                    <a:pt x="1" y="1173"/>
                    <a:pt x="1" y="1173"/>
                  </a:cubicBezTo>
                  <a:cubicBezTo>
                    <a:pt x="10" y="1116"/>
                    <a:pt x="20" y="1069"/>
                    <a:pt x="29" y="1012"/>
                  </a:cubicBezTo>
                  <a:cubicBezTo>
                    <a:pt x="77" y="880"/>
                    <a:pt x="105" y="748"/>
                    <a:pt x="124" y="615"/>
                  </a:cubicBezTo>
                  <a:lnTo>
                    <a:pt x="124" y="625"/>
                  </a:lnTo>
                  <a:cubicBezTo>
                    <a:pt x="199" y="483"/>
                    <a:pt x="237" y="322"/>
                    <a:pt x="237" y="162"/>
                  </a:cubicBezTo>
                  <a:cubicBezTo>
                    <a:pt x="237" y="105"/>
                    <a:pt x="247" y="58"/>
                    <a:pt x="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7321850" y="4558950"/>
              <a:ext cx="1675" cy="37825"/>
            </a:xfrm>
            <a:custGeom>
              <a:avLst/>
              <a:gdLst/>
              <a:ahLst/>
              <a:cxnLst/>
              <a:rect l="l" t="t" r="r" b="b"/>
              <a:pathLst>
                <a:path w="67" h="1513" extrusionOk="0">
                  <a:moveTo>
                    <a:pt x="38" y="1512"/>
                  </a:moveTo>
                  <a:cubicBezTo>
                    <a:pt x="1" y="1002"/>
                    <a:pt x="1" y="501"/>
                    <a:pt x="38" y="0"/>
                  </a:cubicBezTo>
                  <a:cubicBezTo>
                    <a:pt x="67" y="501"/>
                    <a:pt x="67" y="1002"/>
                    <a:pt x="38" y="15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6856400" y="3495750"/>
              <a:ext cx="3100" cy="21050"/>
            </a:xfrm>
            <a:custGeom>
              <a:avLst/>
              <a:gdLst/>
              <a:ahLst/>
              <a:cxnLst/>
              <a:rect l="l" t="t" r="r" b="b"/>
              <a:pathLst>
                <a:path w="124" h="842" extrusionOk="0">
                  <a:moveTo>
                    <a:pt x="20" y="823"/>
                  </a:moveTo>
                  <a:cubicBezTo>
                    <a:pt x="20" y="766"/>
                    <a:pt x="1" y="709"/>
                    <a:pt x="1" y="643"/>
                  </a:cubicBezTo>
                  <a:lnTo>
                    <a:pt x="1" y="38"/>
                  </a:lnTo>
                  <a:cubicBezTo>
                    <a:pt x="1" y="29"/>
                    <a:pt x="20" y="10"/>
                    <a:pt x="29" y="0"/>
                  </a:cubicBezTo>
                  <a:cubicBezTo>
                    <a:pt x="48" y="10"/>
                    <a:pt x="76" y="19"/>
                    <a:pt x="95" y="38"/>
                  </a:cubicBezTo>
                  <a:cubicBezTo>
                    <a:pt x="105" y="57"/>
                    <a:pt x="114" y="76"/>
                    <a:pt x="114" y="95"/>
                  </a:cubicBezTo>
                  <a:cubicBezTo>
                    <a:pt x="114" y="123"/>
                    <a:pt x="124" y="161"/>
                    <a:pt x="124" y="199"/>
                  </a:cubicBezTo>
                  <a:cubicBezTo>
                    <a:pt x="124" y="388"/>
                    <a:pt x="105" y="586"/>
                    <a:pt x="105" y="775"/>
                  </a:cubicBezTo>
                  <a:cubicBezTo>
                    <a:pt x="95" y="813"/>
                    <a:pt x="76" y="841"/>
                    <a:pt x="20" y="8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6356700" y="4578550"/>
              <a:ext cx="4275" cy="21750"/>
            </a:xfrm>
            <a:custGeom>
              <a:avLst/>
              <a:gdLst/>
              <a:ahLst/>
              <a:cxnLst/>
              <a:rect l="l" t="t" r="r" b="b"/>
              <a:pathLst>
                <a:path w="171" h="870" extrusionOk="0">
                  <a:moveTo>
                    <a:pt x="171" y="804"/>
                  </a:moveTo>
                  <a:cubicBezTo>
                    <a:pt x="161" y="823"/>
                    <a:pt x="152" y="842"/>
                    <a:pt x="142" y="861"/>
                  </a:cubicBezTo>
                  <a:cubicBezTo>
                    <a:pt x="142" y="861"/>
                    <a:pt x="133" y="870"/>
                    <a:pt x="123" y="870"/>
                  </a:cubicBezTo>
                  <a:cubicBezTo>
                    <a:pt x="105" y="861"/>
                    <a:pt x="86" y="861"/>
                    <a:pt x="67" y="851"/>
                  </a:cubicBezTo>
                  <a:cubicBezTo>
                    <a:pt x="57" y="842"/>
                    <a:pt x="57" y="842"/>
                    <a:pt x="57" y="832"/>
                  </a:cubicBezTo>
                  <a:cubicBezTo>
                    <a:pt x="38" y="558"/>
                    <a:pt x="20" y="294"/>
                    <a:pt x="1" y="29"/>
                  </a:cubicBezTo>
                  <a:cubicBezTo>
                    <a:pt x="1" y="19"/>
                    <a:pt x="20" y="10"/>
                    <a:pt x="38" y="1"/>
                  </a:cubicBezTo>
                  <a:cubicBezTo>
                    <a:pt x="48" y="1"/>
                    <a:pt x="57" y="10"/>
                    <a:pt x="57" y="19"/>
                  </a:cubicBezTo>
                  <a:cubicBezTo>
                    <a:pt x="76" y="38"/>
                    <a:pt x="86" y="67"/>
                    <a:pt x="86" y="95"/>
                  </a:cubicBezTo>
                  <a:cubicBezTo>
                    <a:pt x="114" y="246"/>
                    <a:pt x="133" y="407"/>
                    <a:pt x="142" y="568"/>
                  </a:cubicBezTo>
                  <a:cubicBezTo>
                    <a:pt x="152" y="643"/>
                    <a:pt x="161" y="728"/>
                    <a:pt x="171" y="8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6781050" y="4578550"/>
              <a:ext cx="3550" cy="29075"/>
            </a:xfrm>
            <a:custGeom>
              <a:avLst/>
              <a:gdLst/>
              <a:ahLst/>
              <a:cxnLst/>
              <a:rect l="l" t="t" r="r" b="b"/>
              <a:pathLst>
                <a:path w="142" h="1163" extrusionOk="0">
                  <a:moveTo>
                    <a:pt x="38" y="1"/>
                  </a:moveTo>
                  <a:cubicBezTo>
                    <a:pt x="76" y="48"/>
                    <a:pt x="95" y="105"/>
                    <a:pt x="85" y="161"/>
                  </a:cubicBezTo>
                  <a:cubicBezTo>
                    <a:pt x="85" y="407"/>
                    <a:pt x="104" y="662"/>
                    <a:pt x="132" y="898"/>
                  </a:cubicBezTo>
                  <a:cubicBezTo>
                    <a:pt x="142" y="965"/>
                    <a:pt x="132" y="1031"/>
                    <a:pt x="123" y="1097"/>
                  </a:cubicBezTo>
                  <a:cubicBezTo>
                    <a:pt x="123" y="1116"/>
                    <a:pt x="85" y="1135"/>
                    <a:pt x="66" y="1144"/>
                  </a:cubicBezTo>
                  <a:cubicBezTo>
                    <a:pt x="47" y="1163"/>
                    <a:pt x="9" y="1135"/>
                    <a:pt x="9" y="1106"/>
                  </a:cubicBezTo>
                  <a:cubicBezTo>
                    <a:pt x="9" y="1078"/>
                    <a:pt x="9" y="1068"/>
                    <a:pt x="0" y="1050"/>
                  </a:cubicBezTo>
                  <a:cubicBezTo>
                    <a:pt x="0" y="1031"/>
                    <a:pt x="0" y="1012"/>
                    <a:pt x="0" y="993"/>
                  </a:cubicBezTo>
                  <a:cubicBezTo>
                    <a:pt x="9" y="700"/>
                    <a:pt x="19" y="407"/>
                    <a:pt x="28" y="114"/>
                  </a:cubicBezTo>
                  <a:cubicBezTo>
                    <a:pt x="28" y="76"/>
                    <a:pt x="28" y="38"/>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6976200" y="4569800"/>
              <a:ext cx="5450" cy="24125"/>
            </a:xfrm>
            <a:custGeom>
              <a:avLst/>
              <a:gdLst/>
              <a:ahLst/>
              <a:cxnLst/>
              <a:rect l="l" t="t" r="r" b="b"/>
              <a:pathLst>
                <a:path w="218" h="965" extrusionOk="0">
                  <a:moveTo>
                    <a:pt x="104" y="20"/>
                  </a:moveTo>
                  <a:cubicBezTo>
                    <a:pt x="114" y="114"/>
                    <a:pt x="123" y="218"/>
                    <a:pt x="133" y="313"/>
                  </a:cubicBezTo>
                  <a:cubicBezTo>
                    <a:pt x="123" y="407"/>
                    <a:pt x="142" y="502"/>
                    <a:pt x="189" y="587"/>
                  </a:cubicBezTo>
                  <a:cubicBezTo>
                    <a:pt x="218" y="634"/>
                    <a:pt x="189" y="691"/>
                    <a:pt x="189" y="738"/>
                  </a:cubicBezTo>
                  <a:cubicBezTo>
                    <a:pt x="151" y="899"/>
                    <a:pt x="123" y="965"/>
                    <a:pt x="76" y="946"/>
                  </a:cubicBezTo>
                  <a:cubicBezTo>
                    <a:pt x="0" y="889"/>
                    <a:pt x="38" y="814"/>
                    <a:pt x="38" y="747"/>
                  </a:cubicBezTo>
                  <a:cubicBezTo>
                    <a:pt x="38" y="587"/>
                    <a:pt x="38" y="426"/>
                    <a:pt x="38" y="275"/>
                  </a:cubicBezTo>
                  <a:cubicBezTo>
                    <a:pt x="38" y="180"/>
                    <a:pt x="57" y="86"/>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7320900" y="4602650"/>
              <a:ext cx="4275" cy="22225"/>
            </a:xfrm>
            <a:custGeom>
              <a:avLst/>
              <a:gdLst/>
              <a:ahLst/>
              <a:cxnLst/>
              <a:rect l="l" t="t" r="r" b="b"/>
              <a:pathLst>
                <a:path w="171" h="889" extrusionOk="0">
                  <a:moveTo>
                    <a:pt x="10" y="1"/>
                  </a:moveTo>
                  <a:cubicBezTo>
                    <a:pt x="76" y="171"/>
                    <a:pt x="114" y="341"/>
                    <a:pt x="114" y="530"/>
                  </a:cubicBezTo>
                  <a:cubicBezTo>
                    <a:pt x="114" y="634"/>
                    <a:pt x="133" y="747"/>
                    <a:pt x="171" y="851"/>
                  </a:cubicBezTo>
                  <a:cubicBezTo>
                    <a:pt x="161" y="861"/>
                    <a:pt x="161" y="879"/>
                    <a:pt x="143" y="889"/>
                  </a:cubicBezTo>
                  <a:cubicBezTo>
                    <a:pt x="114" y="889"/>
                    <a:pt x="76" y="879"/>
                    <a:pt x="76" y="861"/>
                  </a:cubicBezTo>
                  <a:cubicBezTo>
                    <a:pt x="39" y="775"/>
                    <a:pt x="20" y="690"/>
                    <a:pt x="10" y="596"/>
                  </a:cubicBezTo>
                  <a:cubicBezTo>
                    <a:pt x="1" y="397"/>
                    <a:pt x="10" y="199"/>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6994625" y="4045075"/>
              <a:ext cx="8525" cy="10650"/>
            </a:xfrm>
            <a:custGeom>
              <a:avLst/>
              <a:gdLst/>
              <a:ahLst/>
              <a:cxnLst/>
              <a:rect l="l" t="t" r="r" b="b"/>
              <a:pathLst>
                <a:path w="341" h="426" extrusionOk="0">
                  <a:moveTo>
                    <a:pt x="341" y="340"/>
                  </a:moveTo>
                  <a:cubicBezTo>
                    <a:pt x="322" y="369"/>
                    <a:pt x="303" y="388"/>
                    <a:pt x="284" y="416"/>
                  </a:cubicBezTo>
                  <a:cubicBezTo>
                    <a:pt x="256" y="425"/>
                    <a:pt x="227" y="425"/>
                    <a:pt x="208" y="416"/>
                  </a:cubicBezTo>
                  <a:cubicBezTo>
                    <a:pt x="171" y="406"/>
                    <a:pt x="142" y="378"/>
                    <a:pt x="114" y="350"/>
                  </a:cubicBezTo>
                  <a:cubicBezTo>
                    <a:pt x="57" y="284"/>
                    <a:pt x="10" y="199"/>
                    <a:pt x="0" y="104"/>
                  </a:cubicBezTo>
                  <a:cubicBezTo>
                    <a:pt x="0" y="76"/>
                    <a:pt x="10" y="47"/>
                    <a:pt x="19" y="28"/>
                  </a:cubicBezTo>
                  <a:cubicBezTo>
                    <a:pt x="48" y="0"/>
                    <a:pt x="95" y="0"/>
                    <a:pt x="133" y="9"/>
                  </a:cubicBezTo>
                  <a:cubicBezTo>
                    <a:pt x="142" y="9"/>
                    <a:pt x="152" y="19"/>
                    <a:pt x="152" y="19"/>
                  </a:cubicBezTo>
                  <a:cubicBezTo>
                    <a:pt x="246" y="95"/>
                    <a:pt x="312" y="189"/>
                    <a:pt x="341" y="293"/>
                  </a:cubicBezTo>
                  <a:cubicBezTo>
                    <a:pt x="341" y="312"/>
                    <a:pt x="341" y="321"/>
                    <a:pt x="341" y="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7202300" y="4590375"/>
              <a:ext cx="4275" cy="22925"/>
            </a:xfrm>
            <a:custGeom>
              <a:avLst/>
              <a:gdLst/>
              <a:ahLst/>
              <a:cxnLst/>
              <a:rect l="l" t="t" r="r" b="b"/>
              <a:pathLst>
                <a:path w="171" h="917" extrusionOk="0">
                  <a:moveTo>
                    <a:pt x="161" y="0"/>
                  </a:moveTo>
                  <a:cubicBezTo>
                    <a:pt x="171" y="95"/>
                    <a:pt x="171" y="161"/>
                    <a:pt x="171" y="227"/>
                  </a:cubicBezTo>
                  <a:cubicBezTo>
                    <a:pt x="171" y="435"/>
                    <a:pt x="142" y="643"/>
                    <a:pt x="104" y="851"/>
                  </a:cubicBezTo>
                  <a:cubicBezTo>
                    <a:pt x="104" y="888"/>
                    <a:pt x="67" y="917"/>
                    <a:pt x="29" y="917"/>
                  </a:cubicBezTo>
                  <a:lnTo>
                    <a:pt x="10" y="888"/>
                  </a:lnTo>
                  <a:cubicBezTo>
                    <a:pt x="10" y="888"/>
                    <a:pt x="1" y="879"/>
                    <a:pt x="1" y="870"/>
                  </a:cubicBezTo>
                  <a:cubicBezTo>
                    <a:pt x="38" y="614"/>
                    <a:pt x="76" y="359"/>
                    <a:pt x="114" y="104"/>
                  </a:cubicBezTo>
                  <a:cubicBezTo>
                    <a:pt x="123" y="66"/>
                    <a:pt x="142" y="38"/>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6277550" y="4244000"/>
              <a:ext cx="20825" cy="18700"/>
            </a:xfrm>
            <a:custGeom>
              <a:avLst/>
              <a:gdLst/>
              <a:ahLst/>
              <a:cxnLst/>
              <a:rect l="l" t="t" r="r" b="b"/>
              <a:pathLst>
                <a:path w="833" h="748" extrusionOk="0">
                  <a:moveTo>
                    <a:pt x="20" y="0"/>
                  </a:moveTo>
                  <a:lnTo>
                    <a:pt x="38" y="0"/>
                  </a:lnTo>
                  <a:cubicBezTo>
                    <a:pt x="67" y="29"/>
                    <a:pt x="86" y="57"/>
                    <a:pt x="114" y="86"/>
                  </a:cubicBezTo>
                  <a:cubicBezTo>
                    <a:pt x="190" y="180"/>
                    <a:pt x="275" y="265"/>
                    <a:pt x="379" y="341"/>
                  </a:cubicBezTo>
                  <a:cubicBezTo>
                    <a:pt x="530" y="454"/>
                    <a:pt x="681" y="577"/>
                    <a:pt x="823" y="690"/>
                  </a:cubicBezTo>
                  <a:cubicBezTo>
                    <a:pt x="832" y="709"/>
                    <a:pt x="832" y="719"/>
                    <a:pt x="823" y="738"/>
                  </a:cubicBezTo>
                  <a:cubicBezTo>
                    <a:pt x="804" y="747"/>
                    <a:pt x="795" y="747"/>
                    <a:pt x="776" y="738"/>
                  </a:cubicBezTo>
                  <a:cubicBezTo>
                    <a:pt x="709" y="700"/>
                    <a:pt x="643" y="653"/>
                    <a:pt x="587" y="605"/>
                  </a:cubicBezTo>
                  <a:cubicBezTo>
                    <a:pt x="483" y="530"/>
                    <a:pt x="369" y="445"/>
                    <a:pt x="275" y="360"/>
                  </a:cubicBezTo>
                  <a:cubicBezTo>
                    <a:pt x="171" y="275"/>
                    <a:pt x="38" y="171"/>
                    <a:pt x="1" y="19"/>
                  </a:cubicBezTo>
                  <a:cubicBezTo>
                    <a:pt x="1" y="10"/>
                    <a:pt x="10"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7119125" y="4557525"/>
              <a:ext cx="3350" cy="31675"/>
            </a:xfrm>
            <a:custGeom>
              <a:avLst/>
              <a:gdLst/>
              <a:ahLst/>
              <a:cxnLst/>
              <a:rect l="l" t="t" r="r" b="b"/>
              <a:pathLst>
                <a:path w="134" h="1267" extrusionOk="0">
                  <a:moveTo>
                    <a:pt x="29" y="1267"/>
                  </a:moveTo>
                  <a:cubicBezTo>
                    <a:pt x="20" y="1238"/>
                    <a:pt x="10" y="1210"/>
                    <a:pt x="1" y="1182"/>
                  </a:cubicBezTo>
                  <a:cubicBezTo>
                    <a:pt x="1" y="1087"/>
                    <a:pt x="1" y="983"/>
                    <a:pt x="20" y="879"/>
                  </a:cubicBezTo>
                  <a:cubicBezTo>
                    <a:pt x="48" y="624"/>
                    <a:pt x="67" y="369"/>
                    <a:pt x="67" y="114"/>
                  </a:cubicBezTo>
                  <a:cubicBezTo>
                    <a:pt x="67" y="76"/>
                    <a:pt x="76" y="48"/>
                    <a:pt x="76" y="0"/>
                  </a:cubicBezTo>
                  <a:cubicBezTo>
                    <a:pt x="133" y="19"/>
                    <a:pt x="124" y="57"/>
                    <a:pt x="124" y="85"/>
                  </a:cubicBezTo>
                  <a:cubicBezTo>
                    <a:pt x="133" y="360"/>
                    <a:pt x="124" y="634"/>
                    <a:pt x="95" y="908"/>
                  </a:cubicBezTo>
                  <a:cubicBezTo>
                    <a:pt x="76" y="1002"/>
                    <a:pt x="76" y="1087"/>
                    <a:pt x="67" y="1182"/>
                  </a:cubicBezTo>
                  <a:cubicBezTo>
                    <a:pt x="58" y="1210"/>
                    <a:pt x="48" y="1238"/>
                    <a:pt x="29" y="12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6604300" y="3510400"/>
              <a:ext cx="4050" cy="19625"/>
            </a:xfrm>
            <a:custGeom>
              <a:avLst/>
              <a:gdLst/>
              <a:ahLst/>
              <a:cxnLst/>
              <a:rect l="l" t="t" r="r" b="b"/>
              <a:pathLst>
                <a:path w="162" h="785" extrusionOk="0">
                  <a:moveTo>
                    <a:pt x="152" y="227"/>
                  </a:moveTo>
                  <a:cubicBezTo>
                    <a:pt x="162" y="416"/>
                    <a:pt x="143" y="605"/>
                    <a:pt x="77" y="775"/>
                  </a:cubicBezTo>
                  <a:cubicBezTo>
                    <a:pt x="77" y="785"/>
                    <a:pt x="39" y="785"/>
                    <a:pt x="20" y="785"/>
                  </a:cubicBezTo>
                  <a:cubicBezTo>
                    <a:pt x="1" y="785"/>
                    <a:pt x="10" y="775"/>
                    <a:pt x="10" y="766"/>
                  </a:cubicBezTo>
                  <a:cubicBezTo>
                    <a:pt x="10" y="539"/>
                    <a:pt x="20" y="312"/>
                    <a:pt x="29" y="85"/>
                  </a:cubicBezTo>
                  <a:cubicBezTo>
                    <a:pt x="39" y="57"/>
                    <a:pt x="48" y="29"/>
                    <a:pt x="58" y="0"/>
                  </a:cubicBezTo>
                  <a:lnTo>
                    <a:pt x="86" y="0"/>
                  </a:lnTo>
                  <a:lnTo>
                    <a:pt x="105" y="0"/>
                  </a:lnTo>
                  <a:cubicBezTo>
                    <a:pt x="124" y="19"/>
                    <a:pt x="133" y="29"/>
                    <a:pt x="143" y="48"/>
                  </a:cubicBezTo>
                  <a:cubicBezTo>
                    <a:pt x="143" y="123"/>
                    <a:pt x="152" y="208"/>
                    <a:pt x="152"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7147250" y="3492675"/>
              <a:ext cx="6650" cy="22700"/>
            </a:xfrm>
            <a:custGeom>
              <a:avLst/>
              <a:gdLst/>
              <a:ahLst/>
              <a:cxnLst/>
              <a:rect l="l" t="t" r="r" b="b"/>
              <a:pathLst>
                <a:path w="266" h="908" extrusionOk="0">
                  <a:moveTo>
                    <a:pt x="265" y="152"/>
                  </a:moveTo>
                  <a:cubicBezTo>
                    <a:pt x="237" y="293"/>
                    <a:pt x="199" y="464"/>
                    <a:pt x="152" y="634"/>
                  </a:cubicBezTo>
                  <a:cubicBezTo>
                    <a:pt x="142" y="728"/>
                    <a:pt x="104" y="813"/>
                    <a:pt x="57" y="889"/>
                  </a:cubicBezTo>
                  <a:cubicBezTo>
                    <a:pt x="57" y="889"/>
                    <a:pt x="38" y="908"/>
                    <a:pt x="29" y="908"/>
                  </a:cubicBezTo>
                  <a:cubicBezTo>
                    <a:pt x="29" y="898"/>
                    <a:pt x="1" y="879"/>
                    <a:pt x="1" y="870"/>
                  </a:cubicBezTo>
                  <a:cubicBezTo>
                    <a:pt x="1" y="842"/>
                    <a:pt x="1" y="813"/>
                    <a:pt x="1" y="785"/>
                  </a:cubicBezTo>
                  <a:cubicBezTo>
                    <a:pt x="57" y="539"/>
                    <a:pt x="123" y="284"/>
                    <a:pt x="180" y="38"/>
                  </a:cubicBezTo>
                  <a:cubicBezTo>
                    <a:pt x="180" y="19"/>
                    <a:pt x="199" y="10"/>
                    <a:pt x="218" y="0"/>
                  </a:cubicBezTo>
                  <a:cubicBezTo>
                    <a:pt x="227" y="19"/>
                    <a:pt x="246" y="29"/>
                    <a:pt x="246" y="38"/>
                  </a:cubicBezTo>
                  <a:cubicBezTo>
                    <a:pt x="256" y="76"/>
                    <a:pt x="265" y="114"/>
                    <a:pt x="265"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6945725" y="4004900"/>
              <a:ext cx="11350" cy="6650"/>
            </a:xfrm>
            <a:custGeom>
              <a:avLst/>
              <a:gdLst/>
              <a:ahLst/>
              <a:cxnLst/>
              <a:rect l="l" t="t" r="r" b="b"/>
              <a:pathLst>
                <a:path w="454" h="266" extrusionOk="0">
                  <a:moveTo>
                    <a:pt x="66" y="0"/>
                  </a:moveTo>
                  <a:cubicBezTo>
                    <a:pt x="189" y="0"/>
                    <a:pt x="312" y="38"/>
                    <a:pt x="416" y="104"/>
                  </a:cubicBezTo>
                  <a:cubicBezTo>
                    <a:pt x="454" y="133"/>
                    <a:pt x="454" y="189"/>
                    <a:pt x="416" y="218"/>
                  </a:cubicBezTo>
                  <a:cubicBezTo>
                    <a:pt x="369" y="256"/>
                    <a:pt x="303" y="265"/>
                    <a:pt x="246" y="246"/>
                  </a:cubicBezTo>
                  <a:cubicBezTo>
                    <a:pt x="180" y="227"/>
                    <a:pt x="104" y="199"/>
                    <a:pt x="38" y="161"/>
                  </a:cubicBezTo>
                  <a:cubicBezTo>
                    <a:pt x="10" y="133"/>
                    <a:pt x="0" y="95"/>
                    <a:pt x="10" y="57"/>
                  </a:cubicBezTo>
                  <a:cubicBezTo>
                    <a:pt x="19" y="29"/>
                    <a:pt x="38" y="1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6698350" y="3516550"/>
              <a:ext cx="2850" cy="17975"/>
            </a:xfrm>
            <a:custGeom>
              <a:avLst/>
              <a:gdLst/>
              <a:ahLst/>
              <a:cxnLst/>
              <a:rect l="l" t="t" r="r" b="b"/>
              <a:pathLst>
                <a:path w="114" h="719" extrusionOk="0">
                  <a:moveTo>
                    <a:pt x="29" y="709"/>
                  </a:moveTo>
                  <a:cubicBezTo>
                    <a:pt x="29" y="699"/>
                    <a:pt x="29" y="690"/>
                    <a:pt x="19" y="680"/>
                  </a:cubicBezTo>
                  <a:cubicBezTo>
                    <a:pt x="0" y="463"/>
                    <a:pt x="0" y="246"/>
                    <a:pt x="19" y="28"/>
                  </a:cubicBezTo>
                  <a:cubicBezTo>
                    <a:pt x="29" y="9"/>
                    <a:pt x="38" y="0"/>
                    <a:pt x="57" y="0"/>
                  </a:cubicBezTo>
                  <a:cubicBezTo>
                    <a:pt x="76" y="0"/>
                    <a:pt x="85" y="9"/>
                    <a:pt x="95" y="19"/>
                  </a:cubicBezTo>
                  <a:cubicBezTo>
                    <a:pt x="104" y="28"/>
                    <a:pt x="114" y="38"/>
                    <a:pt x="114" y="47"/>
                  </a:cubicBezTo>
                  <a:lnTo>
                    <a:pt x="114" y="652"/>
                  </a:lnTo>
                  <a:cubicBezTo>
                    <a:pt x="114" y="690"/>
                    <a:pt x="66" y="718"/>
                    <a:pt x="29"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6282275" y="4263600"/>
              <a:ext cx="17500" cy="21050"/>
            </a:xfrm>
            <a:custGeom>
              <a:avLst/>
              <a:gdLst/>
              <a:ahLst/>
              <a:cxnLst/>
              <a:rect l="l" t="t" r="r" b="b"/>
              <a:pathLst>
                <a:path w="700" h="842" extrusionOk="0">
                  <a:moveTo>
                    <a:pt x="700" y="842"/>
                  </a:moveTo>
                  <a:cubicBezTo>
                    <a:pt x="492" y="672"/>
                    <a:pt x="313" y="540"/>
                    <a:pt x="152" y="369"/>
                  </a:cubicBezTo>
                  <a:cubicBezTo>
                    <a:pt x="57" y="303"/>
                    <a:pt x="1" y="180"/>
                    <a:pt x="10" y="58"/>
                  </a:cubicBezTo>
                  <a:cubicBezTo>
                    <a:pt x="20" y="39"/>
                    <a:pt x="20" y="20"/>
                    <a:pt x="29" y="1"/>
                  </a:cubicBezTo>
                  <a:cubicBezTo>
                    <a:pt x="48" y="10"/>
                    <a:pt x="67" y="20"/>
                    <a:pt x="67" y="29"/>
                  </a:cubicBezTo>
                  <a:cubicBezTo>
                    <a:pt x="86" y="180"/>
                    <a:pt x="171" y="313"/>
                    <a:pt x="303" y="398"/>
                  </a:cubicBezTo>
                  <a:cubicBezTo>
                    <a:pt x="398" y="483"/>
                    <a:pt x="502" y="568"/>
                    <a:pt x="606" y="653"/>
                  </a:cubicBezTo>
                  <a:cubicBezTo>
                    <a:pt x="662" y="700"/>
                    <a:pt x="700" y="766"/>
                    <a:pt x="700" y="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7318075" y="3776200"/>
              <a:ext cx="18675" cy="6625"/>
            </a:xfrm>
            <a:custGeom>
              <a:avLst/>
              <a:gdLst/>
              <a:ahLst/>
              <a:cxnLst/>
              <a:rect l="l" t="t" r="r" b="b"/>
              <a:pathLst>
                <a:path w="747" h="265" extrusionOk="0">
                  <a:moveTo>
                    <a:pt x="747" y="29"/>
                  </a:moveTo>
                  <a:cubicBezTo>
                    <a:pt x="539" y="133"/>
                    <a:pt x="331" y="208"/>
                    <a:pt x="104" y="265"/>
                  </a:cubicBezTo>
                  <a:cubicBezTo>
                    <a:pt x="76" y="265"/>
                    <a:pt x="57" y="255"/>
                    <a:pt x="29" y="246"/>
                  </a:cubicBezTo>
                  <a:cubicBezTo>
                    <a:pt x="0" y="227"/>
                    <a:pt x="0" y="199"/>
                    <a:pt x="10" y="180"/>
                  </a:cubicBezTo>
                  <a:cubicBezTo>
                    <a:pt x="57" y="104"/>
                    <a:pt x="142" y="57"/>
                    <a:pt x="227" y="66"/>
                  </a:cubicBezTo>
                  <a:cubicBezTo>
                    <a:pt x="359" y="85"/>
                    <a:pt x="482" y="66"/>
                    <a:pt x="596" y="29"/>
                  </a:cubicBezTo>
                  <a:cubicBezTo>
                    <a:pt x="634" y="10"/>
                    <a:pt x="671" y="10"/>
                    <a:pt x="709" y="10"/>
                  </a:cubicBezTo>
                  <a:cubicBezTo>
                    <a:pt x="719" y="0"/>
                    <a:pt x="737" y="19"/>
                    <a:pt x="74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6455225" y="4471750"/>
              <a:ext cx="13725" cy="15625"/>
            </a:xfrm>
            <a:custGeom>
              <a:avLst/>
              <a:gdLst/>
              <a:ahLst/>
              <a:cxnLst/>
              <a:rect l="l" t="t" r="r" b="b"/>
              <a:pathLst>
                <a:path w="549" h="625" extrusionOk="0">
                  <a:moveTo>
                    <a:pt x="1" y="596"/>
                  </a:moveTo>
                  <a:cubicBezTo>
                    <a:pt x="19" y="577"/>
                    <a:pt x="48" y="558"/>
                    <a:pt x="67" y="549"/>
                  </a:cubicBezTo>
                  <a:cubicBezTo>
                    <a:pt x="123" y="530"/>
                    <a:pt x="190" y="521"/>
                    <a:pt x="237" y="502"/>
                  </a:cubicBezTo>
                  <a:cubicBezTo>
                    <a:pt x="407" y="436"/>
                    <a:pt x="445" y="322"/>
                    <a:pt x="350" y="171"/>
                  </a:cubicBezTo>
                  <a:cubicBezTo>
                    <a:pt x="312" y="124"/>
                    <a:pt x="275" y="86"/>
                    <a:pt x="246" y="39"/>
                  </a:cubicBezTo>
                  <a:cubicBezTo>
                    <a:pt x="265" y="1"/>
                    <a:pt x="294" y="29"/>
                    <a:pt x="312" y="39"/>
                  </a:cubicBezTo>
                  <a:cubicBezTo>
                    <a:pt x="360" y="86"/>
                    <a:pt x="407" y="124"/>
                    <a:pt x="454" y="180"/>
                  </a:cubicBezTo>
                  <a:cubicBezTo>
                    <a:pt x="549" y="294"/>
                    <a:pt x="520" y="464"/>
                    <a:pt x="388" y="540"/>
                  </a:cubicBezTo>
                  <a:cubicBezTo>
                    <a:pt x="275" y="606"/>
                    <a:pt x="133" y="625"/>
                    <a:pt x="1" y="5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6794275" y="3499050"/>
              <a:ext cx="10425" cy="14675"/>
            </a:xfrm>
            <a:custGeom>
              <a:avLst/>
              <a:gdLst/>
              <a:ahLst/>
              <a:cxnLst/>
              <a:rect l="l" t="t" r="r" b="b"/>
              <a:pathLst>
                <a:path w="417" h="587" extrusionOk="0">
                  <a:moveTo>
                    <a:pt x="416" y="48"/>
                  </a:moveTo>
                  <a:cubicBezTo>
                    <a:pt x="407" y="86"/>
                    <a:pt x="397" y="114"/>
                    <a:pt x="378" y="152"/>
                  </a:cubicBezTo>
                  <a:cubicBezTo>
                    <a:pt x="274" y="294"/>
                    <a:pt x="170" y="435"/>
                    <a:pt x="66" y="577"/>
                  </a:cubicBezTo>
                  <a:cubicBezTo>
                    <a:pt x="57" y="587"/>
                    <a:pt x="38" y="587"/>
                    <a:pt x="19" y="577"/>
                  </a:cubicBezTo>
                  <a:cubicBezTo>
                    <a:pt x="10" y="568"/>
                    <a:pt x="0" y="549"/>
                    <a:pt x="0" y="530"/>
                  </a:cubicBezTo>
                  <a:cubicBezTo>
                    <a:pt x="0" y="502"/>
                    <a:pt x="10" y="473"/>
                    <a:pt x="19" y="454"/>
                  </a:cubicBezTo>
                  <a:cubicBezTo>
                    <a:pt x="85" y="294"/>
                    <a:pt x="189" y="142"/>
                    <a:pt x="312" y="20"/>
                  </a:cubicBezTo>
                  <a:cubicBezTo>
                    <a:pt x="331" y="10"/>
                    <a:pt x="350" y="1"/>
                    <a:pt x="369" y="10"/>
                  </a:cubicBezTo>
                  <a:cubicBezTo>
                    <a:pt x="378" y="20"/>
                    <a:pt x="388" y="29"/>
                    <a:pt x="416"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6970750" y="4011275"/>
              <a:ext cx="9950" cy="7600"/>
            </a:xfrm>
            <a:custGeom>
              <a:avLst/>
              <a:gdLst/>
              <a:ahLst/>
              <a:cxnLst/>
              <a:rect l="l" t="t" r="r" b="b"/>
              <a:pathLst>
                <a:path w="398" h="304" extrusionOk="0">
                  <a:moveTo>
                    <a:pt x="398" y="227"/>
                  </a:moveTo>
                  <a:cubicBezTo>
                    <a:pt x="379" y="275"/>
                    <a:pt x="341" y="303"/>
                    <a:pt x="294" y="303"/>
                  </a:cubicBezTo>
                  <a:cubicBezTo>
                    <a:pt x="180" y="294"/>
                    <a:pt x="76" y="227"/>
                    <a:pt x="20" y="123"/>
                  </a:cubicBezTo>
                  <a:cubicBezTo>
                    <a:pt x="1" y="76"/>
                    <a:pt x="29" y="10"/>
                    <a:pt x="86" y="10"/>
                  </a:cubicBezTo>
                  <a:cubicBezTo>
                    <a:pt x="105" y="1"/>
                    <a:pt x="124" y="1"/>
                    <a:pt x="143" y="10"/>
                  </a:cubicBezTo>
                  <a:cubicBezTo>
                    <a:pt x="237" y="38"/>
                    <a:pt x="322" y="105"/>
                    <a:pt x="379" y="190"/>
                  </a:cubicBezTo>
                  <a:cubicBezTo>
                    <a:pt x="388" y="199"/>
                    <a:pt x="388" y="218"/>
                    <a:pt x="398"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7260900" y="4599100"/>
              <a:ext cx="3800" cy="28625"/>
            </a:xfrm>
            <a:custGeom>
              <a:avLst/>
              <a:gdLst/>
              <a:ahLst/>
              <a:cxnLst/>
              <a:rect l="l" t="t" r="r" b="b"/>
              <a:pathLst>
                <a:path w="152" h="1145" extrusionOk="0">
                  <a:moveTo>
                    <a:pt x="29" y="1"/>
                  </a:moveTo>
                  <a:cubicBezTo>
                    <a:pt x="38" y="10"/>
                    <a:pt x="57" y="29"/>
                    <a:pt x="57" y="48"/>
                  </a:cubicBezTo>
                  <a:cubicBezTo>
                    <a:pt x="57" y="332"/>
                    <a:pt x="123" y="615"/>
                    <a:pt x="142" y="899"/>
                  </a:cubicBezTo>
                  <a:cubicBezTo>
                    <a:pt x="151" y="974"/>
                    <a:pt x="142" y="1059"/>
                    <a:pt x="114" y="1135"/>
                  </a:cubicBezTo>
                  <a:cubicBezTo>
                    <a:pt x="114" y="1144"/>
                    <a:pt x="95" y="1144"/>
                    <a:pt x="85" y="1144"/>
                  </a:cubicBezTo>
                  <a:cubicBezTo>
                    <a:pt x="76" y="1144"/>
                    <a:pt x="66" y="1144"/>
                    <a:pt x="66" y="1135"/>
                  </a:cubicBezTo>
                  <a:cubicBezTo>
                    <a:pt x="57" y="1088"/>
                    <a:pt x="57" y="1040"/>
                    <a:pt x="48" y="1003"/>
                  </a:cubicBezTo>
                  <a:cubicBezTo>
                    <a:pt x="57" y="832"/>
                    <a:pt x="38" y="662"/>
                    <a:pt x="19" y="502"/>
                  </a:cubicBezTo>
                  <a:cubicBezTo>
                    <a:pt x="0" y="350"/>
                    <a:pt x="0" y="190"/>
                    <a:pt x="0" y="29"/>
                  </a:cubicBezTo>
                  <a:cubicBezTo>
                    <a:pt x="0" y="29"/>
                    <a:pt x="19" y="1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6585175" y="4581375"/>
              <a:ext cx="3100" cy="28850"/>
            </a:xfrm>
            <a:custGeom>
              <a:avLst/>
              <a:gdLst/>
              <a:ahLst/>
              <a:cxnLst/>
              <a:rect l="l" t="t" r="r" b="b"/>
              <a:pathLst>
                <a:path w="124" h="1154" extrusionOk="0">
                  <a:moveTo>
                    <a:pt x="85" y="615"/>
                  </a:moveTo>
                  <a:cubicBezTo>
                    <a:pt x="85" y="681"/>
                    <a:pt x="104" y="804"/>
                    <a:pt x="114" y="937"/>
                  </a:cubicBezTo>
                  <a:cubicBezTo>
                    <a:pt x="123" y="1003"/>
                    <a:pt x="114" y="1069"/>
                    <a:pt x="85" y="1126"/>
                  </a:cubicBezTo>
                  <a:cubicBezTo>
                    <a:pt x="76" y="1135"/>
                    <a:pt x="67" y="1144"/>
                    <a:pt x="48" y="1154"/>
                  </a:cubicBezTo>
                  <a:cubicBezTo>
                    <a:pt x="29" y="1154"/>
                    <a:pt x="19" y="1135"/>
                    <a:pt x="10" y="1126"/>
                  </a:cubicBezTo>
                  <a:cubicBezTo>
                    <a:pt x="0" y="1116"/>
                    <a:pt x="0" y="1107"/>
                    <a:pt x="0" y="1097"/>
                  </a:cubicBezTo>
                  <a:cubicBezTo>
                    <a:pt x="0" y="748"/>
                    <a:pt x="10" y="398"/>
                    <a:pt x="19" y="48"/>
                  </a:cubicBezTo>
                  <a:cubicBezTo>
                    <a:pt x="19" y="29"/>
                    <a:pt x="38" y="10"/>
                    <a:pt x="38" y="1"/>
                  </a:cubicBezTo>
                  <a:cubicBezTo>
                    <a:pt x="57" y="20"/>
                    <a:pt x="76" y="29"/>
                    <a:pt x="85" y="48"/>
                  </a:cubicBezTo>
                  <a:cubicBezTo>
                    <a:pt x="85" y="77"/>
                    <a:pt x="85" y="105"/>
                    <a:pt x="85" y="133"/>
                  </a:cubicBezTo>
                  <a:cubicBezTo>
                    <a:pt x="85" y="266"/>
                    <a:pt x="85" y="407"/>
                    <a:pt x="85" y="6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6334500" y="3504950"/>
              <a:ext cx="5925" cy="17525"/>
            </a:xfrm>
            <a:custGeom>
              <a:avLst/>
              <a:gdLst/>
              <a:ahLst/>
              <a:cxnLst/>
              <a:rect l="l" t="t" r="r" b="b"/>
              <a:pathLst>
                <a:path w="237" h="701" extrusionOk="0">
                  <a:moveTo>
                    <a:pt x="10" y="332"/>
                  </a:moveTo>
                  <a:cubicBezTo>
                    <a:pt x="38" y="228"/>
                    <a:pt x="66" y="133"/>
                    <a:pt x="104" y="39"/>
                  </a:cubicBezTo>
                  <a:cubicBezTo>
                    <a:pt x="114" y="1"/>
                    <a:pt x="151" y="1"/>
                    <a:pt x="189" y="39"/>
                  </a:cubicBezTo>
                  <a:cubicBezTo>
                    <a:pt x="199" y="58"/>
                    <a:pt x="218" y="67"/>
                    <a:pt x="227" y="86"/>
                  </a:cubicBezTo>
                  <a:cubicBezTo>
                    <a:pt x="180" y="209"/>
                    <a:pt x="170" y="351"/>
                    <a:pt x="208" y="483"/>
                  </a:cubicBezTo>
                  <a:cubicBezTo>
                    <a:pt x="218" y="549"/>
                    <a:pt x="227" y="615"/>
                    <a:pt x="237" y="672"/>
                  </a:cubicBezTo>
                  <a:cubicBezTo>
                    <a:pt x="237" y="681"/>
                    <a:pt x="227" y="700"/>
                    <a:pt x="227" y="700"/>
                  </a:cubicBezTo>
                  <a:cubicBezTo>
                    <a:pt x="218" y="700"/>
                    <a:pt x="189" y="691"/>
                    <a:pt x="180" y="681"/>
                  </a:cubicBezTo>
                  <a:cubicBezTo>
                    <a:pt x="151" y="606"/>
                    <a:pt x="133" y="530"/>
                    <a:pt x="114" y="445"/>
                  </a:cubicBezTo>
                  <a:cubicBezTo>
                    <a:pt x="104" y="379"/>
                    <a:pt x="57" y="360"/>
                    <a:pt x="0" y="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a:off x="6989200" y="4026625"/>
              <a:ext cx="9225" cy="8300"/>
            </a:xfrm>
            <a:custGeom>
              <a:avLst/>
              <a:gdLst/>
              <a:ahLst/>
              <a:cxnLst/>
              <a:rect l="l" t="t" r="r" b="b"/>
              <a:pathLst>
                <a:path w="369" h="332" extrusionOk="0">
                  <a:moveTo>
                    <a:pt x="369" y="247"/>
                  </a:moveTo>
                  <a:cubicBezTo>
                    <a:pt x="369" y="284"/>
                    <a:pt x="331" y="322"/>
                    <a:pt x="293" y="332"/>
                  </a:cubicBezTo>
                  <a:cubicBezTo>
                    <a:pt x="151" y="322"/>
                    <a:pt x="38" y="228"/>
                    <a:pt x="9" y="95"/>
                  </a:cubicBezTo>
                  <a:cubicBezTo>
                    <a:pt x="0" y="48"/>
                    <a:pt x="57" y="1"/>
                    <a:pt x="104" y="10"/>
                  </a:cubicBezTo>
                  <a:cubicBezTo>
                    <a:pt x="198" y="29"/>
                    <a:pt x="293" y="86"/>
                    <a:pt x="350" y="171"/>
                  </a:cubicBezTo>
                  <a:cubicBezTo>
                    <a:pt x="359" y="199"/>
                    <a:pt x="369" y="218"/>
                    <a:pt x="369"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p:nvPr/>
          </p:nvSpPr>
          <p:spPr>
            <a:xfrm>
              <a:off x="6442700" y="3554575"/>
              <a:ext cx="15850" cy="21300"/>
            </a:xfrm>
            <a:custGeom>
              <a:avLst/>
              <a:gdLst/>
              <a:ahLst/>
              <a:cxnLst/>
              <a:rect l="l" t="t" r="r" b="b"/>
              <a:pathLst>
                <a:path w="634" h="852" extrusionOk="0">
                  <a:moveTo>
                    <a:pt x="1" y="842"/>
                  </a:moveTo>
                  <a:cubicBezTo>
                    <a:pt x="1" y="794"/>
                    <a:pt x="20" y="757"/>
                    <a:pt x="48" y="728"/>
                  </a:cubicBezTo>
                  <a:cubicBezTo>
                    <a:pt x="218" y="492"/>
                    <a:pt x="388" y="265"/>
                    <a:pt x="568" y="29"/>
                  </a:cubicBezTo>
                  <a:cubicBezTo>
                    <a:pt x="577" y="19"/>
                    <a:pt x="596" y="1"/>
                    <a:pt x="605" y="1"/>
                  </a:cubicBezTo>
                  <a:cubicBezTo>
                    <a:pt x="605" y="10"/>
                    <a:pt x="634" y="29"/>
                    <a:pt x="624" y="48"/>
                  </a:cubicBezTo>
                  <a:cubicBezTo>
                    <a:pt x="587" y="123"/>
                    <a:pt x="539" y="208"/>
                    <a:pt x="483" y="284"/>
                  </a:cubicBezTo>
                  <a:cubicBezTo>
                    <a:pt x="360" y="454"/>
                    <a:pt x="218" y="624"/>
                    <a:pt x="86" y="785"/>
                  </a:cubicBezTo>
                  <a:cubicBezTo>
                    <a:pt x="67" y="813"/>
                    <a:pt x="29" y="832"/>
                    <a:pt x="1" y="8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7013275" y="4180925"/>
              <a:ext cx="8550" cy="9000"/>
            </a:xfrm>
            <a:custGeom>
              <a:avLst/>
              <a:gdLst/>
              <a:ahLst/>
              <a:cxnLst/>
              <a:rect l="l" t="t" r="r" b="b"/>
              <a:pathLst>
                <a:path w="342" h="360" extrusionOk="0">
                  <a:moveTo>
                    <a:pt x="341" y="265"/>
                  </a:moveTo>
                  <a:cubicBezTo>
                    <a:pt x="322" y="321"/>
                    <a:pt x="266" y="359"/>
                    <a:pt x="209" y="350"/>
                  </a:cubicBezTo>
                  <a:cubicBezTo>
                    <a:pt x="143" y="359"/>
                    <a:pt x="77" y="321"/>
                    <a:pt x="39" y="265"/>
                  </a:cubicBezTo>
                  <a:cubicBezTo>
                    <a:pt x="1" y="199"/>
                    <a:pt x="1" y="114"/>
                    <a:pt x="39" y="57"/>
                  </a:cubicBezTo>
                  <a:cubicBezTo>
                    <a:pt x="77" y="0"/>
                    <a:pt x="143" y="0"/>
                    <a:pt x="190" y="38"/>
                  </a:cubicBezTo>
                  <a:cubicBezTo>
                    <a:pt x="247" y="114"/>
                    <a:pt x="285" y="189"/>
                    <a:pt x="341"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7343600" y="3476600"/>
              <a:ext cx="10875" cy="16325"/>
            </a:xfrm>
            <a:custGeom>
              <a:avLst/>
              <a:gdLst/>
              <a:ahLst/>
              <a:cxnLst/>
              <a:rect l="l" t="t" r="r" b="b"/>
              <a:pathLst>
                <a:path w="435" h="653" extrusionOk="0">
                  <a:moveTo>
                    <a:pt x="435" y="20"/>
                  </a:moveTo>
                  <a:cubicBezTo>
                    <a:pt x="435" y="48"/>
                    <a:pt x="425" y="76"/>
                    <a:pt x="416" y="95"/>
                  </a:cubicBezTo>
                  <a:cubicBezTo>
                    <a:pt x="302" y="284"/>
                    <a:pt x="180" y="473"/>
                    <a:pt x="66" y="653"/>
                  </a:cubicBezTo>
                  <a:lnTo>
                    <a:pt x="19" y="653"/>
                  </a:lnTo>
                  <a:cubicBezTo>
                    <a:pt x="0" y="653"/>
                    <a:pt x="0" y="643"/>
                    <a:pt x="0" y="634"/>
                  </a:cubicBezTo>
                  <a:cubicBezTo>
                    <a:pt x="28" y="577"/>
                    <a:pt x="47" y="521"/>
                    <a:pt x="85" y="464"/>
                  </a:cubicBezTo>
                  <a:cubicBezTo>
                    <a:pt x="170" y="313"/>
                    <a:pt x="265" y="162"/>
                    <a:pt x="369" y="20"/>
                  </a:cubicBezTo>
                  <a:cubicBezTo>
                    <a:pt x="369" y="10"/>
                    <a:pt x="397" y="10"/>
                    <a:pt x="416" y="1"/>
                  </a:cubicBezTo>
                  <a:cubicBezTo>
                    <a:pt x="435" y="1"/>
                    <a:pt x="425" y="10"/>
                    <a:pt x="435"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7283575" y="3476375"/>
              <a:ext cx="7125" cy="14425"/>
            </a:xfrm>
            <a:custGeom>
              <a:avLst/>
              <a:gdLst/>
              <a:ahLst/>
              <a:cxnLst/>
              <a:rect l="l" t="t" r="r" b="b"/>
              <a:pathLst>
                <a:path w="285" h="577" extrusionOk="0">
                  <a:moveTo>
                    <a:pt x="161" y="539"/>
                  </a:moveTo>
                  <a:lnTo>
                    <a:pt x="105" y="577"/>
                  </a:lnTo>
                  <a:cubicBezTo>
                    <a:pt x="19" y="558"/>
                    <a:pt x="1" y="539"/>
                    <a:pt x="10" y="501"/>
                  </a:cubicBezTo>
                  <a:cubicBezTo>
                    <a:pt x="38" y="435"/>
                    <a:pt x="67" y="369"/>
                    <a:pt x="95" y="303"/>
                  </a:cubicBezTo>
                  <a:cubicBezTo>
                    <a:pt x="123" y="246"/>
                    <a:pt x="142" y="180"/>
                    <a:pt x="142" y="123"/>
                  </a:cubicBezTo>
                  <a:cubicBezTo>
                    <a:pt x="142" y="57"/>
                    <a:pt x="190" y="10"/>
                    <a:pt x="246" y="0"/>
                  </a:cubicBezTo>
                  <a:cubicBezTo>
                    <a:pt x="256" y="10"/>
                    <a:pt x="284" y="29"/>
                    <a:pt x="284" y="38"/>
                  </a:cubicBezTo>
                  <a:cubicBezTo>
                    <a:pt x="275" y="95"/>
                    <a:pt x="265" y="161"/>
                    <a:pt x="256" y="227"/>
                  </a:cubicBezTo>
                  <a:cubicBezTo>
                    <a:pt x="227" y="331"/>
                    <a:pt x="190" y="435"/>
                    <a:pt x="161" y="5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6823325" y="4053800"/>
              <a:ext cx="6650" cy="9950"/>
            </a:xfrm>
            <a:custGeom>
              <a:avLst/>
              <a:gdLst/>
              <a:ahLst/>
              <a:cxnLst/>
              <a:rect l="l" t="t" r="r" b="b"/>
              <a:pathLst>
                <a:path w="266" h="398" extrusionOk="0">
                  <a:moveTo>
                    <a:pt x="265" y="152"/>
                  </a:moveTo>
                  <a:cubicBezTo>
                    <a:pt x="246" y="218"/>
                    <a:pt x="227" y="284"/>
                    <a:pt x="209" y="360"/>
                  </a:cubicBezTo>
                  <a:cubicBezTo>
                    <a:pt x="190" y="379"/>
                    <a:pt x="171" y="398"/>
                    <a:pt x="142" y="398"/>
                  </a:cubicBezTo>
                  <a:cubicBezTo>
                    <a:pt x="114" y="388"/>
                    <a:pt x="86" y="379"/>
                    <a:pt x="67" y="360"/>
                  </a:cubicBezTo>
                  <a:cubicBezTo>
                    <a:pt x="1" y="237"/>
                    <a:pt x="38" y="86"/>
                    <a:pt x="152" y="20"/>
                  </a:cubicBezTo>
                  <a:cubicBezTo>
                    <a:pt x="180" y="1"/>
                    <a:pt x="209" y="10"/>
                    <a:pt x="227" y="39"/>
                  </a:cubicBezTo>
                  <a:cubicBezTo>
                    <a:pt x="237" y="67"/>
                    <a:pt x="246" y="114"/>
                    <a:pt x="265"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6842700" y="3498825"/>
              <a:ext cx="3800" cy="14675"/>
            </a:xfrm>
            <a:custGeom>
              <a:avLst/>
              <a:gdLst/>
              <a:ahLst/>
              <a:cxnLst/>
              <a:rect l="l" t="t" r="r" b="b"/>
              <a:pathLst>
                <a:path w="152" h="587" extrusionOk="0">
                  <a:moveTo>
                    <a:pt x="10" y="293"/>
                  </a:moveTo>
                  <a:cubicBezTo>
                    <a:pt x="10" y="208"/>
                    <a:pt x="1" y="133"/>
                    <a:pt x="1" y="47"/>
                  </a:cubicBezTo>
                  <a:cubicBezTo>
                    <a:pt x="1" y="38"/>
                    <a:pt x="20" y="19"/>
                    <a:pt x="38" y="10"/>
                  </a:cubicBezTo>
                  <a:cubicBezTo>
                    <a:pt x="67" y="0"/>
                    <a:pt x="95" y="10"/>
                    <a:pt x="114" y="29"/>
                  </a:cubicBezTo>
                  <a:cubicBezTo>
                    <a:pt x="123" y="47"/>
                    <a:pt x="133" y="57"/>
                    <a:pt x="133" y="76"/>
                  </a:cubicBezTo>
                  <a:cubicBezTo>
                    <a:pt x="152" y="236"/>
                    <a:pt x="152" y="388"/>
                    <a:pt x="123" y="539"/>
                  </a:cubicBezTo>
                  <a:cubicBezTo>
                    <a:pt x="123" y="548"/>
                    <a:pt x="123" y="558"/>
                    <a:pt x="114" y="567"/>
                  </a:cubicBezTo>
                  <a:cubicBezTo>
                    <a:pt x="105" y="577"/>
                    <a:pt x="86" y="586"/>
                    <a:pt x="67" y="586"/>
                  </a:cubicBezTo>
                  <a:cubicBezTo>
                    <a:pt x="57" y="586"/>
                    <a:pt x="29" y="567"/>
                    <a:pt x="29" y="558"/>
                  </a:cubicBezTo>
                  <a:cubicBezTo>
                    <a:pt x="20" y="473"/>
                    <a:pt x="10" y="378"/>
                    <a:pt x="1"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6690075" y="3516075"/>
              <a:ext cx="4050" cy="18200"/>
            </a:xfrm>
            <a:custGeom>
              <a:avLst/>
              <a:gdLst/>
              <a:ahLst/>
              <a:cxnLst/>
              <a:rect l="l" t="t" r="r" b="b"/>
              <a:pathLst>
                <a:path w="162" h="728" extrusionOk="0">
                  <a:moveTo>
                    <a:pt x="86" y="718"/>
                  </a:moveTo>
                  <a:cubicBezTo>
                    <a:pt x="48" y="718"/>
                    <a:pt x="10" y="728"/>
                    <a:pt x="10" y="690"/>
                  </a:cubicBezTo>
                  <a:cubicBezTo>
                    <a:pt x="0" y="624"/>
                    <a:pt x="0" y="548"/>
                    <a:pt x="10" y="473"/>
                  </a:cubicBezTo>
                  <a:cubicBezTo>
                    <a:pt x="29" y="312"/>
                    <a:pt x="57" y="161"/>
                    <a:pt x="86" y="0"/>
                  </a:cubicBezTo>
                  <a:cubicBezTo>
                    <a:pt x="95" y="0"/>
                    <a:pt x="123" y="10"/>
                    <a:pt x="123" y="19"/>
                  </a:cubicBezTo>
                  <a:cubicBezTo>
                    <a:pt x="152" y="85"/>
                    <a:pt x="161" y="161"/>
                    <a:pt x="142" y="236"/>
                  </a:cubicBezTo>
                  <a:cubicBezTo>
                    <a:pt x="133" y="321"/>
                    <a:pt x="114" y="397"/>
                    <a:pt x="104" y="482"/>
                  </a:cubicBezTo>
                  <a:cubicBezTo>
                    <a:pt x="95" y="558"/>
                    <a:pt x="86" y="643"/>
                    <a:pt x="86" y="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7317600" y="4172400"/>
              <a:ext cx="22225" cy="5950"/>
            </a:xfrm>
            <a:custGeom>
              <a:avLst/>
              <a:gdLst/>
              <a:ahLst/>
              <a:cxnLst/>
              <a:rect l="l" t="t" r="r" b="b"/>
              <a:pathLst>
                <a:path w="889" h="238" extrusionOk="0">
                  <a:moveTo>
                    <a:pt x="889" y="218"/>
                  </a:moveTo>
                  <a:cubicBezTo>
                    <a:pt x="794" y="237"/>
                    <a:pt x="709" y="228"/>
                    <a:pt x="624" y="209"/>
                  </a:cubicBezTo>
                  <a:cubicBezTo>
                    <a:pt x="426" y="171"/>
                    <a:pt x="227" y="133"/>
                    <a:pt x="29" y="95"/>
                  </a:cubicBezTo>
                  <a:cubicBezTo>
                    <a:pt x="10" y="86"/>
                    <a:pt x="0" y="67"/>
                    <a:pt x="0" y="58"/>
                  </a:cubicBezTo>
                  <a:cubicBezTo>
                    <a:pt x="0" y="39"/>
                    <a:pt x="19" y="29"/>
                    <a:pt x="29" y="20"/>
                  </a:cubicBezTo>
                  <a:cubicBezTo>
                    <a:pt x="38" y="1"/>
                    <a:pt x="48" y="20"/>
                    <a:pt x="57" y="20"/>
                  </a:cubicBezTo>
                  <a:cubicBezTo>
                    <a:pt x="67" y="10"/>
                    <a:pt x="76" y="10"/>
                    <a:pt x="85" y="20"/>
                  </a:cubicBezTo>
                  <a:lnTo>
                    <a:pt x="794" y="171"/>
                  </a:lnTo>
                  <a:cubicBezTo>
                    <a:pt x="832" y="171"/>
                    <a:pt x="870" y="199"/>
                    <a:pt x="879"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7312175" y="4043650"/>
              <a:ext cx="24575" cy="4500"/>
            </a:xfrm>
            <a:custGeom>
              <a:avLst/>
              <a:gdLst/>
              <a:ahLst/>
              <a:cxnLst/>
              <a:rect l="l" t="t" r="r" b="b"/>
              <a:pathLst>
                <a:path w="983" h="180" extrusionOk="0">
                  <a:moveTo>
                    <a:pt x="983" y="133"/>
                  </a:moveTo>
                  <a:cubicBezTo>
                    <a:pt x="690" y="180"/>
                    <a:pt x="406" y="170"/>
                    <a:pt x="123" y="123"/>
                  </a:cubicBezTo>
                  <a:cubicBezTo>
                    <a:pt x="85" y="114"/>
                    <a:pt x="47" y="95"/>
                    <a:pt x="19" y="76"/>
                  </a:cubicBezTo>
                  <a:cubicBezTo>
                    <a:pt x="0" y="66"/>
                    <a:pt x="0" y="48"/>
                    <a:pt x="0" y="29"/>
                  </a:cubicBezTo>
                  <a:cubicBezTo>
                    <a:pt x="0" y="10"/>
                    <a:pt x="19" y="0"/>
                    <a:pt x="38" y="0"/>
                  </a:cubicBezTo>
                  <a:cubicBezTo>
                    <a:pt x="123" y="10"/>
                    <a:pt x="208" y="29"/>
                    <a:pt x="293" y="48"/>
                  </a:cubicBezTo>
                  <a:cubicBezTo>
                    <a:pt x="397" y="66"/>
                    <a:pt x="501" y="85"/>
                    <a:pt x="605" y="104"/>
                  </a:cubicBezTo>
                  <a:cubicBezTo>
                    <a:pt x="718" y="114"/>
                    <a:pt x="822" y="123"/>
                    <a:pt x="983"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7303900" y="4035150"/>
              <a:ext cx="17275" cy="3550"/>
            </a:xfrm>
            <a:custGeom>
              <a:avLst/>
              <a:gdLst/>
              <a:ahLst/>
              <a:cxnLst/>
              <a:rect l="l" t="t" r="r" b="b"/>
              <a:pathLst>
                <a:path w="691" h="142" extrusionOk="0">
                  <a:moveTo>
                    <a:pt x="690" y="76"/>
                  </a:moveTo>
                  <a:cubicBezTo>
                    <a:pt x="681" y="95"/>
                    <a:pt x="681" y="123"/>
                    <a:pt x="671" y="123"/>
                  </a:cubicBezTo>
                  <a:cubicBezTo>
                    <a:pt x="633" y="142"/>
                    <a:pt x="596" y="142"/>
                    <a:pt x="567" y="142"/>
                  </a:cubicBezTo>
                  <a:cubicBezTo>
                    <a:pt x="407" y="132"/>
                    <a:pt x="255" y="123"/>
                    <a:pt x="95" y="114"/>
                  </a:cubicBezTo>
                  <a:cubicBezTo>
                    <a:pt x="85" y="114"/>
                    <a:pt x="76" y="114"/>
                    <a:pt x="66" y="114"/>
                  </a:cubicBezTo>
                  <a:cubicBezTo>
                    <a:pt x="48" y="95"/>
                    <a:pt x="29" y="76"/>
                    <a:pt x="10" y="57"/>
                  </a:cubicBezTo>
                  <a:cubicBezTo>
                    <a:pt x="0" y="47"/>
                    <a:pt x="29" y="10"/>
                    <a:pt x="57" y="10"/>
                  </a:cubicBezTo>
                  <a:cubicBezTo>
                    <a:pt x="142" y="0"/>
                    <a:pt x="237" y="10"/>
                    <a:pt x="322" y="19"/>
                  </a:cubicBezTo>
                  <a:cubicBezTo>
                    <a:pt x="444" y="28"/>
                    <a:pt x="567" y="57"/>
                    <a:pt x="69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6316300" y="3492200"/>
              <a:ext cx="4750" cy="25300"/>
            </a:xfrm>
            <a:custGeom>
              <a:avLst/>
              <a:gdLst/>
              <a:ahLst/>
              <a:cxnLst/>
              <a:rect l="l" t="t" r="r" b="b"/>
              <a:pathLst>
                <a:path w="190" h="1012" extrusionOk="0">
                  <a:moveTo>
                    <a:pt x="76" y="1"/>
                  </a:moveTo>
                  <a:cubicBezTo>
                    <a:pt x="76" y="86"/>
                    <a:pt x="86" y="180"/>
                    <a:pt x="95" y="275"/>
                  </a:cubicBezTo>
                  <a:cubicBezTo>
                    <a:pt x="105" y="360"/>
                    <a:pt x="114" y="454"/>
                    <a:pt x="133" y="549"/>
                  </a:cubicBezTo>
                  <a:cubicBezTo>
                    <a:pt x="133" y="577"/>
                    <a:pt x="142" y="615"/>
                    <a:pt x="152" y="653"/>
                  </a:cubicBezTo>
                  <a:cubicBezTo>
                    <a:pt x="152" y="672"/>
                    <a:pt x="152" y="690"/>
                    <a:pt x="161" y="709"/>
                  </a:cubicBezTo>
                  <a:cubicBezTo>
                    <a:pt x="171" y="804"/>
                    <a:pt x="180" y="889"/>
                    <a:pt x="190" y="983"/>
                  </a:cubicBezTo>
                  <a:cubicBezTo>
                    <a:pt x="190" y="993"/>
                    <a:pt x="171" y="1002"/>
                    <a:pt x="161" y="1012"/>
                  </a:cubicBezTo>
                  <a:cubicBezTo>
                    <a:pt x="142" y="993"/>
                    <a:pt x="114" y="974"/>
                    <a:pt x="114" y="955"/>
                  </a:cubicBezTo>
                  <a:cubicBezTo>
                    <a:pt x="67" y="634"/>
                    <a:pt x="1" y="322"/>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6269050" y="3468100"/>
              <a:ext cx="1925" cy="28850"/>
            </a:xfrm>
            <a:custGeom>
              <a:avLst/>
              <a:gdLst/>
              <a:ahLst/>
              <a:cxnLst/>
              <a:rect l="l" t="t" r="r" b="b"/>
              <a:pathLst>
                <a:path w="77" h="1154" extrusionOk="0">
                  <a:moveTo>
                    <a:pt x="38" y="1"/>
                  </a:moveTo>
                  <a:cubicBezTo>
                    <a:pt x="76" y="379"/>
                    <a:pt x="76" y="766"/>
                    <a:pt x="29" y="1154"/>
                  </a:cubicBezTo>
                  <a:cubicBezTo>
                    <a:pt x="0" y="766"/>
                    <a:pt x="0" y="379"/>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6846950" y="4577600"/>
              <a:ext cx="2625" cy="27425"/>
            </a:xfrm>
            <a:custGeom>
              <a:avLst/>
              <a:gdLst/>
              <a:ahLst/>
              <a:cxnLst/>
              <a:rect l="l" t="t" r="r" b="b"/>
              <a:pathLst>
                <a:path w="105" h="1097" extrusionOk="0">
                  <a:moveTo>
                    <a:pt x="48" y="1"/>
                  </a:moveTo>
                  <a:cubicBezTo>
                    <a:pt x="76" y="67"/>
                    <a:pt x="86" y="143"/>
                    <a:pt x="76" y="218"/>
                  </a:cubicBezTo>
                  <a:cubicBezTo>
                    <a:pt x="86" y="417"/>
                    <a:pt x="86" y="624"/>
                    <a:pt x="105" y="823"/>
                  </a:cubicBezTo>
                  <a:cubicBezTo>
                    <a:pt x="105" y="917"/>
                    <a:pt x="95" y="1003"/>
                    <a:pt x="67" y="1088"/>
                  </a:cubicBezTo>
                  <a:cubicBezTo>
                    <a:pt x="67" y="1088"/>
                    <a:pt x="48" y="1097"/>
                    <a:pt x="39" y="1097"/>
                  </a:cubicBezTo>
                  <a:cubicBezTo>
                    <a:pt x="1" y="1069"/>
                    <a:pt x="10" y="1021"/>
                    <a:pt x="10" y="984"/>
                  </a:cubicBezTo>
                  <a:cubicBezTo>
                    <a:pt x="1" y="653"/>
                    <a:pt x="10" y="322"/>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7125525" y="4571700"/>
              <a:ext cx="4275" cy="18700"/>
            </a:xfrm>
            <a:custGeom>
              <a:avLst/>
              <a:gdLst/>
              <a:ahLst/>
              <a:cxnLst/>
              <a:rect l="l" t="t" r="r" b="b"/>
              <a:pathLst>
                <a:path w="171" h="748" extrusionOk="0">
                  <a:moveTo>
                    <a:pt x="123" y="0"/>
                  </a:moveTo>
                  <a:cubicBezTo>
                    <a:pt x="170" y="246"/>
                    <a:pt x="151" y="501"/>
                    <a:pt x="76" y="738"/>
                  </a:cubicBezTo>
                  <a:cubicBezTo>
                    <a:pt x="76" y="747"/>
                    <a:pt x="47" y="747"/>
                    <a:pt x="28" y="747"/>
                  </a:cubicBezTo>
                  <a:cubicBezTo>
                    <a:pt x="10" y="747"/>
                    <a:pt x="10" y="738"/>
                    <a:pt x="10" y="728"/>
                  </a:cubicBezTo>
                  <a:cubicBezTo>
                    <a:pt x="0" y="700"/>
                    <a:pt x="0" y="671"/>
                    <a:pt x="0" y="643"/>
                  </a:cubicBezTo>
                  <a:cubicBezTo>
                    <a:pt x="10" y="568"/>
                    <a:pt x="28" y="482"/>
                    <a:pt x="47" y="407"/>
                  </a:cubicBezTo>
                  <a:cubicBezTo>
                    <a:pt x="66" y="265"/>
                    <a:pt x="95" y="133"/>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7272950" y="4610200"/>
              <a:ext cx="4025" cy="17525"/>
            </a:xfrm>
            <a:custGeom>
              <a:avLst/>
              <a:gdLst/>
              <a:ahLst/>
              <a:cxnLst/>
              <a:rect l="l" t="t" r="r" b="b"/>
              <a:pathLst>
                <a:path w="161" h="701" extrusionOk="0">
                  <a:moveTo>
                    <a:pt x="76" y="1"/>
                  </a:moveTo>
                  <a:cubicBezTo>
                    <a:pt x="114" y="67"/>
                    <a:pt x="123" y="143"/>
                    <a:pt x="114" y="209"/>
                  </a:cubicBezTo>
                  <a:cubicBezTo>
                    <a:pt x="114" y="341"/>
                    <a:pt x="123" y="464"/>
                    <a:pt x="151" y="596"/>
                  </a:cubicBezTo>
                  <a:cubicBezTo>
                    <a:pt x="161" y="625"/>
                    <a:pt x="133" y="662"/>
                    <a:pt x="114" y="691"/>
                  </a:cubicBezTo>
                  <a:cubicBezTo>
                    <a:pt x="114" y="700"/>
                    <a:pt x="76" y="700"/>
                    <a:pt x="66" y="700"/>
                  </a:cubicBezTo>
                  <a:cubicBezTo>
                    <a:pt x="57" y="700"/>
                    <a:pt x="48" y="691"/>
                    <a:pt x="38" y="691"/>
                  </a:cubicBezTo>
                  <a:cubicBezTo>
                    <a:pt x="29" y="672"/>
                    <a:pt x="19" y="653"/>
                    <a:pt x="19" y="634"/>
                  </a:cubicBezTo>
                  <a:cubicBezTo>
                    <a:pt x="0" y="436"/>
                    <a:pt x="10" y="237"/>
                    <a:pt x="48" y="39"/>
                  </a:cubicBezTo>
                  <a:cubicBezTo>
                    <a:pt x="48" y="29"/>
                    <a:pt x="66" y="10"/>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6446725" y="4598625"/>
              <a:ext cx="3800" cy="17525"/>
            </a:xfrm>
            <a:custGeom>
              <a:avLst/>
              <a:gdLst/>
              <a:ahLst/>
              <a:cxnLst/>
              <a:rect l="l" t="t" r="r" b="b"/>
              <a:pathLst>
                <a:path w="152" h="701" extrusionOk="0">
                  <a:moveTo>
                    <a:pt x="85" y="1"/>
                  </a:moveTo>
                  <a:cubicBezTo>
                    <a:pt x="104" y="20"/>
                    <a:pt x="123" y="20"/>
                    <a:pt x="133" y="29"/>
                  </a:cubicBezTo>
                  <a:cubicBezTo>
                    <a:pt x="142" y="67"/>
                    <a:pt x="152" y="105"/>
                    <a:pt x="152" y="143"/>
                  </a:cubicBezTo>
                  <a:cubicBezTo>
                    <a:pt x="142" y="313"/>
                    <a:pt x="123" y="492"/>
                    <a:pt x="104" y="662"/>
                  </a:cubicBezTo>
                  <a:cubicBezTo>
                    <a:pt x="104" y="681"/>
                    <a:pt x="66" y="691"/>
                    <a:pt x="38" y="700"/>
                  </a:cubicBezTo>
                  <a:cubicBezTo>
                    <a:pt x="29" y="700"/>
                    <a:pt x="10" y="672"/>
                    <a:pt x="10" y="662"/>
                  </a:cubicBezTo>
                  <a:cubicBezTo>
                    <a:pt x="0" y="615"/>
                    <a:pt x="0" y="568"/>
                    <a:pt x="10" y="521"/>
                  </a:cubicBezTo>
                  <a:cubicBezTo>
                    <a:pt x="29" y="351"/>
                    <a:pt x="57" y="180"/>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7330125" y="3538750"/>
              <a:ext cx="12075" cy="14675"/>
            </a:xfrm>
            <a:custGeom>
              <a:avLst/>
              <a:gdLst/>
              <a:ahLst/>
              <a:cxnLst/>
              <a:rect l="l" t="t" r="r" b="b"/>
              <a:pathLst>
                <a:path w="483" h="587" extrusionOk="0">
                  <a:moveTo>
                    <a:pt x="29" y="586"/>
                  </a:moveTo>
                  <a:cubicBezTo>
                    <a:pt x="19" y="558"/>
                    <a:pt x="0" y="539"/>
                    <a:pt x="0" y="520"/>
                  </a:cubicBezTo>
                  <a:cubicBezTo>
                    <a:pt x="10" y="482"/>
                    <a:pt x="29" y="454"/>
                    <a:pt x="48" y="426"/>
                  </a:cubicBezTo>
                  <a:cubicBezTo>
                    <a:pt x="170" y="284"/>
                    <a:pt x="293" y="142"/>
                    <a:pt x="426" y="10"/>
                  </a:cubicBezTo>
                  <a:cubicBezTo>
                    <a:pt x="426" y="10"/>
                    <a:pt x="445" y="0"/>
                    <a:pt x="454" y="10"/>
                  </a:cubicBezTo>
                  <a:cubicBezTo>
                    <a:pt x="454" y="19"/>
                    <a:pt x="482" y="38"/>
                    <a:pt x="473" y="48"/>
                  </a:cubicBezTo>
                  <a:cubicBezTo>
                    <a:pt x="454" y="95"/>
                    <a:pt x="426" y="142"/>
                    <a:pt x="397" y="189"/>
                  </a:cubicBezTo>
                  <a:cubicBezTo>
                    <a:pt x="350" y="256"/>
                    <a:pt x="303" y="312"/>
                    <a:pt x="246" y="359"/>
                  </a:cubicBezTo>
                  <a:cubicBezTo>
                    <a:pt x="199" y="407"/>
                    <a:pt x="123" y="473"/>
                    <a:pt x="114" y="558"/>
                  </a:cubicBezTo>
                  <a:cubicBezTo>
                    <a:pt x="114" y="567"/>
                    <a:pt x="66" y="577"/>
                    <a:pt x="29" y="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6962975" y="4577600"/>
              <a:ext cx="4025" cy="22475"/>
            </a:xfrm>
            <a:custGeom>
              <a:avLst/>
              <a:gdLst/>
              <a:ahLst/>
              <a:cxnLst/>
              <a:rect l="l" t="t" r="r" b="b"/>
              <a:pathLst>
                <a:path w="161" h="899" extrusionOk="0">
                  <a:moveTo>
                    <a:pt x="76" y="1"/>
                  </a:moveTo>
                  <a:cubicBezTo>
                    <a:pt x="85" y="10"/>
                    <a:pt x="95" y="10"/>
                    <a:pt x="95" y="20"/>
                  </a:cubicBezTo>
                  <a:cubicBezTo>
                    <a:pt x="104" y="133"/>
                    <a:pt x="123" y="256"/>
                    <a:pt x="132" y="369"/>
                  </a:cubicBezTo>
                  <a:cubicBezTo>
                    <a:pt x="132" y="464"/>
                    <a:pt x="132" y="549"/>
                    <a:pt x="151" y="643"/>
                  </a:cubicBezTo>
                  <a:cubicBezTo>
                    <a:pt x="161" y="738"/>
                    <a:pt x="123" y="823"/>
                    <a:pt x="57" y="889"/>
                  </a:cubicBezTo>
                  <a:cubicBezTo>
                    <a:pt x="57" y="899"/>
                    <a:pt x="47" y="899"/>
                    <a:pt x="38" y="899"/>
                  </a:cubicBezTo>
                  <a:cubicBezTo>
                    <a:pt x="19" y="889"/>
                    <a:pt x="0" y="880"/>
                    <a:pt x="0" y="870"/>
                  </a:cubicBezTo>
                  <a:cubicBezTo>
                    <a:pt x="9" y="738"/>
                    <a:pt x="28" y="596"/>
                    <a:pt x="38" y="464"/>
                  </a:cubicBezTo>
                  <a:cubicBezTo>
                    <a:pt x="47" y="332"/>
                    <a:pt x="47" y="209"/>
                    <a:pt x="57" y="86"/>
                  </a:cubicBezTo>
                  <a:cubicBezTo>
                    <a:pt x="66" y="57"/>
                    <a:pt x="66" y="29"/>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6274725" y="4205950"/>
              <a:ext cx="18675" cy="13500"/>
            </a:xfrm>
            <a:custGeom>
              <a:avLst/>
              <a:gdLst/>
              <a:ahLst/>
              <a:cxnLst/>
              <a:rect l="l" t="t" r="r" b="b"/>
              <a:pathLst>
                <a:path w="747" h="540" extrusionOk="0">
                  <a:moveTo>
                    <a:pt x="747" y="521"/>
                  </a:moveTo>
                  <a:cubicBezTo>
                    <a:pt x="718" y="521"/>
                    <a:pt x="690" y="540"/>
                    <a:pt x="671" y="530"/>
                  </a:cubicBezTo>
                  <a:cubicBezTo>
                    <a:pt x="615" y="511"/>
                    <a:pt x="548" y="473"/>
                    <a:pt x="501" y="436"/>
                  </a:cubicBezTo>
                  <a:cubicBezTo>
                    <a:pt x="340" y="322"/>
                    <a:pt x="180" y="199"/>
                    <a:pt x="29" y="86"/>
                  </a:cubicBezTo>
                  <a:cubicBezTo>
                    <a:pt x="10" y="67"/>
                    <a:pt x="0" y="58"/>
                    <a:pt x="0" y="39"/>
                  </a:cubicBezTo>
                  <a:cubicBezTo>
                    <a:pt x="0" y="39"/>
                    <a:pt x="0" y="20"/>
                    <a:pt x="10" y="20"/>
                  </a:cubicBezTo>
                  <a:cubicBezTo>
                    <a:pt x="19" y="10"/>
                    <a:pt x="29" y="1"/>
                    <a:pt x="29" y="10"/>
                  </a:cubicBezTo>
                  <a:cubicBezTo>
                    <a:pt x="170" y="77"/>
                    <a:pt x="303" y="171"/>
                    <a:pt x="426"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7003375" y="4166025"/>
              <a:ext cx="8050" cy="9475"/>
            </a:xfrm>
            <a:custGeom>
              <a:avLst/>
              <a:gdLst/>
              <a:ahLst/>
              <a:cxnLst/>
              <a:rect l="l" t="t" r="r" b="b"/>
              <a:pathLst>
                <a:path w="322" h="379" extrusionOk="0">
                  <a:moveTo>
                    <a:pt x="227" y="379"/>
                  </a:moveTo>
                  <a:cubicBezTo>
                    <a:pt x="217" y="379"/>
                    <a:pt x="208" y="379"/>
                    <a:pt x="199" y="379"/>
                  </a:cubicBezTo>
                  <a:cubicBezTo>
                    <a:pt x="113" y="332"/>
                    <a:pt x="47" y="256"/>
                    <a:pt x="19" y="171"/>
                  </a:cubicBezTo>
                  <a:cubicBezTo>
                    <a:pt x="0" y="114"/>
                    <a:pt x="19" y="57"/>
                    <a:pt x="66" y="20"/>
                  </a:cubicBezTo>
                  <a:cubicBezTo>
                    <a:pt x="85" y="1"/>
                    <a:pt x="113" y="1"/>
                    <a:pt x="142" y="10"/>
                  </a:cubicBezTo>
                  <a:cubicBezTo>
                    <a:pt x="217" y="67"/>
                    <a:pt x="274" y="143"/>
                    <a:pt x="312" y="228"/>
                  </a:cubicBezTo>
                  <a:cubicBezTo>
                    <a:pt x="321" y="275"/>
                    <a:pt x="312" y="322"/>
                    <a:pt x="274" y="360"/>
                  </a:cubicBezTo>
                  <a:cubicBezTo>
                    <a:pt x="265" y="369"/>
                    <a:pt x="246" y="379"/>
                    <a:pt x="227"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7297750" y="3826525"/>
              <a:ext cx="16325" cy="3800"/>
            </a:xfrm>
            <a:custGeom>
              <a:avLst/>
              <a:gdLst/>
              <a:ahLst/>
              <a:cxnLst/>
              <a:rect l="l" t="t" r="r" b="b"/>
              <a:pathLst>
                <a:path w="653" h="152" extrusionOk="0">
                  <a:moveTo>
                    <a:pt x="653" y="10"/>
                  </a:moveTo>
                  <a:cubicBezTo>
                    <a:pt x="643" y="29"/>
                    <a:pt x="634" y="57"/>
                    <a:pt x="615" y="57"/>
                  </a:cubicBezTo>
                  <a:cubicBezTo>
                    <a:pt x="426" y="123"/>
                    <a:pt x="227" y="151"/>
                    <a:pt x="29" y="133"/>
                  </a:cubicBezTo>
                  <a:cubicBezTo>
                    <a:pt x="10" y="123"/>
                    <a:pt x="1" y="114"/>
                    <a:pt x="1" y="95"/>
                  </a:cubicBezTo>
                  <a:cubicBezTo>
                    <a:pt x="1" y="76"/>
                    <a:pt x="10" y="66"/>
                    <a:pt x="29" y="57"/>
                  </a:cubicBezTo>
                  <a:cubicBezTo>
                    <a:pt x="48" y="47"/>
                    <a:pt x="67" y="47"/>
                    <a:pt x="86" y="47"/>
                  </a:cubicBezTo>
                  <a:cubicBezTo>
                    <a:pt x="246" y="47"/>
                    <a:pt x="407" y="29"/>
                    <a:pt x="568" y="0"/>
                  </a:cubicBezTo>
                  <a:cubicBezTo>
                    <a:pt x="596" y="0"/>
                    <a:pt x="624" y="0"/>
                    <a:pt x="653"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7318550" y="3848250"/>
              <a:ext cx="14200" cy="5700"/>
            </a:xfrm>
            <a:custGeom>
              <a:avLst/>
              <a:gdLst/>
              <a:ahLst/>
              <a:cxnLst/>
              <a:rect l="l" t="t" r="r" b="b"/>
              <a:pathLst>
                <a:path w="568" h="228" extrusionOk="0">
                  <a:moveTo>
                    <a:pt x="567" y="142"/>
                  </a:moveTo>
                  <a:cubicBezTo>
                    <a:pt x="435" y="171"/>
                    <a:pt x="340" y="209"/>
                    <a:pt x="255" y="218"/>
                  </a:cubicBezTo>
                  <a:cubicBezTo>
                    <a:pt x="189" y="227"/>
                    <a:pt x="123" y="218"/>
                    <a:pt x="57" y="209"/>
                  </a:cubicBezTo>
                  <a:cubicBezTo>
                    <a:pt x="19" y="209"/>
                    <a:pt x="0" y="161"/>
                    <a:pt x="10" y="124"/>
                  </a:cubicBezTo>
                  <a:cubicBezTo>
                    <a:pt x="47" y="48"/>
                    <a:pt x="133" y="1"/>
                    <a:pt x="218" y="20"/>
                  </a:cubicBezTo>
                  <a:cubicBezTo>
                    <a:pt x="227" y="20"/>
                    <a:pt x="237" y="20"/>
                    <a:pt x="237" y="29"/>
                  </a:cubicBezTo>
                  <a:cubicBezTo>
                    <a:pt x="303" y="152"/>
                    <a:pt x="426" y="95"/>
                    <a:pt x="567"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7342650" y="3502125"/>
              <a:ext cx="10875" cy="11375"/>
            </a:xfrm>
            <a:custGeom>
              <a:avLst/>
              <a:gdLst/>
              <a:ahLst/>
              <a:cxnLst/>
              <a:rect l="l" t="t" r="r" b="b"/>
              <a:pathLst>
                <a:path w="435" h="455" extrusionOk="0">
                  <a:moveTo>
                    <a:pt x="38" y="454"/>
                  </a:moveTo>
                  <a:cubicBezTo>
                    <a:pt x="29" y="445"/>
                    <a:pt x="19" y="435"/>
                    <a:pt x="10" y="435"/>
                  </a:cubicBezTo>
                  <a:cubicBezTo>
                    <a:pt x="10" y="426"/>
                    <a:pt x="0" y="416"/>
                    <a:pt x="10" y="407"/>
                  </a:cubicBezTo>
                  <a:cubicBezTo>
                    <a:pt x="85" y="246"/>
                    <a:pt x="208" y="104"/>
                    <a:pt x="359" y="10"/>
                  </a:cubicBezTo>
                  <a:cubicBezTo>
                    <a:pt x="378" y="1"/>
                    <a:pt x="388" y="1"/>
                    <a:pt x="407" y="1"/>
                  </a:cubicBezTo>
                  <a:cubicBezTo>
                    <a:pt x="435" y="1"/>
                    <a:pt x="435" y="38"/>
                    <a:pt x="407" y="67"/>
                  </a:cubicBezTo>
                  <a:cubicBezTo>
                    <a:pt x="312" y="190"/>
                    <a:pt x="218" y="303"/>
                    <a:pt x="123" y="416"/>
                  </a:cubicBezTo>
                  <a:cubicBezTo>
                    <a:pt x="95" y="435"/>
                    <a:pt x="66" y="445"/>
                    <a:pt x="38" y="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6815525" y="4571225"/>
              <a:ext cx="4525" cy="23650"/>
            </a:xfrm>
            <a:custGeom>
              <a:avLst/>
              <a:gdLst/>
              <a:ahLst/>
              <a:cxnLst/>
              <a:rect l="l" t="t" r="r" b="b"/>
              <a:pathLst>
                <a:path w="181" h="946" extrusionOk="0">
                  <a:moveTo>
                    <a:pt x="67" y="946"/>
                  </a:moveTo>
                  <a:cubicBezTo>
                    <a:pt x="1" y="605"/>
                    <a:pt x="76" y="303"/>
                    <a:pt x="124" y="1"/>
                  </a:cubicBezTo>
                  <a:cubicBezTo>
                    <a:pt x="180" y="67"/>
                    <a:pt x="143" y="142"/>
                    <a:pt x="143" y="208"/>
                  </a:cubicBezTo>
                  <a:cubicBezTo>
                    <a:pt x="143" y="294"/>
                    <a:pt x="133" y="379"/>
                    <a:pt x="114" y="454"/>
                  </a:cubicBezTo>
                  <a:cubicBezTo>
                    <a:pt x="114" y="530"/>
                    <a:pt x="105" y="605"/>
                    <a:pt x="95" y="672"/>
                  </a:cubicBezTo>
                  <a:cubicBezTo>
                    <a:pt x="105" y="766"/>
                    <a:pt x="86" y="861"/>
                    <a:pt x="67" y="9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6631725" y="3608675"/>
              <a:ext cx="7825" cy="13025"/>
            </a:xfrm>
            <a:custGeom>
              <a:avLst/>
              <a:gdLst/>
              <a:ahLst/>
              <a:cxnLst/>
              <a:rect l="l" t="t" r="r" b="b"/>
              <a:pathLst>
                <a:path w="313" h="521" extrusionOk="0">
                  <a:moveTo>
                    <a:pt x="38" y="521"/>
                  </a:moveTo>
                  <a:cubicBezTo>
                    <a:pt x="47" y="492"/>
                    <a:pt x="57" y="464"/>
                    <a:pt x="76" y="435"/>
                  </a:cubicBezTo>
                  <a:cubicBezTo>
                    <a:pt x="123" y="388"/>
                    <a:pt x="142" y="322"/>
                    <a:pt x="142" y="265"/>
                  </a:cubicBezTo>
                  <a:cubicBezTo>
                    <a:pt x="132" y="190"/>
                    <a:pt x="95" y="114"/>
                    <a:pt x="29" y="76"/>
                  </a:cubicBezTo>
                  <a:cubicBezTo>
                    <a:pt x="0" y="57"/>
                    <a:pt x="0" y="20"/>
                    <a:pt x="29" y="10"/>
                  </a:cubicBezTo>
                  <a:cubicBezTo>
                    <a:pt x="47" y="1"/>
                    <a:pt x="66" y="1"/>
                    <a:pt x="85" y="1"/>
                  </a:cubicBezTo>
                  <a:cubicBezTo>
                    <a:pt x="236" y="29"/>
                    <a:pt x="312" y="190"/>
                    <a:pt x="246" y="332"/>
                  </a:cubicBezTo>
                  <a:cubicBezTo>
                    <a:pt x="208" y="417"/>
                    <a:pt x="132" y="492"/>
                    <a:pt x="38" y="5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6995800" y="4147850"/>
              <a:ext cx="5925" cy="8750"/>
            </a:xfrm>
            <a:custGeom>
              <a:avLst/>
              <a:gdLst/>
              <a:ahLst/>
              <a:cxnLst/>
              <a:rect l="l" t="t" r="r" b="b"/>
              <a:pathLst>
                <a:path w="237" h="350" extrusionOk="0">
                  <a:moveTo>
                    <a:pt x="237" y="189"/>
                  </a:moveTo>
                  <a:cubicBezTo>
                    <a:pt x="227" y="236"/>
                    <a:pt x="209" y="274"/>
                    <a:pt x="190" y="321"/>
                  </a:cubicBezTo>
                  <a:cubicBezTo>
                    <a:pt x="171" y="340"/>
                    <a:pt x="152" y="350"/>
                    <a:pt x="124" y="350"/>
                  </a:cubicBezTo>
                  <a:cubicBezTo>
                    <a:pt x="95" y="350"/>
                    <a:pt x="67" y="340"/>
                    <a:pt x="48" y="312"/>
                  </a:cubicBezTo>
                  <a:cubicBezTo>
                    <a:pt x="1" y="227"/>
                    <a:pt x="1" y="113"/>
                    <a:pt x="67" y="38"/>
                  </a:cubicBezTo>
                  <a:cubicBezTo>
                    <a:pt x="86" y="0"/>
                    <a:pt x="171" y="0"/>
                    <a:pt x="180" y="38"/>
                  </a:cubicBezTo>
                  <a:cubicBezTo>
                    <a:pt x="190" y="76"/>
                    <a:pt x="227" y="132"/>
                    <a:pt x="237"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6428775" y="4588000"/>
              <a:ext cx="4500" cy="19875"/>
            </a:xfrm>
            <a:custGeom>
              <a:avLst/>
              <a:gdLst/>
              <a:ahLst/>
              <a:cxnLst/>
              <a:rect l="l" t="t" r="r" b="b"/>
              <a:pathLst>
                <a:path w="180" h="795" extrusionOk="0">
                  <a:moveTo>
                    <a:pt x="95" y="331"/>
                  </a:moveTo>
                  <a:lnTo>
                    <a:pt x="95" y="549"/>
                  </a:lnTo>
                  <a:cubicBezTo>
                    <a:pt x="95" y="587"/>
                    <a:pt x="132" y="605"/>
                    <a:pt x="151" y="634"/>
                  </a:cubicBezTo>
                  <a:cubicBezTo>
                    <a:pt x="180" y="662"/>
                    <a:pt x="180" y="719"/>
                    <a:pt x="132" y="757"/>
                  </a:cubicBezTo>
                  <a:cubicBezTo>
                    <a:pt x="95" y="794"/>
                    <a:pt x="47" y="776"/>
                    <a:pt x="38" y="747"/>
                  </a:cubicBezTo>
                  <a:cubicBezTo>
                    <a:pt x="19" y="719"/>
                    <a:pt x="10" y="700"/>
                    <a:pt x="0" y="672"/>
                  </a:cubicBezTo>
                  <a:cubicBezTo>
                    <a:pt x="0" y="473"/>
                    <a:pt x="0" y="265"/>
                    <a:pt x="10" y="67"/>
                  </a:cubicBezTo>
                  <a:cubicBezTo>
                    <a:pt x="10" y="38"/>
                    <a:pt x="47" y="1"/>
                    <a:pt x="66" y="19"/>
                  </a:cubicBezTo>
                  <a:cubicBezTo>
                    <a:pt x="76" y="38"/>
                    <a:pt x="104" y="67"/>
                    <a:pt x="104" y="86"/>
                  </a:cubicBezTo>
                  <a:cubicBezTo>
                    <a:pt x="104" y="171"/>
                    <a:pt x="95" y="246"/>
                    <a:pt x="95"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6665500" y="4584700"/>
              <a:ext cx="4050" cy="20100"/>
            </a:xfrm>
            <a:custGeom>
              <a:avLst/>
              <a:gdLst/>
              <a:ahLst/>
              <a:cxnLst/>
              <a:rect l="l" t="t" r="r" b="b"/>
              <a:pathLst>
                <a:path w="162" h="804" extrusionOk="0">
                  <a:moveTo>
                    <a:pt x="48" y="0"/>
                  </a:moveTo>
                  <a:cubicBezTo>
                    <a:pt x="86" y="57"/>
                    <a:pt x="105" y="133"/>
                    <a:pt x="105" y="208"/>
                  </a:cubicBezTo>
                  <a:cubicBezTo>
                    <a:pt x="105" y="378"/>
                    <a:pt x="86" y="558"/>
                    <a:pt x="161" y="728"/>
                  </a:cubicBezTo>
                  <a:cubicBezTo>
                    <a:pt x="161" y="737"/>
                    <a:pt x="142" y="785"/>
                    <a:pt x="123" y="794"/>
                  </a:cubicBezTo>
                  <a:cubicBezTo>
                    <a:pt x="95" y="804"/>
                    <a:pt x="67" y="794"/>
                    <a:pt x="38" y="785"/>
                  </a:cubicBezTo>
                  <a:cubicBezTo>
                    <a:pt x="29" y="785"/>
                    <a:pt x="20" y="756"/>
                    <a:pt x="20" y="737"/>
                  </a:cubicBezTo>
                  <a:cubicBezTo>
                    <a:pt x="1" y="492"/>
                    <a:pt x="20" y="246"/>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7322325" y="3464800"/>
              <a:ext cx="4975" cy="14425"/>
            </a:xfrm>
            <a:custGeom>
              <a:avLst/>
              <a:gdLst/>
              <a:ahLst/>
              <a:cxnLst/>
              <a:rect l="l" t="t" r="r" b="b"/>
              <a:pathLst>
                <a:path w="199" h="577" extrusionOk="0">
                  <a:moveTo>
                    <a:pt x="199" y="378"/>
                  </a:moveTo>
                  <a:cubicBezTo>
                    <a:pt x="123" y="426"/>
                    <a:pt x="123" y="530"/>
                    <a:pt x="57" y="577"/>
                  </a:cubicBezTo>
                  <a:cubicBezTo>
                    <a:pt x="48" y="577"/>
                    <a:pt x="29" y="577"/>
                    <a:pt x="29" y="577"/>
                  </a:cubicBezTo>
                  <a:cubicBezTo>
                    <a:pt x="19" y="577"/>
                    <a:pt x="10" y="567"/>
                    <a:pt x="10" y="558"/>
                  </a:cubicBezTo>
                  <a:cubicBezTo>
                    <a:pt x="0" y="548"/>
                    <a:pt x="0" y="539"/>
                    <a:pt x="10" y="539"/>
                  </a:cubicBezTo>
                  <a:cubicBezTo>
                    <a:pt x="76" y="378"/>
                    <a:pt x="104" y="218"/>
                    <a:pt x="104" y="48"/>
                  </a:cubicBezTo>
                  <a:cubicBezTo>
                    <a:pt x="104" y="38"/>
                    <a:pt x="123" y="19"/>
                    <a:pt x="133" y="10"/>
                  </a:cubicBezTo>
                  <a:cubicBezTo>
                    <a:pt x="142" y="0"/>
                    <a:pt x="152" y="0"/>
                    <a:pt x="161" y="0"/>
                  </a:cubicBezTo>
                  <a:cubicBezTo>
                    <a:pt x="171" y="0"/>
                    <a:pt x="180" y="0"/>
                    <a:pt x="180" y="10"/>
                  </a:cubicBezTo>
                  <a:cubicBezTo>
                    <a:pt x="189" y="57"/>
                    <a:pt x="199" y="114"/>
                    <a:pt x="199" y="170"/>
                  </a:cubicBezTo>
                  <a:lnTo>
                    <a:pt x="199" y="3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7304600" y="4028050"/>
              <a:ext cx="21050" cy="3325"/>
            </a:xfrm>
            <a:custGeom>
              <a:avLst/>
              <a:gdLst/>
              <a:ahLst/>
              <a:cxnLst/>
              <a:rect l="l" t="t" r="r" b="b"/>
              <a:pathLst>
                <a:path w="842" h="133" extrusionOk="0">
                  <a:moveTo>
                    <a:pt x="842" y="95"/>
                  </a:moveTo>
                  <a:cubicBezTo>
                    <a:pt x="709" y="123"/>
                    <a:pt x="568" y="133"/>
                    <a:pt x="435" y="133"/>
                  </a:cubicBezTo>
                  <a:cubicBezTo>
                    <a:pt x="360" y="133"/>
                    <a:pt x="284" y="133"/>
                    <a:pt x="199" y="123"/>
                  </a:cubicBezTo>
                  <a:cubicBezTo>
                    <a:pt x="133" y="123"/>
                    <a:pt x="67" y="105"/>
                    <a:pt x="10" y="57"/>
                  </a:cubicBezTo>
                  <a:cubicBezTo>
                    <a:pt x="10" y="57"/>
                    <a:pt x="1" y="38"/>
                    <a:pt x="1" y="38"/>
                  </a:cubicBezTo>
                  <a:cubicBezTo>
                    <a:pt x="1" y="29"/>
                    <a:pt x="29" y="10"/>
                    <a:pt x="38" y="1"/>
                  </a:cubicBezTo>
                  <a:cubicBezTo>
                    <a:pt x="67" y="1"/>
                    <a:pt x="95" y="1"/>
                    <a:pt x="124" y="1"/>
                  </a:cubicBezTo>
                  <a:cubicBezTo>
                    <a:pt x="369" y="57"/>
                    <a:pt x="615" y="29"/>
                    <a:pt x="842"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7065025" y="4580450"/>
              <a:ext cx="5225" cy="18450"/>
            </a:xfrm>
            <a:custGeom>
              <a:avLst/>
              <a:gdLst/>
              <a:ahLst/>
              <a:cxnLst/>
              <a:rect l="l" t="t" r="r" b="b"/>
              <a:pathLst>
                <a:path w="209" h="738" extrusionOk="0">
                  <a:moveTo>
                    <a:pt x="76" y="737"/>
                  </a:moveTo>
                  <a:cubicBezTo>
                    <a:pt x="1" y="482"/>
                    <a:pt x="114" y="255"/>
                    <a:pt x="142" y="0"/>
                  </a:cubicBezTo>
                  <a:cubicBezTo>
                    <a:pt x="209" y="189"/>
                    <a:pt x="142" y="350"/>
                    <a:pt x="171" y="510"/>
                  </a:cubicBezTo>
                  <a:cubicBezTo>
                    <a:pt x="171" y="567"/>
                    <a:pt x="152" y="614"/>
                    <a:pt x="133" y="671"/>
                  </a:cubicBezTo>
                  <a:cubicBezTo>
                    <a:pt x="124" y="690"/>
                    <a:pt x="105" y="709"/>
                    <a:pt x="76" y="7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7333675" y="3548675"/>
              <a:ext cx="11350" cy="15850"/>
            </a:xfrm>
            <a:custGeom>
              <a:avLst/>
              <a:gdLst/>
              <a:ahLst/>
              <a:cxnLst/>
              <a:rect l="l" t="t" r="r" b="b"/>
              <a:pathLst>
                <a:path w="454" h="634" extrusionOk="0">
                  <a:moveTo>
                    <a:pt x="454" y="0"/>
                  </a:moveTo>
                  <a:cubicBezTo>
                    <a:pt x="454" y="85"/>
                    <a:pt x="425" y="180"/>
                    <a:pt x="359" y="237"/>
                  </a:cubicBezTo>
                  <a:cubicBezTo>
                    <a:pt x="255" y="369"/>
                    <a:pt x="151" y="501"/>
                    <a:pt x="47" y="624"/>
                  </a:cubicBezTo>
                  <a:cubicBezTo>
                    <a:pt x="38" y="633"/>
                    <a:pt x="28" y="633"/>
                    <a:pt x="19" y="624"/>
                  </a:cubicBezTo>
                  <a:cubicBezTo>
                    <a:pt x="10" y="624"/>
                    <a:pt x="0" y="615"/>
                    <a:pt x="0" y="615"/>
                  </a:cubicBezTo>
                  <a:cubicBezTo>
                    <a:pt x="0" y="605"/>
                    <a:pt x="0" y="596"/>
                    <a:pt x="0" y="586"/>
                  </a:cubicBezTo>
                  <a:cubicBezTo>
                    <a:pt x="132" y="378"/>
                    <a:pt x="284" y="18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6465850" y="4529875"/>
              <a:ext cx="18000" cy="7125"/>
            </a:xfrm>
            <a:custGeom>
              <a:avLst/>
              <a:gdLst/>
              <a:ahLst/>
              <a:cxnLst/>
              <a:rect l="l" t="t" r="r" b="b"/>
              <a:pathLst>
                <a:path w="720" h="285" extrusionOk="0">
                  <a:moveTo>
                    <a:pt x="1" y="256"/>
                  </a:moveTo>
                  <a:cubicBezTo>
                    <a:pt x="48" y="228"/>
                    <a:pt x="86" y="209"/>
                    <a:pt x="133" y="190"/>
                  </a:cubicBezTo>
                  <a:cubicBezTo>
                    <a:pt x="332" y="142"/>
                    <a:pt x="511" y="39"/>
                    <a:pt x="710" y="1"/>
                  </a:cubicBezTo>
                  <a:cubicBezTo>
                    <a:pt x="710" y="29"/>
                    <a:pt x="719" y="57"/>
                    <a:pt x="710" y="57"/>
                  </a:cubicBezTo>
                  <a:cubicBezTo>
                    <a:pt x="521" y="180"/>
                    <a:pt x="294" y="265"/>
                    <a:pt x="67" y="284"/>
                  </a:cubicBezTo>
                  <a:cubicBezTo>
                    <a:pt x="48" y="284"/>
                    <a:pt x="29" y="265"/>
                    <a:pt x="1"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6303550" y="4427100"/>
              <a:ext cx="8750" cy="17975"/>
            </a:xfrm>
            <a:custGeom>
              <a:avLst/>
              <a:gdLst/>
              <a:ahLst/>
              <a:cxnLst/>
              <a:rect l="l" t="t" r="r" b="b"/>
              <a:pathLst>
                <a:path w="350" h="719" extrusionOk="0">
                  <a:moveTo>
                    <a:pt x="29" y="1"/>
                  </a:moveTo>
                  <a:cubicBezTo>
                    <a:pt x="123" y="29"/>
                    <a:pt x="199" y="86"/>
                    <a:pt x="274" y="142"/>
                  </a:cubicBezTo>
                  <a:cubicBezTo>
                    <a:pt x="236" y="237"/>
                    <a:pt x="236" y="341"/>
                    <a:pt x="274" y="435"/>
                  </a:cubicBezTo>
                  <a:cubicBezTo>
                    <a:pt x="303" y="520"/>
                    <a:pt x="331" y="596"/>
                    <a:pt x="350" y="672"/>
                  </a:cubicBezTo>
                  <a:cubicBezTo>
                    <a:pt x="350" y="691"/>
                    <a:pt x="331" y="709"/>
                    <a:pt x="331" y="719"/>
                  </a:cubicBezTo>
                  <a:cubicBezTo>
                    <a:pt x="303" y="709"/>
                    <a:pt x="274" y="700"/>
                    <a:pt x="265" y="681"/>
                  </a:cubicBezTo>
                  <a:cubicBezTo>
                    <a:pt x="227" y="577"/>
                    <a:pt x="208" y="473"/>
                    <a:pt x="199" y="360"/>
                  </a:cubicBezTo>
                  <a:cubicBezTo>
                    <a:pt x="199" y="228"/>
                    <a:pt x="133" y="105"/>
                    <a:pt x="19" y="38"/>
                  </a:cubicBezTo>
                  <a:cubicBezTo>
                    <a:pt x="19" y="38"/>
                    <a:pt x="10" y="29"/>
                    <a:pt x="10" y="20"/>
                  </a:cubicBezTo>
                  <a:cubicBezTo>
                    <a:pt x="0" y="10"/>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6833025" y="3504025"/>
              <a:ext cx="5675" cy="12775"/>
            </a:xfrm>
            <a:custGeom>
              <a:avLst/>
              <a:gdLst/>
              <a:ahLst/>
              <a:cxnLst/>
              <a:rect l="l" t="t" r="r" b="b"/>
              <a:pathLst>
                <a:path w="227" h="511" extrusionOk="0">
                  <a:moveTo>
                    <a:pt x="227" y="95"/>
                  </a:moveTo>
                  <a:cubicBezTo>
                    <a:pt x="199" y="199"/>
                    <a:pt x="161" y="312"/>
                    <a:pt x="132" y="425"/>
                  </a:cubicBezTo>
                  <a:cubicBezTo>
                    <a:pt x="132" y="444"/>
                    <a:pt x="123" y="463"/>
                    <a:pt x="114" y="482"/>
                  </a:cubicBezTo>
                  <a:cubicBezTo>
                    <a:pt x="85" y="492"/>
                    <a:pt x="66" y="501"/>
                    <a:pt x="38" y="510"/>
                  </a:cubicBezTo>
                  <a:cubicBezTo>
                    <a:pt x="28" y="482"/>
                    <a:pt x="0" y="463"/>
                    <a:pt x="10" y="444"/>
                  </a:cubicBezTo>
                  <a:cubicBezTo>
                    <a:pt x="47" y="303"/>
                    <a:pt x="85" y="161"/>
                    <a:pt x="132" y="19"/>
                  </a:cubicBezTo>
                  <a:cubicBezTo>
                    <a:pt x="132" y="10"/>
                    <a:pt x="161" y="0"/>
                    <a:pt x="170" y="0"/>
                  </a:cubicBezTo>
                  <a:cubicBezTo>
                    <a:pt x="189" y="0"/>
                    <a:pt x="208" y="19"/>
                    <a:pt x="208" y="28"/>
                  </a:cubicBezTo>
                  <a:cubicBezTo>
                    <a:pt x="218" y="47"/>
                    <a:pt x="218" y="66"/>
                    <a:pt x="227"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6"/>
            <p:cNvSpPr/>
            <p:nvPr/>
          </p:nvSpPr>
          <p:spPr>
            <a:xfrm>
              <a:off x="6751500" y="3513000"/>
              <a:ext cx="3800" cy="14900"/>
            </a:xfrm>
            <a:custGeom>
              <a:avLst/>
              <a:gdLst/>
              <a:ahLst/>
              <a:cxnLst/>
              <a:rect l="l" t="t" r="r" b="b"/>
              <a:pathLst>
                <a:path w="152" h="596" extrusionOk="0">
                  <a:moveTo>
                    <a:pt x="20" y="596"/>
                  </a:moveTo>
                  <a:cubicBezTo>
                    <a:pt x="10" y="577"/>
                    <a:pt x="1" y="548"/>
                    <a:pt x="1" y="529"/>
                  </a:cubicBezTo>
                  <a:cubicBezTo>
                    <a:pt x="20" y="359"/>
                    <a:pt x="38" y="189"/>
                    <a:pt x="57" y="19"/>
                  </a:cubicBezTo>
                  <a:cubicBezTo>
                    <a:pt x="57" y="10"/>
                    <a:pt x="86" y="0"/>
                    <a:pt x="105" y="0"/>
                  </a:cubicBezTo>
                  <a:cubicBezTo>
                    <a:pt x="124" y="0"/>
                    <a:pt x="133" y="10"/>
                    <a:pt x="142" y="29"/>
                  </a:cubicBezTo>
                  <a:cubicBezTo>
                    <a:pt x="152" y="38"/>
                    <a:pt x="152" y="48"/>
                    <a:pt x="142" y="57"/>
                  </a:cubicBezTo>
                  <a:cubicBezTo>
                    <a:pt x="142" y="237"/>
                    <a:pt x="105" y="416"/>
                    <a:pt x="48" y="586"/>
                  </a:cubicBezTo>
                  <a:cubicBezTo>
                    <a:pt x="48" y="586"/>
                    <a:pt x="38" y="586"/>
                    <a:pt x="20" y="5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6"/>
            <p:cNvSpPr/>
            <p:nvPr/>
          </p:nvSpPr>
          <p:spPr>
            <a:xfrm>
              <a:off x="6279450" y="4215875"/>
              <a:ext cx="14425" cy="11150"/>
            </a:xfrm>
            <a:custGeom>
              <a:avLst/>
              <a:gdLst/>
              <a:ahLst/>
              <a:cxnLst/>
              <a:rect l="l" t="t" r="r" b="b"/>
              <a:pathLst>
                <a:path w="577" h="446" extrusionOk="0">
                  <a:moveTo>
                    <a:pt x="577" y="417"/>
                  </a:moveTo>
                  <a:cubicBezTo>
                    <a:pt x="577" y="426"/>
                    <a:pt x="577" y="436"/>
                    <a:pt x="567" y="445"/>
                  </a:cubicBezTo>
                  <a:cubicBezTo>
                    <a:pt x="558" y="445"/>
                    <a:pt x="548" y="445"/>
                    <a:pt x="548" y="445"/>
                  </a:cubicBezTo>
                  <a:cubicBezTo>
                    <a:pt x="501" y="426"/>
                    <a:pt x="454" y="407"/>
                    <a:pt x="416" y="379"/>
                  </a:cubicBezTo>
                  <a:cubicBezTo>
                    <a:pt x="284" y="294"/>
                    <a:pt x="151" y="199"/>
                    <a:pt x="29" y="105"/>
                  </a:cubicBezTo>
                  <a:cubicBezTo>
                    <a:pt x="10" y="86"/>
                    <a:pt x="0" y="76"/>
                    <a:pt x="0" y="58"/>
                  </a:cubicBezTo>
                  <a:lnTo>
                    <a:pt x="0" y="29"/>
                  </a:lnTo>
                  <a:cubicBezTo>
                    <a:pt x="0" y="29"/>
                    <a:pt x="38" y="1"/>
                    <a:pt x="48" y="10"/>
                  </a:cubicBezTo>
                  <a:cubicBezTo>
                    <a:pt x="218" y="133"/>
                    <a:pt x="397" y="256"/>
                    <a:pt x="567" y="388"/>
                  </a:cubicBezTo>
                  <a:cubicBezTo>
                    <a:pt x="577" y="398"/>
                    <a:pt x="577" y="407"/>
                    <a:pt x="577" y="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7025325" y="4192250"/>
              <a:ext cx="8775" cy="5950"/>
            </a:xfrm>
            <a:custGeom>
              <a:avLst/>
              <a:gdLst/>
              <a:ahLst/>
              <a:cxnLst/>
              <a:rect l="l" t="t" r="r" b="b"/>
              <a:pathLst>
                <a:path w="351" h="238" extrusionOk="0">
                  <a:moveTo>
                    <a:pt x="114" y="1"/>
                  </a:moveTo>
                  <a:cubicBezTo>
                    <a:pt x="190" y="10"/>
                    <a:pt x="266" y="39"/>
                    <a:pt x="322" y="86"/>
                  </a:cubicBezTo>
                  <a:cubicBezTo>
                    <a:pt x="341" y="105"/>
                    <a:pt x="351" y="133"/>
                    <a:pt x="351" y="161"/>
                  </a:cubicBezTo>
                  <a:cubicBezTo>
                    <a:pt x="341" y="190"/>
                    <a:pt x="322" y="209"/>
                    <a:pt x="294" y="218"/>
                  </a:cubicBezTo>
                  <a:cubicBezTo>
                    <a:pt x="256" y="237"/>
                    <a:pt x="218" y="237"/>
                    <a:pt x="181" y="228"/>
                  </a:cubicBezTo>
                  <a:cubicBezTo>
                    <a:pt x="124" y="209"/>
                    <a:pt x="77" y="180"/>
                    <a:pt x="29" y="152"/>
                  </a:cubicBezTo>
                  <a:cubicBezTo>
                    <a:pt x="10" y="133"/>
                    <a:pt x="1" y="105"/>
                    <a:pt x="1" y="76"/>
                  </a:cubicBezTo>
                  <a:cubicBezTo>
                    <a:pt x="10" y="57"/>
                    <a:pt x="29" y="29"/>
                    <a:pt x="58" y="20"/>
                  </a:cubicBezTo>
                  <a:cubicBezTo>
                    <a:pt x="77" y="10"/>
                    <a:pt x="95" y="10"/>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6477900" y="3523625"/>
              <a:ext cx="4525" cy="12775"/>
            </a:xfrm>
            <a:custGeom>
              <a:avLst/>
              <a:gdLst/>
              <a:ahLst/>
              <a:cxnLst/>
              <a:rect l="l" t="t" r="r" b="b"/>
              <a:pathLst>
                <a:path w="181" h="511" extrusionOk="0">
                  <a:moveTo>
                    <a:pt x="180" y="114"/>
                  </a:moveTo>
                  <a:cubicBezTo>
                    <a:pt x="171" y="246"/>
                    <a:pt x="143" y="379"/>
                    <a:pt x="95" y="501"/>
                  </a:cubicBezTo>
                  <a:cubicBezTo>
                    <a:pt x="86" y="511"/>
                    <a:pt x="76" y="511"/>
                    <a:pt x="67" y="511"/>
                  </a:cubicBezTo>
                  <a:cubicBezTo>
                    <a:pt x="58" y="511"/>
                    <a:pt x="29" y="501"/>
                    <a:pt x="20" y="492"/>
                  </a:cubicBezTo>
                  <a:cubicBezTo>
                    <a:pt x="10" y="464"/>
                    <a:pt x="1" y="435"/>
                    <a:pt x="1" y="416"/>
                  </a:cubicBezTo>
                  <a:cubicBezTo>
                    <a:pt x="20" y="284"/>
                    <a:pt x="39" y="161"/>
                    <a:pt x="67" y="38"/>
                  </a:cubicBezTo>
                  <a:cubicBezTo>
                    <a:pt x="67" y="19"/>
                    <a:pt x="86" y="10"/>
                    <a:pt x="95" y="1"/>
                  </a:cubicBezTo>
                  <a:cubicBezTo>
                    <a:pt x="114" y="1"/>
                    <a:pt x="133" y="10"/>
                    <a:pt x="143" y="29"/>
                  </a:cubicBezTo>
                  <a:cubicBezTo>
                    <a:pt x="161" y="48"/>
                    <a:pt x="171" y="76"/>
                    <a:pt x="180"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6699050" y="4580675"/>
              <a:ext cx="2625" cy="25300"/>
            </a:xfrm>
            <a:custGeom>
              <a:avLst/>
              <a:gdLst/>
              <a:ahLst/>
              <a:cxnLst/>
              <a:rect l="l" t="t" r="r" b="b"/>
              <a:pathLst>
                <a:path w="105" h="1012" extrusionOk="0">
                  <a:moveTo>
                    <a:pt x="57" y="1"/>
                  </a:moveTo>
                  <a:cubicBezTo>
                    <a:pt x="76" y="142"/>
                    <a:pt x="67" y="237"/>
                    <a:pt x="76" y="341"/>
                  </a:cubicBezTo>
                  <a:cubicBezTo>
                    <a:pt x="76" y="511"/>
                    <a:pt x="86" y="690"/>
                    <a:pt x="95" y="861"/>
                  </a:cubicBezTo>
                  <a:cubicBezTo>
                    <a:pt x="95" y="917"/>
                    <a:pt x="105" y="974"/>
                    <a:pt x="48" y="1012"/>
                  </a:cubicBezTo>
                  <a:cubicBezTo>
                    <a:pt x="38" y="1002"/>
                    <a:pt x="20" y="983"/>
                    <a:pt x="20" y="974"/>
                  </a:cubicBezTo>
                  <a:cubicBezTo>
                    <a:pt x="1" y="643"/>
                    <a:pt x="20" y="322"/>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6917825" y="4003950"/>
              <a:ext cx="8775" cy="6175"/>
            </a:xfrm>
            <a:custGeom>
              <a:avLst/>
              <a:gdLst/>
              <a:ahLst/>
              <a:cxnLst/>
              <a:rect l="l" t="t" r="r" b="b"/>
              <a:pathLst>
                <a:path w="351" h="247" extrusionOk="0">
                  <a:moveTo>
                    <a:pt x="77" y="246"/>
                  </a:moveTo>
                  <a:cubicBezTo>
                    <a:pt x="48" y="227"/>
                    <a:pt x="20" y="218"/>
                    <a:pt x="10" y="199"/>
                  </a:cubicBezTo>
                  <a:cubicBezTo>
                    <a:pt x="1" y="171"/>
                    <a:pt x="1" y="142"/>
                    <a:pt x="20" y="123"/>
                  </a:cubicBezTo>
                  <a:cubicBezTo>
                    <a:pt x="77" y="48"/>
                    <a:pt x="171" y="1"/>
                    <a:pt x="266" y="1"/>
                  </a:cubicBezTo>
                  <a:cubicBezTo>
                    <a:pt x="294" y="1"/>
                    <a:pt x="313" y="20"/>
                    <a:pt x="332" y="48"/>
                  </a:cubicBezTo>
                  <a:cubicBezTo>
                    <a:pt x="341" y="67"/>
                    <a:pt x="351" y="95"/>
                    <a:pt x="341" y="114"/>
                  </a:cubicBezTo>
                  <a:cubicBezTo>
                    <a:pt x="322" y="152"/>
                    <a:pt x="294" y="180"/>
                    <a:pt x="266" y="199"/>
                  </a:cubicBezTo>
                  <a:cubicBezTo>
                    <a:pt x="199" y="218"/>
                    <a:pt x="133" y="237"/>
                    <a:pt x="77"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7327050" y="3464075"/>
              <a:ext cx="6175" cy="17275"/>
            </a:xfrm>
            <a:custGeom>
              <a:avLst/>
              <a:gdLst/>
              <a:ahLst/>
              <a:cxnLst/>
              <a:rect l="l" t="t" r="r" b="b"/>
              <a:pathLst>
                <a:path w="247" h="691" extrusionOk="0">
                  <a:moveTo>
                    <a:pt x="133" y="521"/>
                  </a:moveTo>
                  <a:cubicBezTo>
                    <a:pt x="67" y="559"/>
                    <a:pt x="95" y="634"/>
                    <a:pt x="67" y="691"/>
                  </a:cubicBezTo>
                  <a:cubicBezTo>
                    <a:pt x="29" y="672"/>
                    <a:pt x="0" y="634"/>
                    <a:pt x="0" y="587"/>
                  </a:cubicBezTo>
                  <a:cubicBezTo>
                    <a:pt x="0" y="530"/>
                    <a:pt x="0" y="474"/>
                    <a:pt x="10" y="407"/>
                  </a:cubicBezTo>
                  <a:lnTo>
                    <a:pt x="0" y="417"/>
                  </a:lnTo>
                  <a:cubicBezTo>
                    <a:pt x="19" y="398"/>
                    <a:pt x="48" y="379"/>
                    <a:pt x="57" y="360"/>
                  </a:cubicBezTo>
                  <a:cubicBezTo>
                    <a:pt x="95" y="237"/>
                    <a:pt x="133" y="124"/>
                    <a:pt x="180" y="1"/>
                  </a:cubicBezTo>
                  <a:cubicBezTo>
                    <a:pt x="227" y="1"/>
                    <a:pt x="246" y="39"/>
                    <a:pt x="237" y="77"/>
                  </a:cubicBezTo>
                  <a:cubicBezTo>
                    <a:pt x="208" y="181"/>
                    <a:pt x="180" y="284"/>
                    <a:pt x="152" y="388"/>
                  </a:cubicBezTo>
                  <a:cubicBezTo>
                    <a:pt x="142" y="436"/>
                    <a:pt x="133" y="474"/>
                    <a:pt x="133" y="5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6811525" y="4575250"/>
              <a:ext cx="4025" cy="17275"/>
            </a:xfrm>
            <a:custGeom>
              <a:avLst/>
              <a:gdLst/>
              <a:ahLst/>
              <a:cxnLst/>
              <a:rect l="l" t="t" r="r" b="b"/>
              <a:pathLst>
                <a:path w="161" h="691" extrusionOk="0">
                  <a:moveTo>
                    <a:pt x="132" y="0"/>
                  </a:moveTo>
                  <a:cubicBezTo>
                    <a:pt x="161" y="227"/>
                    <a:pt x="142" y="463"/>
                    <a:pt x="66" y="681"/>
                  </a:cubicBezTo>
                  <a:cubicBezTo>
                    <a:pt x="66" y="690"/>
                    <a:pt x="38" y="690"/>
                    <a:pt x="19" y="690"/>
                  </a:cubicBezTo>
                  <a:cubicBezTo>
                    <a:pt x="0" y="690"/>
                    <a:pt x="10" y="681"/>
                    <a:pt x="0" y="671"/>
                  </a:cubicBezTo>
                  <a:cubicBezTo>
                    <a:pt x="0" y="662"/>
                    <a:pt x="0" y="652"/>
                    <a:pt x="0" y="643"/>
                  </a:cubicBezTo>
                  <a:cubicBezTo>
                    <a:pt x="10" y="596"/>
                    <a:pt x="19" y="558"/>
                    <a:pt x="28" y="511"/>
                  </a:cubicBezTo>
                  <a:cubicBezTo>
                    <a:pt x="57" y="359"/>
                    <a:pt x="85" y="208"/>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6651800" y="3614125"/>
              <a:ext cx="7100" cy="13250"/>
            </a:xfrm>
            <a:custGeom>
              <a:avLst/>
              <a:gdLst/>
              <a:ahLst/>
              <a:cxnLst/>
              <a:rect l="l" t="t" r="r" b="b"/>
              <a:pathLst>
                <a:path w="284" h="530" extrusionOk="0">
                  <a:moveTo>
                    <a:pt x="275" y="312"/>
                  </a:moveTo>
                  <a:cubicBezTo>
                    <a:pt x="256" y="350"/>
                    <a:pt x="237" y="388"/>
                    <a:pt x="208" y="425"/>
                  </a:cubicBezTo>
                  <a:cubicBezTo>
                    <a:pt x="161" y="463"/>
                    <a:pt x="114" y="492"/>
                    <a:pt x="67" y="520"/>
                  </a:cubicBezTo>
                  <a:cubicBezTo>
                    <a:pt x="57" y="529"/>
                    <a:pt x="29" y="520"/>
                    <a:pt x="19" y="510"/>
                  </a:cubicBezTo>
                  <a:cubicBezTo>
                    <a:pt x="0" y="501"/>
                    <a:pt x="19" y="492"/>
                    <a:pt x="19" y="492"/>
                  </a:cubicBezTo>
                  <a:cubicBezTo>
                    <a:pt x="19" y="482"/>
                    <a:pt x="48" y="444"/>
                    <a:pt x="67" y="425"/>
                  </a:cubicBezTo>
                  <a:cubicBezTo>
                    <a:pt x="180" y="312"/>
                    <a:pt x="190" y="255"/>
                    <a:pt x="114" y="104"/>
                  </a:cubicBezTo>
                  <a:cubicBezTo>
                    <a:pt x="95" y="76"/>
                    <a:pt x="86" y="47"/>
                    <a:pt x="67" y="10"/>
                  </a:cubicBezTo>
                  <a:cubicBezTo>
                    <a:pt x="67" y="10"/>
                    <a:pt x="86" y="0"/>
                    <a:pt x="86" y="0"/>
                  </a:cubicBezTo>
                  <a:cubicBezTo>
                    <a:pt x="95" y="0"/>
                    <a:pt x="104" y="0"/>
                    <a:pt x="114" y="10"/>
                  </a:cubicBezTo>
                  <a:cubicBezTo>
                    <a:pt x="218" y="66"/>
                    <a:pt x="284" y="189"/>
                    <a:pt x="275"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6404425" y="3549625"/>
              <a:ext cx="13025" cy="13950"/>
            </a:xfrm>
            <a:custGeom>
              <a:avLst/>
              <a:gdLst/>
              <a:ahLst/>
              <a:cxnLst/>
              <a:rect l="l" t="t" r="r" b="b"/>
              <a:pathLst>
                <a:path w="521" h="558" extrusionOk="0">
                  <a:moveTo>
                    <a:pt x="1" y="529"/>
                  </a:moveTo>
                  <a:cubicBezTo>
                    <a:pt x="133" y="340"/>
                    <a:pt x="294" y="170"/>
                    <a:pt x="473" y="10"/>
                  </a:cubicBezTo>
                  <a:cubicBezTo>
                    <a:pt x="483" y="0"/>
                    <a:pt x="502" y="0"/>
                    <a:pt x="520" y="10"/>
                  </a:cubicBezTo>
                  <a:cubicBezTo>
                    <a:pt x="520" y="28"/>
                    <a:pt x="520" y="38"/>
                    <a:pt x="520" y="57"/>
                  </a:cubicBezTo>
                  <a:cubicBezTo>
                    <a:pt x="360" y="217"/>
                    <a:pt x="209" y="378"/>
                    <a:pt x="57" y="539"/>
                  </a:cubicBezTo>
                  <a:cubicBezTo>
                    <a:pt x="48" y="548"/>
                    <a:pt x="38" y="548"/>
                    <a:pt x="29" y="5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6892075" y="4010575"/>
              <a:ext cx="9000" cy="5925"/>
            </a:xfrm>
            <a:custGeom>
              <a:avLst/>
              <a:gdLst/>
              <a:ahLst/>
              <a:cxnLst/>
              <a:rect l="l" t="t" r="r" b="b"/>
              <a:pathLst>
                <a:path w="360" h="237" extrusionOk="0">
                  <a:moveTo>
                    <a:pt x="114" y="237"/>
                  </a:moveTo>
                  <a:cubicBezTo>
                    <a:pt x="95" y="227"/>
                    <a:pt x="76" y="227"/>
                    <a:pt x="58" y="218"/>
                  </a:cubicBezTo>
                  <a:cubicBezTo>
                    <a:pt x="20" y="189"/>
                    <a:pt x="1" y="142"/>
                    <a:pt x="29" y="95"/>
                  </a:cubicBezTo>
                  <a:cubicBezTo>
                    <a:pt x="86" y="29"/>
                    <a:pt x="161" y="0"/>
                    <a:pt x="247" y="0"/>
                  </a:cubicBezTo>
                  <a:cubicBezTo>
                    <a:pt x="284" y="10"/>
                    <a:pt x="322" y="29"/>
                    <a:pt x="341" y="57"/>
                  </a:cubicBezTo>
                  <a:cubicBezTo>
                    <a:pt x="360" y="76"/>
                    <a:pt x="360" y="95"/>
                    <a:pt x="350" y="123"/>
                  </a:cubicBezTo>
                  <a:cubicBezTo>
                    <a:pt x="294" y="199"/>
                    <a:pt x="209" y="237"/>
                    <a:pt x="114" y="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7318550" y="4232425"/>
              <a:ext cx="17025" cy="2625"/>
            </a:xfrm>
            <a:custGeom>
              <a:avLst/>
              <a:gdLst/>
              <a:ahLst/>
              <a:cxnLst/>
              <a:rect l="l" t="t" r="r" b="b"/>
              <a:pathLst>
                <a:path w="681" h="105" extrusionOk="0">
                  <a:moveTo>
                    <a:pt x="0" y="76"/>
                  </a:moveTo>
                  <a:cubicBezTo>
                    <a:pt x="57" y="38"/>
                    <a:pt x="76" y="19"/>
                    <a:pt x="95" y="10"/>
                  </a:cubicBezTo>
                  <a:cubicBezTo>
                    <a:pt x="142" y="0"/>
                    <a:pt x="199" y="0"/>
                    <a:pt x="246" y="0"/>
                  </a:cubicBezTo>
                  <a:cubicBezTo>
                    <a:pt x="388" y="19"/>
                    <a:pt x="529" y="38"/>
                    <a:pt x="681" y="57"/>
                  </a:cubicBezTo>
                  <a:cubicBezTo>
                    <a:pt x="662" y="104"/>
                    <a:pt x="624" y="95"/>
                    <a:pt x="596"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6358825" y="3514175"/>
              <a:ext cx="3100" cy="16800"/>
            </a:xfrm>
            <a:custGeom>
              <a:avLst/>
              <a:gdLst/>
              <a:ahLst/>
              <a:cxnLst/>
              <a:rect l="l" t="t" r="r" b="b"/>
              <a:pathLst>
                <a:path w="124" h="672" extrusionOk="0">
                  <a:moveTo>
                    <a:pt x="57" y="671"/>
                  </a:moveTo>
                  <a:cubicBezTo>
                    <a:pt x="20" y="520"/>
                    <a:pt x="76" y="369"/>
                    <a:pt x="1" y="237"/>
                  </a:cubicBezTo>
                  <a:cubicBezTo>
                    <a:pt x="20" y="161"/>
                    <a:pt x="38" y="95"/>
                    <a:pt x="57" y="1"/>
                  </a:cubicBezTo>
                  <a:cubicBezTo>
                    <a:pt x="86" y="29"/>
                    <a:pt x="124" y="57"/>
                    <a:pt x="114" y="67"/>
                  </a:cubicBezTo>
                  <a:cubicBezTo>
                    <a:pt x="76" y="256"/>
                    <a:pt x="76" y="464"/>
                    <a:pt x="105" y="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6315350" y="3526925"/>
              <a:ext cx="10675" cy="14200"/>
            </a:xfrm>
            <a:custGeom>
              <a:avLst/>
              <a:gdLst/>
              <a:ahLst/>
              <a:cxnLst/>
              <a:rect l="l" t="t" r="r" b="b"/>
              <a:pathLst>
                <a:path w="427" h="568" extrusionOk="0">
                  <a:moveTo>
                    <a:pt x="417" y="1"/>
                  </a:moveTo>
                  <a:cubicBezTo>
                    <a:pt x="426" y="10"/>
                    <a:pt x="426" y="20"/>
                    <a:pt x="417" y="29"/>
                  </a:cubicBezTo>
                  <a:cubicBezTo>
                    <a:pt x="332" y="228"/>
                    <a:pt x="199" y="407"/>
                    <a:pt x="48" y="568"/>
                  </a:cubicBezTo>
                  <a:cubicBezTo>
                    <a:pt x="39" y="568"/>
                    <a:pt x="29" y="568"/>
                    <a:pt x="20" y="568"/>
                  </a:cubicBezTo>
                  <a:cubicBezTo>
                    <a:pt x="10" y="568"/>
                    <a:pt x="1" y="549"/>
                    <a:pt x="10" y="540"/>
                  </a:cubicBezTo>
                  <a:cubicBezTo>
                    <a:pt x="10" y="511"/>
                    <a:pt x="29" y="492"/>
                    <a:pt x="39" y="464"/>
                  </a:cubicBezTo>
                  <a:cubicBezTo>
                    <a:pt x="152" y="322"/>
                    <a:pt x="265" y="171"/>
                    <a:pt x="379" y="29"/>
                  </a:cubicBezTo>
                  <a:cubicBezTo>
                    <a:pt x="388" y="10"/>
                    <a:pt x="407" y="10"/>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6729050" y="4587525"/>
              <a:ext cx="975" cy="20350"/>
            </a:xfrm>
            <a:custGeom>
              <a:avLst/>
              <a:gdLst/>
              <a:ahLst/>
              <a:cxnLst/>
              <a:rect l="l" t="t" r="r" b="b"/>
              <a:pathLst>
                <a:path w="39" h="814" extrusionOk="0">
                  <a:moveTo>
                    <a:pt x="39" y="1"/>
                  </a:moveTo>
                  <a:lnTo>
                    <a:pt x="39" y="813"/>
                  </a:lnTo>
                  <a:cubicBezTo>
                    <a:pt x="20" y="776"/>
                    <a:pt x="1" y="757"/>
                    <a:pt x="1" y="73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6883100" y="4590825"/>
              <a:ext cx="3800" cy="18700"/>
            </a:xfrm>
            <a:custGeom>
              <a:avLst/>
              <a:gdLst/>
              <a:ahLst/>
              <a:cxnLst/>
              <a:rect l="l" t="t" r="r" b="b"/>
              <a:pathLst>
                <a:path w="152" h="748" extrusionOk="0">
                  <a:moveTo>
                    <a:pt x="76" y="1"/>
                  </a:moveTo>
                  <a:cubicBezTo>
                    <a:pt x="76" y="67"/>
                    <a:pt x="86" y="143"/>
                    <a:pt x="95" y="218"/>
                  </a:cubicBezTo>
                  <a:cubicBezTo>
                    <a:pt x="76" y="360"/>
                    <a:pt x="95" y="502"/>
                    <a:pt x="142" y="644"/>
                  </a:cubicBezTo>
                  <a:cubicBezTo>
                    <a:pt x="152" y="663"/>
                    <a:pt x="133" y="700"/>
                    <a:pt x="114" y="719"/>
                  </a:cubicBezTo>
                  <a:cubicBezTo>
                    <a:pt x="95" y="738"/>
                    <a:pt x="67" y="748"/>
                    <a:pt x="48" y="748"/>
                  </a:cubicBezTo>
                  <a:cubicBezTo>
                    <a:pt x="1" y="502"/>
                    <a:pt x="10" y="247"/>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7231825" y="4597450"/>
              <a:ext cx="4525" cy="15625"/>
            </a:xfrm>
            <a:custGeom>
              <a:avLst/>
              <a:gdLst/>
              <a:ahLst/>
              <a:cxnLst/>
              <a:rect l="l" t="t" r="r" b="b"/>
              <a:pathLst>
                <a:path w="181" h="625" extrusionOk="0">
                  <a:moveTo>
                    <a:pt x="180" y="1"/>
                  </a:moveTo>
                  <a:cubicBezTo>
                    <a:pt x="180" y="190"/>
                    <a:pt x="152" y="369"/>
                    <a:pt x="105" y="549"/>
                  </a:cubicBezTo>
                  <a:cubicBezTo>
                    <a:pt x="95" y="587"/>
                    <a:pt x="67" y="624"/>
                    <a:pt x="20" y="624"/>
                  </a:cubicBezTo>
                  <a:cubicBezTo>
                    <a:pt x="20" y="596"/>
                    <a:pt x="1" y="577"/>
                    <a:pt x="1" y="549"/>
                  </a:cubicBezTo>
                  <a:cubicBezTo>
                    <a:pt x="48" y="379"/>
                    <a:pt x="86" y="209"/>
                    <a:pt x="133" y="38"/>
                  </a:cubicBezTo>
                  <a:cubicBezTo>
                    <a:pt x="133" y="29"/>
                    <a:pt x="162" y="19"/>
                    <a:pt x="18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6302350" y="3484400"/>
              <a:ext cx="1450" cy="19875"/>
            </a:xfrm>
            <a:custGeom>
              <a:avLst/>
              <a:gdLst/>
              <a:ahLst/>
              <a:cxnLst/>
              <a:rect l="l" t="t" r="r" b="b"/>
              <a:pathLst>
                <a:path w="58" h="795" extrusionOk="0">
                  <a:moveTo>
                    <a:pt x="39" y="1"/>
                  </a:moveTo>
                  <a:cubicBezTo>
                    <a:pt x="48" y="10"/>
                    <a:pt x="58" y="20"/>
                    <a:pt x="58" y="29"/>
                  </a:cubicBezTo>
                  <a:lnTo>
                    <a:pt x="58" y="795"/>
                  </a:lnTo>
                  <a:cubicBezTo>
                    <a:pt x="48" y="795"/>
                    <a:pt x="29" y="795"/>
                    <a:pt x="29" y="785"/>
                  </a:cubicBezTo>
                  <a:cubicBezTo>
                    <a:pt x="1" y="530"/>
                    <a:pt x="1" y="275"/>
                    <a:pt x="29" y="20"/>
                  </a:cubicBezTo>
                  <a:cubicBezTo>
                    <a:pt x="29" y="20"/>
                    <a:pt x="39" y="10"/>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6592975" y="4549025"/>
              <a:ext cx="9225" cy="13475"/>
            </a:xfrm>
            <a:custGeom>
              <a:avLst/>
              <a:gdLst/>
              <a:ahLst/>
              <a:cxnLst/>
              <a:rect l="l" t="t" r="r" b="b"/>
              <a:pathLst>
                <a:path w="369" h="539" extrusionOk="0">
                  <a:moveTo>
                    <a:pt x="10" y="529"/>
                  </a:moveTo>
                  <a:cubicBezTo>
                    <a:pt x="19" y="463"/>
                    <a:pt x="85" y="435"/>
                    <a:pt x="123" y="378"/>
                  </a:cubicBezTo>
                  <a:cubicBezTo>
                    <a:pt x="170" y="331"/>
                    <a:pt x="180" y="265"/>
                    <a:pt x="161" y="199"/>
                  </a:cubicBezTo>
                  <a:cubicBezTo>
                    <a:pt x="142" y="142"/>
                    <a:pt x="114" y="85"/>
                    <a:pt x="95" y="19"/>
                  </a:cubicBezTo>
                  <a:cubicBezTo>
                    <a:pt x="95" y="19"/>
                    <a:pt x="104" y="0"/>
                    <a:pt x="114" y="0"/>
                  </a:cubicBezTo>
                  <a:cubicBezTo>
                    <a:pt x="123" y="0"/>
                    <a:pt x="133" y="0"/>
                    <a:pt x="142" y="0"/>
                  </a:cubicBezTo>
                  <a:cubicBezTo>
                    <a:pt x="369" y="189"/>
                    <a:pt x="284" y="463"/>
                    <a:pt x="57" y="529"/>
                  </a:cubicBezTo>
                  <a:cubicBezTo>
                    <a:pt x="38" y="539"/>
                    <a:pt x="19" y="539"/>
                    <a:pt x="0" y="5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7300350" y="3835250"/>
              <a:ext cx="15150" cy="4750"/>
            </a:xfrm>
            <a:custGeom>
              <a:avLst/>
              <a:gdLst/>
              <a:ahLst/>
              <a:cxnLst/>
              <a:rect l="l" t="t" r="r" b="b"/>
              <a:pathLst>
                <a:path w="606" h="190" extrusionOk="0">
                  <a:moveTo>
                    <a:pt x="605" y="48"/>
                  </a:moveTo>
                  <a:cubicBezTo>
                    <a:pt x="605" y="48"/>
                    <a:pt x="596" y="67"/>
                    <a:pt x="586" y="67"/>
                  </a:cubicBezTo>
                  <a:cubicBezTo>
                    <a:pt x="407" y="114"/>
                    <a:pt x="227" y="152"/>
                    <a:pt x="48" y="190"/>
                  </a:cubicBezTo>
                  <a:cubicBezTo>
                    <a:pt x="38" y="190"/>
                    <a:pt x="19" y="171"/>
                    <a:pt x="10" y="162"/>
                  </a:cubicBezTo>
                  <a:cubicBezTo>
                    <a:pt x="1" y="152"/>
                    <a:pt x="19" y="143"/>
                    <a:pt x="29" y="133"/>
                  </a:cubicBezTo>
                  <a:cubicBezTo>
                    <a:pt x="29" y="133"/>
                    <a:pt x="38" y="124"/>
                    <a:pt x="48" y="124"/>
                  </a:cubicBezTo>
                  <a:cubicBezTo>
                    <a:pt x="227" y="77"/>
                    <a:pt x="397" y="1"/>
                    <a:pt x="586" y="39"/>
                  </a:cubicBezTo>
                  <a:cubicBezTo>
                    <a:pt x="586" y="39"/>
                    <a:pt x="596" y="48"/>
                    <a:pt x="60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7322075" y="4093975"/>
              <a:ext cx="15625" cy="4500"/>
            </a:xfrm>
            <a:custGeom>
              <a:avLst/>
              <a:gdLst/>
              <a:ahLst/>
              <a:cxnLst/>
              <a:rect l="l" t="t" r="r" b="b"/>
              <a:pathLst>
                <a:path w="625" h="180" extrusionOk="0">
                  <a:moveTo>
                    <a:pt x="587" y="133"/>
                  </a:moveTo>
                  <a:cubicBezTo>
                    <a:pt x="521" y="142"/>
                    <a:pt x="445" y="161"/>
                    <a:pt x="360" y="170"/>
                  </a:cubicBezTo>
                  <a:cubicBezTo>
                    <a:pt x="237" y="180"/>
                    <a:pt x="114" y="152"/>
                    <a:pt x="10" y="76"/>
                  </a:cubicBezTo>
                  <a:cubicBezTo>
                    <a:pt x="1" y="66"/>
                    <a:pt x="10" y="29"/>
                    <a:pt x="10" y="0"/>
                  </a:cubicBezTo>
                  <a:cubicBezTo>
                    <a:pt x="114" y="29"/>
                    <a:pt x="199" y="66"/>
                    <a:pt x="294" y="85"/>
                  </a:cubicBezTo>
                  <a:cubicBezTo>
                    <a:pt x="379" y="95"/>
                    <a:pt x="464" y="104"/>
                    <a:pt x="559" y="104"/>
                  </a:cubicBezTo>
                  <a:cubicBezTo>
                    <a:pt x="568" y="104"/>
                    <a:pt x="577" y="104"/>
                    <a:pt x="587" y="104"/>
                  </a:cubicBezTo>
                  <a:cubicBezTo>
                    <a:pt x="615" y="114"/>
                    <a:pt x="625" y="123"/>
                    <a:pt x="58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6710875" y="4582100"/>
              <a:ext cx="1900" cy="20100"/>
            </a:xfrm>
            <a:custGeom>
              <a:avLst/>
              <a:gdLst/>
              <a:ahLst/>
              <a:cxnLst/>
              <a:rect l="l" t="t" r="r" b="b"/>
              <a:pathLst>
                <a:path w="76" h="804" extrusionOk="0">
                  <a:moveTo>
                    <a:pt x="47" y="804"/>
                  </a:moveTo>
                  <a:cubicBezTo>
                    <a:pt x="38" y="794"/>
                    <a:pt x="29" y="794"/>
                    <a:pt x="29" y="785"/>
                  </a:cubicBezTo>
                  <a:cubicBezTo>
                    <a:pt x="0" y="520"/>
                    <a:pt x="0" y="255"/>
                    <a:pt x="38" y="0"/>
                  </a:cubicBezTo>
                  <a:cubicBezTo>
                    <a:pt x="76" y="19"/>
                    <a:pt x="57" y="48"/>
                    <a:pt x="57" y="76"/>
                  </a:cubicBezTo>
                  <a:cubicBezTo>
                    <a:pt x="57" y="104"/>
                    <a:pt x="57" y="133"/>
                    <a:pt x="57" y="161"/>
                  </a:cubicBezTo>
                  <a:cubicBezTo>
                    <a:pt x="66" y="350"/>
                    <a:pt x="76" y="539"/>
                    <a:pt x="76" y="728"/>
                  </a:cubicBezTo>
                  <a:cubicBezTo>
                    <a:pt x="76" y="756"/>
                    <a:pt x="66" y="785"/>
                    <a:pt x="47" y="8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6"/>
            <p:cNvSpPr/>
            <p:nvPr/>
          </p:nvSpPr>
          <p:spPr>
            <a:xfrm>
              <a:off x="6316075" y="4528000"/>
              <a:ext cx="9700" cy="8750"/>
            </a:xfrm>
            <a:custGeom>
              <a:avLst/>
              <a:gdLst/>
              <a:ahLst/>
              <a:cxnLst/>
              <a:rect l="l" t="t" r="r" b="b"/>
              <a:pathLst>
                <a:path w="388" h="350" extrusionOk="0">
                  <a:moveTo>
                    <a:pt x="388" y="312"/>
                  </a:moveTo>
                  <a:cubicBezTo>
                    <a:pt x="388" y="321"/>
                    <a:pt x="378" y="331"/>
                    <a:pt x="369" y="331"/>
                  </a:cubicBezTo>
                  <a:cubicBezTo>
                    <a:pt x="265" y="350"/>
                    <a:pt x="161" y="312"/>
                    <a:pt x="85" y="236"/>
                  </a:cubicBezTo>
                  <a:cubicBezTo>
                    <a:pt x="0" y="170"/>
                    <a:pt x="28" y="57"/>
                    <a:pt x="132" y="0"/>
                  </a:cubicBezTo>
                  <a:cubicBezTo>
                    <a:pt x="142" y="19"/>
                    <a:pt x="142" y="38"/>
                    <a:pt x="142" y="57"/>
                  </a:cubicBezTo>
                  <a:cubicBezTo>
                    <a:pt x="123" y="142"/>
                    <a:pt x="180" y="227"/>
                    <a:pt x="265" y="246"/>
                  </a:cubicBezTo>
                  <a:cubicBezTo>
                    <a:pt x="312" y="255"/>
                    <a:pt x="359" y="274"/>
                    <a:pt x="388"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6"/>
            <p:cNvSpPr/>
            <p:nvPr/>
          </p:nvSpPr>
          <p:spPr>
            <a:xfrm>
              <a:off x="6829000" y="4042225"/>
              <a:ext cx="7100" cy="6875"/>
            </a:xfrm>
            <a:custGeom>
              <a:avLst/>
              <a:gdLst/>
              <a:ahLst/>
              <a:cxnLst/>
              <a:rect l="l" t="t" r="r" b="b"/>
              <a:pathLst>
                <a:path w="284" h="275" extrusionOk="0">
                  <a:moveTo>
                    <a:pt x="180" y="1"/>
                  </a:moveTo>
                  <a:cubicBezTo>
                    <a:pt x="246" y="1"/>
                    <a:pt x="284" y="38"/>
                    <a:pt x="265" y="76"/>
                  </a:cubicBezTo>
                  <a:cubicBezTo>
                    <a:pt x="227" y="133"/>
                    <a:pt x="199" y="180"/>
                    <a:pt x="161" y="237"/>
                  </a:cubicBezTo>
                  <a:cubicBezTo>
                    <a:pt x="133" y="265"/>
                    <a:pt x="86" y="275"/>
                    <a:pt x="57" y="256"/>
                  </a:cubicBezTo>
                  <a:cubicBezTo>
                    <a:pt x="19" y="237"/>
                    <a:pt x="0" y="199"/>
                    <a:pt x="10" y="161"/>
                  </a:cubicBezTo>
                  <a:cubicBezTo>
                    <a:pt x="10" y="105"/>
                    <a:pt x="48" y="57"/>
                    <a:pt x="95" y="29"/>
                  </a:cubicBezTo>
                  <a:cubicBezTo>
                    <a:pt x="123" y="20"/>
                    <a:pt x="152" y="10"/>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7333900" y="3583400"/>
              <a:ext cx="10425" cy="12300"/>
            </a:xfrm>
            <a:custGeom>
              <a:avLst/>
              <a:gdLst/>
              <a:ahLst/>
              <a:cxnLst/>
              <a:rect l="l" t="t" r="r" b="b"/>
              <a:pathLst>
                <a:path w="417" h="492" extrusionOk="0">
                  <a:moveTo>
                    <a:pt x="416" y="1"/>
                  </a:moveTo>
                  <a:cubicBezTo>
                    <a:pt x="388" y="86"/>
                    <a:pt x="388" y="114"/>
                    <a:pt x="379" y="123"/>
                  </a:cubicBezTo>
                  <a:cubicBezTo>
                    <a:pt x="284" y="237"/>
                    <a:pt x="190" y="331"/>
                    <a:pt x="95" y="435"/>
                  </a:cubicBezTo>
                  <a:cubicBezTo>
                    <a:pt x="48" y="483"/>
                    <a:pt x="1" y="492"/>
                    <a:pt x="1" y="464"/>
                  </a:cubicBezTo>
                  <a:cubicBezTo>
                    <a:pt x="1" y="435"/>
                    <a:pt x="1" y="407"/>
                    <a:pt x="19" y="388"/>
                  </a:cubicBezTo>
                  <a:cubicBezTo>
                    <a:pt x="123" y="265"/>
                    <a:pt x="256" y="152"/>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6955875" y="4591775"/>
              <a:ext cx="2375" cy="10675"/>
            </a:xfrm>
            <a:custGeom>
              <a:avLst/>
              <a:gdLst/>
              <a:ahLst/>
              <a:cxnLst/>
              <a:rect l="l" t="t" r="r" b="b"/>
              <a:pathLst>
                <a:path w="95" h="427" extrusionOk="0">
                  <a:moveTo>
                    <a:pt x="19" y="1"/>
                  </a:moveTo>
                  <a:cubicBezTo>
                    <a:pt x="29" y="20"/>
                    <a:pt x="48" y="29"/>
                    <a:pt x="57" y="39"/>
                  </a:cubicBezTo>
                  <a:cubicBezTo>
                    <a:pt x="86" y="161"/>
                    <a:pt x="95" y="284"/>
                    <a:pt x="67" y="398"/>
                  </a:cubicBezTo>
                  <a:cubicBezTo>
                    <a:pt x="67" y="407"/>
                    <a:pt x="38" y="417"/>
                    <a:pt x="29" y="417"/>
                  </a:cubicBezTo>
                  <a:cubicBezTo>
                    <a:pt x="10" y="426"/>
                    <a:pt x="10" y="407"/>
                    <a:pt x="10" y="407"/>
                  </a:cubicBezTo>
                  <a:cubicBezTo>
                    <a:pt x="10" y="284"/>
                    <a:pt x="0" y="171"/>
                    <a:pt x="0" y="48"/>
                  </a:cubicBezTo>
                  <a:cubicBezTo>
                    <a:pt x="0" y="29"/>
                    <a:pt x="10" y="2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6609975" y="3612450"/>
              <a:ext cx="8525" cy="9025"/>
            </a:xfrm>
            <a:custGeom>
              <a:avLst/>
              <a:gdLst/>
              <a:ahLst/>
              <a:cxnLst/>
              <a:rect l="l" t="t" r="r" b="b"/>
              <a:pathLst>
                <a:path w="341" h="361" extrusionOk="0">
                  <a:moveTo>
                    <a:pt x="171" y="284"/>
                  </a:moveTo>
                  <a:cubicBezTo>
                    <a:pt x="190" y="247"/>
                    <a:pt x="180" y="199"/>
                    <a:pt x="142" y="171"/>
                  </a:cubicBezTo>
                  <a:cubicBezTo>
                    <a:pt x="95" y="133"/>
                    <a:pt x="57" y="95"/>
                    <a:pt x="10" y="58"/>
                  </a:cubicBezTo>
                  <a:cubicBezTo>
                    <a:pt x="1" y="48"/>
                    <a:pt x="1" y="20"/>
                    <a:pt x="10" y="20"/>
                  </a:cubicBezTo>
                  <a:cubicBezTo>
                    <a:pt x="29" y="10"/>
                    <a:pt x="48" y="1"/>
                    <a:pt x="67" y="10"/>
                  </a:cubicBezTo>
                  <a:cubicBezTo>
                    <a:pt x="133" y="39"/>
                    <a:pt x="199" y="86"/>
                    <a:pt x="265" y="124"/>
                  </a:cubicBezTo>
                  <a:cubicBezTo>
                    <a:pt x="341" y="181"/>
                    <a:pt x="331" y="275"/>
                    <a:pt x="256" y="341"/>
                  </a:cubicBezTo>
                  <a:cubicBezTo>
                    <a:pt x="237" y="351"/>
                    <a:pt x="218" y="360"/>
                    <a:pt x="199" y="360"/>
                  </a:cubicBezTo>
                  <a:cubicBezTo>
                    <a:pt x="171" y="360"/>
                    <a:pt x="161" y="341"/>
                    <a:pt x="171"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6927525" y="3877325"/>
              <a:ext cx="19400" cy="2375"/>
            </a:xfrm>
            <a:custGeom>
              <a:avLst/>
              <a:gdLst/>
              <a:ahLst/>
              <a:cxnLst/>
              <a:rect l="l" t="t" r="r" b="b"/>
              <a:pathLst>
                <a:path w="776" h="95" extrusionOk="0">
                  <a:moveTo>
                    <a:pt x="775" y="38"/>
                  </a:moveTo>
                  <a:cubicBezTo>
                    <a:pt x="615" y="57"/>
                    <a:pt x="492" y="66"/>
                    <a:pt x="369" y="76"/>
                  </a:cubicBezTo>
                  <a:cubicBezTo>
                    <a:pt x="246" y="95"/>
                    <a:pt x="123" y="85"/>
                    <a:pt x="0" y="47"/>
                  </a:cubicBezTo>
                  <a:cubicBezTo>
                    <a:pt x="0" y="47"/>
                    <a:pt x="0" y="1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6390500" y="3512525"/>
              <a:ext cx="2850" cy="19625"/>
            </a:xfrm>
            <a:custGeom>
              <a:avLst/>
              <a:gdLst/>
              <a:ahLst/>
              <a:cxnLst/>
              <a:rect l="l" t="t" r="r" b="b"/>
              <a:pathLst>
                <a:path w="114" h="785" extrusionOk="0">
                  <a:moveTo>
                    <a:pt x="85" y="785"/>
                  </a:moveTo>
                  <a:cubicBezTo>
                    <a:pt x="10" y="728"/>
                    <a:pt x="28" y="662"/>
                    <a:pt x="28" y="596"/>
                  </a:cubicBezTo>
                  <a:cubicBezTo>
                    <a:pt x="0" y="397"/>
                    <a:pt x="19" y="199"/>
                    <a:pt x="66" y="0"/>
                  </a:cubicBezTo>
                  <a:cubicBezTo>
                    <a:pt x="66" y="0"/>
                    <a:pt x="85" y="10"/>
                    <a:pt x="85" y="19"/>
                  </a:cubicBezTo>
                  <a:cubicBezTo>
                    <a:pt x="104" y="237"/>
                    <a:pt x="113" y="454"/>
                    <a:pt x="104" y="671"/>
                  </a:cubicBezTo>
                  <a:cubicBezTo>
                    <a:pt x="95" y="709"/>
                    <a:pt x="95" y="747"/>
                    <a:pt x="85" y="7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7324225" y="4135550"/>
              <a:ext cx="17025" cy="5225"/>
            </a:xfrm>
            <a:custGeom>
              <a:avLst/>
              <a:gdLst/>
              <a:ahLst/>
              <a:cxnLst/>
              <a:rect l="l" t="t" r="r" b="b"/>
              <a:pathLst>
                <a:path w="681" h="209" extrusionOk="0">
                  <a:moveTo>
                    <a:pt x="681" y="199"/>
                  </a:moveTo>
                  <a:cubicBezTo>
                    <a:pt x="482" y="199"/>
                    <a:pt x="284" y="180"/>
                    <a:pt x="95" y="123"/>
                  </a:cubicBezTo>
                  <a:cubicBezTo>
                    <a:pt x="66" y="114"/>
                    <a:pt x="38" y="95"/>
                    <a:pt x="19" y="86"/>
                  </a:cubicBezTo>
                  <a:cubicBezTo>
                    <a:pt x="0" y="67"/>
                    <a:pt x="0" y="57"/>
                    <a:pt x="0" y="38"/>
                  </a:cubicBezTo>
                  <a:cubicBezTo>
                    <a:pt x="0" y="29"/>
                    <a:pt x="28" y="1"/>
                    <a:pt x="38" y="10"/>
                  </a:cubicBezTo>
                  <a:cubicBezTo>
                    <a:pt x="113" y="29"/>
                    <a:pt x="199" y="57"/>
                    <a:pt x="284" y="76"/>
                  </a:cubicBezTo>
                  <a:cubicBezTo>
                    <a:pt x="397" y="105"/>
                    <a:pt x="510" y="123"/>
                    <a:pt x="624" y="152"/>
                  </a:cubicBezTo>
                  <a:cubicBezTo>
                    <a:pt x="643" y="161"/>
                    <a:pt x="662" y="190"/>
                    <a:pt x="681"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7334125" y="4386000"/>
              <a:ext cx="16800" cy="4275"/>
            </a:xfrm>
            <a:custGeom>
              <a:avLst/>
              <a:gdLst/>
              <a:ahLst/>
              <a:cxnLst/>
              <a:rect l="l" t="t" r="r" b="b"/>
              <a:pathLst>
                <a:path w="672" h="171" extrusionOk="0">
                  <a:moveTo>
                    <a:pt x="672" y="123"/>
                  </a:moveTo>
                  <a:cubicBezTo>
                    <a:pt x="577" y="161"/>
                    <a:pt x="492" y="170"/>
                    <a:pt x="398" y="161"/>
                  </a:cubicBezTo>
                  <a:cubicBezTo>
                    <a:pt x="313" y="161"/>
                    <a:pt x="237" y="151"/>
                    <a:pt x="162" y="142"/>
                  </a:cubicBezTo>
                  <a:cubicBezTo>
                    <a:pt x="114" y="123"/>
                    <a:pt x="67" y="104"/>
                    <a:pt x="29" y="85"/>
                  </a:cubicBezTo>
                  <a:cubicBezTo>
                    <a:pt x="10" y="76"/>
                    <a:pt x="1" y="57"/>
                    <a:pt x="1" y="38"/>
                  </a:cubicBezTo>
                  <a:cubicBezTo>
                    <a:pt x="1" y="19"/>
                    <a:pt x="29" y="0"/>
                    <a:pt x="39" y="0"/>
                  </a:cubicBezTo>
                  <a:cubicBezTo>
                    <a:pt x="143" y="29"/>
                    <a:pt x="247" y="57"/>
                    <a:pt x="351" y="76"/>
                  </a:cubicBezTo>
                  <a:cubicBezTo>
                    <a:pt x="455" y="95"/>
                    <a:pt x="549" y="104"/>
                    <a:pt x="672"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6846000" y="4028050"/>
              <a:ext cx="8300" cy="5450"/>
            </a:xfrm>
            <a:custGeom>
              <a:avLst/>
              <a:gdLst/>
              <a:ahLst/>
              <a:cxnLst/>
              <a:rect l="l" t="t" r="r" b="b"/>
              <a:pathLst>
                <a:path w="332" h="218" extrusionOk="0">
                  <a:moveTo>
                    <a:pt x="95" y="218"/>
                  </a:moveTo>
                  <a:cubicBezTo>
                    <a:pt x="67" y="199"/>
                    <a:pt x="48" y="190"/>
                    <a:pt x="20" y="171"/>
                  </a:cubicBezTo>
                  <a:cubicBezTo>
                    <a:pt x="1" y="161"/>
                    <a:pt x="10" y="95"/>
                    <a:pt x="39" y="76"/>
                  </a:cubicBezTo>
                  <a:cubicBezTo>
                    <a:pt x="48" y="48"/>
                    <a:pt x="77" y="38"/>
                    <a:pt x="105" y="29"/>
                  </a:cubicBezTo>
                  <a:cubicBezTo>
                    <a:pt x="162" y="1"/>
                    <a:pt x="228" y="1"/>
                    <a:pt x="294" y="29"/>
                  </a:cubicBezTo>
                  <a:cubicBezTo>
                    <a:pt x="322" y="38"/>
                    <a:pt x="332" y="67"/>
                    <a:pt x="322" y="95"/>
                  </a:cubicBezTo>
                  <a:cubicBezTo>
                    <a:pt x="313" y="123"/>
                    <a:pt x="284" y="161"/>
                    <a:pt x="256" y="171"/>
                  </a:cubicBezTo>
                  <a:cubicBezTo>
                    <a:pt x="209" y="190"/>
                    <a:pt x="152" y="209"/>
                    <a:pt x="95"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7330350" y="4255575"/>
              <a:ext cx="18925" cy="1925"/>
            </a:xfrm>
            <a:custGeom>
              <a:avLst/>
              <a:gdLst/>
              <a:ahLst/>
              <a:cxnLst/>
              <a:rect l="l" t="t" r="r" b="b"/>
              <a:pathLst>
                <a:path w="757" h="77" extrusionOk="0">
                  <a:moveTo>
                    <a:pt x="747" y="48"/>
                  </a:moveTo>
                  <a:cubicBezTo>
                    <a:pt x="634" y="48"/>
                    <a:pt x="521" y="48"/>
                    <a:pt x="407" y="57"/>
                  </a:cubicBezTo>
                  <a:cubicBezTo>
                    <a:pt x="294" y="67"/>
                    <a:pt x="190" y="67"/>
                    <a:pt x="86" y="76"/>
                  </a:cubicBezTo>
                  <a:cubicBezTo>
                    <a:pt x="57" y="76"/>
                    <a:pt x="39" y="67"/>
                    <a:pt x="10" y="48"/>
                  </a:cubicBezTo>
                  <a:cubicBezTo>
                    <a:pt x="10" y="48"/>
                    <a:pt x="1" y="38"/>
                    <a:pt x="1" y="29"/>
                  </a:cubicBezTo>
                  <a:cubicBezTo>
                    <a:pt x="1" y="19"/>
                    <a:pt x="1" y="10"/>
                    <a:pt x="10" y="10"/>
                  </a:cubicBezTo>
                  <a:cubicBezTo>
                    <a:pt x="20" y="1"/>
                    <a:pt x="29" y="1"/>
                    <a:pt x="39" y="1"/>
                  </a:cubicBezTo>
                  <a:cubicBezTo>
                    <a:pt x="57" y="1"/>
                    <a:pt x="76" y="1"/>
                    <a:pt x="95" y="1"/>
                  </a:cubicBezTo>
                  <a:lnTo>
                    <a:pt x="294" y="1"/>
                  </a:lnTo>
                  <a:lnTo>
                    <a:pt x="757"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7324675" y="4106250"/>
              <a:ext cx="13275" cy="4525"/>
            </a:xfrm>
            <a:custGeom>
              <a:avLst/>
              <a:gdLst/>
              <a:ahLst/>
              <a:cxnLst/>
              <a:rect l="l" t="t" r="r" b="b"/>
              <a:pathLst>
                <a:path w="531" h="181" extrusionOk="0">
                  <a:moveTo>
                    <a:pt x="530" y="171"/>
                  </a:moveTo>
                  <a:cubicBezTo>
                    <a:pt x="511" y="171"/>
                    <a:pt x="492" y="180"/>
                    <a:pt x="473" y="180"/>
                  </a:cubicBezTo>
                  <a:cubicBezTo>
                    <a:pt x="379" y="171"/>
                    <a:pt x="284" y="152"/>
                    <a:pt x="190" y="143"/>
                  </a:cubicBezTo>
                  <a:cubicBezTo>
                    <a:pt x="162" y="133"/>
                    <a:pt x="133" y="133"/>
                    <a:pt x="105" y="114"/>
                  </a:cubicBezTo>
                  <a:cubicBezTo>
                    <a:pt x="77" y="105"/>
                    <a:pt x="58" y="95"/>
                    <a:pt x="39" y="76"/>
                  </a:cubicBezTo>
                  <a:cubicBezTo>
                    <a:pt x="1" y="48"/>
                    <a:pt x="20" y="1"/>
                    <a:pt x="67" y="1"/>
                  </a:cubicBezTo>
                  <a:cubicBezTo>
                    <a:pt x="152" y="29"/>
                    <a:pt x="247" y="48"/>
                    <a:pt x="341" y="76"/>
                  </a:cubicBezTo>
                  <a:cubicBezTo>
                    <a:pt x="388" y="86"/>
                    <a:pt x="426" y="95"/>
                    <a:pt x="473" y="114"/>
                  </a:cubicBezTo>
                  <a:cubicBezTo>
                    <a:pt x="492" y="124"/>
                    <a:pt x="511" y="143"/>
                    <a:pt x="530"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6808450" y="3502350"/>
              <a:ext cx="7100" cy="13750"/>
            </a:xfrm>
            <a:custGeom>
              <a:avLst/>
              <a:gdLst/>
              <a:ahLst/>
              <a:cxnLst/>
              <a:rect l="l" t="t" r="r" b="b"/>
              <a:pathLst>
                <a:path w="284" h="550" extrusionOk="0">
                  <a:moveTo>
                    <a:pt x="29" y="549"/>
                  </a:moveTo>
                  <a:cubicBezTo>
                    <a:pt x="19" y="530"/>
                    <a:pt x="0" y="521"/>
                    <a:pt x="10" y="521"/>
                  </a:cubicBezTo>
                  <a:cubicBezTo>
                    <a:pt x="48" y="332"/>
                    <a:pt x="170" y="171"/>
                    <a:pt x="255" y="1"/>
                  </a:cubicBezTo>
                  <a:cubicBezTo>
                    <a:pt x="265" y="20"/>
                    <a:pt x="274" y="29"/>
                    <a:pt x="274" y="29"/>
                  </a:cubicBezTo>
                  <a:cubicBezTo>
                    <a:pt x="284" y="67"/>
                    <a:pt x="274" y="105"/>
                    <a:pt x="265" y="143"/>
                  </a:cubicBezTo>
                  <a:cubicBezTo>
                    <a:pt x="199" y="284"/>
                    <a:pt x="123" y="417"/>
                    <a:pt x="29" y="5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7219550" y="4595325"/>
              <a:ext cx="2150" cy="20100"/>
            </a:xfrm>
            <a:custGeom>
              <a:avLst/>
              <a:gdLst/>
              <a:ahLst/>
              <a:cxnLst/>
              <a:rect l="l" t="t" r="r" b="b"/>
              <a:pathLst>
                <a:path w="86" h="804" extrusionOk="0">
                  <a:moveTo>
                    <a:pt x="48" y="1"/>
                  </a:moveTo>
                  <a:cubicBezTo>
                    <a:pt x="85" y="416"/>
                    <a:pt x="85" y="634"/>
                    <a:pt x="48" y="804"/>
                  </a:cubicBezTo>
                  <a:cubicBezTo>
                    <a:pt x="38" y="785"/>
                    <a:pt x="19" y="775"/>
                    <a:pt x="19" y="766"/>
                  </a:cubicBezTo>
                  <a:cubicBezTo>
                    <a:pt x="0" y="511"/>
                    <a:pt x="10" y="256"/>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7058175" y="4571700"/>
              <a:ext cx="1675" cy="17275"/>
            </a:xfrm>
            <a:custGeom>
              <a:avLst/>
              <a:gdLst/>
              <a:ahLst/>
              <a:cxnLst/>
              <a:rect l="l" t="t" r="r" b="b"/>
              <a:pathLst>
                <a:path w="67" h="691" extrusionOk="0">
                  <a:moveTo>
                    <a:pt x="29" y="0"/>
                  </a:moveTo>
                  <a:cubicBezTo>
                    <a:pt x="67" y="227"/>
                    <a:pt x="67" y="464"/>
                    <a:pt x="29" y="690"/>
                  </a:cubicBezTo>
                  <a:cubicBezTo>
                    <a:pt x="1" y="464"/>
                    <a:pt x="1" y="22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6"/>
            <p:cNvSpPr/>
            <p:nvPr/>
          </p:nvSpPr>
          <p:spPr>
            <a:xfrm>
              <a:off x="7325625" y="4378425"/>
              <a:ext cx="20575" cy="2400"/>
            </a:xfrm>
            <a:custGeom>
              <a:avLst/>
              <a:gdLst/>
              <a:ahLst/>
              <a:cxnLst/>
              <a:rect l="l" t="t" r="r" b="b"/>
              <a:pathLst>
                <a:path w="823" h="96" extrusionOk="0">
                  <a:moveTo>
                    <a:pt x="823" y="58"/>
                  </a:moveTo>
                  <a:cubicBezTo>
                    <a:pt x="625" y="86"/>
                    <a:pt x="417" y="95"/>
                    <a:pt x="218" y="86"/>
                  </a:cubicBezTo>
                  <a:cubicBezTo>
                    <a:pt x="152" y="86"/>
                    <a:pt x="86" y="76"/>
                    <a:pt x="20" y="76"/>
                  </a:cubicBezTo>
                  <a:cubicBezTo>
                    <a:pt x="10" y="76"/>
                    <a:pt x="1" y="58"/>
                    <a:pt x="1" y="58"/>
                  </a:cubicBezTo>
                  <a:cubicBezTo>
                    <a:pt x="1" y="48"/>
                    <a:pt x="10" y="20"/>
                    <a:pt x="20" y="20"/>
                  </a:cubicBezTo>
                  <a:cubicBezTo>
                    <a:pt x="294" y="1"/>
                    <a:pt x="558" y="10"/>
                    <a:pt x="823"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6"/>
            <p:cNvSpPr/>
            <p:nvPr/>
          </p:nvSpPr>
          <p:spPr>
            <a:xfrm>
              <a:off x="6871525" y="4016000"/>
              <a:ext cx="6875" cy="5925"/>
            </a:xfrm>
            <a:custGeom>
              <a:avLst/>
              <a:gdLst/>
              <a:ahLst/>
              <a:cxnLst/>
              <a:rect l="l" t="t" r="r" b="b"/>
              <a:pathLst>
                <a:path w="275" h="237" extrusionOk="0">
                  <a:moveTo>
                    <a:pt x="265" y="105"/>
                  </a:moveTo>
                  <a:cubicBezTo>
                    <a:pt x="256" y="123"/>
                    <a:pt x="256" y="142"/>
                    <a:pt x="246" y="152"/>
                  </a:cubicBezTo>
                  <a:cubicBezTo>
                    <a:pt x="209" y="180"/>
                    <a:pt x="171" y="209"/>
                    <a:pt x="123" y="227"/>
                  </a:cubicBezTo>
                  <a:cubicBezTo>
                    <a:pt x="86" y="237"/>
                    <a:pt x="48" y="227"/>
                    <a:pt x="20" y="199"/>
                  </a:cubicBezTo>
                  <a:cubicBezTo>
                    <a:pt x="1" y="161"/>
                    <a:pt x="1" y="123"/>
                    <a:pt x="20" y="95"/>
                  </a:cubicBezTo>
                  <a:cubicBezTo>
                    <a:pt x="48" y="48"/>
                    <a:pt x="105" y="10"/>
                    <a:pt x="161" y="10"/>
                  </a:cubicBezTo>
                  <a:cubicBezTo>
                    <a:pt x="209" y="1"/>
                    <a:pt x="275" y="57"/>
                    <a:pt x="265"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7322075" y="4336850"/>
              <a:ext cx="19875" cy="1925"/>
            </a:xfrm>
            <a:custGeom>
              <a:avLst/>
              <a:gdLst/>
              <a:ahLst/>
              <a:cxnLst/>
              <a:rect l="l" t="t" r="r" b="b"/>
              <a:pathLst>
                <a:path w="795" h="77" extrusionOk="0">
                  <a:moveTo>
                    <a:pt x="795" y="38"/>
                  </a:moveTo>
                  <a:cubicBezTo>
                    <a:pt x="776" y="57"/>
                    <a:pt x="767" y="76"/>
                    <a:pt x="757" y="76"/>
                  </a:cubicBezTo>
                  <a:cubicBezTo>
                    <a:pt x="511" y="76"/>
                    <a:pt x="266" y="67"/>
                    <a:pt x="29" y="67"/>
                  </a:cubicBezTo>
                  <a:cubicBezTo>
                    <a:pt x="20" y="67"/>
                    <a:pt x="10" y="38"/>
                    <a:pt x="1" y="29"/>
                  </a:cubicBezTo>
                  <a:cubicBezTo>
                    <a:pt x="1" y="10"/>
                    <a:pt x="10" y="10"/>
                    <a:pt x="20" y="10"/>
                  </a:cubicBezTo>
                  <a:lnTo>
                    <a:pt x="596" y="10"/>
                  </a:lnTo>
                  <a:cubicBezTo>
                    <a:pt x="663" y="1"/>
                    <a:pt x="729" y="10"/>
                    <a:pt x="795"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7332725" y="4390475"/>
              <a:ext cx="12300" cy="4050"/>
            </a:xfrm>
            <a:custGeom>
              <a:avLst/>
              <a:gdLst/>
              <a:ahLst/>
              <a:cxnLst/>
              <a:rect l="l" t="t" r="r" b="b"/>
              <a:pathLst>
                <a:path w="492" h="162" extrusionOk="0">
                  <a:moveTo>
                    <a:pt x="492" y="105"/>
                  </a:moveTo>
                  <a:cubicBezTo>
                    <a:pt x="482" y="124"/>
                    <a:pt x="473" y="133"/>
                    <a:pt x="473" y="133"/>
                  </a:cubicBezTo>
                  <a:cubicBezTo>
                    <a:pt x="322" y="162"/>
                    <a:pt x="161" y="143"/>
                    <a:pt x="29" y="76"/>
                  </a:cubicBezTo>
                  <a:cubicBezTo>
                    <a:pt x="10" y="67"/>
                    <a:pt x="0" y="48"/>
                    <a:pt x="0" y="29"/>
                  </a:cubicBezTo>
                  <a:cubicBezTo>
                    <a:pt x="10" y="10"/>
                    <a:pt x="29" y="1"/>
                    <a:pt x="48" y="1"/>
                  </a:cubicBezTo>
                  <a:cubicBezTo>
                    <a:pt x="199" y="29"/>
                    <a:pt x="341" y="67"/>
                    <a:pt x="492"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7334375" y="4350550"/>
              <a:ext cx="18700" cy="2625"/>
            </a:xfrm>
            <a:custGeom>
              <a:avLst/>
              <a:gdLst/>
              <a:ahLst/>
              <a:cxnLst/>
              <a:rect l="l" t="t" r="r" b="b"/>
              <a:pathLst>
                <a:path w="748" h="105" extrusionOk="0">
                  <a:moveTo>
                    <a:pt x="747" y="48"/>
                  </a:moveTo>
                  <a:cubicBezTo>
                    <a:pt x="501" y="105"/>
                    <a:pt x="246" y="95"/>
                    <a:pt x="0" y="38"/>
                  </a:cubicBezTo>
                  <a:cubicBezTo>
                    <a:pt x="29" y="29"/>
                    <a:pt x="57" y="20"/>
                    <a:pt x="85" y="10"/>
                  </a:cubicBezTo>
                  <a:lnTo>
                    <a:pt x="586" y="10"/>
                  </a:lnTo>
                  <a:cubicBezTo>
                    <a:pt x="643" y="1"/>
                    <a:pt x="700" y="20"/>
                    <a:pt x="74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6311575" y="4513575"/>
              <a:ext cx="9250" cy="8775"/>
            </a:xfrm>
            <a:custGeom>
              <a:avLst/>
              <a:gdLst/>
              <a:ahLst/>
              <a:cxnLst/>
              <a:rect l="l" t="t" r="r" b="b"/>
              <a:pathLst>
                <a:path w="370" h="351" extrusionOk="0">
                  <a:moveTo>
                    <a:pt x="369" y="350"/>
                  </a:moveTo>
                  <a:cubicBezTo>
                    <a:pt x="275" y="350"/>
                    <a:pt x="171" y="331"/>
                    <a:pt x="86" y="294"/>
                  </a:cubicBezTo>
                  <a:cubicBezTo>
                    <a:pt x="57" y="284"/>
                    <a:pt x="38" y="256"/>
                    <a:pt x="29" y="237"/>
                  </a:cubicBezTo>
                  <a:cubicBezTo>
                    <a:pt x="1" y="161"/>
                    <a:pt x="10" y="86"/>
                    <a:pt x="48" y="20"/>
                  </a:cubicBezTo>
                  <a:cubicBezTo>
                    <a:pt x="57" y="10"/>
                    <a:pt x="86" y="10"/>
                    <a:pt x="95" y="10"/>
                  </a:cubicBezTo>
                  <a:cubicBezTo>
                    <a:pt x="114" y="1"/>
                    <a:pt x="114" y="20"/>
                    <a:pt x="114" y="29"/>
                  </a:cubicBezTo>
                  <a:cubicBezTo>
                    <a:pt x="76" y="152"/>
                    <a:pt x="171" y="275"/>
                    <a:pt x="303" y="275"/>
                  </a:cubicBezTo>
                  <a:cubicBezTo>
                    <a:pt x="322" y="275"/>
                    <a:pt x="331" y="303"/>
                    <a:pt x="350" y="312"/>
                  </a:cubicBezTo>
                  <a:cubicBezTo>
                    <a:pt x="360" y="322"/>
                    <a:pt x="360" y="322"/>
                    <a:pt x="369"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6370650" y="4588700"/>
              <a:ext cx="2375" cy="14450"/>
            </a:xfrm>
            <a:custGeom>
              <a:avLst/>
              <a:gdLst/>
              <a:ahLst/>
              <a:cxnLst/>
              <a:rect l="l" t="t" r="r" b="b"/>
              <a:pathLst>
                <a:path w="95" h="578" extrusionOk="0">
                  <a:moveTo>
                    <a:pt x="95" y="577"/>
                  </a:moveTo>
                  <a:cubicBezTo>
                    <a:pt x="10" y="455"/>
                    <a:pt x="0" y="369"/>
                    <a:pt x="29" y="1"/>
                  </a:cubicBezTo>
                  <a:cubicBezTo>
                    <a:pt x="76" y="190"/>
                    <a:pt x="95" y="379"/>
                    <a:pt x="95" y="5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7313575" y="4587775"/>
              <a:ext cx="1200" cy="18450"/>
            </a:xfrm>
            <a:custGeom>
              <a:avLst/>
              <a:gdLst/>
              <a:ahLst/>
              <a:cxnLst/>
              <a:rect l="l" t="t" r="r" b="b"/>
              <a:pathLst>
                <a:path w="48" h="738" extrusionOk="0">
                  <a:moveTo>
                    <a:pt x="10" y="737"/>
                  </a:moveTo>
                  <a:cubicBezTo>
                    <a:pt x="10" y="492"/>
                    <a:pt x="20" y="246"/>
                    <a:pt x="20" y="0"/>
                  </a:cubicBezTo>
                  <a:cubicBezTo>
                    <a:pt x="39" y="104"/>
                    <a:pt x="48" y="199"/>
                    <a:pt x="48" y="303"/>
                  </a:cubicBezTo>
                  <a:lnTo>
                    <a:pt x="48" y="633"/>
                  </a:lnTo>
                  <a:cubicBezTo>
                    <a:pt x="39" y="662"/>
                    <a:pt x="20" y="699"/>
                    <a:pt x="1" y="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7311225" y="3919125"/>
              <a:ext cx="15850" cy="3100"/>
            </a:xfrm>
            <a:custGeom>
              <a:avLst/>
              <a:gdLst/>
              <a:ahLst/>
              <a:cxnLst/>
              <a:rect l="l" t="t" r="r" b="b"/>
              <a:pathLst>
                <a:path w="634" h="124" extrusionOk="0">
                  <a:moveTo>
                    <a:pt x="633" y="76"/>
                  </a:moveTo>
                  <a:cubicBezTo>
                    <a:pt x="454" y="114"/>
                    <a:pt x="274" y="124"/>
                    <a:pt x="95" y="105"/>
                  </a:cubicBezTo>
                  <a:cubicBezTo>
                    <a:pt x="57" y="95"/>
                    <a:pt x="19" y="76"/>
                    <a:pt x="10" y="39"/>
                  </a:cubicBezTo>
                  <a:cubicBezTo>
                    <a:pt x="0" y="29"/>
                    <a:pt x="0" y="20"/>
                    <a:pt x="10" y="20"/>
                  </a:cubicBezTo>
                  <a:cubicBezTo>
                    <a:pt x="10" y="10"/>
                    <a:pt x="19" y="1"/>
                    <a:pt x="29" y="1"/>
                  </a:cubicBezTo>
                  <a:cubicBezTo>
                    <a:pt x="227" y="58"/>
                    <a:pt x="435" y="20"/>
                    <a:pt x="633"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7321625" y="4153275"/>
              <a:ext cx="16325" cy="4975"/>
            </a:xfrm>
            <a:custGeom>
              <a:avLst/>
              <a:gdLst/>
              <a:ahLst/>
              <a:cxnLst/>
              <a:rect l="l" t="t" r="r" b="b"/>
              <a:pathLst>
                <a:path w="653" h="199" extrusionOk="0">
                  <a:moveTo>
                    <a:pt x="652" y="133"/>
                  </a:moveTo>
                  <a:cubicBezTo>
                    <a:pt x="425" y="199"/>
                    <a:pt x="189" y="161"/>
                    <a:pt x="0" y="29"/>
                  </a:cubicBezTo>
                  <a:cubicBezTo>
                    <a:pt x="10" y="19"/>
                    <a:pt x="28" y="0"/>
                    <a:pt x="38" y="10"/>
                  </a:cubicBezTo>
                  <a:cubicBezTo>
                    <a:pt x="217" y="67"/>
                    <a:pt x="406" y="104"/>
                    <a:pt x="595" y="114"/>
                  </a:cubicBezTo>
                  <a:cubicBezTo>
                    <a:pt x="614" y="114"/>
                    <a:pt x="633" y="123"/>
                    <a:pt x="652"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6473425" y="4596275"/>
              <a:ext cx="2375" cy="13250"/>
            </a:xfrm>
            <a:custGeom>
              <a:avLst/>
              <a:gdLst/>
              <a:ahLst/>
              <a:cxnLst/>
              <a:rect l="l" t="t" r="r" b="b"/>
              <a:pathLst>
                <a:path w="95" h="530" extrusionOk="0">
                  <a:moveTo>
                    <a:pt x="19" y="0"/>
                  </a:moveTo>
                  <a:cubicBezTo>
                    <a:pt x="66" y="170"/>
                    <a:pt x="19" y="350"/>
                    <a:pt x="95" y="530"/>
                  </a:cubicBezTo>
                  <a:cubicBezTo>
                    <a:pt x="47" y="520"/>
                    <a:pt x="10" y="482"/>
                    <a:pt x="0" y="426"/>
                  </a:cubicBezTo>
                  <a:cubicBezTo>
                    <a:pt x="0" y="284"/>
                    <a:pt x="0" y="142"/>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7324675" y="3863150"/>
              <a:ext cx="11150" cy="3325"/>
            </a:xfrm>
            <a:custGeom>
              <a:avLst/>
              <a:gdLst/>
              <a:ahLst/>
              <a:cxnLst/>
              <a:rect l="l" t="t" r="r" b="b"/>
              <a:pathLst>
                <a:path w="446" h="133" extrusionOk="0">
                  <a:moveTo>
                    <a:pt x="445" y="57"/>
                  </a:moveTo>
                  <a:cubicBezTo>
                    <a:pt x="199" y="132"/>
                    <a:pt x="190" y="132"/>
                    <a:pt x="58" y="85"/>
                  </a:cubicBezTo>
                  <a:cubicBezTo>
                    <a:pt x="29" y="76"/>
                    <a:pt x="1" y="28"/>
                    <a:pt x="20" y="19"/>
                  </a:cubicBezTo>
                  <a:cubicBezTo>
                    <a:pt x="29" y="10"/>
                    <a:pt x="48" y="0"/>
                    <a:pt x="67" y="0"/>
                  </a:cubicBezTo>
                  <a:cubicBezTo>
                    <a:pt x="171" y="10"/>
                    <a:pt x="275" y="28"/>
                    <a:pt x="445"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7041650" y="4204775"/>
              <a:ext cx="5925" cy="5925"/>
            </a:xfrm>
            <a:custGeom>
              <a:avLst/>
              <a:gdLst/>
              <a:ahLst/>
              <a:cxnLst/>
              <a:rect l="l" t="t" r="r" b="b"/>
              <a:pathLst>
                <a:path w="237" h="237" extrusionOk="0">
                  <a:moveTo>
                    <a:pt x="95" y="1"/>
                  </a:moveTo>
                  <a:cubicBezTo>
                    <a:pt x="170" y="1"/>
                    <a:pt x="236" y="67"/>
                    <a:pt x="236" y="142"/>
                  </a:cubicBezTo>
                  <a:cubicBezTo>
                    <a:pt x="227" y="199"/>
                    <a:pt x="161" y="237"/>
                    <a:pt x="104" y="209"/>
                  </a:cubicBezTo>
                  <a:cubicBezTo>
                    <a:pt x="76" y="190"/>
                    <a:pt x="47" y="161"/>
                    <a:pt x="28" y="133"/>
                  </a:cubicBezTo>
                  <a:cubicBezTo>
                    <a:pt x="0" y="114"/>
                    <a:pt x="0" y="67"/>
                    <a:pt x="28" y="38"/>
                  </a:cubicBezTo>
                  <a:cubicBezTo>
                    <a:pt x="47" y="29"/>
                    <a:pt x="66" y="10"/>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6597225" y="4587525"/>
              <a:ext cx="1675" cy="15625"/>
            </a:xfrm>
            <a:custGeom>
              <a:avLst/>
              <a:gdLst/>
              <a:ahLst/>
              <a:cxnLst/>
              <a:rect l="l" t="t" r="r" b="b"/>
              <a:pathLst>
                <a:path w="67" h="625" extrusionOk="0">
                  <a:moveTo>
                    <a:pt x="57" y="624"/>
                  </a:moveTo>
                  <a:cubicBezTo>
                    <a:pt x="0" y="426"/>
                    <a:pt x="0" y="303"/>
                    <a:pt x="38" y="1"/>
                  </a:cubicBezTo>
                  <a:cubicBezTo>
                    <a:pt x="57" y="114"/>
                    <a:pt x="67" y="218"/>
                    <a:pt x="57" y="322"/>
                  </a:cubicBezTo>
                  <a:cubicBezTo>
                    <a:pt x="57" y="426"/>
                    <a:pt x="57" y="520"/>
                    <a:pt x="57"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7326100" y="4054275"/>
              <a:ext cx="13975" cy="3800"/>
            </a:xfrm>
            <a:custGeom>
              <a:avLst/>
              <a:gdLst/>
              <a:ahLst/>
              <a:cxnLst/>
              <a:rect l="l" t="t" r="r" b="b"/>
              <a:pathLst>
                <a:path w="559" h="152" extrusionOk="0">
                  <a:moveTo>
                    <a:pt x="558" y="105"/>
                  </a:moveTo>
                  <a:cubicBezTo>
                    <a:pt x="369" y="152"/>
                    <a:pt x="180" y="142"/>
                    <a:pt x="10" y="57"/>
                  </a:cubicBezTo>
                  <a:cubicBezTo>
                    <a:pt x="10" y="57"/>
                    <a:pt x="1" y="38"/>
                    <a:pt x="1" y="29"/>
                  </a:cubicBezTo>
                  <a:cubicBezTo>
                    <a:pt x="1" y="20"/>
                    <a:pt x="10" y="20"/>
                    <a:pt x="20" y="20"/>
                  </a:cubicBezTo>
                  <a:cubicBezTo>
                    <a:pt x="57" y="10"/>
                    <a:pt x="95" y="1"/>
                    <a:pt x="133" y="1"/>
                  </a:cubicBezTo>
                  <a:cubicBezTo>
                    <a:pt x="265" y="29"/>
                    <a:pt x="407" y="57"/>
                    <a:pt x="549" y="86"/>
                  </a:cubicBezTo>
                  <a:cubicBezTo>
                    <a:pt x="549" y="95"/>
                    <a:pt x="549" y="105"/>
                    <a:pt x="558"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7239625" y="3491725"/>
              <a:ext cx="4525" cy="9725"/>
            </a:xfrm>
            <a:custGeom>
              <a:avLst/>
              <a:gdLst/>
              <a:ahLst/>
              <a:cxnLst/>
              <a:rect l="l" t="t" r="r" b="b"/>
              <a:pathLst>
                <a:path w="181" h="389" extrusionOk="0">
                  <a:moveTo>
                    <a:pt x="171" y="284"/>
                  </a:moveTo>
                  <a:cubicBezTo>
                    <a:pt x="152" y="303"/>
                    <a:pt x="124" y="322"/>
                    <a:pt x="105" y="341"/>
                  </a:cubicBezTo>
                  <a:cubicBezTo>
                    <a:pt x="86" y="369"/>
                    <a:pt x="48" y="388"/>
                    <a:pt x="10" y="369"/>
                  </a:cubicBezTo>
                  <a:cubicBezTo>
                    <a:pt x="1" y="360"/>
                    <a:pt x="1" y="313"/>
                    <a:pt x="10" y="294"/>
                  </a:cubicBezTo>
                  <a:cubicBezTo>
                    <a:pt x="39" y="199"/>
                    <a:pt x="76" y="105"/>
                    <a:pt x="114" y="10"/>
                  </a:cubicBezTo>
                  <a:cubicBezTo>
                    <a:pt x="114" y="1"/>
                    <a:pt x="152" y="1"/>
                    <a:pt x="161" y="1"/>
                  </a:cubicBezTo>
                  <a:cubicBezTo>
                    <a:pt x="180" y="1"/>
                    <a:pt x="180" y="20"/>
                    <a:pt x="180" y="29"/>
                  </a:cubicBezTo>
                  <a:cubicBezTo>
                    <a:pt x="180" y="114"/>
                    <a:pt x="171" y="199"/>
                    <a:pt x="161"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6434900" y="4596750"/>
              <a:ext cx="3350" cy="13475"/>
            </a:xfrm>
            <a:custGeom>
              <a:avLst/>
              <a:gdLst/>
              <a:ahLst/>
              <a:cxnLst/>
              <a:rect l="l" t="t" r="r" b="b"/>
              <a:pathLst>
                <a:path w="134" h="539" extrusionOk="0">
                  <a:moveTo>
                    <a:pt x="1" y="0"/>
                  </a:moveTo>
                  <a:cubicBezTo>
                    <a:pt x="10" y="0"/>
                    <a:pt x="20" y="10"/>
                    <a:pt x="29" y="19"/>
                  </a:cubicBezTo>
                  <a:cubicBezTo>
                    <a:pt x="95" y="170"/>
                    <a:pt x="133" y="340"/>
                    <a:pt x="124" y="520"/>
                  </a:cubicBezTo>
                  <a:cubicBezTo>
                    <a:pt x="76" y="539"/>
                    <a:pt x="76" y="511"/>
                    <a:pt x="67" y="482"/>
                  </a:cubicBezTo>
                  <a:cubicBezTo>
                    <a:pt x="29" y="322"/>
                    <a:pt x="10" y="161"/>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7345725" y="4276375"/>
              <a:ext cx="12300" cy="4750"/>
            </a:xfrm>
            <a:custGeom>
              <a:avLst/>
              <a:gdLst/>
              <a:ahLst/>
              <a:cxnLst/>
              <a:rect l="l" t="t" r="r" b="b"/>
              <a:pathLst>
                <a:path w="492" h="190" extrusionOk="0">
                  <a:moveTo>
                    <a:pt x="491" y="142"/>
                  </a:moveTo>
                  <a:cubicBezTo>
                    <a:pt x="350" y="189"/>
                    <a:pt x="189" y="170"/>
                    <a:pt x="66" y="104"/>
                  </a:cubicBezTo>
                  <a:cubicBezTo>
                    <a:pt x="28" y="85"/>
                    <a:pt x="0" y="29"/>
                    <a:pt x="19" y="19"/>
                  </a:cubicBezTo>
                  <a:cubicBezTo>
                    <a:pt x="47" y="0"/>
                    <a:pt x="76" y="0"/>
                    <a:pt x="95" y="0"/>
                  </a:cubicBezTo>
                  <a:cubicBezTo>
                    <a:pt x="217" y="47"/>
                    <a:pt x="331" y="85"/>
                    <a:pt x="491"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7298225" y="4612100"/>
              <a:ext cx="2625" cy="16325"/>
            </a:xfrm>
            <a:custGeom>
              <a:avLst/>
              <a:gdLst/>
              <a:ahLst/>
              <a:cxnLst/>
              <a:rect l="l" t="t" r="r" b="b"/>
              <a:pathLst>
                <a:path w="105" h="653" extrusionOk="0">
                  <a:moveTo>
                    <a:pt x="57" y="653"/>
                  </a:moveTo>
                  <a:cubicBezTo>
                    <a:pt x="48" y="643"/>
                    <a:pt x="19" y="634"/>
                    <a:pt x="19" y="624"/>
                  </a:cubicBezTo>
                  <a:cubicBezTo>
                    <a:pt x="0" y="416"/>
                    <a:pt x="10" y="208"/>
                    <a:pt x="57" y="1"/>
                  </a:cubicBezTo>
                  <a:cubicBezTo>
                    <a:pt x="104" y="218"/>
                    <a:pt x="104" y="435"/>
                    <a:pt x="57" y="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7320900" y="3786825"/>
              <a:ext cx="11125" cy="4050"/>
            </a:xfrm>
            <a:custGeom>
              <a:avLst/>
              <a:gdLst/>
              <a:ahLst/>
              <a:cxnLst/>
              <a:rect l="l" t="t" r="r" b="b"/>
              <a:pathLst>
                <a:path w="445" h="162" extrusionOk="0">
                  <a:moveTo>
                    <a:pt x="435" y="10"/>
                  </a:moveTo>
                  <a:cubicBezTo>
                    <a:pt x="435" y="19"/>
                    <a:pt x="435" y="38"/>
                    <a:pt x="426" y="38"/>
                  </a:cubicBezTo>
                  <a:cubicBezTo>
                    <a:pt x="322" y="114"/>
                    <a:pt x="199" y="161"/>
                    <a:pt x="67" y="161"/>
                  </a:cubicBezTo>
                  <a:cubicBezTo>
                    <a:pt x="20" y="161"/>
                    <a:pt x="1" y="133"/>
                    <a:pt x="1" y="76"/>
                  </a:cubicBezTo>
                  <a:cubicBezTo>
                    <a:pt x="152" y="86"/>
                    <a:pt x="284" y="1"/>
                    <a:pt x="445"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7336725" y="4381750"/>
              <a:ext cx="9475" cy="3100"/>
            </a:xfrm>
            <a:custGeom>
              <a:avLst/>
              <a:gdLst/>
              <a:ahLst/>
              <a:cxnLst/>
              <a:rect l="l" t="t" r="r" b="b"/>
              <a:pathLst>
                <a:path w="379" h="124" extrusionOk="0">
                  <a:moveTo>
                    <a:pt x="67" y="10"/>
                  </a:moveTo>
                  <a:cubicBezTo>
                    <a:pt x="162" y="29"/>
                    <a:pt x="256" y="47"/>
                    <a:pt x="351" y="76"/>
                  </a:cubicBezTo>
                  <a:cubicBezTo>
                    <a:pt x="360" y="76"/>
                    <a:pt x="370" y="95"/>
                    <a:pt x="370" y="114"/>
                  </a:cubicBezTo>
                  <a:cubicBezTo>
                    <a:pt x="379" y="123"/>
                    <a:pt x="360" y="123"/>
                    <a:pt x="360" y="123"/>
                  </a:cubicBezTo>
                  <a:cubicBezTo>
                    <a:pt x="247" y="114"/>
                    <a:pt x="133" y="95"/>
                    <a:pt x="20" y="76"/>
                  </a:cubicBezTo>
                  <a:cubicBezTo>
                    <a:pt x="10" y="66"/>
                    <a:pt x="1" y="57"/>
                    <a:pt x="10" y="38"/>
                  </a:cubicBezTo>
                  <a:cubicBezTo>
                    <a:pt x="10" y="29"/>
                    <a:pt x="29" y="19"/>
                    <a:pt x="48" y="10"/>
                  </a:cubicBezTo>
                  <a:cubicBezTo>
                    <a:pt x="48" y="10"/>
                    <a:pt x="58" y="0"/>
                    <a:pt x="67"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6735900" y="3543000"/>
              <a:ext cx="8300" cy="9475"/>
            </a:xfrm>
            <a:custGeom>
              <a:avLst/>
              <a:gdLst/>
              <a:ahLst/>
              <a:cxnLst/>
              <a:rect l="l" t="t" r="r" b="b"/>
              <a:pathLst>
                <a:path w="332" h="379" extrusionOk="0">
                  <a:moveTo>
                    <a:pt x="332" y="29"/>
                  </a:moveTo>
                  <a:cubicBezTo>
                    <a:pt x="256" y="152"/>
                    <a:pt x="162" y="265"/>
                    <a:pt x="58" y="369"/>
                  </a:cubicBezTo>
                  <a:cubicBezTo>
                    <a:pt x="39" y="379"/>
                    <a:pt x="20" y="379"/>
                    <a:pt x="10" y="369"/>
                  </a:cubicBezTo>
                  <a:cubicBezTo>
                    <a:pt x="1" y="350"/>
                    <a:pt x="1" y="341"/>
                    <a:pt x="10" y="322"/>
                  </a:cubicBezTo>
                  <a:cubicBezTo>
                    <a:pt x="86" y="199"/>
                    <a:pt x="190" y="86"/>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7313350" y="3940875"/>
              <a:ext cx="13025" cy="3575"/>
            </a:xfrm>
            <a:custGeom>
              <a:avLst/>
              <a:gdLst/>
              <a:ahLst/>
              <a:cxnLst/>
              <a:rect l="l" t="t" r="r" b="b"/>
              <a:pathLst>
                <a:path w="521" h="143" extrusionOk="0">
                  <a:moveTo>
                    <a:pt x="0" y="29"/>
                  </a:moveTo>
                  <a:cubicBezTo>
                    <a:pt x="10" y="29"/>
                    <a:pt x="19" y="19"/>
                    <a:pt x="29" y="10"/>
                  </a:cubicBezTo>
                  <a:cubicBezTo>
                    <a:pt x="180" y="0"/>
                    <a:pt x="322" y="66"/>
                    <a:pt x="520" y="76"/>
                  </a:cubicBezTo>
                  <a:cubicBezTo>
                    <a:pt x="237" y="142"/>
                    <a:pt x="199" y="133"/>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6458050" y="4595100"/>
              <a:ext cx="2875" cy="13725"/>
            </a:xfrm>
            <a:custGeom>
              <a:avLst/>
              <a:gdLst/>
              <a:ahLst/>
              <a:cxnLst/>
              <a:rect l="l" t="t" r="r" b="b"/>
              <a:pathLst>
                <a:path w="115" h="549" extrusionOk="0">
                  <a:moveTo>
                    <a:pt x="48" y="0"/>
                  </a:moveTo>
                  <a:cubicBezTo>
                    <a:pt x="105" y="180"/>
                    <a:pt x="114" y="369"/>
                    <a:pt x="58" y="548"/>
                  </a:cubicBezTo>
                  <a:cubicBezTo>
                    <a:pt x="48" y="548"/>
                    <a:pt x="39" y="539"/>
                    <a:pt x="39" y="529"/>
                  </a:cubicBezTo>
                  <a:cubicBezTo>
                    <a:pt x="10" y="397"/>
                    <a:pt x="1" y="255"/>
                    <a:pt x="20" y="123"/>
                  </a:cubicBezTo>
                  <a:cubicBezTo>
                    <a:pt x="20" y="85"/>
                    <a:pt x="29" y="38"/>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6266225" y="4095625"/>
              <a:ext cx="8275" cy="8775"/>
            </a:xfrm>
            <a:custGeom>
              <a:avLst/>
              <a:gdLst/>
              <a:ahLst/>
              <a:cxnLst/>
              <a:rect l="l" t="t" r="r" b="b"/>
              <a:pathLst>
                <a:path w="331" h="351" extrusionOk="0">
                  <a:moveTo>
                    <a:pt x="331" y="350"/>
                  </a:moveTo>
                  <a:cubicBezTo>
                    <a:pt x="302" y="331"/>
                    <a:pt x="265" y="312"/>
                    <a:pt x="236" y="293"/>
                  </a:cubicBezTo>
                  <a:cubicBezTo>
                    <a:pt x="170" y="218"/>
                    <a:pt x="95" y="142"/>
                    <a:pt x="28" y="67"/>
                  </a:cubicBezTo>
                  <a:cubicBezTo>
                    <a:pt x="19" y="57"/>
                    <a:pt x="9" y="38"/>
                    <a:pt x="0" y="19"/>
                  </a:cubicBezTo>
                  <a:cubicBezTo>
                    <a:pt x="19" y="19"/>
                    <a:pt x="38" y="0"/>
                    <a:pt x="38" y="0"/>
                  </a:cubicBezTo>
                  <a:cubicBezTo>
                    <a:pt x="142" y="76"/>
                    <a:pt x="236" y="171"/>
                    <a:pt x="312" y="275"/>
                  </a:cubicBezTo>
                  <a:cubicBezTo>
                    <a:pt x="321" y="293"/>
                    <a:pt x="321" y="322"/>
                    <a:pt x="321"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6261950" y="4058525"/>
              <a:ext cx="5700" cy="8525"/>
            </a:xfrm>
            <a:custGeom>
              <a:avLst/>
              <a:gdLst/>
              <a:ahLst/>
              <a:cxnLst/>
              <a:rect l="l" t="t" r="r" b="b"/>
              <a:pathLst>
                <a:path w="228" h="341" extrusionOk="0">
                  <a:moveTo>
                    <a:pt x="218" y="1"/>
                  </a:moveTo>
                  <a:cubicBezTo>
                    <a:pt x="199" y="114"/>
                    <a:pt x="152" y="228"/>
                    <a:pt x="77" y="322"/>
                  </a:cubicBezTo>
                  <a:cubicBezTo>
                    <a:pt x="67" y="332"/>
                    <a:pt x="48" y="341"/>
                    <a:pt x="29" y="341"/>
                  </a:cubicBezTo>
                  <a:cubicBezTo>
                    <a:pt x="1" y="332"/>
                    <a:pt x="1" y="303"/>
                    <a:pt x="1" y="275"/>
                  </a:cubicBezTo>
                  <a:lnTo>
                    <a:pt x="39" y="124"/>
                  </a:lnTo>
                  <a:lnTo>
                    <a:pt x="39" y="124"/>
                  </a:lnTo>
                  <a:lnTo>
                    <a:pt x="162" y="48"/>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6687250" y="4588475"/>
              <a:ext cx="2625" cy="13500"/>
            </a:xfrm>
            <a:custGeom>
              <a:avLst/>
              <a:gdLst/>
              <a:ahLst/>
              <a:cxnLst/>
              <a:rect l="l" t="t" r="r" b="b"/>
              <a:pathLst>
                <a:path w="105" h="540" extrusionOk="0">
                  <a:moveTo>
                    <a:pt x="66" y="0"/>
                  </a:moveTo>
                  <a:cubicBezTo>
                    <a:pt x="95" y="171"/>
                    <a:pt x="104" y="350"/>
                    <a:pt x="85" y="520"/>
                  </a:cubicBezTo>
                  <a:cubicBezTo>
                    <a:pt x="76" y="530"/>
                    <a:pt x="76" y="539"/>
                    <a:pt x="66" y="539"/>
                  </a:cubicBezTo>
                  <a:cubicBezTo>
                    <a:pt x="66" y="539"/>
                    <a:pt x="47" y="539"/>
                    <a:pt x="47" y="530"/>
                  </a:cubicBezTo>
                  <a:cubicBezTo>
                    <a:pt x="38" y="520"/>
                    <a:pt x="28" y="520"/>
                    <a:pt x="28" y="511"/>
                  </a:cubicBezTo>
                  <a:cubicBezTo>
                    <a:pt x="0" y="341"/>
                    <a:pt x="10" y="161"/>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7324450" y="4080025"/>
              <a:ext cx="14200" cy="2625"/>
            </a:xfrm>
            <a:custGeom>
              <a:avLst/>
              <a:gdLst/>
              <a:ahLst/>
              <a:cxnLst/>
              <a:rect l="l" t="t" r="r" b="b"/>
              <a:pathLst>
                <a:path w="568" h="105" extrusionOk="0">
                  <a:moveTo>
                    <a:pt x="568" y="57"/>
                  </a:moveTo>
                  <a:cubicBezTo>
                    <a:pt x="416" y="105"/>
                    <a:pt x="256" y="105"/>
                    <a:pt x="95" y="86"/>
                  </a:cubicBezTo>
                  <a:cubicBezTo>
                    <a:pt x="67" y="67"/>
                    <a:pt x="29" y="48"/>
                    <a:pt x="1" y="20"/>
                  </a:cubicBezTo>
                  <a:cubicBezTo>
                    <a:pt x="19" y="10"/>
                    <a:pt x="29" y="1"/>
                    <a:pt x="38" y="1"/>
                  </a:cubicBezTo>
                  <a:cubicBezTo>
                    <a:pt x="199" y="57"/>
                    <a:pt x="379" y="20"/>
                    <a:pt x="568"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6232900" y="3463375"/>
              <a:ext cx="2150" cy="7600"/>
            </a:xfrm>
            <a:custGeom>
              <a:avLst/>
              <a:gdLst/>
              <a:ahLst/>
              <a:cxnLst/>
              <a:rect l="l" t="t" r="r" b="b"/>
              <a:pathLst>
                <a:path w="86" h="304" extrusionOk="0">
                  <a:moveTo>
                    <a:pt x="0" y="303"/>
                  </a:moveTo>
                  <a:cubicBezTo>
                    <a:pt x="0" y="218"/>
                    <a:pt x="10" y="152"/>
                    <a:pt x="19" y="86"/>
                  </a:cubicBezTo>
                  <a:cubicBezTo>
                    <a:pt x="19" y="67"/>
                    <a:pt x="29" y="38"/>
                    <a:pt x="38" y="20"/>
                  </a:cubicBezTo>
                  <a:cubicBezTo>
                    <a:pt x="67" y="1"/>
                    <a:pt x="86" y="10"/>
                    <a:pt x="86" y="38"/>
                  </a:cubicBezTo>
                  <a:cubicBezTo>
                    <a:pt x="86" y="105"/>
                    <a:pt x="76" y="161"/>
                    <a:pt x="67" y="227"/>
                  </a:cubicBezTo>
                  <a:cubicBezTo>
                    <a:pt x="67" y="246"/>
                    <a:pt x="38" y="265"/>
                    <a:pt x="0"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7318300" y="3798400"/>
              <a:ext cx="7350" cy="4750"/>
            </a:xfrm>
            <a:custGeom>
              <a:avLst/>
              <a:gdLst/>
              <a:ahLst/>
              <a:cxnLst/>
              <a:rect l="l" t="t" r="r" b="b"/>
              <a:pathLst>
                <a:path w="294" h="190" extrusionOk="0">
                  <a:moveTo>
                    <a:pt x="294" y="86"/>
                  </a:moveTo>
                  <a:cubicBezTo>
                    <a:pt x="237" y="152"/>
                    <a:pt x="152" y="190"/>
                    <a:pt x="67" y="190"/>
                  </a:cubicBezTo>
                  <a:cubicBezTo>
                    <a:pt x="39" y="180"/>
                    <a:pt x="20" y="161"/>
                    <a:pt x="10" y="142"/>
                  </a:cubicBezTo>
                  <a:cubicBezTo>
                    <a:pt x="1" y="76"/>
                    <a:pt x="76" y="1"/>
                    <a:pt x="133" y="20"/>
                  </a:cubicBezTo>
                  <a:cubicBezTo>
                    <a:pt x="190" y="38"/>
                    <a:pt x="256" y="38"/>
                    <a:pt x="294"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7315950" y="3958350"/>
              <a:ext cx="11825" cy="2875"/>
            </a:xfrm>
            <a:custGeom>
              <a:avLst/>
              <a:gdLst/>
              <a:ahLst/>
              <a:cxnLst/>
              <a:rect l="l" t="t" r="r" b="b"/>
              <a:pathLst>
                <a:path w="473" h="115" extrusionOk="0">
                  <a:moveTo>
                    <a:pt x="463" y="38"/>
                  </a:moveTo>
                  <a:cubicBezTo>
                    <a:pt x="473" y="48"/>
                    <a:pt x="473" y="57"/>
                    <a:pt x="473" y="67"/>
                  </a:cubicBezTo>
                  <a:cubicBezTo>
                    <a:pt x="331" y="114"/>
                    <a:pt x="180" y="114"/>
                    <a:pt x="29" y="86"/>
                  </a:cubicBezTo>
                  <a:cubicBezTo>
                    <a:pt x="19" y="86"/>
                    <a:pt x="10" y="76"/>
                    <a:pt x="10" y="76"/>
                  </a:cubicBezTo>
                  <a:cubicBezTo>
                    <a:pt x="0" y="67"/>
                    <a:pt x="0" y="57"/>
                    <a:pt x="0" y="48"/>
                  </a:cubicBezTo>
                  <a:cubicBezTo>
                    <a:pt x="0" y="29"/>
                    <a:pt x="10" y="1"/>
                    <a:pt x="19" y="1"/>
                  </a:cubicBezTo>
                  <a:cubicBezTo>
                    <a:pt x="170" y="20"/>
                    <a:pt x="322" y="29"/>
                    <a:pt x="463"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7330825" y="3979850"/>
              <a:ext cx="8775" cy="3325"/>
            </a:xfrm>
            <a:custGeom>
              <a:avLst/>
              <a:gdLst/>
              <a:ahLst/>
              <a:cxnLst/>
              <a:rect l="l" t="t" r="r" b="b"/>
              <a:pathLst>
                <a:path w="351" h="133" extrusionOk="0">
                  <a:moveTo>
                    <a:pt x="350" y="76"/>
                  </a:moveTo>
                  <a:cubicBezTo>
                    <a:pt x="265" y="114"/>
                    <a:pt x="171" y="133"/>
                    <a:pt x="76" y="114"/>
                  </a:cubicBezTo>
                  <a:cubicBezTo>
                    <a:pt x="38" y="114"/>
                    <a:pt x="1" y="67"/>
                    <a:pt x="20" y="38"/>
                  </a:cubicBezTo>
                  <a:cubicBezTo>
                    <a:pt x="38" y="10"/>
                    <a:pt x="67" y="1"/>
                    <a:pt x="86" y="10"/>
                  </a:cubicBezTo>
                  <a:cubicBezTo>
                    <a:pt x="171" y="29"/>
                    <a:pt x="265" y="48"/>
                    <a:pt x="35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7339575" y="3987175"/>
              <a:ext cx="8300" cy="4750"/>
            </a:xfrm>
            <a:custGeom>
              <a:avLst/>
              <a:gdLst/>
              <a:ahLst/>
              <a:cxnLst/>
              <a:rect l="l" t="t" r="r" b="b"/>
              <a:pathLst>
                <a:path w="332" h="190" extrusionOk="0">
                  <a:moveTo>
                    <a:pt x="331" y="190"/>
                  </a:moveTo>
                  <a:cubicBezTo>
                    <a:pt x="218" y="171"/>
                    <a:pt x="114" y="133"/>
                    <a:pt x="19" y="67"/>
                  </a:cubicBezTo>
                  <a:cubicBezTo>
                    <a:pt x="10" y="57"/>
                    <a:pt x="0" y="38"/>
                    <a:pt x="10" y="29"/>
                  </a:cubicBezTo>
                  <a:cubicBezTo>
                    <a:pt x="19" y="10"/>
                    <a:pt x="38" y="1"/>
                    <a:pt x="57" y="10"/>
                  </a:cubicBezTo>
                  <a:cubicBezTo>
                    <a:pt x="161" y="20"/>
                    <a:pt x="218" y="105"/>
                    <a:pt x="331" y="1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7315225" y="3808325"/>
              <a:ext cx="10425" cy="2625"/>
            </a:xfrm>
            <a:custGeom>
              <a:avLst/>
              <a:gdLst/>
              <a:ahLst/>
              <a:cxnLst/>
              <a:rect l="l" t="t" r="r" b="b"/>
              <a:pathLst>
                <a:path w="417" h="105" extrusionOk="0">
                  <a:moveTo>
                    <a:pt x="417" y="19"/>
                  </a:moveTo>
                  <a:cubicBezTo>
                    <a:pt x="360" y="48"/>
                    <a:pt x="294" y="67"/>
                    <a:pt x="237" y="86"/>
                  </a:cubicBezTo>
                  <a:cubicBezTo>
                    <a:pt x="171" y="95"/>
                    <a:pt x="105" y="104"/>
                    <a:pt x="39" y="104"/>
                  </a:cubicBezTo>
                  <a:cubicBezTo>
                    <a:pt x="29" y="104"/>
                    <a:pt x="10" y="86"/>
                    <a:pt x="1" y="76"/>
                  </a:cubicBezTo>
                  <a:cubicBezTo>
                    <a:pt x="1" y="67"/>
                    <a:pt x="10" y="57"/>
                    <a:pt x="20" y="57"/>
                  </a:cubicBezTo>
                  <a:cubicBezTo>
                    <a:pt x="152" y="10"/>
                    <a:pt x="284" y="1"/>
                    <a:pt x="41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6625350" y="4591300"/>
              <a:ext cx="1900" cy="11375"/>
            </a:xfrm>
            <a:custGeom>
              <a:avLst/>
              <a:gdLst/>
              <a:ahLst/>
              <a:cxnLst/>
              <a:rect l="l" t="t" r="r" b="b"/>
              <a:pathLst>
                <a:path w="76" h="455" extrusionOk="0">
                  <a:moveTo>
                    <a:pt x="19" y="455"/>
                  </a:moveTo>
                  <a:cubicBezTo>
                    <a:pt x="9" y="426"/>
                    <a:pt x="0" y="407"/>
                    <a:pt x="0" y="379"/>
                  </a:cubicBezTo>
                  <a:cubicBezTo>
                    <a:pt x="0" y="265"/>
                    <a:pt x="0" y="162"/>
                    <a:pt x="9" y="1"/>
                  </a:cubicBezTo>
                  <a:cubicBezTo>
                    <a:pt x="38" y="76"/>
                    <a:pt x="47" y="162"/>
                    <a:pt x="38" y="247"/>
                  </a:cubicBezTo>
                  <a:cubicBezTo>
                    <a:pt x="38" y="313"/>
                    <a:pt x="76" y="379"/>
                    <a:pt x="19" y="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7357775" y="3479200"/>
              <a:ext cx="3800" cy="5475"/>
            </a:xfrm>
            <a:custGeom>
              <a:avLst/>
              <a:gdLst/>
              <a:ahLst/>
              <a:cxnLst/>
              <a:rect l="l" t="t" r="r" b="b"/>
              <a:pathLst>
                <a:path w="152" h="219" extrusionOk="0">
                  <a:moveTo>
                    <a:pt x="151" y="48"/>
                  </a:moveTo>
                  <a:cubicBezTo>
                    <a:pt x="151" y="114"/>
                    <a:pt x="113" y="171"/>
                    <a:pt x="66" y="209"/>
                  </a:cubicBezTo>
                  <a:cubicBezTo>
                    <a:pt x="57" y="209"/>
                    <a:pt x="38" y="218"/>
                    <a:pt x="38" y="218"/>
                  </a:cubicBezTo>
                  <a:cubicBezTo>
                    <a:pt x="19" y="209"/>
                    <a:pt x="9" y="199"/>
                    <a:pt x="9" y="180"/>
                  </a:cubicBezTo>
                  <a:cubicBezTo>
                    <a:pt x="0" y="114"/>
                    <a:pt x="28" y="48"/>
                    <a:pt x="76" y="10"/>
                  </a:cubicBezTo>
                  <a:cubicBezTo>
                    <a:pt x="85" y="1"/>
                    <a:pt x="104" y="1"/>
                    <a:pt x="123" y="10"/>
                  </a:cubicBezTo>
                  <a:cubicBezTo>
                    <a:pt x="142" y="10"/>
                    <a:pt x="142" y="29"/>
                    <a:pt x="15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7206550" y="3911325"/>
              <a:ext cx="6400" cy="5475"/>
            </a:xfrm>
            <a:custGeom>
              <a:avLst/>
              <a:gdLst/>
              <a:ahLst/>
              <a:cxnLst/>
              <a:rect l="l" t="t" r="r" b="b"/>
              <a:pathLst>
                <a:path w="256" h="219" extrusionOk="0">
                  <a:moveTo>
                    <a:pt x="1" y="218"/>
                  </a:moveTo>
                  <a:cubicBezTo>
                    <a:pt x="57" y="133"/>
                    <a:pt x="133" y="58"/>
                    <a:pt x="218" y="1"/>
                  </a:cubicBezTo>
                  <a:lnTo>
                    <a:pt x="237" y="1"/>
                  </a:lnTo>
                  <a:cubicBezTo>
                    <a:pt x="237" y="1"/>
                    <a:pt x="256" y="39"/>
                    <a:pt x="256" y="48"/>
                  </a:cubicBezTo>
                  <a:cubicBezTo>
                    <a:pt x="190" y="105"/>
                    <a:pt x="133" y="152"/>
                    <a:pt x="67" y="209"/>
                  </a:cubicBezTo>
                  <a:cubicBezTo>
                    <a:pt x="57" y="218"/>
                    <a:pt x="38" y="218"/>
                    <a:pt x="1"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6274000" y="4177850"/>
              <a:ext cx="3100" cy="11125"/>
            </a:xfrm>
            <a:custGeom>
              <a:avLst/>
              <a:gdLst/>
              <a:ahLst/>
              <a:cxnLst/>
              <a:rect l="l" t="t" r="r" b="b"/>
              <a:pathLst>
                <a:path w="124" h="445" extrusionOk="0">
                  <a:moveTo>
                    <a:pt x="1" y="0"/>
                  </a:moveTo>
                  <a:cubicBezTo>
                    <a:pt x="20" y="19"/>
                    <a:pt x="39" y="29"/>
                    <a:pt x="39" y="38"/>
                  </a:cubicBezTo>
                  <a:cubicBezTo>
                    <a:pt x="67" y="161"/>
                    <a:pt x="95" y="293"/>
                    <a:pt x="124" y="444"/>
                  </a:cubicBezTo>
                  <a:cubicBezTo>
                    <a:pt x="20" y="303"/>
                    <a:pt x="10" y="28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7346425" y="4287475"/>
              <a:ext cx="8525" cy="2625"/>
            </a:xfrm>
            <a:custGeom>
              <a:avLst/>
              <a:gdLst/>
              <a:ahLst/>
              <a:cxnLst/>
              <a:rect l="l" t="t" r="r" b="b"/>
              <a:pathLst>
                <a:path w="341" h="105" extrusionOk="0">
                  <a:moveTo>
                    <a:pt x="341" y="104"/>
                  </a:moveTo>
                  <a:cubicBezTo>
                    <a:pt x="265" y="104"/>
                    <a:pt x="189" y="104"/>
                    <a:pt x="114" y="104"/>
                  </a:cubicBezTo>
                  <a:cubicBezTo>
                    <a:pt x="76" y="95"/>
                    <a:pt x="38" y="76"/>
                    <a:pt x="10" y="57"/>
                  </a:cubicBezTo>
                  <a:cubicBezTo>
                    <a:pt x="0" y="57"/>
                    <a:pt x="0" y="38"/>
                    <a:pt x="0" y="29"/>
                  </a:cubicBezTo>
                  <a:cubicBezTo>
                    <a:pt x="0" y="29"/>
                    <a:pt x="19" y="0"/>
                    <a:pt x="29" y="0"/>
                  </a:cubicBezTo>
                  <a:cubicBezTo>
                    <a:pt x="85" y="10"/>
                    <a:pt x="142" y="29"/>
                    <a:pt x="199" y="38"/>
                  </a:cubicBezTo>
                  <a:cubicBezTo>
                    <a:pt x="256" y="48"/>
                    <a:pt x="293" y="57"/>
                    <a:pt x="341"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6397350" y="3562850"/>
              <a:ext cx="7575" cy="8750"/>
            </a:xfrm>
            <a:custGeom>
              <a:avLst/>
              <a:gdLst/>
              <a:ahLst/>
              <a:cxnLst/>
              <a:rect l="l" t="t" r="r" b="b"/>
              <a:pathLst>
                <a:path w="303" h="350" extrusionOk="0">
                  <a:moveTo>
                    <a:pt x="0" y="350"/>
                  </a:moveTo>
                  <a:cubicBezTo>
                    <a:pt x="0" y="322"/>
                    <a:pt x="0" y="293"/>
                    <a:pt x="19" y="274"/>
                  </a:cubicBezTo>
                  <a:cubicBezTo>
                    <a:pt x="85" y="161"/>
                    <a:pt x="170" y="66"/>
                    <a:pt x="274" y="0"/>
                  </a:cubicBezTo>
                  <a:lnTo>
                    <a:pt x="303" y="29"/>
                  </a:lnTo>
                  <a:cubicBezTo>
                    <a:pt x="227" y="123"/>
                    <a:pt x="151" y="218"/>
                    <a:pt x="66" y="312"/>
                  </a:cubicBezTo>
                  <a:cubicBezTo>
                    <a:pt x="57" y="331"/>
                    <a:pt x="19" y="331"/>
                    <a:pt x="0"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7053225" y="4576200"/>
              <a:ext cx="1675" cy="11125"/>
            </a:xfrm>
            <a:custGeom>
              <a:avLst/>
              <a:gdLst/>
              <a:ahLst/>
              <a:cxnLst/>
              <a:rect l="l" t="t" r="r" b="b"/>
              <a:pathLst>
                <a:path w="67" h="445" extrusionOk="0">
                  <a:moveTo>
                    <a:pt x="19" y="444"/>
                  </a:moveTo>
                  <a:cubicBezTo>
                    <a:pt x="0" y="302"/>
                    <a:pt x="10" y="151"/>
                    <a:pt x="29" y="0"/>
                  </a:cubicBezTo>
                  <a:cubicBezTo>
                    <a:pt x="57" y="66"/>
                    <a:pt x="66" y="142"/>
                    <a:pt x="57" y="208"/>
                  </a:cubicBezTo>
                  <a:cubicBezTo>
                    <a:pt x="66" y="265"/>
                    <a:pt x="57" y="321"/>
                    <a:pt x="47" y="378"/>
                  </a:cubicBezTo>
                  <a:cubicBezTo>
                    <a:pt x="38" y="397"/>
                    <a:pt x="29" y="425"/>
                    <a:pt x="10" y="4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6269525" y="4161075"/>
              <a:ext cx="3325" cy="11125"/>
            </a:xfrm>
            <a:custGeom>
              <a:avLst/>
              <a:gdLst/>
              <a:ahLst/>
              <a:cxnLst/>
              <a:rect l="l" t="t" r="r" b="b"/>
              <a:pathLst>
                <a:path w="133" h="445" extrusionOk="0">
                  <a:moveTo>
                    <a:pt x="10" y="0"/>
                  </a:moveTo>
                  <a:cubicBezTo>
                    <a:pt x="19" y="0"/>
                    <a:pt x="29" y="10"/>
                    <a:pt x="38" y="19"/>
                  </a:cubicBezTo>
                  <a:cubicBezTo>
                    <a:pt x="104" y="152"/>
                    <a:pt x="133" y="293"/>
                    <a:pt x="133" y="444"/>
                  </a:cubicBezTo>
                  <a:lnTo>
                    <a:pt x="133" y="444"/>
                  </a:lnTo>
                  <a:cubicBezTo>
                    <a:pt x="123" y="444"/>
                    <a:pt x="114" y="435"/>
                    <a:pt x="104" y="435"/>
                  </a:cubicBezTo>
                  <a:cubicBezTo>
                    <a:pt x="38" y="303"/>
                    <a:pt x="0" y="152"/>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7328700" y="4306125"/>
              <a:ext cx="7350" cy="3350"/>
            </a:xfrm>
            <a:custGeom>
              <a:avLst/>
              <a:gdLst/>
              <a:ahLst/>
              <a:cxnLst/>
              <a:rect l="l" t="t" r="r" b="b"/>
              <a:pathLst>
                <a:path w="294" h="134" extrusionOk="0">
                  <a:moveTo>
                    <a:pt x="294" y="105"/>
                  </a:moveTo>
                  <a:cubicBezTo>
                    <a:pt x="275" y="114"/>
                    <a:pt x="265" y="133"/>
                    <a:pt x="246" y="133"/>
                  </a:cubicBezTo>
                  <a:cubicBezTo>
                    <a:pt x="161" y="133"/>
                    <a:pt x="86" y="105"/>
                    <a:pt x="10" y="58"/>
                  </a:cubicBezTo>
                  <a:cubicBezTo>
                    <a:pt x="10" y="48"/>
                    <a:pt x="1" y="48"/>
                    <a:pt x="1" y="39"/>
                  </a:cubicBezTo>
                  <a:cubicBezTo>
                    <a:pt x="10" y="20"/>
                    <a:pt x="29" y="1"/>
                    <a:pt x="38" y="1"/>
                  </a:cubicBezTo>
                  <a:cubicBezTo>
                    <a:pt x="123" y="20"/>
                    <a:pt x="218" y="58"/>
                    <a:pt x="294"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6436800" y="3575600"/>
              <a:ext cx="5925" cy="7125"/>
            </a:xfrm>
            <a:custGeom>
              <a:avLst/>
              <a:gdLst/>
              <a:ahLst/>
              <a:cxnLst/>
              <a:rect l="l" t="t" r="r" b="b"/>
              <a:pathLst>
                <a:path w="237" h="285" extrusionOk="0">
                  <a:moveTo>
                    <a:pt x="0" y="284"/>
                  </a:moveTo>
                  <a:cubicBezTo>
                    <a:pt x="29" y="161"/>
                    <a:pt x="123" y="57"/>
                    <a:pt x="237" y="1"/>
                  </a:cubicBezTo>
                  <a:lnTo>
                    <a:pt x="237" y="1"/>
                  </a:lnTo>
                  <a:cubicBezTo>
                    <a:pt x="199" y="124"/>
                    <a:pt x="114" y="218"/>
                    <a:pt x="0"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6743475" y="3537325"/>
              <a:ext cx="5925" cy="6400"/>
            </a:xfrm>
            <a:custGeom>
              <a:avLst/>
              <a:gdLst/>
              <a:ahLst/>
              <a:cxnLst/>
              <a:rect l="l" t="t" r="r" b="b"/>
              <a:pathLst>
                <a:path w="237" h="256" extrusionOk="0">
                  <a:moveTo>
                    <a:pt x="0" y="227"/>
                  </a:moveTo>
                  <a:cubicBezTo>
                    <a:pt x="48" y="142"/>
                    <a:pt x="114" y="57"/>
                    <a:pt x="199" y="1"/>
                  </a:cubicBezTo>
                  <a:cubicBezTo>
                    <a:pt x="227" y="20"/>
                    <a:pt x="237" y="29"/>
                    <a:pt x="218" y="48"/>
                  </a:cubicBezTo>
                  <a:cubicBezTo>
                    <a:pt x="170" y="133"/>
                    <a:pt x="104" y="199"/>
                    <a:pt x="29"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7315225" y="3763425"/>
              <a:ext cx="6875" cy="4750"/>
            </a:xfrm>
            <a:custGeom>
              <a:avLst/>
              <a:gdLst/>
              <a:ahLst/>
              <a:cxnLst/>
              <a:rect l="l" t="t" r="r" b="b"/>
              <a:pathLst>
                <a:path w="275" h="190" extrusionOk="0">
                  <a:moveTo>
                    <a:pt x="275" y="20"/>
                  </a:moveTo>
                  <a:cubicBezTo>
                    <a:pt x="209" y="95"/>
                    <a:pt x="124" y="152"/>
                    <a:pt x="29" y="190"/>
                  </a:cubicBezTo>
                  <a:cubicBezTo>
                    <a:pt x="29" y="190"/>
                    <a:pt x="10" y="180"/>
                    <a:pt x="10" y="171"/>
                  </a:cubicBezTo>
                  <a:cubicBezTo>
                    <a:pt x="1" y="171"/>
                    <a:pt x="1" y="162"/>
                    <a:pt x="10" y="152"/>
                  </a:cubicBezTo>
                  <a:cubicBezTo>
                    <a:pt x="77" y="77"/>
                    <a:pt x="162" y="20"/>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6296450" y="4421425"/>
              <a:ext cx="7825" cy="6175"/>
            </a:xfrm>
            <a:custGeom>
              <a:avLst/>
              <a:gdLst/>
              <a:ahLst/>
              <a:cxnLst/>
              <a:rect l="l" t="t" r="r" b="b"/>
              <a:pathLst>
                <a:path w="313" h="247" extrusionOk="0">
                  <a:moveTo>
                    <a:pt x="29" y="1"/>
                  </a:moveTo>
                  <a:cubicBezTo>
                    <a:pt x="142" y="48"/>
                    <a:pt x="246" y="124"/>
                    <a:pt x="313" y="228"/>
                  </a:cubicBezTo>
                  <a:cubicBezTo>
                    <a:pt x="313" y="228"/>
                    <a:pt x="303" y="237"/>
                    <a:pt x="294" y="247"/>
                  </a:cubicBezTo>
                  <a:cubicBezTo>
                    <a:pt x="180" y="199"/>
                    <a:pt x="76" y="124"/>
                    <a:pt x="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6325050" y="3795800"/>
              <a:ext cx="4750" cy="8050"/>
            </a:xfrm>
            <a:custGeom>
              <a:avLst/>
              <a:gdLst/>
              <a:ahLst/>
              <a:cxnLst/>
              <a:rect l="l" t="t" r="r" b="b"/>
              <a:pathLst>
                <a:path w="190" h="322" extrusionOk="0">
                  <a:moveTo>
                    <a:pt x="0" y="322"/>
                  </a:moveTo>
                  <a:cubicBezTo>
                    <a:pt x="10" y="209"/>
                    <a:pt x="57" y="95"/>
                    <a:pt x="133" y="20"/>
                  </a:cubicBezTo>
                  <a:cubicBezTo>
                    <a:pt x="142" y="10"/>
                    <a:pt x="170" y="10"/>
                    <a:pt x="189" y="1"/>
                  </a:cubicBezTo>
                  <a:lnTo>
                    <a:pt x="189" y="1"/>
                  </a:lnTo>
                  <a:cubicBezTo>
                    <a:pt x="142" y="105"/>
                    <a:pt x="95" y="199"/>
                    <a:pt x="47" y="294"/>
                  </a:cubicBezTo>
                  <a:cubicBezTo>
                    <a:pt x="38" y="313"/>
                    <a:pt x="19" y="313"/>
                    <a:pt x="0" y="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7330125" y="3940150"/>
              <a:ext cx="4975" cy="2400"/>
            </a:xfrm>
            <a:custGeom>
              <a:avLst/>
              <a:gdLst/>
              <a:ahLst/>
              <a:cxnLst/>
              <a:rect l="l" t="t" r="r" b="b"/>
              <a:pathLst>
                <a:path w="199" h="96" extrusionOk="0">
                  <a:moveTo>
                    <a:pt x="76" y="95"/>
                  </a:moveTo>
                  <a:cubicBezTo>
                    <a:pt x="57" y="86"/>
                    <a:pt x="29" y="77"/>
                    <a:pt x="10" y="67"/>
                  </a:cubicBezTo>
                  <a:cubicBezTo>
                    <a:pt x="10" y="67"/>
                    <a:pt x="0" y="58"/>
                    <a:pt x="0" y="48"/>
                  </a:cubicBezTo>
                  <a:cubicBezTo>
                    <a:pt x="0" y="39"/>
                    <a:pt x="0" y="39"/>
                    <a:pt x="10" y="29"/>
                  </a:cubicBezTo>
                  <a:cubicBezTo>
                    <a:pt x="57" y="1"/>
                    <a:pt x="114" y="1"/>
                    <a:pt x="170" y="20"/>
                  </a:cubicBezTo>
                  <a:cubicBezTo>
                    <a:pt x="180" y="29"/>
                    <a:pt x="180" y="29"/>
                    <a:pt x="189" y="39"/>
                  </a:cubicBezTo>
                  <a:cubicBezTo>
                    <a:pt x="199" y="67"/>
                    <a:pt x="189" y="77"/>
                    <a:pt x="170"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7209850" y="3499050"/>
              <a:ext cx="6425" cy="7350"/>
            </a:xfrm>
            <a:custGeom>
              <a:avLst/>
              <a:gdLst/>
              <a:ahLst/>
              <a:cxnLst/>
              <a:rect l="l" t="t" r="r" b="b"/>
              <a:pathLst>
                <a:path w="257" h="294" extrusionOk="0">
                  <a:moveTo>
                    <a:pt x="1" y="256"/>
                  </a:moveTo>
                  <a:cubicBezTo>
                    <a:pt x="58" y="180"/>
                    <a:pt x="114" y="105"/>
                    <a:pt x="181" y="29"/>
                  </a:cubicBezTo>
                  <a:cubicBezTo>
                    <a:pt x="199" y="10"/>
                    <a:pt x="228" y="10"/>
                    <a:pt x="256" y="1"/>
                  </a:cubicBezTo>
                  <a:lnTo>
                    <a:pt x="247" y="1"/>
                  </a:lnTo>
                  <a:cubicBezTo>
                    <a:pt x="218" y="114"/>
                    <a:pt x="143" y="227"/>
                    <a:pt x="29"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7323025" y="3971125"/>
              <a:ext cx="9000" cy="2375"/>
            </a:xfrm>
            <a:custGeom>
              <a:avLst/>
              <a:gdLst/>
              <a:ahLst/>
              <a:cxnLst/>
              <a:rect l="l" t="t" r="r" b="b"/>
              <a:pathLst>
                <a:path w="360" h="95" extrusionOk="0">
                  <a:moveTo>
                    <a:pt x="360" y="47"/>
                  </a:moveTo>
                  <a:cubicBezTo>
                    <a:pt x="247" y="85"/>
                    <a:pt x="133" y="95"/>
                    <a:pt x="20" y="76"/>
                  </a:cubicBezTo>
                  <a:cubicBezTo>
                    <a:pt x="10" y="76"/>
                    <a:pt x="1" y="66"/>
                    <a:pt x="1" y="57"/>
                  </a:cubicBezTo>
                  <a:cubicBezTo>
                    <a:pt x="1" y="57"/>
                    <a:pt x="20" y="19"/>
                    <a:pt x="20" y="19"/>
                  </a:cubicBezTo>
                  <a:cubicBezTo>
                    <a:pt x="133" y="0"/>
                    <a:pt x="247" y="9"/>
                    <a:pt x="360" y="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6306850" y="4500100"/>
              <a:ext cx="3800" cy="3825"/>
            </a:xfrm>
            <a:custGeom>
              <a:avLst/>
              <a:gdLst/>
              <a:ahLst/>
              <a:cxnLst/>
              <a:rect l="l" t="t" r="r" b="b"/>
              <a:pathLst>
                <a:path w="152" h="153" extrusionOk="0">
                  <a:moveTo>
                    <a:pt x="142" y="39"/>
                  </a:moveTo>
                  <a:cubicBezTo>
                    <a:pt x="152" y="105"/>
                    <a:pt x="114" y="152"/>
                    <a:pt x="76" y="152"/>
                  </a:cubicBezTo>
                  <a:cubicBezTo>
                    <a:pt x="38" y="152"/>
                    <a:pt x="1" y="124"/>
                    <a:pt x="1" y="86"/>
                  </a:cubicBezTo>
                  <a:cubicBezTo>
                    <a:pt x="1" y="39"/>
                    <a:pt x="38" y="1"/>
                    <a:pt x="86" y="1"/>
                  </a:cubicBezTo>
                  <a:cubicBezTo>
                    <a:pt x="114" y="10"/>
                    <a:pt x="133" y="29"/>
                    <a:pt x="142"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7333425" y="3528825"/>
              <a:ext cx="5000" cy="6400"/>
            </a:xfrm>
            <a:custGeom>
              <a:avLst/>
              <a:gdLst/>
              <a:ahLst/>
              <a:cxnLst/>
              <a:rect l="l" t="t" r="r" b="b"/>
              <a:pathLst>
                <a:path w="200" h="256" extrusionOk="0">
                  <a:moveTo>
                    <a:pt x="1" y="256"/>
                  </a:moveTo>
                  <a:cubicBezTo>
                    <a:pt x="10" y="199"/>
                    <a:pt x="10" y="180"/>
                    <a:pt x="20" y="171"/>
                  </a:cubicBezTo>
                  <a:cubicBezTo>
                    <a:pt x="67" y="114"/>
                    <a:pt x="123" y="57"/>
                    <a:pt x="171" y="0"/>
                  </a:cubicBezTo>
                  <a:cubicBezTo>
                    <a:pt x="180" y="19"/>
                    <a:pt x="199" y="38"/>
                    <a:pt x="199" y="48"/>
                  </a:cubicBezTo>
                  <a:cubicBezTo>
                    <a:pt x="152" y="133"/>
                    <a:pt x="86" y="199"/>
                    <a:pt x="1"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6285825" y="4201225"/>
              <a:ext cx="4500" cy="6875"/>
            </a:xfrm>
            <a:custGeom>
              <a:avLst/>
              <a:gdLst/>
              <a:ahLst/>
              <a:cxnLst/>
              <a:rect l="l" t="t" r="r" b="b"/>
              <a:pathLst>
                <a:path w="180" h="275" extrusionOk="0">
                  <a:moveTo>
                    <a:pt x="180" y="275"/>
                  </a:moveTo>
                  <a:cubicBezTo>
                    <a:pt x="76" y="218"/>
                    <a:pt x="10" y="114"/>
                    <a:pt x="0" y="1"/>
                  </a:cubicBezTo>
                  <a:lnTo>
                    <a:pt x="0" y="1"/>
                  </a:lnTo>
                  <a:cubicBezTo>
                    <a:pt x="104" y="58"/>
                    <a:pt x="171" y="162"/>
                    <a:pt x="180"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7350200" y="4297400"/>
              <a:ext cx="5925" cy="2625"/>
            </a:xfrm>
            <a:custGeom>
              <a:avLst/>
              <a:gdLst/>
              <a:ahLst/>
              <a:cxnLst/>
              <a:rect l="l" t="t" r="r" b="b"/>
              <a:pathLst>
                <a:path w="237" h="105" extrusionOk="0">
                  <a:moveTo>
                    <a:pt x="237" y="76"/>
                  </a:moveTo>
                  <a:cubicBezTo>
                    <a:pt x="171" y="104"/>
                    <a:pt x="95" y="104"/>
                    <a:pt x="29" y="85"/>
                  </a:cubicBezTo>
                  <a:cubicBezTo>
                    <a:pt x="10" y="85"/>
                    <a:pt x="10" y="57"/>
                    <a:pt x="1" y="48"/>
                  </a:cubicBezTo>
                  <a:cubicBezTo>
                    <a:pt x="1" y="29"/>
                    <a:pt x="10" y="29"/>
                    <a:pt x="20" y="29"/>
                  </a:cubicBezTo>
                  <a:cubicBezTo>
                    <a:pt x="105" y="0"/>
                    <a:pt x="161" y="38"/>
                    <a:pt x="237"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6264325" y="4028300"/>
              <a:ext cx="4500" cy="6625"/>
            </a:xfrm>
            <a:custGeom>
              <a:avLst/>
              <a:gdLst/>
              <a:ahLst/>
              <a:cxnLst/>
              <a:rect l="l" t="t" r="r" b="b"/>
              <a:pathLst>
                <a:path w="180" h="265" extrusionOk="0">
                  <a:moveTo>
                    <a:pt x="180" y="0"/>
                  </a:moveTo>
                  <a:cubicBezTo>
                    <a:pt x="180" y="123"/>
                    <a:pt x="104" y="227"/>
                    <a:pt x="0" y="265"/>
                  </a:cubicBezTo>
                  <a:lnTo>
                    <a:pt x="0" y="265"/>
                  </a:lnTo>
                  <a:cubicBezTo>
                    <a:pt x="38" y="180"/>
                    <a:pt x="85" y="95"/>
                    <a:pt x="133" y="10"/>
                  </a:cubicBezTo>
                  <a:cubicBezTo>
                    <a:pt x="133" y="0"/>
                    <a:pt x="171"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6257700" y="4040575"/>
              <a:ext cx="4050" cy="5700"/>
            </a:xfrm>
            <a:custGeom>
              <a:avLst/>
              <a:gdLst/>
              <a:ahLst/>
              <a:cxnLst/>
              <a:rect l="l" t="t" r="r" b="b"/>
              <a:pathLst>
                <a:path w="162" h="228" extrusionOk="0">
                  <a:moveTo>
                    <a:pt x="152" y="0"/>
                  </a:moveTo>
                  <a:cubicBezTo>
                    <a:pt x="161" y="86"/>
                    <a:pt x="133" y="171"/>
                    <a:pt x="67" y="218"/>
                  </a:cubicBezTo>
                  <a:cubicBezTo>
                    <a:pt x="57" y="227"/>
                    <a:pt x="29" y="218"/>
                    <a:pt x="10" y="218"/>
                  </a:cubicBezTo>
                  <a:cubicBezTo>
                    <a:pt x="1" y="218"/>
                    <a:pt x="1" y="199"/>
                    <a:pt x="10" y="199"/>
                  </a:cubicBezTo>
                  <a:cubicBezTo>
                    <a:pt x="48" y="133"/>
                    <a:pt x="76" y="48"/>
                    <a:pt x="152"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6623675" y="4580925"/>
              <a:ext cx="1450" cy="6150"/>
            </a:xfrm>
            <a:custGeom>
              <a:avLst/>
              <a:gdLst/>
              <a:ahLst/>
              <a:cxnLst/>
              <a:rect l="l" t="t" r="r" b="b"/>
              <a:pathLst>
                <a:path w="58" h="246" extrusionOk="0">
                  <a:moveTo>
                    <a:pt x="20" y="0"/>
                  </a:moveTo>
                  <a:cubicBezTo>
                    <a:pt x="48" y="76"/>
                    <a:pt x="58" y="161"/>
                    <a:pt x="39" y="246"/>
                  </a:cubicBezTo>
                  <a:cubicBezTo>
                    <a:pt x="10" y="170"/>
                    <a:pt x="1" y="85"/>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6"/>
            <p:cNvSpPr/>
            <p:nvPr/>
          </p:nvSpPr>
          <p:spPr>
            <a:xfrm>
              <a:off x="6731425" y="3534500"/>
              <a:ext cx="3100" cy="3800"/>
            </a:xfrm>
            <a:custGeom>
              <a:avLst/>
              <a:gdLst/>
              <a:ahLst/>
              <a:cxnLst/>
              <a:rect l="l" t="t" r="r" b="b"/>
              <a:pathLst>
                <a:path w="124" h="152" extrusionOk="0">
                  <a:moveTo>
                    <a:pt x="123" y="10"/>
                  </a:moveTo>
                  <a:lnTo>
                    <a:pt x="123" y="29"/>
                  </a:lnTo>
                  <a:cubicBezTo>
                    <a:pt x="95" y="66"/>
                    <a:pt x="67" y="104"/>
                    <a:pt x="29" y="142"/>
                  </a:cubicBezTo>
                  <a:cubicBezTo>
                    <a:pt x="29" y="142"/>
                    <a:pt x="19" y="142"/>
                    <a:pt x="10" y="151"/>
                  </a:cubicBezTo>
                  <a:cubicBezTo>
                    <a:pt x="10" y="133"/>
                    <a:pt x="0" y="114"/>
                    <a:pt x="10" y="104"/>
                  </a:cubicBezTo>
                  <a:cubicBezTo>
                    <a:pt x="38" y="66"/>
                    <a:pt x="67" y="29"/>
                    <a:pt x="104" y="0"/>
                  </a:cubicBezTo>
                  <a:cubicBezTo>
                    <a:pt x="104" y="0"/>
                    <a:pt x="114" y="10"/>
                    <a:pt x="123"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6"/>
            <p:cNvSpPr/>
            <p:nvPr/>
          </p:nvSpPr>
          <p:spPr>
            <a:xfrm>
              <a:off x="7330350" y="3953150"/>
              <a:ext cx="5000" cy="1925"/>
            </a:xfrm>
            <a:custGeom>
              <a:avLst/>
              <a:gdLst/>
              <a:ahLst/>
              <a:cxnLst/>
              <a:rect l="l" t="t" r="r" b="b"/>
              <a:pathLst>
                <a:path w="200" h="77" extrusionOk="0">
                  <a:moveTo>
                    <a:pt x="199" y="48"/>
                  </a:moveTo>
                  <a:cubicBezTo>
                    <a:pt x="133" y="57"/>
                    <a:pt x="67" y="76"/>
                    <a:pt x="1" y="39"/>
                  </a:cubicBezTo>
                  <a:cubicBezTo>
                    <a:pt x="67" y="1"/>
                    <a:pt x="143" y="10"/>
                    <a:pt x="199"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6"/>
            <p:cNvSpPr/>
            <p:nvPr/>
          </p:nvSpPr>
          <p:spPr>
            <a:xfrm>
              <a:off x="6303300" y="3697050"/>
              <a:ext cx="3575" cy="4275"/>
            </a:xfrm>
            <a:custGeom>
              <a:avLst/>
              <a:gdLst/>
              <a:ahLst/>
              <a:cxnLst/>
              <a:rect l="l" t="t" r="r" b="b"/>
              <a:pathLst>
                <a:path w="143" h="171" extrusionOk="0">
                  <a:moveTo>
                    <a:pt x="1" y="170"/>
                  </a:moveTo>
                  <a:cubicBezTo>
                    <a:pt x="48" y="57"/>
                    <a:pt x="48" y="57"/>
                    <a:pt x="143" y="0"/>
                  </a:cubicBezTo>
                  <a:cubicBezTo>
                    <a:pt x="124" y="76"/>
                    <a:pt x="76" y="142"/>
                    <a:pt x="10" y="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6"/>
            <p:cNvSpPr/>
            <p:nvPr/>
          </p:nvSpPr>
          <p:spPr>
            <a:xfrm>
              <a:off x="6274475" y="4006325"/>
              <a:ext cx="2875" cy="5675"/>
            </a:xfrm>
            <a:custGeom>
              <a:avLst/>
              <a:gdLst/>
              <a:ahLst/>
              <a:cxnLst/>
              <a:rect l="l" t="t" r="r" b="b"/>
              <a:pathLst>
                <a:path w="115" h="227" extrusionOk="0">
                  <a:moveTo>
                    <a:pt x="1" y="0"/>
                  </a:moveTo>
                  <a:cubicBezTo>
                    <a:pt x="48" y="57"/>
                    <a:pt x="105" y="104"/>
                    <a:pt x="114" y="189"/>
                  </a:cubicBezTo>
                  <a:cubicBezTo>
                    <a:pt x="114" y="189"/>
                    <a:pt x="105" y="199"/>
                    <a:pt x="105" y="208"/>
                  </a:cubicBezTo>
                  <a:cubicBezTo>
                    <a:pt x="95" y="227"/>
                    <a:pt x="76" y="227"/>
                    <a:pt x="57" y="208"/>
                  </a:cubicBezTo>
                  <a:cubicBezTo>
                    <a:pt x="10" y="151"/>
                    <a:pt x="20" y="66"/>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6"/>
            <p:cNvSpPr/>
            <p:nvPr/>
          </p:nvSpPr>
          <p:spPr>
            <a:xfrm>
              <a:off x="7328700" y="4065150"/>
              <a:ext cx="5925" cy="2375"/>
            </a:xfrm>
            <a:custGeom>
              <a:avLst/>
              <a:gdLst/>
              <a:ahLst/>
              <a:cxnLst/>
              <a:rect l="l" t="t" r="r" b="b"/>
              <a:pathLst>
                <a:path w="237" h="95" extrusionOk="0">
                  <a:moveTo>
                    <a:pt x="237" y="48"/>
                  </a:moveTo>
                  <a:cubicBezTo>
                    <a:pt x="161" y="95"/>
                    <a:pt x="76" y="95"/>
                    <a:pt x="10" y="57"/>
                  </a:cubicBezTo>
                  <a:cubicBezTo>
                    <a:pt x="10" y="57"/>
                    <a:pt x="1" y="38"/>
                    <a:pt x="1" y="29"/>
                  </a:cubicBezTo>
                  <a:cubicBezTo>
                    <a:pt x="1" y="29"/>
                    <a:pt x="20" y="0"/>
                    <a:pt x="29" y="0"/>
                  </a:cubicBezTo>
                  <a:cubicBezTo>
                    <a:pt x="95" y="10"/>
                    <a:pt x="171" y="19"/>
                    <a:pt x="23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6"/>
            <p:cNvSpPr/>
            <p:nvPr/>
          </p:nvSpPr>
          <p:spPr>
            <a:xfrm>
              <a:off x="7016125" y="4573125"/>
              <a:ext cx="500" cy="4500"/>
            </a:xfrm>
            <a:custGeom>
              <a:avLst/>
              <a:gdLst/>
              <a:ahLst/>
              <a:cxnLst/>
              <a:rect l="l" t="t" r="r" b="b"/>
              <a:pathLst>
                <a:path w="20" h="180" extrusionOk="0">
                  <a:moveTo>
                    <a:pt x="0" y="180"/>
                  </a:moveTo>
                  <a:lnTo>
                    <a:pt x="0" y="0"/>
                  </a:lnTo>
                  <a:cubicBezTo>
                    <a:pt x="19" y="95"/>
                    <a:pt x="19" y="142"/>
                    <a:pt x="0"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6"/>
            <p:cNvSpPr/>
            <p:nvPr/>
          </p:nvSpPr>
          <p:spPr>
            <a:xfrm>
              <a:off x="6271175" y="4148300"/>
              <a:ext cx="4975" cy="4300"/>
            </a:xfrm>
            <a:custGeom>
              <a:avLst/>
              <a:gdLst/>
              <a:ahLst/>
              <a:cxnLst/>
              <a:rect l="l" t="t" r="r" b="b"/>
              <a:pathLst>
                <a:path w="199" h="172" extrusionOk="0">
                  <a:moveTo>
                    <a:pt x="19" y="1"/>
                  </a:moveTo>
                  <a:cubicBezTo>
                    <a:pt x="95" y="29"/>
                    <a:pt x="152" y="77"/>
                    <a:pt x="199" y="133"/>
                  </a:cubicBezTo>
                  <a:cubicBezTo>
                    <a:pt x="189" y="171"/>
                    <a:pt x="161" y="162"/>
                    <a:pt x="142" y="152"/>
                  </a:cubicBezTo>
                  <a:cubicBezTo>
                    <a:pt x="86" y="124"/>
                    <a:pt x="29" y="77"/>
                    <a:pt x="0"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6"/>
            <p:cNvSpPr/>
            <p:nvPr/>
          </p:nvSpPr>
          <p:spPr>
            <a:xfrm>
              <a:off x="7341000" y="3522675"/>
              <a:ext cx="3325" cy="3575"/>
            </a:xfrm>
            <a:custGeom>
              <a:avLst/>
              <a:gdLst/>
              <a:ahLst/>
              <a:cxnLst/>
              <a:rect l="l" t="t" r="r" b="b"/>
              <a:pathLst>
                <a:path w="133" h="143" extrusionOk="0">
                  <a:moveTo>
                    <a:pt x="132" y="29"/>
                  </a:moveTo>
                  <a:cubicBezTo>
                    <a:pt x="95" y="57"/>
                    <a:pt x="66" y="95"/>
                    <a:pt x="38" y="133"/>
                  </a:cubicBezTo>
                  <a:cubicBezTo>
                    <a:pt x="38" y="133"/>
                    <a:pt x="19" y="133"/>
                    <a:pt x="10" y="142"/>
                  </a:cubicBezTo>
                  <a:cubicBezTo>
                    <a:pt x="10" y="124"/>
                    <a:pt x="0" y="105"/>
                    <a:pt x="0" y="95"/>
                  </a:cubicBezTo>
                  <a:cubicBezTo>
                    <a:pt x="38" y="57"/>
                    <a:pt x="66" y="29"/>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6"/>
            <p:cNvSpPr/>
            <p:nvPr/>
          </p:nvSpPr>
          <p:spPr>
            <a:xfrm>
              <a:off x="7246475" y="4605475"/>
              <a:ext cx="500" cy="4525"/>
            </a:xfrm>
            <a:custGeom>
              <a:avLst/>
              <a:gdLst/>
              <a:ahLst/>
              <a:cxnLst/>
              <a:rect l="l" t="t" r="r" b="b"/>
              <a:pathLst>
                <a:path w="20" h="181" extrusionOk="0">
                  <a:moveTo>
                    <a:pt x="20" y="1"/>
                  </a:moveTo>
                  <a:lnTo>
                    <a:pt x="20" y="180"/>
                  </a:lnTo>
                  <a:cubicBezTo>
                    <a:pt x="1" y="95"/>
                    <a:pt x="1" y="39"/>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6"/>
            <p:cNvSpPr/>
            <p:nvPr/>
          </p:nvSpPr>
          <p:spPr>
            <a:xfrm>
              <a:off x="7244600" y="4615875"/>
              <a:ext cx="1900" cy="6400"/>
            </a:xfrm>
            <a:custGeom>
              <a:avLst/>
              <a:gdLst/>
              <a:ahLst/>
              <a:cxnLst/>
              <a:rect l="l" t="t" r="r" b="b"/>
              <a:pathLst>
                <a:path w="76" h="256" extrusionOk="0">
                  <a:moveTo>
                    <a:pt x="10" y="256"/>
                  </a:moveTo>
                  <a:cubicBezTo>
                    <a:pt x="10" y="171"/>
                    <a:pt x="19" y="95"/>
                    <a:pt x="19" y="1"/>
                  </a:cubicBezTo>
                  <a:cubicBezTo>
                    <a:pt x="76" y="124"/>
                    <a:pt x="76" y="133"/>
                    <a:pt x="0"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6"/>
            <p:cNvSpPr/>
            <p:nvPr/>
          </p:nvSpPr>
          <p:spPr>
            <a:xfrm>
              <a:off x="6433950" y="3582700"/>
              <a:ext cx="2875" cy="4750"/>
            </a:xfrm>
            <a:custGeom>
              <a:avLst/>
              <a:gdLst/>
              <a:ahLst/>
              <a:cxnLst/>
              <a:rect l="l" t="t" r="r" b="b"/>
              <a:pathLst>
                <a:path w="115" h="190" extrusionOk="0">
                  <a:moveTo>
                    <a:pt x="114" y="0"/>
                  </a:moveTo>
                  <a:cubicBezTo>
                    <a:pt x="114" y="66"/>
                    <a:pt x="86" y="142"/>
                    <a:pt x="29" y="189"/>
                  </a:cubicBezTo>
                  <a:cubicBezTo>
                    <a:pt x="1" y="95"/>
                    <a:pt x="1" y="95"/>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6"/>
            <p:cNvSpPr/>
            <p:nvPr/>
          </p:nvSpPr>
          <p:spPr>
            <a:xfrm>
              <a:off x="6283225" y="4231475"/>
              <a:ext cx="3575" cy="3575"/>
            </a:xfrm>
            <a:custGeom>
              <a:avLst/>
              <a:gdLst/>
              <a:ahLst/>
              <a:cxnLst/>
              <a:rect l="l" t="t" r="r" b="b"/>
              <a:pathLst>
                <a:path w="143" h="143" extrusionOk="0">
                  <a:moveTo>
                    <a:pt x="142" y="86"/>
                  </a:moveTo>
                  <a:cubicBezTo>
                    <a:pt x="57" y="142"/>
                    <a:pt x="38" y="76"/>
                    <a:pt x="10" y="57"/>
                  </a:cubicBezTo>
                  <a:cubicBezTo>
                    <a:pt x="10" y="57"/>
                    <a:pt x="0" y="38"/>
                    <a:pt x="10" y="29"/>
                  </a:cubicBezTo>
                  <a:cubicBezTo>
                    <a:pt x="19" y="1"/>
                    <a:pt x="29" y="1"/>
                    <a:pt x="48" y="19"/>
                  </a:cubicBezTo>
                  <a:cubicBezTo>
                    <a:pt x="67" y="38"/>
                    <a:pt x="104" y="57"/>
                    <a:pt x="142"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6"/>
            <p:cNvSpPr/>
            <p:nvPr/>
          </p:nvSpPr>
          <p:spPr>
            <a:xfrm>
              <a:off x="6737800" y="4596275"/>
              <a:ext cx="725" cy="3575"/>
            </a:xfrm>
            <a:custGeom>
              <a:avLst/>
              <a:gdLst/>
              <a:ahLst/>
              <a:cxnLst/>
              <a:rect l="l" t="t" r="r" b="b"/>
              <a:pathLst>
                <a:path w="29" h="143" extrusionOk="0">
                  <a:moveTo>
                    <a:pt x="29" y="0"/>
                  </a:moveTo>
                  <a:lnTo>
                    <a:pt x="29" y="142"/>
                  </a:lnTo>
                  <a:cubicBezTo>
                    <a:pt x="1" y="95"/>
                    <a:pt x="19"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6"/>
            <p:cNvSpPr/>
            <p:nvPr/>
          </p:nvSpPr>
          <p:spPr>
            <a:xfrm>
              <a:off x="7034550" y="4552325"/>
              <a:ext cx="1450" cy="7125"/>
            </a:xfrm>
            <a:custGeom>
              <a:avLst/>
              <a:gdLst/>
              <a:ahLst/>
              <a:cxnLst/>
              <a:rect l="l" t="t" r="r" b="b"/>
              <a:pathLst>
                <a:path w="58" h="285" extrusionOk="0">
                  <a:moveTo>
                    <a:pt x="57" y="1"/>
                  </a:moveTo>
                  <a:cubicBezTo>
                    <a:pt x="57" y="67"/>
                    <a:pt x="57" y="133"/>
                    <a:pt x="48" y="190"/>
                  </a:cubicBezTo>
                  <a:cubicBezTo>
                    <a:pt x="38" y="227"/>
                    <a:pt x="19" y="256"/>
                    <a:pt x="1" y="284"/>
                  </a:cubicBezTo>
                  <a:cubicBezTo>
                    <a:pt x="1" y="227"/>
                    <a:pt x="1" y="161"/>
                    <a:pt x="10" y="95"/>
                  </a:cubicBezTo>
                  <a:cubicBezTo>
                    <a:pt x="19" y="67"/>
                    <a:pt x="38" y="29"/>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6"/>
            <p:cNvSpPr/>
            <p:nvPr/>
          </p:nvSpPr>
          <p:spPr>
            <a:xfrm>
              <a:off x="6375125" y="4550675"/>
              <a:ext cx="7350" cy="1675"/>
            </a:xfrm>
            <a:custGeom>
              <a:avLst/>
              <a:gdLst/>
              <a:ahLst/>
              <a:cxnLst/>
              <a:rect l="l" t="t" r="r" b="b"/>
              <a:pathLst>
                <a:path w="294" h="67" extrusionOk="0">
                  <a:moveTo>
                    <a:pt x="294" y="57"/>
                  </a:moveTo>
                  <a:cubicBezTo>
                    <a:pt x="199" y="67"/>
                    <a:pt x="95" y="48"/>
                    <a:pt x="1" y="0"/>
                  </a:cubicBezTo>
                  <a:lnTo>
                    <a:pt x="1" y="10"/>
                  </a:lnTo>
                  <a:lnTo>
                    <a:pt x="171" y="10"/>
                  </a:lnTo>
                  <a:cubicBezTo>
                    <a:pt x="218" y="10"/>
                    <a:pt x="265" y="29"/>
                    <a:pt x="284"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6"/>
            <p:cNvSpPr/>
            <p:nvPr/>
          </p:nvSpPr>
          <p:spPr>
            <a:xfrm>
              <a:off x="6220375" y="3471875"/>
              <a:ext cx="1675" cy="1925"/>
            </a:xfrm>
            <a:custGeom>
              <a:avLst/>
              <a:gdLst/>
              <a:ahLst/>
              <a:cxnLst/>
              <a:rect l="l" t="t" r="r" b="b"/>
              <a:pathLst>
                <a:path w="67" h="77" extrusionOk="0">
                  <a:moveTo>
                    <a:pt x="67" y="58"/>
                  </a:moveTo>
                  <a:cubicBezTo>
                    <a:pt x="48" y="58"/>
                    <a:pt x="29" y="76"/>
                    <a:pt x="19" y="67"/>
                  </a:cubicBezTo>
                  <a:cubicBezTo>
                    <a:pt x="10" y="67"/>
                    <a:pt x="1" y="39"/>
                    <a:pt x="1" y="20"/>
                  </a:cubicBezTo>
                  <a:cubicBezTo>
                    <a:pt x="10" y="20"/>
                    <a:pt x="38" y="1"/>
                    <a:pt x="48" y="10"/>
                  </a:cubicBezTo>
                  <a:cubicBezTo>
                    <a:pt x="48" y="10"/>
                    <a:pt x="57" y="39"/>
                    <a:pt x="67"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6"/>
            <p:cNvSpPr/>
            <p:nvPr/>
          </p:nvSpPr>
          <p:spPr>
            <a:xfrm>
              <a:off x="7017550" y="4564150"/>
              <a:ext cx="25" cy="1675"/>
            </a:xfrm>
            <a:custGeom>
              <a:avLst/>
              <a:gdLst/>
              <a:ahLst/>
              <a:cxnLst/>
              <a:rect l="l" t="t" r="r" b="b"/>
              <a:pathLst>
                <a:path w="1" h="67" extrusionOk="0">
                  <a:moveTo>
                    <a:pt x="0" y="66"/>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6"/>
            <p:cNvSpPr/>
            <p:nvPr/>
          </p:nvSpPr>
          <p:spPr>
            <a:xfrm>
              <a:off x="6727175" y="3541575"/>
              <a:ext cx="1425" cy="1450"/>
            </a:xfrm>
            <a:custGeom>
              <a:avLst/>
              <a:gdLst/>
              <a:ahLst/>
              <a:cxnLst/>
              <a:rect l="l" t="t" r="r" b="b"/>
              <a:pathLst>
                <a:path w="57" h="58" extrusionOk="0">
                  <a:moveTo>
                    <a:pt x="48" y="1"/>
                  </a:moveTo>
                  <a:cubicBezTo>
                    <a:pt x="48" y="10"/>
                    <a:pt x="57" y="20"/>
                    <a:pt x="48" y="29"/>
                  </a:cubicBezTo>
                  <a:cubicBezTo>
                    <a:pt x="38" y="29"/>
                    <a:pt x="38" y="39"/>
                    <a:pt x="29" y="48"/>
                  </a:cubicBezTo>
                  <a:cubicBezTo>
                    <a:pt x="19" y="48"/>
                    <a:pt x="19" y="57"/>
                    <a:pt x="10" y="57"/>
                  </a:cubicBezTo>
                  <a:cubicBezTo>
                    <a:pt x="10" y="57"/>
                    <a:pt x="0" y="39"/>
                    <a:pt x="10" y="39"/>
                  </a:cubicBezTo>
                  <a:cubicBezTo>
                    <a:pt x="19" y="29"/>
                    <a:pt x="29" y="1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6"/>
            <p:cNvSpPr/>
            <p:nvPr/>
          </p:nvSpPr>
          <p:spPr>
            <a:xfrm>
              <a:off x="6461600" y="3538500"/>
              <a:ext cx="1925" cy="3575"/>
            </a:xfrm>
            <a:custGeom>
              <a:avLst/>
              <a:gdLst/>
              <a:ahLst/>
              <a:cxnLst/>
              <a:rect l="l" t="t" r="r" b="b"/>
              <a:pathLst>
                <a:path w="77" h="143" extrusionOk="0">
                  <a:moveTo>
                    <a:pt x="76" y="1"/>
                  </a:moveTo>
                  <a:cubicBezTo>
                    <a:pt x="67" y="48"/>
                    <a:pt x="57" y="95"/>
                    <a:pt x="48" y="143"/>
                  </a:cubicBezTo>
                  <a:cubicBezTo>
                    <a:pt x="1" y="86"/>
                    <a:pt x="39" y="48"/>
                    <a:pt x="76"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6"/>
            <p:cNvSpPr/>
            <p:nvPr/>
          </p:nvSpPr>
          <p:spPr>
            <a:xfrm>
              <a:off x="7328475" y="3931650"/>
              <a:ext cx="3550" cy="975"/>
            </a:xfrm>
            <a:custGeom>
              <a:avLst/>
              <a:gdLst/>
              <a:ahLst/>
              <a:cxnLst/>
              <a:rect l="l" t="t" r="r" b="b"/>
              <a:pathLst>
                <a:path w="142" h="39" extrusionOk="0">
                  <a:moveTo>
                    <a:pt x="142" y="20"/>
                  </a:moveTo>
                  <a:lnTo>
                    <a:pt x="29" y="39"/>
                  </a:lnTo>
                  <a:cubicBezTo>
                    <a:pt x="19" y="39"/>
                    <a:pt x="10" y="29"/>
                    <a:pt x="0" y="20"/>
                  </a:cubicBezTo>
                  <a:cubicBezTo>
                    <a:pt x="10" y="10"/>
                    <a:pt x="19" y="1"/>
                    <a:pt x="29" y="1"/>
                  </a:cubicBezTo>
                  <a:cubicBezTo>
                    <a:pt x="66" y="1"/>
                    <a:pt x="104" y="10"/>
                    <a:pt x="14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6"/>
            <p:cNvSpPr/>
            <p:nvPr/>
          </p:nvSpPr>
          <p:spPr>
            <a:xfrm>
              <a:off x="7328950" y="3537100"/>
              <a:ext cx="2150" cy="2850"/>
            </a:xfrm>
            <a:custGeom>
              <a:avLst/>
              <a:gdLst/>
              <a:ahLst/>
              <a:cxnLst/>
              <a:rect l="l" t="t" r="r" b="b"/>
              <a:pathLst>
                <a:path w="86" h="114" extrusionOk="0">
                  <a:moveTo>
                    <a:pt x="28" y="114"/>
                  </a:moveTo>
                  <a:cubicBezTo>
                    <a:pt x="19" y="114"/>
                    <a:pt x="10" y="114"/>
                    <a:pt x="10" y="104"/>
                  </a:cubicBezTo>
                  <a:cubicBezTo>
                    <a:pt x="10" y="95"/>
                    <a:pt x="0" y="85"/>
                    <a:pt x="0" y="76"/>
                  </a:cubicBezTo>
                  <a:cubicBezTo>
                    <a:pt x="19" y="57"/>
                    <a:pt x="28" y="38"/>
                    <a:pt x="47" y="10"/>
                  </a:cubicBezTo>
                  <a:cubicBezTo>
                    <a:pt x="47" y="10"/>
                    <a:pt x="66" y="10"/>
                    <a:pt x="76" y="0"/>
                  </a:cubicBezTo>
                  <a:cubicBezTo>
                    <a:pt x="76" y="19"/>
                    <a:pt x="85" y="38"/>
                    <a:pt x="85" y="47"/>
                  </a:cubicBezTo>
                  <a:cubicBezTo>
                    <a:pt x="66" y="76"/>
                    <a:pt x="47" y="95"/>
                    <a:pt x="28"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6"/>
            <p:cNvSpPr/>
            <p:nvPr/>
          </p:nvSpPr>
          <p:spPr>
            <a:xfrm>
              <a:off x="6393550" y="4579250"/>
              <a:ext cx="275" cy="1450"/>
            </a:xfrm>
            <a:custGeom>
              <a:avLst/>
              <a:gdLst/>
              <a:ahLst/>
              <a:cxnLst/>
              <a:rect l="l" t="t" r="r" b="b"/>
              <a:pathLst>
                <a:path w="11" h="58" extrusionOk="0">
                  <a:moveTo>
                    <a:pt x="10" y="20"/>
                  </a:moveTo>
                  <a:cubicBezTo>
                    <a:pt x="10" y="29"/>
                    <a:pt x="1" y="48"/>
                    <a:pt x="1" y="58"/>
                  </a:cubicBezTo>
                  <a:cubicBezTo>
                    <a:pt x="1" y="48"/>
                    <a:pt x="1" y="48"/>
                    <a:pt x="1" y="39"/>
                  </a:cubicBezTo>
                  <a:cubicBezTo>
                    <a:pt x="1" y="29"/>
                    <a:pt x="1" y="20"/>
                    <a:pt x="1" y="10"/>
                  </a:cubicBezTo>
                  <a:cubicBezTo>
                    <a:pt x="1" y="10"/>
                    <a:pt x="10"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6"/>
            <p:cNvSpPr/>
            <p:nvPr/>
          </p:nvSpPr>
          <p:spPr>
            <a:xfrm>
              <a:off x="6463250" y="3534500"/>
              <a:ext cx="1700" cy="4275"/>
            </a:xfrm>
            <a:custGeom>
              <a:avLst/>
              <a:gdLst/>
              <a:ahLst/>
              <a:cxnLst/>
              <a:rect l="l" t="t" r="r" b="b"/>
              <a:pathLst>
                <a:path w="68" h="171" extrusionOk="0">
                  <a:moveTo>
                    <a:pt x="10" y="170"/>
                  </a:moveTo>
                  <a:lnTo>
                    <a:pt x="10" y="0"/>
                  </a:lnTo>
                  <a:cubicBezTo>
                    <a:pt x="67" y="76"/>
                    <a:pt x="10" y="123"/>
                    <a:pt x="1"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6"/>
            <p:cNvSpPr/>
            <p:nvPr/>
          </p:nvSpPr>
          <p:spPr>
            <a:xfrm>
              <a:off x="7177025" y="3896225"/>
              <a:ext cx="2375" cy="2625"/>
            </a:xfrm>
            <a:custGeom>
              <a:avLst/>
              <a:gdLst/>
              <a:ahLst/>
              <a:cxnLst/>
              <a:rect l="l" t="t" r="r" b="b"/>
              <a:pathLst>
                <a:path w="95" h="105" extrusionOk="0">
                  <a:moveTo>
                    <a:pt x="38" y="104"/>
                  </a:moveTo>
                  <a:cubicBezTo>
                    <a:pt x="29" y="104"/>
                    <a:pt x="19" y="95"/>
                    <a:pt x="10" y="95"/>
                  </a:cubicBezTo>
                  <a:cubicBezTo>
                    <a:pt x="10" y="95"/>
                    <a:pt x="0" y="76"/>
                    <a:pt x="10" y="76"/>
                  </a:cubicBezTo>
                  <a:cubicBezTo>
                    <a:pt x="19" y="47"/>
                    <a:pt x="38" y="29"/>
                    <a:pt x="57" y="10"/>
                  </a:cubicBezTo>
                  <a:cubicBezTo>
                    <a:pt x="57" y="10"/>
                    <a:pt x="76" y="0"/>
                    <a:pt x="76" y="10"/>
                  </a:cubicBezTo>
                  <a:cubicBezTo>
                    <a:pt x="76" y="19"/>
                    <a:pt x="95" y="47"/>
                    <a:pt x="95" y="57"/>
                  </a:cubicBezTo>
                  <a:cubicBezTo>
                    <a:pt x="76" y="76"/>
                    <a:pt x="57" y="85"/>
                    <a:pt x="38"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6"/>
            <p:cNvSpPr/>
            <p:nvPr/>
          </p:nvSpPr>
          <p:spPr>
            <a:xfrm>
              <a:off x="6737100" y="3529300"/>
              <a:ext cx="1900" cy="1675"/>
            </a:xfrm>
            <a:custGeom>
              <a:avLst/>
              <a:gdLst/>
              <a:ahLst/>
              <a:cxnLst/>
              <a:rect l="l" t="t" r="r" b="b"/>
              <a:pathLst>
                <a:path w="76" h="67" extrusionOk="0">
                  <a:moveTo>
                    <a:pt x="76" y="10"/>
                  </a:moveTo>
                  <a:cubicBezTo>
                    <a:pt x="66" y="29"/>
                    <a:pt x="57" y="48"/>
                    <a:pt x="47" y="57"/>
                  </a:cubicBezTo>
                  <a:cubicBezTo>
                    <a:pt x="29" y="66"/>
                    <a:pt x="19" y="66"/>
                    <a:pt x="0" y="66"/>
                  </a:cubicBezTo>
                  <a:cubicBezTo>
                    <a:pt x="10" y="57"/>
                    <a:pt x="10" y="38"/>
                    <a:pt x="19" y="29"/>
                  </a:cubicBezTo>
                  <a:cubicBezTo>
                    <a:pt x="29" y="10"/>
                    <a:pt x="38" y="0"/>
                    <a:pt x="57" y="0"/>
                  </a:cubicBezTo>
                  <a:cubicBezTo>
                    <a:pt x="57" y="0"/>
                    <a:pt x="66" y="10"/>
                    <a:pt x="76"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6"/>
            <p:cNvSpPr/>
            <p:nvPr/>
          </p:nvSpPr>
          <p:spPr>
            <a:xfrm>
              <a:off x="6267150" y="4055925"/>
              <a:ext cx="2150" cy="2875"/>
            </a:xfrm>
            <a:custGeom>
              <a:avLst/>
              <a:gdLst/>
              <a:ahLst/>
              <a:cxnLst/>
              <a:rect l="l" t="t" r="r" b="b"/>
              <a:pathLst>
                <a:path w="86" h="115" extrusionOk="0">
                  <a:moveTo>
                    <a:pt x="10" y="114"/>
                  </a:moveTo>
                  <a:cubicBezTo>
                    <a:pt x="1" y="67"/>
                    <a:pt x="20" y="29"/>
                    <a:pt x="58" y="1"/>
                  </a:cubicBezTo>
                  <a:cubicBezTo>
                    <a:pt x="67" y="1"/>
                    <a:pt x="76" y="1"/>
                    <a:pt x="76" y="1"/>
                  </a:cubicBezTo>
                  <a:cubicBezTo>
                    <a:pt x="76" y="1"/>
                    <a:pt x="86" y="20"/>
                    <a:pt x="86" y="20"/>
                  </a:cubicBezTo>
                  <a:cubicBezTo>
                    <a:pt x="67" y="57"/>
                    <a:pt x="58" y="105"/>
                    <a:pt x="1"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6"/>
            <p:cNvSpPr/>
            <p:nvPr/>
          </p:nvSpPr>
          <p:spPr>
            <a:xfrm>
              <a:off x="6465150" y="3527650"/>
              <a:ext cx="725" cy="2150"/>
            </a:xfrm>
            <a:custGeom>
              <a:avLst/>
              <a:gdLst/>
              <a:ahLst/>
              <a:cxnLst/>
              <a:rect l="l" t="t" r="r" b="b"/>
              <a:pathLst>
                <a:path w="29" h="86" extrusionOk="0">
                  <a:moveTo>
                    <a:pt x="29" y="38"/>
                  </a:moveTo>
                  <a:cubicBezTo>
                    <a:pt x="29" y="57"/>
                    <a:pt x="19" y="76"/>
                    <a:pt x="10" y="85"/>
                  </a:cubicBezTo>
                  <a:cubicBezTo>
                    <a:pt x="10" y="76"/>
                    <a:pt x="0" y="66"/>
                    <a:pt x="0" y="47"/>
                  </a:cubicBezTo>
                  <a:cubicBezTo>
                    <a:pt x="0" y="29"/>
                    <a:pt x="10" y="19"/>
                    <a:pt x="10" y="0"/>
                  </a:cubicBezTo>
                  <a:cubicBezTo>
                    <a:pt x="19" y="19"/>
                    <a:pt x="29" y="29"/>
                    <a:pt x="29"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6"/>
            <p:cNvSpPr/>
            <p:nvPr/>
          </p:nvSpPr>
          <p:spPr>
            <a:xfrm>
              <a:off x="7014700" y="4586100"/>
              <a:ext cx="275" cy="1700"/>
            </a:xfrm>
            <a:custGeom>
              <a:avLst/>
              <a:gdLst/>
              <a:ahLst/>
              <a:cxnLst/>
              <a:rect l="l" t="t" r="r" b="b"/>
              <a:pathLst>
                <a:path w="11" h="68" extrusionOk="0">
                  <a:moveTo>
                    <a:pt x="10" y="58"/>
                  </a:moveTo>
                  <a:lnTo>
                    <a:pt x="1" y="67"/>
                  </a:lnTo>
                  <a:lnTo>
                    <a:pt x="1" y="20"/>
                  </a:lnTo>
                  <a:cubicBezTo>
                    <a:pt x="1" y="1"/>
                    <a:pt x="1" y="10"/>
                    <a:pt x="10" y="1"/>
                  </a:cubicBezTo>
                  <a:cubicBezTo>
                    <a:pt x="10" y="20"/>
                    <a:pt x="10" y="39"/>
                    <a:pt x="10"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6"/>
            <p:cNvSpPr/>
            <p:nvPr/>
          </p:nvSpPr>
          <p:spPr>
            <a:xfrm>
              <a:off x="6350800" y="3526700"/>
              <a:ext cx="1900" cy="1675"/>
            </a:xfrm>
            <a:custGeom>
              <a:avLst/>
              <a:gdLst/>
              <a:ahLst/>
              <a:cxnLst/>
              <a:rect l="l" t="t" r="r" b="b"/>
              <a:pathLst>
                <a:path w="76" h="67" extrusionOk="0">
                  <a:moveTo>
                    <a:pt x="76" y="29"/>
                  </a:moveTo>
                  <a:cubicBezTo>
                    <a:pt x="67" y="48"/>
                    <a:pt x="48" y="67"/>
                    <a:pt x="48" y="67"/>
                  </a:cubicBezTo>
                  <a:cubicBezTo>
                    <a:pt x="0" y="48"/>
                    <a:pt x="57" y="38"/>
                    <a:pt x="57" y="19"/>
                  </a:cubicBezTo>
                  <a:cubicBezTo>
                    <a:pt x="57" y="0"/>
                    <a:pt x="67" y="19"/>
                    <a:pt x="76"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6"/>
            <p:cNvSpPr/>
            <p:nvPr/>
          </p:nvSpPr>
          <p:spPr>
            <a:xfrm>
              <a:off x="6327400" y="3520075"/>
              <a:ext cx="2875" cy="4050"/>
            </a:xfrm>
            <a:custGeom>
              <a:avLst/>
              <a:gdLst/>
              <a:ahLst/>
              <a:cxnLst/>
              <a:rect l="l" t="t" r="r" b="b"/>
              <a:pathLst>
                <a:path w="115" h="162" extrusionOk="0">
                  <a:moveTo>
                    <a:pt x="114" y="1"/>
                  </a:moveTo>
                  <a:cubicBezTo>
                    <a:pt x="95" y="67"/>
                    <a:pt x="76" y="133"/>
                    <a:pt x="1" y="161"/>
                  </a:cubicBezTo>
                  <a:lnTo>
                    <a:pt x="1" y="161"/>
                  </a:lnTo>
                  <a:cubicBezTo>
                    <a:pt x="10" y="86"/>
                    <a:pt x="29" y="20"/>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6"/>
            <p:cNvSpPr/>
            <p:nvPr/>
          </p:nvSpPr>
          <p:spPr>
            <a:xfrm>
              <a:off x="6331650" y="3513000"/>
              <a:ext cx="3350" cy="4025"/>
            </a:xfrm>
            <a:custGeom>
              <a:avLst/>
              <a:gdLst/>
              <a:ahLst/>
              <a:cxnLst/>
              <a:rect l="l" t="t" r="r" b="b"/>
              <a:pathLst>
                <a:path w="134" h="161" extrusionOk="0">
                  <a:moveTo>
                    <a:pt x="114" y="0"/>
                  </a:moveTo>
                  <a:cubicBezTo>
                    <a:pt x="133" y="76"/>
                    <a:pt x="76" y="151"/>
                    <a:pt x="1" y="161"/>
                  </a:cubicBezTo>
                  <a:lnTo>
                    <a:pt x="1" y="161"/>
                  </a:lnTo>
                  <a:cubicBezTo>
                    <a:pt x="10" y="95"/>
                    <a:pt x="58" y="29"/>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6"/>
            <p:cNvSpPr/>
            <p:nvPr/>
          </p:nvSpPr>
          <p:spPr>
            <a:xfrm>
              <a:off x="6269275" y="4035375"/>
              <a:ext cx="750" cy="1925"/>
            </a:xfrm>
            <a:custGeom>
              <a:avLst/>
              <a:gdLst/>
              <a:ahLst/>
              <a:cxnLst/>
              <a:rect l="l" t="t" r="r" b="b"/>
              <a:pathLst>
                <a:path w="30" h="77" extrusionOk="0">
                  <a:moveTo>
                    <a:pt x="29" y="38"/>
                  </a:moveTo>
                  <a:cubicBezTo>
                    <a:pt x="20" y="57"/>
                    <a:pt x="10" y="67"/>
                    <a:pt x="10" y="76"/>
                  </a:cubicBezTo>
                  <a:cubicBezTo>
                    <a:pt x="1" y="67"/>
                    <a:pt x="1" y="57"/>
                    <a:pt x="1" y="57"/>
                  </a:cubicBezTo>
                  <a:cubicBezTo>
                    <a:pt x="1" y="38"/>
                    <a:pt x="1" y="19"/>
                    <a:pt x="10" y="1"/>
                  </a:cubicBezTo>
                  <a:cubicBezTo>
                    <a:pt x="10" y="1"/>
                    <a:pt x="20" y="10"/>
                    <a:pt x="29" y="10"/>
                  </a:cubicBezTo>
                  <a:cubicBezTo>
                    <a:pt x="29" y="19"/>
                    <a:pt x="29" y="29"/>
                    <a:pt x="29"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6"/>
            <p:cNvSpPr/>
            <p:nvPr/>
          </p:nvSpPr>
          <p:spPr>
            <a:xfrm>
              <a:off x="6567450" y="4608550"/>
              <a:ext cx="1450" cy="1450"/>
            </a:xfrm>
            <a:custGeom>
              <a:avLst/>
              <a:gdLst/>
              <a:ahLst/>
              <a:cxnLst/>
              <a:rect l="l" t="t" r="r" b="b"/>
              <a:pathLst>
                <a:path w="58" h="58" extrusionOk="0">
                  <a:moveTo>
                    <a:pt x="57" y="29"/>
                  </a:moveTo>
                  <a:lnTo>
                    <a:pt x="29" y="57"/>
                  </a:lnTo>
                  <a:cubicBezTo>
                    <a:pt x="20" y="48"/>
                    <a:pt x="10" y="39"/>
                    <a:pt x="1" y="20"/>
                  </a:cubicBezTo>
                  <a:cubicBezTo>
                    <a:pt x="1" y="20"/>
                    <a:pt x="20" y="1"/>
                    <a:pt x="20" y="1"/>
                  </a:cubicBezTo>
                  <a:cubicBezTo>
                    <a:pt x="38" y="10"/>
                    <a:pt x="48" y="20"/>
                    <a:pt x="5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6"/>
            <p:cNvSpPr/>
            <p:nvPr/>
          </p:nvSpPr>
          <p:spPr>
            <a:xfrm>
              <a:off x="7216000" y="3496225"/>
              <a:ext cx="2400" cy="2850"/>
            </a:xfrm>
            <a:custGeom>
              <a:avLst/>
              <a:gdLst/>
              <a:ahLst/>
              <a:cxnLst/>
              <a:rect l="l" t="t" r="r" b="b"/>
              <a:pathLst>
                <a:path w="96" h="114" extrusionOk="0">
                  <a:moveTo>
                    <a:pt x="10" y="114"/>
                  </a:moveTo>
                  <a:cubicBezTo>
                    <a:pt x="1" y="76"/>
                    <a:pt x="20" y="38"/>
                    <a:pt x="48" y="19"/>
                  </a:cubicBezTo>
                  <a:cubicBezTo>
                    <a:pt x="48" y="19"/>
                    <a:pt x="57" y="0"/>
                    <a:pt x="67" y="0"/>
                  </a:cubicBezTo>
                  <a:cubicBezTo>
                    <a:pt x="95" y="0"/>
                    <a:pt x="95" y="19"/>
                    <a:pt x="76" y="38"/>
                  </a:cubicBezTo>
                  <a:cubicBezTo>
                    <a:pt x="67" y="57"/>
                    <a:pt x="48" y="104"/>
                    <a:pt x="1"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6"/>
            <p:cNvSpPr/>
            <p:nvPr/>
          </p:nvSpPr>
          <p:spPr>
            <a:xfrm>
              <a:off x="7326350" y="3758225"/>
              <a:ext cx="4500" cy="3350"/>
            </a:xfrm>
            <a:custGeom>
              <a:avLst/>
              <a:gdLst/>
              <a:ahLst/>
              <a:cxnLst/>
              <a:rect l="l" t="t" r="r" b="b"/>
              <a:pathLst>
                <a:path w="180" h="134" extrusionOk="0">
                  <a:moveTo>
                    <a:pt x="0" y="124"/>
                  </a:moveTo>
                  <a:cubicBezTo>
                    <a:pt x="28" y="48"/>
                    <a:pt x="104" y="1"/>
                    <a:pt x="180" y="10"/>
                  </a:cubicBezTo>
                  <a:lnTo>
                    <a:pt x="180" y="10"/>
                  </a:lnTo>
                  <a:cubicBezTo>
                    <a:pt x="151" y="86"/>
                    <a:pt x="85" y="133"/>
                    <a:pt x="1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7321850" y="3760825"/>
              <a:ext cx="4525" cy="3100"/>
            </a:xfrm>
            <a:custGeom>
              <a:avLst/>
              <a:gdLst/>
              <a:ahLst/>
              <a:cxnLst/>
              <a:rect l="l" t="t" r="r" b="b"/>
              <a:pathLst>
                <a:path w="181" h="124" extrusionOk="0">
                  <a:moveTo>
                    <a:pt x="1" y="114"/>
                  </a:moveTo>
                  <a:cubicBezTo>
                    <a:pt x="38" y="39"/>
                    <a:pt x="105" y="1"/>
                    <a:pt x="180" y="10"/>
                  </a:cubicBezTo>
                  <a:lnTo>
                    <a:pt x="180" y="10"/>
                  </a:lnTo>
                  <a:cubicBezTo>
                    <a:pt x="161" y="77"/>
                    <a:pt x="86" y="124"/>
                    <a:pt x="1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272125" y="4172175"/>
              <a:ext cx="2625" cy="5700"/>
            </a:xfrm>
            <a:custGeom>
              <a:avLst/>
              <a:gdLst/>
              <a:ahLst/>
              <a:cxnLst/>
              <a:rect l="l" t="t" r="r" b="b"/>
              <a:pathLst>
                <a:path w="105" h="228" extrusionOk="0">
                  <a:moveTo>
                    <a:pt x="29" y="0"/>
                  </a:moveTo>
                  <a:cubicBezTo>
                    <a:pt x="104" y="67"/>
                    <a:pt x="85" y="152"/>
                    <a:pt x="76" y="227"/>
                  </a:cubicBezTo>
                  <a:lnTo>
                    <a:pt x="76" y="227"/>
                  </a:lnTo>
                  <a:cubicBezTo>
                    <a:pt x="19" y="171"/>
                    <a:pt x="0" y="86"/>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540525" y="3631375"/>
              <a:ext cx="4025" cy="3075"/>
            </a:xfrm>
            <a:custGeom>
              <a:avLst/>
              <a:gdLst/>
              <a:ahLst/>
              <a:cxnLst/>
              <a:rect l="l" t="t" r="r" b="b"/>
              <a:pathLst>
                <a:path w="161" h="123" extrusionOk="0">
                  <a:moveTo>
                    <a:pt x="0" y="0"/>
                  </a:moveTo>
                  <a:cubicBezTo>
                    <a:pt x="66" y="9"/>
                    <a:pt x="133" y="47"/>
                    <a:pt x="161" y="123"/>
                  </a:cubicBezTo>
                  <a:lnTo>
                    <a:pt x="161" y="123"/>
                  </a:lnTo>
                  <a:cubicBezTo>
                    <a:pt x="85" y="113"/>
                    <a:pt x="19" y="9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273075" y="4000400"/>
              <a:ext cx="1675" cy="5950"/>
            </a:xfrm>
            <a:custGeom>
              <a:avLst/>
              <a:gdLst/>
              <a:ahLst/>
              <a:cxnLst/>
              <a:rect l="l" t="t" r="r" b="b"/>
              <a:pathLst>
                <a:path w="67" h="238" extrusionOk="0">
                  <a:moveTo>
                    <a:pt x="19" y="1"/>
                  </a:moveTo>
                  <a:cubicBezTo>
                    <a:pt x="47" y="76"/>
                    <a:pt x="66" y="152"/>
                    <a:pt x="57" y="237"/>
                  </a:cubicBezTo>
                  <a:lnTo>
                    <a:pt x="57" y="237"/>
                  </a:lnTo>
                  <a:cubicBezTo>
                    <a:pt x="10" y="171"/>
                    <a:pt x="0" y="86"/>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6302825" y="4390950"/>
              <a:ext cx="3575" cy="2625"/>
            </a:xfrm>
            <a:custGeom>
              <a:avLst/>
              <a:gdLst/>
              <a:ahLst/>
              <a:cxnLst/>
              <a:rect l="l" t="t" r="r" b="b"/>
              <a:pathLst>
                <a:path w="143" h="105" extrusionOk="0">
                  <a:moveTo>
                    <a:pt x="1" y="1"/>
                  </a:moveTo>
                  <a:cubicBezTo>
                    <a:pt x="58" y="1"/>
                    <a:pt x="114" y="29"/>
                    <a:pt x="143" y="76"/>
                  </a:cubicBezTo>
                  <a:lnTo>
                    <a:pt x="143" y="95"/>
                  </a:lnTo>
                  <a:cubicBezTo>
                    <a:pt x="133" y="105"/>
                    <a:pt x="124" y="105"/>
                    <a:pt x="124" y="105"/>
                  </a:cubicBezTo>
                  <a:cubicBezTo>
                    <a:pt x="67" y="95"/>
                    <a:pt x="20" y="67"/>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6295025" y="4358125"/>
              <a:ext cx="2625" cy="2150"/>
            </a:xfrm>
            <a:custGeom>
              <a:avLst/>
              <a:gdLst/>
              <a:ahLst/>
              <a:cxnLst/>
              <a:rect l="l" t="t" r="r" b="b"/>
              <a:pathLst>
                <a:path w="105" h="86" extrusionOk="0">
                  <a:moveTo>
                    <a:pt x="20" y="0"/>
                  </a:moveTo>
                  <a:cubicBezTo>
                    <a:pt x="39" y="19"/>
                    <a:pt x="67" y="28"/>
                    <a:pt x="86" y="47"/>
                  </a:cubicBezTo>
                  <a:cubicBezTo>
                    <a:pt x="105" y="66"/>
                    <a:pt x="96" y="57"/>
                    <a:pt x="105" y="66"/>
                  </a:cubicBezTo>
                  <a:cubicBezTo>
                    <a:pt x="86" y="66"/>
                    <a:pt x="67" y="85"/>
                    <a:pt x="58" y="76"/>
                  </a:cubicBezTo>
                  <a:cubicBezTo>
                    <a:pt x="39" y="66"/>
                    <a:pt x="10" y="47"/>
                    <a:pt x="1" y="28"/>
                  </a:cubicBezTo>
                  <a:cubicBezTo>
                    <a:pt x="1" y="19"/>
                    <a:pt x="10" y="1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6536750" y="3629000"/>
              <a:ext cx="3800" cy="2375"/>
            </a:xfrm>
            <a:custGeom>
              <a:avLst/>
              <a:gdLst/>
              <a:ahLst/>
              <a:cxnLst/>
              <a:rect l="l" t="t" r="r" b="b"/>
              <a:pathLst>
                <a:path w="152" h="95" extrusionOk="0">
                  <a:moveTo>
                    <a:pt x="151" y="95"/>
                  </a:moveTo>
                  <a:cubicBezTo>
                    <a:pt x="104" y="95"/>
                    <a:pt x="57" y="86"/>
                    <a:pt x="28" y="48"/>
                  </a:cubicBezTo>
                  <a:cubicBezTo>
                    <a:pt x="9" y="29"/>
                    <a:pt x="0" y="19"/>
                    <a:pt x="28" y="1"/>
                  </a:cubicBezTo>
                  <a:cubicBezTo>
                    <a:pt x="28" y="1"/>
                    <a:pt x="38" y="1"/>
                    <a:pt x="47" y="1"/>
                  </a:cubicBezTo>
                  <a:cubicBezTo>
                    <a:pt x="95" y="29"/>
                    <a:pt x="132" y="48"/>
                    <a:pt x="151"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303900" y="3572525"/>
              <a:ext cx="2850" cy="3350"/>
            </a:xfrm>
            <a:custGeom>
              <a:avLst/>
              <a:gdLst/>
              <a:ahLst/>
              <a:cxnLst/>
              <a:rect l="l" t="t" r="r" b="b"/>
              <a:pathLst>
                <a:path w="114" h="134" extrusionOk="0">
                  <a:moveTo>
                    <a:pt x="104" y="1"/>
                  </a:moveTo>
                  <a:cubicBezTo>
                    <a:pt x="104" y="48"/>
                    <a:pt x="76" y="95"/>
                    <a:pt x="48" y="124"/>
                  </a:cubicBezTo>
                  <a:cubicBezTo>
                    <a:pt x="38" y="124"/>
                    <a:pt x="29" y="133"/>
                    <a:pt x="19" y="133"/>
                  </a:cubicBezTo>
                  <a:cubicBezTo>
                    <a:pt x="19" y="114"/>
                    <a:pt x="0" y="95"/>
                    <a:pt x="10" y="86"/>
                  </a:cubicBezTo>
                  <a:cubicBezTo>
                    <a:pt x="29" y="58"/>
                    <a:pt x="57" y="10"/>
                    <a:pt x="114"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6285350" y="4295750"/>
              <a:ext cx="2850" cy="3550"/>
            </a:xfrm>
            <a:custGeom>
              <a:avLst/>
              <a:gdLst/>
              <a:ahLst/>
              <a:cxnLst/>
              <a:rect l="l" t="t" r="r" b="b"/>
              <a:pathLst>
                <a:path w="114" h="142" extrusionOk="0">
                  <a:moveTo>
                    <a:pt x="10" y="0"/>
                  </a:moveTo>
                  <a:cubicBezTo>
                    <a:pt x="67" y="10"/>
                    <a:pt x="95" y="57"/>
                    <a:pt x="114" y="114"/>
                  </a:cubicBezTo>
                  <a:cubicBezTo>
                    <a:pt x="114" y="114"/>
                    <a:pt x="104" y="132"/>
                    <a:pt x="95" y="142"/>
                  </a:cubicBezTo>
                  <a:cubicBezTo>
                    <a:pt x="86" y="142"/>
                    <a:pt x="86" y="142"/>
                    <a:pt x="76" y="142"/>
                  </a:cubicBezTo>
                  <a:cubicBezTo>
                    <a:pt x="29" y="114"/>
                    <a:pt x="1" y="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821200" y="4528925"/>
              <a:ext cx="3100" cy="2400"/>
            </a:xfrm>
            <a:custGeom>
              <a:avLst/>
              <a:gdLst/>
              <a:ahLst/>
              <a:cxnLst/>
              <a:rect l="l" t="t" r="r" b="b"/>
              <a:pathLst>
                <a:path w="124" h="96" extrusionOk="0">
                  <a:moveTo>
                    <a:pt x="1" y="86"/>
                  </a:moveTo>
                  <a:cubicBezTo>
                    <a:pt x="10" y="67"/>
                    <a:pt x="29" y="48"/>
                    <a:pt x="48" y="29"/>
                  </a:cubicBezTo>
                  <a:cubicBezTo>
                    <a:pt x="76" y="20"/>
                    <a:pt x="95" y="10"/>
                    <a:pt x="123" y="1"/>
                  </a:cubicBezTo>
                  <a:cubicBezTo>
                    <a:pt x="105" y="58"/>
                    <a:pt x="57" y="86"/>
                    <a:pt x="1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6"/>
            <p:cNvSpPr/>
            <p:nvPr/>
          </p:nvSpPr>
          <p:spPr>
            <a:xfrm>
              <a:off x="7306500" y="3569450"/>
              <a:ext cx="2150" cy="3350"/>
            </a:xfrm>
            <a:custGeom>
              <a:avLst/>
              <a:gdLst/>
              <a:ahLst/>
              <a:cxnLst/>
              <a:rect l="l" t="t" r="r" b="b"/>
              <a:pathLst>
                <a:path w="86" h="134" extrusionOk="0">
                  <a:moveTo>
                    <a:pt x="10" y="133"/>
                  </a:moveTo>
                  <a:cubicBezTo>
                    <a:pt x="19" y="95"/>
                    <a:pt x="29" y="58"/>
                    <a:pt x="38" y="29"/>
                  </a:cubicBezTo>
                  <a:cubicBezTo>
                    <a:pt x="48" y="10"/>
                    <a:pt x="76" y="1"/>
                    <a:pt x="85" y="20"/>
                  </a:cubicBezTo>
                  <a:cubicBezTo>
                    <a:pt x="85" y="20"/>
                    <a:pt x="85" y="39"/>
                    <a:pt x="76" y="48"/>
                  </a:cubicBezTo>
                  <a:cubicBezTo>
                    <a:pt x="57" y="77"/>
                    <a:pt x="29" y="105"/>
                    <a:pt x="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6"/>
            <p:cNvSpPr/>
            <p:nvPr/>
          </p:nvSpPr>
          <p:spPr>
            <a:xfrm>
              <a:off x="7330600" y="3756100"/>
              <a:ext cx="3800" cy="2150"/>
            </a:xfrm>
            <a:custGeom>
              <a:avLst/>
              <a:gdLst/>
              <a:ahLst/>
              <a:cxnLst/>
              <a:rect l="l" t="t" r="r" b="b"/>
              <a:pathLst>
                <a:path w="152" h="86" extrusionOk="0">
                  <a:moveTo>
                    <a:pt x="10" y="86"/>
                  </a:moveTo>
                  <a:cubicBezTo>
                    <a:pt x="10" y="29"/>
                    <a:pt x="66" y="20"/>
                    <a:pt x="104" y="1"/>
                  </a:cubicBezTo>
                  <a:cubicBezTo>
                    <a:pt x="114" y="1"/>
                    <a:pt x="133" y="10"/>
                    <a:pt x="151" y="10"/>
                  </a:cubicBezTo>
                  <a:cubicBezTo>
                    <a:pt x="142" y="20"/>
                    <a:pt x="133" y="29"/>
                    <a:pt x="133" y="29"/>
                  </a:cubicBezTo>
                  <a:cubicBezTo>
                    <a:pt x="95" y="67"/>
                    <a:pt x="47" y="86"/>
                    <a:pt x="0"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6"/>
            <p:cNvSpPr/>
            <p:nvPr/>
          </p:nvSpPr>
          <p:spPr>
            <a:xfrm>
              <a:off x="7340525" y="3940400"/>
              <a:ext cx="1200" cy="250"/>
            </a:xfrm>
            <a:custGeom>
              <a:avLst/>
              <a:gdLst/>
              <a:ahLst/>
              <a:cxnLst/>
              <a:rect l="l" t="t" r="r" b="b"/>
              <a:pathLst>
                <a:path w="48" h="10" extrusionOk="0">
                  <a:moveTo>
                    <a:pt x="47" y="0"/>
                  </a:moveTo>
                  <a:cubicBezTo>
                    <a:pt x="38" y="0"/>
                    <a:pt x="29" y="10"/>
                    <a:pt x="29" y="10"/>
                  </a:cubicBezTo>
                  <a:cubicBezTo>
                    <a:pt x="19" y="10"/>
                    <a:pt x="10" y="0"/>
                    <a:pt x="0" y="0"/>
                  </a:cubicBezTo>
                  <a:cubicBezTo>
                    <a:pt x="10" y="0"/>
                    <a:pt x="19" y="0"/>
                    <a:pt x="29" y="0"/>
                  </a:cubicBezTo>
                  <a:cubicBezTo>
                    <a:pt x="29" y="0"/>
                    <a:pt x="38"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6316075" y="4471275"/>
              <a:ext cx="725" cy="1925"/>
            </a:xfrm>
            <a:custGeom>
              <a:avLst/>
              <a:gdLst/>
              <a:ahLst/>
              <a:cxnLst/>
              <a:rect l="l" t="t" r="r" b="b"/>
              <a:pathLst>
                <a:path w="29" h="77" extrusionOk="0">
                  <a:moveTo>
                    <a:pt x="19" y="1"/>
                  </a:moveTo>
                  <a:cubicBezTo>
                    <a:pt x="19" y="20"/>
                    <a:pt x="28" y="39"/>
                    <a:pt x="28" y="58"/>
                  </a:cubicBezTo>
                  <a:cubicBezTo>
                    <a:pt x="28" y="58"/>
                    <a:pt x="19" y="67"/>
                    <a:pt x="10" y="77"/>
                  </a:cubicBezTo>
                  <a:cubicBezTo>
                    <a:pt x="10" y="58"/>
                    <a:pt x="0" y="39"/>
                    <a:pt x="0" y="20"/>
                  </a:cubicBezTo>
                  <a:cubicBezTo>
                    <a:pt x="0" y="20"/>
                    <a:pt x="10" y="1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7343125" y="4082875"/>
              <a:ext cx="1200" cy="500"/>
            </a:xfrm>
            <a:custGeom>
              <a:avLst/>
              <a:gdLst/>
              <a:ahLst/>
              <a:cxnLst/>
              <a:rect l="l" t="t" r="r" b="b"/>
              <a:pathLst>
                <a:path w="48" h="20" extrusionOk="0">
                  <a:moveTo>
                    <a:pt x="10" y="0"/>
                  </a:moveTo>
                  <a:lnTo>
                    <a:pt x="47" y="10"/>
                  </a:lnTo>
                  <a:cubicBezTo>
                    <a:pt x="38" y="19"/>
                    <a:pt x="28" y="19"/>
                    <a:pt x="19" y="19"/>
                  </a:cubicBezTo>
                  <a:cubicBezTo>
                    <a:pt x="10" y="19"/>
                    <a:pt x="10" y="1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6304025" y="4231000"/>
              <a:ext cx="25" cy="500"/>
            </a:xfrm>
            <a:custGeom>
              <a:avLst/>
              <a:gdLst/>
              <a:ahLst/>
              <a:cxnLst/>
              <a:rect l="l" t="t" r="r" b="b"/>
              <a:pathLst>
                <a:path w="1" h="20" extrusionOk="0">
                  <a:moveTo>
                    <a:pt x="0" y="10"/>
                  </a:moveTo>
                  <a:lnTo>
                    <a:pt x="0" y="1"/>
                  </a:lnTo>
                  <a:lnTo>
                    <a:pt x="0"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7342650" y="4235500"/>
              <a:ext cx="1200" cy="250"/>
            </a:xfrm>
            <a:custGeom>
              <a:avLst/>
              <a:gdLst/>
              <a:ahLst/>
              <a:cxnLst/>
              <a:rect l="l" t="t" r="r" b="b"/>
              <a:pathLst>
                <a:path w="48" h="10" extrusionOk="0">
                  <a:moveTo>
                    <a:pt x="47" y="0"/>
                  </a:moveTo>
                  <a:cubicBezTo>
                    <a:pt x="38" y="0"/>
                    <a:pt x="29" y="10"/>
                    <a:pt x="29" y="10"/>
                  </a:cubicBezTo>
                  <a:cubicBezTo>
                    <a:pt x="19" y="0"/>
                    <a:pt x="10" y="0"/>
                    <a:pt x="0" y="0"/>
                  </a:cubicBezTo>
                  <a:cubicBezTo>
                    <a:pt x="10" y="0"/>
                    <a:pt x="19" y="0"/>
                    <a:pt x="29" y="0"/>
                  </a:cubicBezTo>
                  <a:cubicBezTo>
                    <a:pt x="29" y="0"/>
                    <a:pt x="38"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6"/>
            <p:cNvSpPr/>
            <p:nvPr/>
          </p:nvSpPr>
          <p:spPr>
            <a:xfrm>
              <a:off x="7333425" y="4339925"/>
              <a:ext cx="4525" cy="1675"/>
            </a:xfrm>
            <a:custGeom>
              <a:avLst/>
              <a:gdLst/>
              <a:ahLst/>
              <a:cxnLst/>
              <a:rect l="l" t="t" r="r" b="b"/>
              <a:pathLst>
                <a:path w="181" h="67" extrusionOk="0">
                  <a:moveTo>
                    <a:pt x="1" y="67"/>
                  </a:moveTo>
                  <a:cubicBezTo>
                    <a:pt x="76" y="0"/>
                    <a:pt x="76" y="0"/>
                    <a:pt x="180" y="67"/>
                  </a:cubicBezTo>
                  <a:lnTo>
                    <a:pt x="180" y="67"/>
                  </a:lnTo>
                  <a:lnTo>
                    <a:pt x="1" y="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6"/>
            <p:cNvSpPr/>
            <p:nvPr/>
          </p:nvSpPr>
          <p:spPr>
            <a:xfrm>
              <a:off x="6648725" y="3611050"/>
              <a:ext cx="2400" cy="1200"/>
            </a:xfrm>
            <a:custGeom>
              <a:avLst/>
              <a:gdLst/>
              <a:ahLst/>
              <a:cxnLst/>
              <a:rect l="l" t="t" r="r" b="b"/>
              <a:pathLst>
                <a:path w="96" h="48" extrusionOk="0">
                  <a:moveTo>
                    <a:pt x="95" y="19"/>
                  </a:moveTo>
                  <a:cubicBezTo>
                    <a:pt x="86" y="29"/>
                    <a:pt x="76" y="48"/>
                    <a:pt x="67" y="38"/>
                  </a:cubicBezTo>
                  <a:cubicBezTo>
                    <a:pt x="48" y="38"/>
                    <a:pt x="29" y="29"/>
                    <a:pt x="1" y="19"/>
                  </a:cubicBezTo>
                  <a:cubicBezTo>
                    <a:pt x="1" y="19"/>
                    <a:pt x="10"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6"/>
            <p:cNvSpPr/>
            <p:nvPr/>
          </p:nvSpPr>
          <p:spPr>
            <a:xfrm>
              <a:off x="6522550" y="3634200"/>
              <a:ext cx="750" cy="250"/>
            </a:xfrm>
            <a:custGeom>
              <a:avLst/>
              <a:gdLst/>
              <a:ahLst/>
              <a:cxnLst/>
              <a:rect l="l" t="t" r="r" b="b"/>
              <a:pathLst>
                <a:path w="30" h="10" extrusionOk="0">
                  <a:moveTo>
                    <a:pt x="1" y="10"/>
                  </a:moveTo>
                  <a:lnTo>
                    <a:pt x="29" y="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6"/>
            <p:cNvSpPr/>
            <p:nvPr/>
          </p:nvSpPr>
          <p:spPr>
            <a:xfrm>
              <a:off x="7323975" y="4207625"/>
              <a:ext cx="725" cy="250"/>
            </a:xfrm>
            <a:custGeom>
              <a:avLst/>
              <a:gdLst/>
              <a:ahLst/>
              <a:cxnLst/>
              <a:rect l="l" t="t" r="r" b="b"/>
              <a:pathLst>
                <a:path w="29" h="10" extrusionOk="0">
                  <a:moveTo>
                    <a:pt x="10" y="0"/>
                  </a:moveTo>
                  <a:lnTo>
                    <a:pt x="29" y="10"/>
                  </a:lnTo>
                  <a:lnTo>
                    <a:pt x="1"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6273775" y="3822025"/>
              <a:ext cx="1200" cy="2875"/>
            </a:xfrm>
            <a:custGeom>
              <a:avLst/>
              <a:gdLst/>
              <a:ahLst/>
              <a:cxnLst/>
              <a:rect l="l" t="t" r="r" b="b"/>
              <a:pathLst>
                <a:path w="48" h="115" extrusionOk="0">
                  <a:moveTo>
                    <a:pt x="10" y="114"/>
                  </a:moveTo>
                  <a:lnTo>
                    <a:pt x="10" y="1"/>
                  </a:lnTo>
                  <a:cubicBezTo>
                    <a:pt x="48" y="48"/>
                    <a:pt x="10" y="76"/>
                    <a:pt x="0"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6376775" y="4513350"/>
              <a:ext cx="1700" cy="950"/>
            </a:xfrm>
            <a:custGeom>
              <a:avLst/>
              <a:gdLst/>
              <a:ahLst/>
              <a:cxnLst/>
              <a:rect l="l" t="t" r="r" b="b"/>
              <a:pathLst>
                <a:path w="68" h="38" extrusionOk="0">
                  <a:moveTo>
                    <a:pt x="48" y="38"/>
                  </a:moveTo>
                  <a:lnTo>
                    <a:pt x="1" y="19"/>
                  </a:lnTo>
                  <a:cubicBezTo>
                    <a:pt x="1" y="10"/>
                    <a:pt x="10" y="10"/>
                    <a:pt x="20" y="10"/>
                  </a:cubicBezTo>
                  <a:cubicBezTo>
                    <a:pt x="29" y="0"/>
                    <a:pt x="39" y="0"/>
                    <a:pt x="48" y="10"/>
                  </a:cubicBezTo>
                  <a:cubicBezTo>
                    <a:pt x="58" y="10"/>
                    <a:pt x="67" y="19"/>
                    <a:pt x="6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6290075" y="4208325"/>
              <a:ext cx="1450" cy="1925"/>
            </a:xfrm>
            <a:custGeom>
              <a:avLst/>
              <a:gdLst/>
              <a:ahLst/>
              <a:cxnLst/>
              <a:rect l="l" t="t" r="r" b="b"/>
              <a:pathLst>
                <a:path w="58" h="77" extrusionOk="0">
                  <a:moveTo>
                    <a:pt x="1" y="0"/>
                  </a:moveTo>
                  <a:cubicBezTo>
                    <a:pt x="19" y="10"/>
                    <a:pt x="38" y="19"/>
                    <a:pt x="48" y="29"/>
                  </a:cubicBezTo>
                  <a:cubicBezTo>
                    <a:pt x="57" y="48"/>
                    <a:pt x="48" y="57"/>
                    <a:pt x="48" y="76"/>
                  </a:cubicBezTo>
                  <a:cubicBezTo>
                    <a:pt x="38" y="76"/>
                    <a:pt x="29" y="76"/>
                    <a:pt x="29" y="76"/>
                  </a:cubicBezTo>
                  <a:cubicBezTo>
                    <a:pt x="19" y="76"/>
                    <a:pt x="10" y="67"/>
                    <a:pt x="10" y="57"/>
                  </a:cubicBez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6284175" y="4292900"/>
              <a:ext cx="1425" cy="2625"/>
            </a:xfrm>
            <a:custGeom>
              <a:avLst/>
              <a:gdLst/>
              <a:ahLst/>
              <a:cxnLst/>
              <a:rect l="l" t="t" r="r" b="b"/>
              <a:pathLst>
                <a:path w="57" h="105" extrusionOk="0">
                  <a:moveTo>
                    <a:pt x="57" y="105"/>
                  </a:moveTo>
                  <a:cubicBezTo>
                    <a:pt x="29" y="105"/>
                    <a:pt x="0" y="76"/>
                    <a:pt x="0" y="48"/>
                  </a:cubicBezTo>
                  <a:cubicBezTo>
                    <a:pt x="0" y="39"/>
                    <a:pt x="10" y="20"/>
                    <a:pt x="19" y="1"/>
                  </a:cubicBezTo>
                  <a:cubicBezTo>
                    <a:pt x="29" y="10"/>
                    <a:pt x="48" y="20"/>
                    <a:pt x="48" y="29"/>
                  </a:cubicBezTo>
                  <a:cubicBezTo>
                    <a:pt x="48" y="57"/>
                    <a:pt x="48" y="86"/>
                    <a:pt x="48"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7317600" y="4205950"/>
              <a:ext cx="1450" cy="500"/>
            </a:xfrm>
            <a:custGeom>
              <a:avLst/>
              <a:gdLst/>
              <a:ahLst/>
              <a:cxnLst/>
              <a:rect l="l" t="t" r="r" b="b"/>
              <a:pathLst>
                <a:path w="58" h="20" extrusionOk="0">
                  <a:moveTo>
                    <a:pt x="57" y="20"/>
                  </a:moveTo>
                  <a:lnTo>
                    <a:pt x="10" y="20"/>
                  </a:lnTo>
                  <a:lnTo>
                    <a:pt x="0" y="10"/>
                  </a:ln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6418600" y="3531650"/>
              <a:ext cx="275" cy="750"/>
            </a:xfrm>
            <a:custGeom>
              <a:avLst/>
              <a:gdLst/>
              <a:ahLst/>
              <a:cxnLst/>
              <a:rect l="l" t="t" r="r" b="b"/>
              <a:pathLst>
                <a:path w="11" h="30" extrusionOk="0">
                  <a:moveTo>
                    <a:pt x="10" y="1"/>
                  </a:moveTo>
                  <a:lnTo>
                    <a:pt x="10" y="29"/>
                  </a:lnTo>
                  <a:lnTo>
                    <a:pt x="1"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6274250" y="4104375"/>
              <a:ext cx="2150" cy="2150"/>
            </a:xfrm>
            <a:custGeom>
              <a:avLst/>
              <a:gdLst/>
              <a:ahLst/>
              <a:cxnLst/>
              <a:rect l="l" t="t" r="r" b="b"/>
              <a:pathLst>
                <a:path w="86" h="86" extrusionOk="0">
                  <a:moveTo>
                    <a:pt x="0" y="0"/>
                  </a:moveTo>
                  <a:cubicBezTo>
                    <a:pt x="29" y="0"/>
                    <a:pt x="57" y="10"/>
                    <a:pt x="66" y="38"/>
                  </a:cubicBezTo>
                  <a:cubicBezTo>
                    <a:pt x="85" y="57"/>
                    <a:pt x="76" y="66"/>
                    <a:pt x="57" y="76"/>
                  </a:cubicBezTo>
                  <a:cubicBezTo>
                    <a:pt x="38" y="85"/>
                    <a:pt x="38" y="76"/>
                    <a:pt x="29" y="66"/>
                  </a:cubicBezTo>
                  <a:cubicBezTo>
                    <a:pt x="19" y="47"/>
                    <a:pt x="19" y="1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7331775" y="3786125"/>
              <a:ext cx="3100" cy="1200"/>
            </a:xfrm>
            <a:custGeom>
              <a:avLst/>
              <a:gdLst/>
              <a:ahLst/>
              <a:cxnLst/>
              <a:rect l="l" t="t" r="r" b="b"/>
              <a:pathLst>
                <a:path w="124" h="48" extrusionOk="0">
                  <a:moveTo>
                    <a:pt x="10" y="47"/>
                  </a:moveTo>
                  <a:cubicBezTo>
                    <a:pt x="38" y="38"/>
                    <a:pt x="67" y="0"/>
                    <a:pt x="123" y="38"/>
                  </a:cubicBezTo>
                  <a:lnTo>
                    <a:pt x="0"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7311700" y="4204550"/>
              <a:ext cx="1675" cy="725"/>
            </a:xfrm>
            <a:custGeom>
              <a:avLst/>
              <a:gdLst/>
              <a:ahLst/>
              <a:cxnLst/>
              <a:rect l="l" t="t" r="r" b="b"/>
              <a:pathLst>
                <a:path w="67" h="29" extrusionOk="0">
                  <a:moveTo>
                    <a:pt x="66" y="19"/>
                  </a:moveTo>
                  <a:cubicBezTo>
                    <a:pt x="57" y="19"/>
                    <a:pt x="38" y="29"/>
                    <a:pt x="19" y="29"/>
                  </a:cubicBezTo>
                  <a:cubicBezTo>
                    <a:pt x="10" y="29"/>
                    <a:pt x="10" y="29"/>
                    <a:pt x="0" y="19"/>
                  </a:cubicBezTo>
                  <a:cubicBezTo>
                    <a:pt x="10" y="10"/>
                    <a:pt x="19" y="10"/>
                    <a:pt x="29" y="0"/>
                  </a:cubicBezTo>
                  <a:cubicBezTo>
                    <a:pt x="38" y="0"/>
                    <a:pt x="47" y="0"/>
                    <a:pt x="57" y="0"/>
                  </a:cubicBezTo>
                  <a:cubicBezTo>
                    <a:pt x="66" y="0"/>
                    <a:pt x="66" y="10"/>
                    <a:pt x="66"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7012825" y="4592725"/>
              <a:ext cx="475" cy="1450"/>
            </a:xfrm>
            <a:custGeom>
              <a:avLst/>
              <a:gdLst/>
              <a:ahLst/>
              <a:cxnLst/>
              <a:rect l="l" t="t" r="r" b="b"/>
              <a:pathLst>
                <a:path w="19" h="58" extrusionOk="0">
                  <a:moveTo>
                    <a:pt x="19" y="1"/>
                  </a:moveTo>
                  <a:cubicBezTo>
                    <a:pt x="19" y="10"/>
                    <a:pt x="19" y="19"/>
                    <a:pt x="19" y="29"/>
                  </a:cubicBezTo>
                  <a:cubicBezTo>
                    <a:pt x="19" y="29"/>
                    <a:pt x="10" y="38"/>
                    <a:pt x="10" y="48"/>
                  </a:cubicBezTo>
                  <a:cubicBezTo>
                    <a:pt x="0" y="57"/>
                    <a:pt x="0" y="29"/>
                    <a:pt x="0" y="19"/>
                  </a:cubicBezTo>
                  <a:cubicBezTo>
                    <a:pt x="0" y="10"/>
                    <a:pt x="19" y="1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7339800" y="4177850"/>
              <a:ext cx="4050" cy="1900"/>
            </a:xfrm>
            <a:custGeom>
              <a:avLst/>
              <a:gdLst/>
              <a:ahLst/>
              <a:cxnLst/>
              <a:rect l="l" t="t" r="r" b="b"/>
              <a:pathLst>
                <a:path w="162" h="76" extrusionOk="0">
                  <a:moveTo>
                    <a:pt x="161" y="66"/>
                  </a:moveTo>
                  <a:cubicBezTo>
                    <a:pt x="105" y="57"/>
                    <a:pt x="39" y="66"/>
                    <a:pt x="1" y="0"/>
                  </a:cubicBezTo>
                  <a:lnTo>
                    <a:pt x="1" y="10"/>
                  </a:lnTo>
                  <a:cubicBezTo>
                    <a:pt x="39" y="10"/>
                    <a:pt x="86" y="10"/>
                    <a:pt x="124" y="19"/>
                  </a:cubicBezTo>
                  <a:cubicBezTo>
                    <a:pt x="143" y="19"/>
                    <a:pt x="152" y="48"/>
                    <a:pt x="161"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6"/>
            <p:cNvSpPr/>
            <p:nvPr/>
          </p:nvSpPr>
          <p:spPr>
            <a:xfrm>
              <a:off x="7207975" y="3505425"/>
              <a:ext cx="2625" cy="2400"/>
            </a:xfrm>
            <a:custGeom>
              <a:avLst/>
              <a:gdLst/>
              <a:ahLst/>
              <a:cxnLst/>
              <a:rect l="l" t="t" r="r" b="b"/>
              <a:pathLst>
                <a:path w="105" h="96" extrusionOk="0">
                  <a:moveTo>
                    <a:pt x="104" y="29"/>
                  </a:moveTo>
                  <a:cubicBezTo>
                    <a:pt x="95" y="48"/>
                    <a:pt x="85" y="67"/>
                    <a:pt x="66" y="95"/>
                  </a:cubicBezTo>
                  <a:cubicBezTo>
                    <a:pt x="57" y="95"/>
                    <a:pt x="38" y="95"/>
                    <a:pt x="19" y="95"/>
                  </a:cubicBezTo>
                  <a:cubicBezTo>
                    <a:pt x="0" y="95"/>
                    <a:pt x="10" y="58"/>
                    <a:pt x="19" y="48"/>
                  </a:cubicBezTo>
                  <a:cubicBezTo>
                    <a:pt x="38" y="29"/>
                    <a:pt x="57" y="10"/>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6"/>
            <p:cNvSpPr/>
            <p:nvPr/>
          </p:nvSpPr>
          <p:spPr>
            <a:xfrm>
              <a:off x="7184100" y="4601000"/>
              <a:ext cx="750" cy="1900"/>
            </a:xfrm>
            <a:custGeom>
              <a:avLst/>
              <a:gdLst/>
              <a:ahLst/>
              <a:cxnLst/>
              <a:rect l="l" t="t" r="r" b="b"/>
              <a:pathLst>
                <a:path w="30" h="76" extrusionOk="0">
                  <a:moveTo>
                    <a:pt x="29" y="76"/>
                  </a:moveTo>
                  <a:cubicBezTo>
                    <a:pt x="29" y="57"/>
                    <a:pt x="20" y="38"/>
                    <a:pt x="10" y="29"/>
                  </a:cubicBezTo>
                  <a:cubicBezTo>
                    <a:pt x="1" y="10"/>
                    <a:pt x="10" y="10"/>
                    <a:pt x="10" y="0"/>
                  </a:cubicBezTo>
                  <a:cubicBezTo>
                    <a:pt x="20" y="10"/>
                    <a:pt x="20" y="19"/>
                    <a:pt x="29" y="29"/>
                  </a:cubicBezTo>
                  <a:cubicBezTo>
                    <a:pt x="29" y="48"/>
                    <a:pt x="29" y="67"/>
                    <a:pt x="29"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6"/>
            <p:cNvSpPr/>
            <p:nvPr/>
          </p:nvSpPr>
          <p:spPr>
            <a:xfrm>
              <a:off x="6449800" y="4474600"/>
              <a:ext cx="1200" cy="1200"/>
            </a:xfrm>
            <a:custGeom>
              <a:avLst/>
              <a:gdLst/>
              <a:ahLst/>
              <a:cxnLst/>
              <a:rect l="l" t="t" r="r" b="b"/>
              <a:pathLst>
                <a:path w="48" h="48" extrusionOk="0">
                  <a:moveTo>
                    <a:pt x="10" y="0"/>
                  </a:moveTo>
                  <a:lnTo>
                    <a:pt x="47" y="38"/>
                  </a:lnTo>
                  <a:cubicBezTo>
                    <a:pt x="0" y="48"/>
                    <a:pt x="29"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6"/>
            <p:cNvSpPr/>
            <p:nvPr/>
          </p:nvSpPr>
          <p:spPr>
            <a:xfrm>
              <a:off x="6298100" y="4398525"/>
              <a:ext cx="750" cy="500"/>
            </a:xfrm>
            <a:custGeom>
              <a:avLst/>
              <a:gdLst/>
              <a:ahLst/>
              <a:cxnLst/>
              <a:rect l="l" t="t" r="r" b="b"/>
              <a:pathLst>
                <a:path w="30" h="20" extrusionOk="0">
                  <a:moveTo>
                    <a:pt x="29" y="10"/>
                  </a:moveTo>
                  <a:lnTo>
                    <a:pt x="1" y="1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6"/>
            <p:cNvSpPr/>
            <p:nvPr/>
          </p:nvSpPr>
          <p:spPr>
            <a:xfrm>
              <a:off x="6317475" y="4489475"/>
              <a:ext cx="500" cy="725"/>
            </a:xfrm>
            <a:custGeom>
              <a:avLst/>
              <a:gdLst/>
              <a:ahLst/>
              <a:cxnLst/>
              <a:rect l="l" t="t" r="r" b="b"/>
              <a:pathLst>
                <a:path w="20" h="29" extrusionOk="0">
                  <a:moveTo>
                    <a:pt x="1" y="1"/>
                  </a:moveTo>
                  <a:lnTo>
                    <a:pt x="20" y="1"/>
                  </a:lnTo>
                  <a:lnTo>
                    <a:pt x="10" y="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6"/>
            <p:cNvSpPr/>
            <p:nvPr/>
          </p:nvSpPr>
          <p:spPr>
            <a:xfrm>
              <a:off x="6270225" y="3606075"/>
              <a:ext cx="975" cy="1225"/>
            </a:xfrm>
            <a:custGeom>
              <a:avLst/>
              <a:gdLst/>
              <a:ahLst/>
              <a:cxnLst/>
              <a:rect l="l" t="t" r="r" b="b"/>
              <a:pathLst>
                <a:path w="39" h="49" extrusionOk="0">
                  <a:moveTo>
                    <a:pt x="1" y="48"/>
                  </a:moveTo>
                  <a:cubicBezTo>
                    <a:pt x="1" y="39"/>
                    <a:pt x="10" y="20"/>
                    <a:pt x="10" y="1"/>
                  </a:cubicBezTo>
                  <a:cubicBezTo>
                    <a:pt x="38" y="29"/>
                    <a:pt x="1" y="29"/>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6"/>
            <p:cNvSpPr/>
            <p:nvPr/>
          </p:nvSpPr>
          <p:spPr>
            <a:xfrm>
              <a:off x="6324100" y="3803825"/>
              <a:ext cx="1200" cy="1450"/>
            </a:xfrm>
            <a:custGeom>
              <a:avLst/>
              <a:gdLst/>
              <a:ahLst/>
              <a:cxnLst/>
              <a:rect l="l" t="t" r="r" b="b"/>
              <a:pathLst>
                <a:path w="48" h="58" extrusionOk="0">
                  <a:moveTo>
                    <a:pt x="29" y="1"/>
                  </a:moveTo>
                  <a:cubicBezTo>
                    <a:pt x="29" y="20"/>
                    <a:pt x="48" y="48"/>
                    <a:pt x="10" y="58"/>
                  </a:cubicBezTo>
                  <a:cubicBezTo>
                    <a:pt x="10" y="58"/>
                    <a:pt x="0" y="39"/>
                    <a:pt x="0" y="39"/>
                  </a:cubicBezTo>
                  <a:cubicBezTo>
                    <a:pt x="0" y="39"/>
                    <a:pt x="29" y="20"/>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6"/>
            <p:cNvSpPr/>
            <p:nvPr/>
          </p:nvSpPr>
          <p:spPr>
            <a:xfrm>
              <a:off x="6421900" y="4495375"/>
              <a:ext cx="1925" cy="1225"/>
            </a:xfrm>
            <a:custGeom>
              <a:avLst/>
              <a:gdLst/>
              <a:ahLst/>
              <a:cxnLst/>
              <a:rect l="l" t="t" r="r" b="b"/>
              <a:pathLst>
                <a:path w="77" h="49" extrusionOk="0">
                  <a:moveTo>
                    <a:pt x="77" y="48"/>
                  </a:moveTo>
                  <a:cubicBezTo>
                    <a:pt x="58" y="48"/>
                    <a:pt x="39" y="48"/>
                    <a:pt x="29" y="48"/>
                  </a:cubicBezTo>
                  <a:cubicBezTo>
                    <a:pt x="20" y="48"/>
                    <a:pt x="1" y="48"/>
                    <a:pt x="1" y="39"/>
                  </a:cubicBezTo>
                  <a:cubicBezTo>
                    <a:pt x="1" y="20"/>
                    <a:pt x="10" y="1"/>
                    <a:pt x="39" y="10"/>
                  </a:cubicBezTo>
                  <a:cubicBezTo>
                    <a:pt x="48" y="20"/>
                    <a:pt x="67" y="39"/>
                    <a:pt x="7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6"/>
            <p:cNvSpPr/>
            <p:nvPr/>
          </p:nvSpPr>
          <p:spPr>
            <a:xfrm>
              <a:off x="6467975" y="4507675"/>
              <a:ext cx="975" cy="500"/>
            </a:xfrm>
            <a:custGeom>
              <a:avLst/>
              <a:gdLst/>
              <a:ahLst/>
              <a:cxnLst/>
              <a:rect l="l" t="t" r="r" b="b"/>
              <a:pathLst>
                <a:path w="39" h="20" extrusionOk="0">
                  <a:moveTo>
                    <a:pt x="39" y="19"/>
                  </a:moveTo>
                  <a:lnTo>
                    <a:pt x="1" y="0"/>
                  </a:lnTo>
                  <a:lnTo>
                    <a:pt x="29"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6"/>
            <p:cNvSpPr/>
            <p:nvPr/>
          </p:nvSpPr>
          <p:spPr>
            <a:xfrm>
              <a:off x="6468700" y="4508150"/>
              <a:ext cx="3100" cy="1425"/>
            </a:xfrm>
            <a:custGeom>
              <a:avLst/>
              <a:gdLst/>
              <a:ahLst/>
              <a:cxnLst/>
              <a:rect l="l" t="t" r="r" b="b"/>
              <a:pathLst>
                <a:path w="124" h="57" extrusionOk="0">
                  <a:moveTo>
                    <a:pt x="123" y="57"/>
                  </a:moveTo>
                  <a:lnTo>
                    <a:pt x="0" y="0"/>
                  </a:lnTo>
                  <a:lnTo>
                    <a:pt x="0" y="0"/>
                  </a:lnTo>
                  <a:cubicBezTo>
                    <a:pt x="47" y="10"/>
                    <a:pt x="95" y="0"/>
                    <a:pt x="123"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6"/>
            <p:cNvSpPr/>
            <p:nvPr/>
          </p:nvSpPr>
          <p:spPr>
            <a:xfrm>
              <a:off x="7341225" y="4140525"/>
              <a:ext cx="1200" cy="1425"/>
            </a:xfrm>
            <a:custGeom>
              <a:avLst/>
              <a:gdLst/>
              <a:ahLst/>
              <a:cxnLst/>
              <a:rect l="l" t="t" r="r" b="b"/>
              <a:pathLst>
                <a:path w="48" h="57" extrusionOk="0">
                  <a:moveTo>
                    <a:pt x="1" y="10"/>
                  </a:moveTo>
                  <a:lnTo>
                    <a:pt x="48" y="19"/>
                  </a:lnTo>
                  <a:cubicBezTo>
                    <a:pt x="19" y="57"/>
                    <a:pt x="10" y="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p:nvPr/>
          </p:nvSpPr>
          <p:spPr>
            <a:xfrm>
              <a:off x="6471525" y="4509550"/>
              <a:ext cx="1450" cy="25"/>
            </a:xfrm>
            <a:custGeom>
              <a:avLst/>
              <a:gdLst/>
              <a:ahLst/>
              <a:cxnLst/>
              <a:rect l="l" t="t" r="r" b="b"/>
              <a:pathLst>
                <a:path w="58" h="1" extrusionOk="0">
                  <a:moveTo>
                    <a:pt x="1" y="1"/>
                  </a:moveTo>
                  <a:lnTo>
                    <a:pt x="57" y="1"/>
                  </a:lnTo>
                  <a:lnTo>
                    <a:pt x="29" y="1"/>
                  </a:ln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6"/>
            <p:cNvSpPr/>
            <p:nvPr/>
          </p:nvSpPr>
          <p:spPr>
            <a:xfrm>
              <a:off x="6294325" y="4305425"/>
              <a:ext cx="1925" cy="975"/>
            </a:xfrm>
            <a:custGeom>
              <a:avLst/>
              <a:gdLst/>
              <a:ahLst/>
              <a:cxnLst/>
              <a:rect l="l" t="t" r="r" b="b"/>
              <a:pathLst>
                <a:path w="77" h="39" extrusionOk="0">
                  <a:moveTo>
                    <a:pt x="76" y="20"/>
                  </a:moveTo>
                  <a:cubicBezTo>
                    <a:pt x="67" y="29"/>
                    <a:pt x="57" y="38"/>
                    <a:pt x="48" y="38"/>
                  </a:cubicBezTo>
                  <a:cubicBezTo>
                    <a:pt x="38" y="38"/>
                    <a:pt x="29" y="29"/>
                    <a:pt x="10" y="20"/>
                  </a:cubicBezTo>
                  <a:cubicBezTo>
                    <a:pt x="1" y="10"/>
                    <a:pt x="29" y="1"/>
                    <a:pt x="29" y="1"/>
                  </a:cubicBezTo>
                  <a:cubicBezTo>
                    <a:pt x="48" y="1"/>
                    <a:pt x="57" y="10"/>
                    <a:pt x="76"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6"/>
            <p:cNvSpPr/>
            <p:nvPr/>
          </p:nvSpPr>
          <p:spPr>
            <a:xfrm>
              <a:off x="7297050" y="3586475"/>
              <a:ext cx="975" cy="975"/>
            </a:xfrm>
            <a:custGeom>
              <a:avLst/>
              <a:gdLst/>
              <a:ahLst/>
              <a:cxnLst/>
              <a:rect l="l" t="t" r="r" b="b"/>
              <a:pathLst>
                <a:path w="39" h="39" extrusionOk="0">
                  <a:moveTo>
                    <a:pt x="29" y="0"/>
                  </a:moveTo>
                  <a:lnTo>
                    <a:pt x="0" y="38"/>
                  </a:lnTo>
                  <a:lnTo>
                    <a:pt x="38"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6"/>
            <p:cNvSpPr/>
            <p:nvPr/>
          </p:nvSpPr>
          <p:spPr>
            <a:xfrm>
              <a:off x="6267150" y="4072700"/>
              <a:ext cx="500" cy="975"/>
            </a:xfrm>
            <a:custGeom>
              <a:avLst/>
              <a:gdLst/>
              <a:ahLst/>
              <a:cxnLst/>
              <a:rect l="l" t="t" r="r" b="b"/>
              <a:pathLst>
                <a:path w="20" h="39" extrusionOk="0">
                  <a:moveTo>
                    <a:pt x="1" y="1"/>
                  </a:moveTo>
                  <a:cubicBezTo>
                    <a:pt x="1" y="10"/>
                    <a:pt x="10" y="20"/>
                    <a:pt x="20" y="3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6"/>
            <p:cNvSpPr/>
            <p:nvPr/>
          </p:nvSpPr>
          <p:spPr>
            <a:xfrm>
              <a:off x="6266675" y="4071750"/>
              <a:ext cx="500" cy="975"/>
            </a:xfrm>
            <a:custGeom>
              <a:avLst/>
              <a:gdLst/>
              <a:ahLst/>
              <a:cxnLst/>
              <a:rect l="l" t="t" r="r" b="b"/>
              <a:pathLst>
                <a:path w="20" h="39" extrusionOk="0">
                  <a:moveTo>
                    <a:pt x="20" y="39"/>
                  </a:moveTo>
                  <a:lnTo>
                    <a:pt x="1" y="1"/>
                  </a:lnTo>
                  <a:cubicBezTo>
                    <a:pt x="1" y="10"/>
                    <a:pt x="10" y="29"/>
                    <a:pt x="2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6"/>
            <p:cNvSpPr/>
            <p:nvPr/>
          </p:nvSpPr>
          <p:spPr>
            <a:xfrm>
              <a:off x="7298000" y="3583875"/>
              <a:ext cx="1425" cy="2850"/>
            </a:xfrm>
            <a:custGeom>
              <a:avLst/>
              <a:gdLst/>
              <a:ahLst/>
              <a:cxnLst/>
              <a:rect l="l" t="t" r="r" b="b"/>
              <a:pathLst>
                <a:path w="57" h="114" extrusionOk="0">
                  <a:moveTo>
                    <a:pt x="0" y="114"/>
                  </a:moveTo>
                  <a:cubicBezTo>
                    <a:pt x="9" y="67"/>
                    <a:pt x="28" y="29"/>
                    <a:pt x="57" y="0"/>
                  </a:cubicBezTo>
                  <a:lnTo>
                    <a:pt x="57" y="0"/>
                  </a:lnTo>
                  <a:cubicBezTo>
                    <a:pt x="38" y="29"/>
                    <a:pt x="19" y="76"/>
                    <a:pt x="0"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6"/>
            <p:cNvSpPr/>
            <p:nvPr/>
          </p:nvSpPr>
          <p:spPr>
            <a:xfrm>
              <a:off x="6274475" y="4070100"/>
              <a:ext cx="1225" cy="1225"/>
            </a:xfrm>
            <a:custGeom>
              <a:avLst/>
              <a:gdLst/>
              <a:ahLst/>
              <a:cxnLst/>
              <a:rect l="l" t="t" r="r" b="b"/>
              <a:pathLst>
                <a:path w="49" h="49" extrusionOk="0">
                  <a:moveTo>
                    <a:pt x="10" y="48"/>
                  </a:moveTo>
                  <a:cubicBezTo>
                    <a:pt x="10" y="29"/>
                    <a:pt x="1" y="1"/>
                    <a:pt x="39" y="1"/>
                  </a:cubicBezTo>
                  <a:cubicBezTo>
                    <a:pt x="39" y="1"/>
                    <a:pt x="48" y="20"/>
                    <a:pt x="39" y="20"/>
                  </a:cubicBezTo>
                  <a:cubicBezTo>
                    <a:pt x="39" y="20"/>
                    <a:pt x="10" y="39"/>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6"/>
            <p:cNvSpPr/>
            <p:nvPr/>
          </p:nvSpPr>
          <p:spPr>
            <a:xfrm>
              <a:off x="6262200" y="4060650"/>
              <a:ext cx="725" cy="975"/>
            </a:xfrm>
            <a:custGeom>
              <a:avLst/>
              <a:gdLst/>
              <a:ahLst/>
              <a:cxnLst/>
              <a:rect l="l" t="t" r="r" b="b"/>
              <a:pathLst>
                <a:path w="29" h="39" extrusionOk="0">
                  <a:moveTo>
                    <a:pt x="29" y="39"/>
                  </a:moveTo>
                  <a:lnTo>
                    <a:pt x="0" y="1"/>
                  </a:lnTo>
                  <a:lnTo>
                    <a:pt x="19" y="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6"/>
            <p:cNvSpPr/>
            <p:nvPr/>
          </p:nvSpPr>
          <p:spPr>
            <a:xfrm>
              <a:off x="7299175" y="3581050"/>
              <a:ext cx="1425" cy="3075"/>
            </a:xfrm>
            <a:custGeom>
              <a:avLst/>
              <a:gdLst/>
              <a:ahLst/>
              <a:cxnLst/>
              <a:rect l="l" t="t" r="r" b="b"/>
              <a:pathLst>
                <a:path w="57" h="123" extrusionOk="0">
                  <a:moveTo>
                    <a:pt x="57" y="0"/>
                  </a:moveTo>
                  <a:cubicBezTo>
                    <a:pt x="38" y="38"/>
                    <a:pt x="19" y="76"/>
                    <a:pt x="0" y="113"/>
                  </a:cubicBezTo>
                  <a:lnTo>
                    <a:pt x="0" y="123"/>
                  </a:lnTo>
                  <a:cubicBezTo>
                    <a:pt x="10" y="76"/>
                    <a:pt x="29" y="28"/>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6"/>
            <p:cNvSpPr/>
            <p:nvPr/>
          </p:nvSpPr>
          <p:spPr>
            <a:xfrm>
              <a:off x="6264075" y="3578200"/>
              <a:ext cx="975" cy="1450"/>
            </a:xfrm>
            <a:custGeom>
              <a:avLst/>
              <a:gdLst/>
              <a:ahLst/>
              <a:cxnLst/>
              <a:rect l="l" t="t" r="r" b="b"/>
              <a:pathLst>
                <a:path w="39" h="58" extrusionOk="0">
                  <a:moveTo>
                    <a:pt x="10" y="57"/>
                  </a:moveTo>
                  <a:lnTo>
                    <a:pt x="29" y="1"/>
                  </a:lnTo>
                  <a:cubicBezTo>
                    <a:pt x="29" y="1"/>
                    <a:pt x="39" y="10"/>
                    <a:pt x="29" y="20"/>
                  </a:cubicBezTo>
                  <a:cubicBezTo>
                    <a:pt x="20" y="29"/>
                    <a:pt x="10" y="38"/>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6"/>
            <p:cNvSpPr/>
            <p:nvPr/>
          </p:nvSpPr>
          <p:spPr>
            <a:xfrm>
              <a:off x="6261500" y="4037975"/>
              <a:ext cx="1425" cy="2850"/>
            </a:xfrm>
            <a:custGeom>
              <a:avLst/>
              <a:gdLst/>
              <a:ahLst/>
              <a:cxnLst/>
              <a:rect l="l" t="t" r="r" b="b"/>
              <a:pathLst>
                <a:path w="57" h="114" extrusionOk="0">
                  <a:moveTo>
                    <a:pt x="0" y="114"/>
                  </a:moveTo>
                  <a:cubicBezTo>
                    <a:pt x="0" y="67"/>
                    <a:pt x="0" y="19"/>
                    <a:pt x="57" y="1"/>
                  </a:cubicBezTo>
                  <a:lnTo>
                    <a:pt x="57" y="1"/>
                  </a:lnTo>
                  <a:cubicBezTo>
                    <a:pt x="57" y="48"/>
                    <a:pt x="57" y="95"/>
                    <a:pt x="0"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6"/>
            <p:cNvSpPr/>
            <p:nvPr/>
          </p:nvSpPr>
          <p:spPr>
            <a:xfrm>
              <a:off x="6760250" y="3576075"/>
              <a:ext cx="725" cy="1450"/>
            </a:xfrm>
            <a:custGeom>
              <a:avLst/>
              <a:gdLst/>
              <a:ahLst/>
              <a:cxnLst/>
              <a:rect l="l" t="t" r="r" b="b"/>
              <a:pathLst>
                <a:path w="29" h="58" extrusionOk="0">
                  <a:moveTo>
                    <a:pt x="10" y="1"/>
                  </a:moveTo>
                  <a:cubicBezTo>
                    <a:pt x="10" y="10"/>
                    <a:pt x="29" y="19"/>
                    <a:pt x="19" y="29"/>
                  </a:cubicBezTo>
                  <a:cubicBezTo>
                    <a:pt x="10" y="57"/>
                    <a:pt x="0" y="57"/>
                    <a:pt x="0" y="29"/>
                  </a:cubicBezTo>
                  <a:cubicBezTo>
                    <a:pt x="0" y="19"/>
                    <a:pt x="1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6"/>
            <p:cNvSpPr/>
            <p:nvPr/>
          </p:nvSpPr>
          <p:spPr>
            <a:xfrm>
              <a:off x="6262675" y="4034900"/>
              <a:ext cx="1675" cy="2875"/>
            </a:xfrm>
            <a:custGeom>
              <a:avLst/>
              <a:gdLst/>
              <a:ahLst/>
              <a:cxnLst/>
              <a:rect l="l" t="t" r="r" b="b"/>
              <a:pathLst>
                <a:path w="67" h="115" extrusionOk="0">
                  <a:moveTo>
                    <a:pt x="66" y="1"/>
                  </a:moveTo>
                  <a:cubicBezTo>
                    <a:pt x="66" y="48"/>
                    <a:pt x="66" y="95"/>
                    <a:pt x="10" y="114"/>
                  </a:cubicBezTo>
                  <a:lnTo>
                    <a:pt x="10" y="114"/>
                  </a:lnTo>
                  <a:cubicBezTo>
                    <a:pt x="0" y="67"/>
                    <a:pt x="19" y="29"/>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6"/>
            <p:cNvSpPr/>
            <p:nvPr/>
          </p:nvSpPr>
          <p:spPr>
            <a:xfrm>
              <a:off x="6396400" y="3571350"/>
              <a:ext cx="975" cy="1675"/>
            </a:xfrm>
            <a:custGeom>
              <a:avLst/>
              <a:gdLst/>
              <a:ahLst/>
              <a:cxnLst/>
              <a:rect l="l" t="t" r="r" b="b"/>
              <a:pathLst>
                <a:path w="39" h="67" extrusionOk="0">
                  <a:moveTo>
                    <a:pt x="38" y="1"/>
                  </a:moveTo>
                  <a:cubicBezTo>
                    <a:pt x="38" y="19"/>
                    <a:pt x="38" y="29"/>
                    <a:pt x="38" y="48"/>
                  </a:cubicBezTo>
                  <a:cubicBezTo>
                    <a:pt x="38" y="48"/>
                    <a:pt x="29" y="57"/>
                    <a:pt x="19" y="67"/>
                  </a:cubicBezTo>
                  <a:cubicBezTo>
                    <a:pt x="10" y="48"/>
                    <a:pt x="0" y="29"/>
                    <a:pt x="0" y="29"/>
                  </a:cubicBezTo>
                  <a:cubicBezTo>
                    <a:pt x="10" y="19"/>
                    <a:pt x="29" y="10"/>
                    <a:pt x="3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6"/>
            <p:cNvSpPr/>
            <p:nvPr/>
          </p:nvSpPr>
          <p:spPr>
            <a:xfrm>
              <a:off x="6763325" y="3571600"/>
              <a:ext cx="725" cy="950"/>
            </a:xfrm>
            <a:custGeom>
              <a:avLst/>
              <a:gdLst/>
              <a:ahLst/>
              <a:cxnLst/>
              <a:rect l="l" t="t" r="r" b="b"/>
              <a:pathLst>
                <a:path w="29" h="38" extrusionOk="0">
                  <a:moveTo>
                    <a:pt x="19" y="38"/>
                  </a:moveTo>
                  <a:lnTo>
                    <a:pt x="0" y="38"/>
                  </a:lnTo>
                  <a:cubicBezTo>
                    <a:pt x="0" y="28"/>
                    <a:pt x="0" y="28"/>
                    <a:pt x="0" y="19"/>
                  </a:cubicBezTo>
                  <a:cubicBezTo>
                    <a:pt x="0" y="19"/>
                    <a:pt x="10" y="19"/>
                    <a:pt x="19" y="9"/>
                  </a:cubicBezTo>
                  <a:cubicBezTo>
                    <a:pt x="29" y="0"/>
                    <a:pt x="19" y="28"/>
                    <a:pt x="19"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6268800" y="4027350"/>
              <a:ext cx="750" cy="1200"/>
            </a:xfrm>
            <a:custGeom>
              <a:avLst/>
              <a:gdLst/>
              <a:ahLst/>
              <a:cxnLst/>
              <a:rect l="l" t="t" r="r" b="b"/>
              <a:pathLst>
                <a:path w="30" h="48" extrusionOk="0">
                  <a:moveTo>
                    <a:pt x="10" y="48"/>
                  </a:moveTo>
                  <a:lnTo>
                    <a:pt x="10" y="0"/>
                  </a:lnTo>
                  <a:lnTo>
                    <a:pt x="29" y="0"/>
                  </a:lnTo>
                  <a:lnTo>
                    <a:pt x="1"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6766400" y="3567575"/>
              <a:ext cx="250" cy="725"/>
            </a:xfrm>
            <a:custGeom>
              <a:avLst/>
              <a:gdLst/>
              <a:ahLst/>
              <a:cxnLst/>
              <a:rect l="l" t="t" r="r" b="b"/>
              <a:pathLst>
                <a:path w="10" h="29" extrusionOk="0">
                  <a:moveTo>
                    <a:pt x="10" y="29"/>
                  </a:moveTo>
                  <a:lnTo>
                    <a:pt x="0" y="29"/>
                  </a:lnTo>
                  <a:lnTo>
                    <a:pt x="10" y="0"/>
                  </a:lnTo>
                  <a:cubicBezTo>
                    <a:pt x="10" y="10"/>
                    <a:pt x="10" y="19"/>
                    <a:pt x="1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6"/>
            <p:cNvSpPr/>
            <p:nvPr/>
          </p:nvSpPr>
          <p:spPr>
            <a:xfrm>
              <a:off x="6748425" y="3566625"/>
              <a:ext cx="975" cy="1200"/>
            </a:xfrm>
            <a:custGeom>
              <a:avLst/>
              <a:gdLst/>
              <a:ahLst/>
              <a:cxnLst/>
              <a:rect l="l" t="t" r="r" b="b"/>
              <a:pathLst>
                <a:path w="39" h="48" extrusionOk="0">
                  <a:moveTo>
                    <a:pt x="20" y="48"/>
                  </a:moveTo>
                  <a:cubicBezTo>
                    <a:pt x="20" y="48"/>
                    <a:pt x="1" y="38"/>
                    <a:pt x="10" y="29"/>
                  </a:cubicBezTo>
                  <a:cubicBezTo>
                    <a:pt x="10" y="29"/>
                    <a:pt x="20" y="1"/>
                    <a:pt x="39" y="19"/>
                  </a:cubicBezTo>
                  <a:cubicBezTo>
                    <a:pt x="39" y="19"/>
                    <a:pt x="39" y="29"/>
                    <a:pt x="39" y="38"/>
                  </a:cubicBezTo>
                  <a:cubicBezTo>
                    <a:pt x="39" y="38"/>
                    <a:pt x="29" y="48"/>
                    <a:pt x="2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6"/>
            <p:cNvSpPr/>
            <p:nvPr/>
          </p:nvSpPr>
          <p:spPr>
            <a:xfrm>
              <a:off x="7343825" y="4179500"/>
              <a:ext cx="1675" cy="500"/>
            </a:xfrm>
            <a:custGeom>
              <a:avLst/>
              <a:gdLst/>
              <a:ahLst/>
              <a:cxnLst/>
              <a:rect l="l" t="t" r="r" b="b"/>
              <a:pathLst>
                <a:path w="67" h="20" extrusionOk="0">
                  <a:moveTo>
                    <a:pt x="0" y="10"/>
                  </a:moveTo>
                  <a:lnTo>
                    <a:pt x="67" y="10"/>
                  </a:lnTo>
                  <a:cubicBezTo>
                    <a:pt x="67" y="10"/>
                    <a:pt x="48" y="19"/>
                    <a:pt x="48" y="19"/>
                  </a:cubicBezTo>
                  <a:cubicBezTo>
                    <a:pt x="29" y="19"/>
                    <a:pt x="19" y="1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6"/>
            <p:cNvSpPr/>
            <p:nvPr/>
          </p:nvSpPr>
          <p:spPr>
            <a:xfrm>
              <a:off x="7320900" y="4005600"/>
              <a:ext cx="1200" cy="500"/>
            </a:xfrm>
            <a:custGeom>
              <a:avLst/>
              <a:gdLst/>
              <a:ahLst/>
              <a:cxnLst/>
              <a:rect l="l" t="t" r="r" b="b"/>
              <a:pathLst>
                <a:path w="48" h="20" extrusionOk="0">
                  <a:moveTo>
                    <a:pt x="10" y="20"/>
                  </a:moveTo>
                  <a:lnTo>
                    <a:pt x="48" y="1"/>
                  </a:lnTo>
                  <a:lnTo>
                    <a:pt x="1"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6"/>
            <p:cNvSpPr/>
            <p:nvPr/>
          </p:nvSpPr>
          <p:spPr>
            <a:xfrm>
              <a:off x="6382450" y="4552100"/>
              <a:ext cx="1200" cy="725"/>
            </a:xfrm>
            <a:custGeom>
              <a:avLst/>
              <a:gdLst/>
              <a:ahLst/>
              <a:cxnLst/>
              <a:rect l="l" t="t" r="r" b="b"/>
              <a:pathLst>
                <a:path w="48" h="29" extrusionOk="0">
                  <a:moveTo>
                    <a:pt x="1" y="10"/>
                  </a:moveTo>
                  <a:lnTo>
                    <a:pt x="48" y="10"/>
                  </a:lnTo>
                  <a:cubicBezTo>
                    <a:pt x="29" y="28"/>
                    <a:pt x="20"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6"/>
            <p:cNvSpPr/>
            <p:nvPr/>
          </p:nvSpPr>
          <p:spPr>
            <a:xfrm>
              <a:off x="6769225" y="3563800"/>
              <a:ext cx="250" cy="500"/>
            </a:xfrm>
            <a:custGeom>
              <a:avLst/>
              <a:gdLst/>
              <a:ahLst/>
              <a:cxnLst/>
              <a:rect l="l" t="t" r="r" b="b"/>
              <a:pathLst>
                <a:path w="10" h="20" extrusionOk="0">
                  <a:moveTo>
                    <a:pt x="0" y="19"/>
                  </a:moveTo>
                  <a:lnTo>
                    <a:pt x="10" y="0"/>
                  </a:lnTo>
                  <a:lnTo>
                    <a:pt x="10"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6"/>
            <p:cNvSpPr/>
            <p:nvPr/>
          </p:nvSpPr>
          <p:spPr>
            <a:xfrm>
              <a:off x="6590125" y="4562250"/>
              <a:ext cx="3100" cy="1675"/>
            </a:xfrm>
            <a:custGeom>
              <a:avLst/>
              <a:gdLst/>
              <a:ahLst/>
              <a:cxnLst/>
              <a:rect l="l" t="t" r="r" b="b"/>
              <a:pathLst>
                <a:path w="124" h="67" extrusionOk="0">
                  <a:moveTo>
                    <a:pt x="124" y="0"/>
                  </a:moveTo>
                  <a:cubicBezTo>
                    <a:pt x="105" y="67"/>
                    <a:pt x="48" y="48"/>
                    <a:pt x="1" y="57"/>
                  </a:cubicBezTo>
                  <a:lnTo>
                    <a:pt x="1" y="57"/>
                  </a:lnTo>
                  <a:cubicBezTo>
                    <a:pt x="20" y="19"/>
                    <a:pt x="67"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6"/>
            <p:cNvSpPr/>
            <p:nvPr/>
          </p:nvSpPr>
          <p:spPr>
            <a:xfrm>
              <a:off x="6588950" y="4563675"/>
              <a:ext cx="1450" cy="950"/>
            </a:xfrm>
            <a:custGeom>
              <a:avLst/>
              <a:gdLst/>
              <a:ahLst/>
              <a:cxnLst/>
              <a:rect l="l" t="t" r="r" b="b"/>
              <a:pathLst>
                <a:path w="58" h="38" extrusionOk="0">
                  <a:moveTo>
                    <a:pt x="48" y="0"/>
                  </a:moveTo>
                  <a:cubicBezTo>
                    <a:pt x="38" y="10"/>
                    <a:pt x="29" y="29"/>
                    <a:pt x="20" y="38"/>
                  </a:cubicBezTo>
                  <a:lnTo>
                    <a:pt x="1" y="38"/>
                  </a:lnTo>
                  <a:lnTo>
                    <a:pt x="57"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6"/>
            <p:cNvSpPr/>
            <p:nvPr/>
          </p:nvSpPr>
          <p:spPr>
            <a:xfrm>
              <a:off x="6284650" y="4199350"/>
              <a:ext cx="1200" cy="2150"/>
            </a:xfrm>
            <a:custGeom>
              <a:avLst/>
              <a:gdLst/>
              <a:ahLst/>
              <a:cxnLst/>
              <a:rect l="l" t="t" r="r" b="b"/>
              <a:pathLst>
                <a:path w="48" h="86" extrusionOk="0">
                  <a:moveTo>
                    <a:pt x="47" y="76"/>
                  </a:moveTo>
                  <a:cubicBezTo>
                    <a:pt x="19" y="85"/>
                    <a:pt x="0" y="57"/>
                    <a:pt x="0" y="38"/>
                  </a:cubicBezTo>
                  <a:cubicBezTo>
                    <a:pt x="0" y="29"/>
                    <a:pt x="10" y="19"/>
                    <a:pt x="10" y="10"/>
                  </a:cubicBezTo>
                  <a:cubicBezTo>
                    <a:pt x="19" y="0"/>
                    <a:pt x="38" y="19"/>
                    <a:pt x="47" y="29"/>
                  </a:cubicBezTo>
                  <a:cubicBezTo>
                    <a:pt x="47" y="48"/>
                    <a:pt x="47" y="66"/>
                    <a:pt x="47"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p:nvPr/>
          </p:nvSpPr>
          <p:spPr>
            <a:xfrm>
              <a:off x="7337200" y="4575950"/>
              <a:ext cx="1675" cy="725"/>
            </a:xfrm>
            <a:custGeom>
              <a:avLst/>
              <a:gdLst/>
              <a:ahLst/>
              <a:cxnLst/>
              <a:rect l="l" t="t" r="r" b="b"/>
              <a:pathLst>
                <a:path w="67" h="29" extrusionOk="0">
                  <a:moveTo>
                    <a:pt x="67" y="29"/>
                  </a:moveTo>
                  <a:cubicBezTo>
                    <a:pt x="48" y="29"/>
                    <a:pt x="20" y="29"/>
                    <a:pt x="10" y="19"/>
                  </a:cubicBezTo>
                  <a:cubicBezTo>
                    <a:pt x="1" y="10"/>
                    <a:pt x="10" y="1"/>
                    <a:pt x="39" y="19"/>
                  </a:cubicBezTo>
                  <a:cubicBezTo>
                    <a:pt x="39" y="29"/>
                    <a:pt x="48" y="29"/>
                    <a:pt x="58"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6302825" y="4401125"/>
              <a:ext cx="1225" cy="1425"/>
            </a:xfrm>
            <a:custGeom>
              <a:avLst/>
              <a:gdLst/>
              <a:ahLst/>
              <a:cxnLst/>
              <a:rect l="l" t="t" r="r" b="b"/>
              <a:pathLst>
                <a:path w="49" h="57" extrusionOk="0">
                  <a:moveTo>
                    <a:pt x="48" y="47"/>
                  </a:moveTo>
                  <a:lnTo>
                    <a:pt x="1" y="19"/>
                  </a:lnTo>
                  <a:cubicBezTo>
                    <a:pt x="48" y="0"/>
                    <a:pt x="29" y="38"/>
                    <a:pt x="39"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p:nvPr/>
          </p:nvSpPr>
          <p:spPr>
            <a:xfrm>
              <a:off x="6348425" y="3532125"/>
              <a:ext cx="275" cy="500"/>
            </a:xfrm>
            <a:custGeom>
              <a:avLst/>
              <a:gdLst/>
              <a:ahLst/>
              <a:cxnLst/>
              <a:rect l="l" t="t" r="r" b="b"/>
              <a:pathLst>
                <a:path w="11" h="20" extrusionOk="0">
                  <a:moveTo>
                    <a:pt x="10" y="1"/>
                  </a:moveTo>
                  <a:lnTo>
                    <a:pt x="10" y="20"/>
                  </a:lnTo>
                  <a:lnTo>
                    <a:pt x="1"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6"/>
            <p:cNvSpPr/>
            <p:nvPr/>
          </p:nvSpPr>
          <p:spPr>
            <a:xfrm>
              <a:off x="6289600" y="4236450"/>
              <a:ext cx="1200" cy="1200"/>
            </a:xfrm>
            <a:custGeom>
              <a:avLst/>
              <a:gdLst/>
              <a:ahLst/>
              <a:cxnLst/>
              <a:rect l="l" t="t" r="r" b="b"/>
              <a:pathLst>
                <a:path w="48" h="48" extrusionOk="0">
                  <a:moveTo>
                    <a:pt x="1" y="9"/>
                  </a:moveTo>
                  <a:cubicBezTo>
                    <a:pt x="10" y="9"/>
                    <a:pt x="20" y="0"/>
                    <a:pt x="20" y="9"/>
                  </a:cubicBezTo>
                  <a:cubicBezTo>
                    <a:pt x="48" y="9"/>
                    <a:pt x="48" y="28"/>
                    <a:pt x="29" y="38"/>
                  </a:cubicBezTo>
                  <a:cubicBezTo>
                    <a:pt x="10" y="47"/>
                    <a:pt x="10" y="38"/>
                    <a:pt x="10" y="38"/>
                  </a:cubicBezTo>
                  <a:cubicBezTo>
                    <a:pt x="1" y="38"/>
                    <a:pt x="1" y="9"/>
                    <a:pt x="1"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6325525" y="3524100"/>
              <a:ext cx="2150" cy="2850"/>
            </a:xfrm>
            <a:custGeom>
              <a:avLst/>
              <a:gdLst/>
              <a:ahLst/>
              <a:cxnLst/>
              <a:rect l="l" t="t" r="r" b="b"/>
              <a:pathLst>
                <a:path w="86" h="114" extrusionOk="0">
                  <a:moveTo>
                    <a:pt x="19" y="114"/>
                  </a:moveTo>
                  <a:cubicBezTo>
                    <a:pt x="0" y="67"/>
                    <a:pt x="28" y="19"/>
                    <a:pt x="76" y="0"/>
                  </a:cubicBezTo>
                  <a:lnTo>
                    <a:pt x="76" y="0"/>
                  </a:lnTo>
                  <a:cubicBezTo>
                    <a:pt x="85" y="48"/>
                    <a:pt x="76" y="95"/>
                    <a:pt x="19"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6"/>
            <p:cNvSpPr/>
            <p:nvPr/>
          </p:nvSpPr>
          <p:spPr>
            <a:xfrm>
              <a:off x="6948075" y="4586100"/>
              <a:ext cx="1200" cy="975"/>
            </a:xfrm>
            <a:custGeom>
              <a:avLst/>
              <a:gdLst/>
              <a:ahLst/>
              <a:cxnLst/>
              <a:rect l="l" t="t" r="r" b="b"/>
              <a:pathLst>
                <a:path w="48" h="39" extrusionOk="0">
                  <a:moveTo>
                    <a:pt x="1" y="39"/>
                  </a:moveTo>
                  <a:lnTo>
                    <a:pt x="38" y="1"/>
                  </a:lnTo>
                  <a:cubicBezTo>
                    <a:pt x="48" y="39"/>
                    <a:pt x="10" y="20"/>
                    <a:pt x="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6"/>
            <p:cNvSpPr/>
            <p:nvPr/>
          </p:nvSpPr>
          <p:spPr>
            <a:xfrm>
              <a:off x="6741575" y="3525275"/>
              <a:ext cx="275" cy="500"/>
            </a:xfrm>
            <a:custGeom>
              <a:avLst/>
              <a:gdLst/>
              <a:ahLst/>
              <a:cxnLst/>
              <a:rect l="l" t="t" r="r" b="b"/>
              <a:pathLst>
                <a:path w="11" h="20" extrusionOk="0">
                  <a:moveTo>
                    <a:pt x="1" y="20"/>
                  </a:moveTo>
                  <a:lnTo>
                    <a:pt x="1" y="1"/>
                  </a:ln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6355750" y="3522675"/>
              <a:ext cx="275" cy="500"/>
            </a:xfrm>
            <a:custGeom>
              <a:avLst/>
              <a:gdLst/>
              <a:ahLst/>
              <a:cxnLst/>
              <a:rect l="l" t="t" r="r" b="b"/>
              <a:pathLst>
                <a:path w="11" h="20" extrusionOk="0">
                  <a:moveTo>
                    <a:pt x="10" y="1"/>
                  </a:moveTo>
                  <a:lnTo>
                    <a:pt x="10" y="20"/>
                  </a:lnTo>
                  <a:lnTo>
                    <a:pt x="1"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6330000" y="3517000"/>
              <a:ext cx="1925" cy="3100"/>
            </a:xfrm>
            <a:custGeom>
              <a:avLst/>
              <a:gdLst/>
              <a:ahLst/>
              <a:cxnLst/>
              <a:rect l="l" t="t" r="r" b="b"/>
              <a:pathLst>
                <a:path w="77" h="124" extrusionOk="0">
                  <a:moveTo>
                    <a:pt x="67" y="1"/>
                  </a:moveTo>
                  <a:cubicBezTo>
                    <a:pt x="76" y="48"/>
                    <a:pt x="57" y="105"/>
                    <a:pt x="10" y="124"/>
                  </a:cubicBezTo>
                  <a:lnTo>
                    <a:pt x="10" y="124"/>
                  </a:lnTo>
                  <a:cubicBezTo>
                    <a:pt x="1" y="77"/>
                    <a:pt x="20" y="20"/>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6302350" y="4363775"/>
              <a:ext cx="975" cy="750"/>
            </a:xfrm>
            <a:custGeom>
              <a:avLst/>
              <a:gdLst/>
              <a:ahLst/>
              <a:cxnLst/>
              <a:rect l="l" t="t" r="r" b="b"/>
              <a:pathLst>
                <a:path w="39" h="30" extrusionOk="0">
                  <a:moveTo>
                    <a:pt x="39" y="10"/>
                  </a:moveTo>
                  <a:cubicBezTo>
                    <a:pt x="39" y="10"/>
                    <a:pt x="39" y="29"/>
                    <a:pt x="29" y="29"/>
                  </a:cubicBezTo>
                  <a:cubicBezTo>
                    <a:pt x="20" y="29"/>
                    <a:pt x="10" y="29"/>
                    <a:pt x="1" y="20"/>
                  </a:cubicBezTo>
                  <a:cubicBezTo>
                    <a:pt x="1" y="20"/>
                    <a:pt x="1" y="1"/>
                    <a:pt x="10" y="1"/>
                  </a:cubicBezTo>
                  <a:cubicBezTo>
                    <a:pt x="20" y="10"/>
                    <a:pt x="29" y="10"/>
                    <a:pt x="39"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6"/>
            <p:cNvSpPr/>
            <p:nvPr/>
          </p:nvSpPr>
          <p:spPr>
            <a:xfrm>
              <a:off x="7236325" y="4596500"/>
              <a:ext cx="250" cy="1225"/>
            </a:xfrm>
            <a:custGeom>
              <a:avLst/>
              <a:gdLst/>
              <a:ahLst/>
              <a:cxnLst/>
              <a:rect l="l" t="t" r="r" b="b"/>
              <a:pathLst>
                <a:path w="10" h="49" extrusionOk="0">
                  <a:moveTo>
                    <a:pt x="0" y="48"/>
                  </a:moveTo>
                  <a:cubicBezTo>
                    <a:pt x="0" y="29"/>
                    <a:pt x="10" y="10"/>
                    <a:pt x="10" y="1"/>
                  </a:cubicBezTo>
                  <a:cubicBezTo>
                    <a:pt x="10" y="1"/>
                    <a:pt x="10" y="10"/>
                    <a:pt x="10" y="20"/>
                  </a:cubicBezTo>
                  <a:cubicBezTo>
                    <a:pt x="10" y="29"/>
                    <a:pt x="0" y="29"/>
                    <a:pt x="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6"/>
            <p:cNvSpPr/>
            <p:nvPr/>
          </p:nvSpPr>
          <p:spPr>
            <a:xfrm>
              <a:off x="7349025" y="4394500"/>
              <a:ext cx="725" cy="500"/>
            </a:xfrm>
            <a:custGeom>
              <a:avLst/>
              <a:gdLst/>
              <a:ahLst/>
              <a:cxnLst/>
              <a:rect l="l" t="t" r="r" b="b"/>
              <a:pathLst>
                <a:path w="29" h="20" extrusionOk="0">
                  <a:moveTo>
                    <a:pt x="0" y="10"/>
                  </a:moveTo>
                  <a:cubicBezTo>
                    <a:pt x="0" y="10"/>
                    <a:pt x="0" y="1"/>
                    <a:pt x="10" y="1"/>
                  </a:cubicBezTo>
                  <a:cubicBezTo>
                    <a:pt x="10" y="1"/>
                    <a:pt x="19" y="1"/>
                    <a:pt x="29" y="1"/>
                  </a:cubicBezTo>
                  <a:cubicBezTo>
                    <a:pt x="29" y="1"/>
                    <a:pt x="29" y="10"/>
                    <a:pt x="19" y="10"/>
                  </a:cubicBezTo>
                  <a:cubicBezTo>
                    <a:pt x="10" y="19"/>
                    <a:pt x="10" y="1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6"/>
            <p:cNvSpPr/>
            <p:nvPr/>
          </p:nvSpPr>
          <p:spPr>
            <a:xfrm>
              <a:off x="6434425" y="4595800"/>
              <a:ext cx="750" cy="975"/>
            </a:xfrm>
            <a:custGeom>
              <a:avLst/>
              <a:gdLst/>
              <a:ahLst/>
              <a:cxnLst/>
              <a:rect l="l" t="t" r="r" b="b"/>
              <a:pathLst>
                <a:path w="30" h="39" extrusionOk="0">
                  <a:moveTo>
                    <a:pt x="29" y="38"/>
                  </a:moveTo>
                  <a:lnTo>
                    <a:pt x="1" y="0"/>
                  </a:lnTo>
                  <a:lnTo>
                    <a:pt x="20"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6"/>
            <p:cNvSpPr/>
            <p:nvPr/>
          </p:nvSpPr>
          <p:spPr>
            <a:xfrm>
              <a:off x="6303775" y="4402300"/>
              <a:ext cx="1450" cy="725"/>
            </a:xfrm>
            <a:custGeom>
              <a:avLst/>
              <a:gdLst/>
              <a:ahLst/>
              <a:cxnLst/>
              <a:rect l="l" t="t" r="r" b="b"/>
              <a:pathLst>
                <a:path w="58" h="29" extrusionOk="0">
                  <a:moveTo>
                    <a:pt x="1" y="10"/>
                  </a:moveTo>
                  <a:lnTo>
                    <a:pt x="57" y="10"/>
                  </a:lnTo>
                  <a:lnTo>
                    <a:pt x="57" y="2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6"/>
            <p:cNvSpPr/>
            <p:nvPr/>
          </p:nvSpPr>
          <p:spPr>
            <a:xfrm>
              <a:off x="6547850" y="3635375"/>
              <a:ext cx="1425" cy="1200"/>
            </a:xfrm>
            <a:custGeom>
              <a:avLst/>
              <a:gdLst/>
              <a:ahLst/>
              <a:cxnLst/>
              <a:rect l="l" t="t" r="r" b="b"/>
              <a:pathLst>
                <a:path w="57" h="48" extrusionOk="0">
                  <a:moveTo>
                    <a:pt x="0" y="10"/>
                  </a:moveTo>
                  <a:cubicBezTo>
                    <a:pt x="19" y="10"/>
                    <a:pt x="47" y="1"/>
                    <a:pt x="57" y="38"/>
                  </a:cubicBezTo>
                  <a:cubicBezTo>
                    <a:pt x="57" y="38"/>
                    <a:pt x="38" y="48"/>
                    <a:pt x="38" y="48"/>
                  </a:cubicBezTo>
                  <a:cubicBezTo>
                    <a:pt x="29" y="38"/>
                    <a:pt x="10" y="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6"/>
            <p:cNvSpPr/>
            <p:nvPr/>
          </p:nvSpPr>
          <p:spPr>
            <a:xfrm>
              <a:off x="6544775" y="3634200"/>
              <a:ext cx="3100" cy="1450"/>
            </a:xfrm>
            <a:custGeom>
              <a:avLst/>
              <a:gdLst/>
              <a:ahLst/>
              <a:cxnLst/>
              <a:rect l="l" t="t" r="r" b="b"/>
              <a:pathLst>
                <a:path w="124" h="58" extrusionOk="0">
                  <a:moveTo>
                    <a:pt x="123" y="48"/>
                  </a:moveTo>
                  <a:cubicBezTo>
                    <a:pt x="76" y="57"/>
                    <a:pt x="29" y="38"/>
                    <a:pt x="0" y="0"/>
                  </a:cubicBezTo>
                  <a:lnTo>
                    <a:pt x="0" y="0"/>
                  </a:lnTo>
                  <a:cubicBezTo>
                    <a:pt x="48" y="0"/>
                    <a:pt x="104" y="0"/>
                    <a:pt x="123"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6"/>
            <p:cNvSpPr/>
            <p:nvPr/>
          </p:nvSpPr>
          <p:spPr>
            <a:xfrm>
              <a:off x="6268800" y="3636325"/>
              <a:ext cx="275" cy="250"/>
            </a:xfrm>
            <a:custGeom>
              <a:avLst/>
              <a:gdLst/>
              <a:ahLst/>
              <a:cxnLst/>
              <a:rect l="l" t="t" r="r" b="b"/>
              <a:pathLst>
                <a:path w="11" h="10" extrusionOk="0">
                  <a:moveTo>
                    <a:pt x="1" y="10"/>
                  </a:moveTo>
                  <a:cubicBezTo>
                    <a:pt x="1" y="10"/>
                    <a:pt x="10" y="0"/>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6"/>
            <p:cNvSpPr/>
            <p:nvPr/>
          </p:nvSpPr>
          <p:spPr>
            <a:xfrm>
              <a:off x="6533425" y="3625450"/>
              <a:ext cx="750" cy="750"/>
            </a:xfrm>
            <a:custGeom>
              <a:avLst/>
              <a:gdLst/>
              <a:ahLst/>
              <a:cxnLst/>
              <a:rect l="l" t="t" r="r" b="b"/>
              <a:pathLst>
                <a:path w="30" h="30" extrusionOk="0">
                  <a:moveTo>
                    <a:pt x="10" y="1"/>
                  </a:moveTo>
                  <a:cubicBezTo>
                    <a:pt x="20" y="1"/>
                    <a:pt x="29" y="1"/>
                    <a:pt x="29" y="10"/>
                  </a:cubicBezTo>
                  <a:cubicBezTo>
                    <a:pt x="29" y="10"/>
                    <a:pt x="29" y="29"/>
                    <a:pt x="29" y="29"/>
                  </a:cubicBezTo>
                  <a:cubicBezTo>
                    <a:pt x="1" y="29"/>
                    <a:pt x="1" y="2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6258425" y="3613650"/>
              <a:ext cx="1675" cy="1900"/>
            </a:xfrm>
            <a:custGeom>
              <a:avLst/>
              <a:gdLst/>
              <a:ahLst/>
              <a:cxnLst/>
              <a:rect l="l" t="t" r="r" b="b"/>
              <a:pathLst>
                <a:path w="67" h="76" extrusionOk="0">
                  <a:moveTo>
                    <a:pt x="66" y="19"/>
                  </a:moveTo>
                  <a:lnTo>
                    <a:pt x="66" y="47"/>
                  </a:lnTo>
                  <a:cubicBezTo>
                    <a:pt x="66" y="57"/>
                    <a:pt x="38" y="76"/>
                    <a:pt x="28" y="76"/>
                  </a:cubicBezTo>
                  <a:cubicBezTo>
                    <a:pt x="0" y="57"/>
                    <a:pt x="0" y="38"/>
                    <a:pt x="28" y="10"/>
                  </a:cubicBezTo>
                  <a:cubicBezTo>
                    <a:pt x="28" y="10"/>
                    <a:pt x="47" y="1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7243650" y="4622025"/>
              <a:ext cx="1200" cy="1450"/>
            </a:xfrm>
            <a:custGeom>
              <a:avLst/>
              <a:gdLst/>
              <a:ahLst/>
              <a:cxnLst/>
              <a:rect l="l" t="t" r="r" b="b"/>
              <a:pathLst>
                <a:path w="48" h="58" extrusionOk="0">
                  <a:moveTo>
                    <a:pt x="38" y="0"/>
                  </a:moveTo>
                  <a:lnTo>
                    <a:pt x="38" y="57"/>
                  </a:lnTo>
                  <a:cubicBezTo>
                    <a:pt x="0" y="29"/>
                    <a:pt x="48" y="19"/>
                    <a:pt x="4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6"/>
            <p:cNvSpPr/>
            <p:nvPr/>
          </p:nvSpPr>
          <p:spPr>
            <a:xfrm>
              <a:off x="6329525" y="3793925"/>
              <a:ext cx="1225" cy="1900"/>
            </a:xfrm>
            <a:custGeom>
              <a:avLst/>
              <a:gdLst/>
              <a:ahLst/>
              <a:cxnLst/>
              <a:rect l="l" t="t" r="r" b="b"/>
              <a:pathLst>
                <a:path w="49" h="76" extrusionOk="0">
                  <a:moveTo>
                    <a:pt x="10" y="76"/>
                  </a:moveTo>
                  <a:cubicBezTo>
                    <a:pt x="1" y="57"/>
                    <a:pt x="1" y="47"/>
                    <a:pt x="10" y="28"/>
                  </a:cubicBezTo>
                  <a:cubicBezTo>
                    <a:pt x="10" y="9"/>
                    <a:pt x="20" y="0"/>
                    <a:pt x="39" y="19"/>
                  </a:cubicBezTo>
                  <a:cubicBezTo>
                    <a:pt x="48" y="19"/>
                    <a:pt x="48" y="28"/>
                    <a:pt x="39" y="38"/>
                  </a:cubicBezTo>
                  <a:cubicBezTo>
                    <a:pt x="29" y="47"/>
                    <a:pt x="20" y="66"/>
                    <a:pt x="1"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6"/>
            <p:cNvSpPr/>
            <p:nvPr/>
          </p:nvSpPr>
          <p:spPr>
            <a:xfrm>
              <a:off x="7300575" y="3579850"/>
              <a:ext cx="1225" cy="1225"/>
            </a:xfrm>
            <a:custGeom>
              <a:avLst/>
              <a:gdLst/>
              <a:ahLst/>
              <a:cxnLst/>
              <a:rect l="l" t="t" r="r" b="b"/>
              <a:pathLst>
                <a:path w="49" h="49" extrusionOk="0">
                  <a:moveTo>
                    <a:pt x="10" y="48"/>
                  </a:moveTo>
                  <a:cubicBezTo>
                    <a:pt x="10" y="29"/>
                    <a:pt x="20" y="20"/>
                    <a:pt x="20" y="1"/>
                  </a:cubicBezTo>
                  <a:cubicBezTo>
                    <a:pt x="48" y="20"/>
                    <a:pt x="10" y="29"/>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6654150" y="3906850"/>
              <a:ext cx="120525" cy="61450"/>
            </a:xfrm>
            <a:custGeom>
              <a:avLst/>
              <a:gdLst/>
              <a:ahLst/>
              <a:cxnLst/>
              <a:rect l="l" t="t" r="r" b="b"/>
              <a:pathLst>
                <a:path w="4821" h="2458" extrusionOk="0">
                  <a:moveTo>
                    <a:pt x="663" y="1692"/>
                  </a:moveTo>
                  <a:cubicBezTo>
                    <a:pt x="625" y="1815"/>
                    <a:pt x="540" y="1919"/>
                    <a:pt x="417" y="1985"/>
                  </a:cubicBezTo>
                  <a:cubicBezTo>
                    <a:pt x="407" y="1995"/>
                    <a:pt x="398" y="2013"/>
                    <a:pt x="388" y="2032"/>
                  </a:cubicBezTo>
                  <a:cubicBezTo>
                    <a:pt x="379" y="2165"/>
                    <a:pt x="294" y="2174"/>
                    <a:pt x="190" y="2146"/>
                  </a:cubicBezTo>
                  <a:cubicBezTo>
                    <a:pt x="162" y="2146"/>
                    <a:pt x="133" y="2165"/>
                    <a:pt x="105" y="2165"/>
                  </a:cubicBezTo>
                  <a:cubicBezTo>
                    <a:pt x="39" y="2174"/>
                    <a:pt x="1" y="2108"/>
                    <a:pt x="20" y="2051"/>
                  </a:cubicBezTo>
                  <a:cubicBezTo>
                    <a:pt x="77" y="1957"/>
                    <a:pt x="133" y="1881"/>
                    <a:pt x="199" y="1796"/>
                  </a:cubicBezTo>
                  <a:cubicBezTo>
                    <a:pt x="275" y="1720"/>
                    <a:pt x="332" y="1635"/>
                    <a:pt x="379" y="1531"/>
                  </a:cubicBezTo>
                  <a:cubicBezTo>
                    <a:pt x="492" y="1503"/>
                    <a:pt x="606" y="1437"/>
                    <a:pt x="691" y="1352"/>
                  </a:cubicBezTo>
                  <a:cubicBezTo>
                    <a:pt x="852" y="1201"/>
                    <a:pt x="1012" y="1059"/>
                    <a:pt x="1173" y="917"/>
                  </a:cubicBezTo>
                  <a:cubicBezTo>
                    <a:pt x="1192" y="908"/>
                    <a:pt x="1211" y="908"/>
                    <a:pt x="1230" y="917"/>
                  </a:cubicBezTo>
                  <a:cubicBezTo>
                    <a:pt x="1239" y="917"/>
                    <a:pt x="1239" y="945"/>
                    <a:pt x="1230" y="964"/>
                  </a:cubicBezTo>
                  <a:cubicBezTo>
                    <a:pt x="1220" y="974"/>
                    <a:pt x="1220" y="993"/>
                    <a:pt x="1211" y="1012"/>
                  </a:cubicBezTo>
                  <a:cubicBezTo>
                    <a:pt x="1211" y="1021"/>
                    <a:pt x="1211" y="1031"/>
                    <a:pt x="1220" y="1040"/>
                  </a:cubicBezTo>
                  <a:cubicBezTo>
                    <a:pt x="1239" y="1040"/>
                    <a:pt x="1248" y="1040"/>
                    <a:pt x="1267" y="1031"/>
                  </a:cubicBezTo>
                  <a:cubicBezTo>
                    <a:pt x="1286" y="1021"/>
                    <a:pt x="1296" y="1002"/>
                    <a:pt x="1305" y="983"/>
                  </a:cubicBezTo>
                  <a:cubicBezTo>
                    <a:pt x="1381" y="851"/>
                    <a:pt x="1485" y="719"/>
                    <a:pt x="1598" y="605"/>
                  </a:cubicBezTo>
                  <a:cubicBezTo>
                    <a:pt x="1693" y="501"/>
                    <a:pt x="1787" y="397"/>
                    <a:pt x="1872" y="284"/>
                  </a:cubicBezTo>
                  <a:cubicBezTo>
                    <a:pt x="1995" y="133"/>
                    <a:pt x="2175" y="48"/>
                    <a:pt x="2364" y="38"/>
                  </a:cubicBezTo>
                  <a:cubicBezTo>
                    <a:pt x="2373" y="38"/>
                    <a:pt x="2383" y="38"/>
                    <a:pt x="2401" y="38"/>
                  </a:cubicBezTo>
                  <a:cubicBezTo>
                    <a:pt x="2657" y="0"/>
                    <a:pt x="2921" y="76"/>
                    <a:pt x="3129" y="237"/>
                  </a:cubicBezTo>
                  <a:cubicBezTo>
                    <a:pt x="3148" y="256"/>
                    <a:pt x="3176" y="275"/>
                    <a:pt x="3195" y="293"/>
                  </a:cubicBezTo>
                  <a:cubicBezTo>
                    <a:pt x="3261" y="341"/>
                    <a:pt x="3328" y="369"/>
                    <a:pt x="3403" y="303"/>
                  </a:cubicBezTo>
                  <a:cubicBezTo>
                    <a:pt x="3403" y="293"/>
                    <a:pt x="3441" y="303"/>
                    <a:pt x="3450" y="312"/>
                  </a:cubicBezTo>
                  <a:cubicBezTo>
                    <a:pt x="3469" y="331"/>
                    <a:pt x="3479" y="341"/>
                    <a:pt x="3488" y="360"/>
                  </a:cubicBezTo>
                  <a:cubicBezTo>
                    <a:pt x="3668" y="766"/>
                    <a:pt x="3914" y="1135"/>
                    <a:pt x="4216" y="1446"/>
                  </a:cubicBezTo>
                  <a:cubicBezTo>
                    <a:pt x="4244" y="1475"/>
                    <a:pt x="4273" y="1513"/>
                    <a:pt x="4292" y="1541"/>
                  </a:cubicBezTo>
                  <a:cubicBezTo>
                    <a:pt x="4320" y="1588"/>
                    <a:pt x="4377" y="1616"/>
                    <a:pt x="4443" y="1607"/>
                  </a:cubicBezTo>
                  <a:cubicBezTo>
                    <a:pt x="4594" y="1673"/>
                    <a:pt x="4736" y="1739"/>
                    <a:pt x="4811" y="1891"/>
                  </a:cubicBezTo>
                  <a:cubicBezTo>
                    <a:pt x="4821" y="1909"/>
                    <a:pt x="4821" y="1928"/>
                    <a:pt x="4811" y="1947"/>
                  </a:cubicBezTo>
                  <a:cubicBezTo>
                    <a:pt x="4802" y="1957"/>
                    <a:pt x="4783" y="1966"/>
                    <a:pt x="4764" y="1966"/>
                  </a:cubicBezTo>
                  <a:cubicBezTo>
                    <a:pt x="4707" y="1957"/>
                    <a:pt x="4651" y="1957"/>
                    <a:pt x="4603" y="1976"/>
                  </a:cubicBezTo>
                  <a:cubicBezTo>
                    <a:pt x="4509" y="1966"/>
                    <a:pt x="4414" y="1938"/>
                    <a:pt x="4320" y="1909"/>
                  </a:cubicBezTo>
                  <a:cubicBezTo>
                    <a:pt x="4282" y="1900"/>
                    <a:pt x="4235" y="1872"/>
                    <a:pt x="4207" y="1843"/>
                  </a:cubicBezTo>
                  <a:cubicBezTo>
                    <a:pt x="4112" y="1758"/>
                    <a:pt x="4018" y="1673"/>
                    <a:pt x="3932" y="1588"/>
                  </a:cubicBezTo>
                  <a:cubicBezTo>
                    <a:pt x="3895" y="1550"/>
                    <a:pt x="3857" y="1503"/>
                    <a:pt x="3838" y="1446"/>
                  </a:cubicBezTo>
                  <a:cubicBezTo>
                    <a:pt x="3819" y="1352"/>
                    <a:pt x="3753" y="1257"/>
                    <a:pt x="3658" y="1210"/>
                  </a:cubicBezTo>
                  <a:cubicBezTo>
                    <a:pt x="3630" y="1201"/>
                    <a:pt x="3611" y="1153"/>
                    <a:pt x="3592" y="1125"/>
                  </a:cubicBezTo>
                  <a:cubicBezTo>
                    <a:pt x="3583" y="1106"/>
                    <a:pt x="3564" y="1078"/>
                    <a:pt x="3554" y="1049"/>
                  </a:cubicBezTo>
                  <a:cubicBezTo>
                    <a:pt x="3441" y="804"/>
                    <a:pt x="3271" y="586"/>
                    <a:pt x="3054" y="416"/>
                  </a:cubicBezTo>
                  <a:cubicBezTo>
                    <a:pt x="3035" y="407"/>
                    <a:pt x="3016" y="397"/>
                    <a:pt x="3006" y="378"/>
                  </a:cubicBezTo>
                  <a:cubicBezTo>
                    <a:pt x="2817" y="142"/>
                    <a:pt x="2524" y="189"/>
                    <a:pt x="2316" y="246"/>
                  </a:cubicBezTo>
                  <a:cubicBezTo>
                    <a:pt x="2260" y="265"/>
                    <a:pt x="2203" y="293"/>
                    <a:pt x="2156" y="312"/>
                  </a:cubicBezTo>
                  <a:cubicBezTo>
                    <a:pt x="2042" y="360"/>
                    <a:pt x="1938" y="407"/>
                    <a:pt x="1919" y="539"/>
                  </a:cubicBezTo>
                  <a:cubicBezTo>
                    <a:pt x="1778" y="709"/>
                    <a:pt x="1645" y="879"/>
                    <a:pt x="1504" y="1040"/>
                  </a:cubicBezTo>
                  <a:cubicBezTo>
                    <a:pt x="1475" y="1078"/>
                    <a:pt x="1437" y="1106"/>
                    <a:pt x="1409" y="1144"/>
                  </a:cubicBezTo>
                  <a:cubicBezTo>
                    <a:pt x="1343" y="1210"/>
                    <a:pt x="1362" y="1257"/>
                    <a:pt x="1456" y="1314"/>
                  </a:cubicBezTo>
                  <a:cubicBezTo>
                    <a:pt x="1475" y="1324"/>
                    <a:pt x="1494" y="1333"/>
                    <a:pt x="1504" y="1333"/>
                  </a:cubicBezTo>
                  <a:cubicBezTo>
                    <a:pt x="1598" y="1314"/>
                    <a:pt x="1579" y="1210"/>
                    <a:pt x="1645" y="1172"/>
                  </a:cubicBezTo>
                  <a:cubicBezTo>
                    <a:pt x="1664" y="1191"/>
                    <a:pt x="1683" y="1210"/>
                    <a:pt x="1702" y="1229"/>
                  </a:cubicBezTo>
                  <a:cubicBezTo>
                    <a:pt x="1740" y="1276"/>
                    <a:pt x="1787" y="1286"/>
                    <a:pt x="1816" y="1248"/>
                  </a:cubicBezTo>
                  <a:cubicBezTo>
                    <a:pt x="1844" y="1220"/>
                    <a:pt x="1891" y="1172"/>
                    <a:pt x="1938" y="1135"/>
                  </a:cubicBezTo>
                  <a:cubicBezTo>
                    <a:pt x="1995" y="1078"/>
                    <a:pt x="2005" y="993"/>
                    <a:pt x="2099" y="945"/>
                  </a:cubicBezTo>
                  <a:cubicBezTo>
                    <a:pt x="2099" y="974"/>
                    <a:pt x="2108" y="993"/>
                    <a:pt x="2099" y="1012"/>
                  </a:cubicBezTo>
                  <a:cubicBezTo>
                    <a:pt x="2052" y="1135"/>
                    <a:pt x="1967" y="1257"/>
                    <a:pt x="1863" y="1352"/>
                  </a:cubicBezTo>
                  <a:cubicBezTo>
                    <a:pt x="1834" y="1371"/>
                    <a:pt x="1834" y="1418"/>
                    <a:pt x="1872" y="1456"/>
                  </a:cubicBezTo>
                  <a:cubicBezTo>
                    <a:pt x="1901" y="1456"/>
                    <a:pt x="1929" y="1456"/>
                    <a:pt x="1957" y="1437"/>
                  </a:cubicBezTo>
                  <a:cubicBezTo>
                    <a:pt x="1995" y="1427"/>
                    <a:pt x="2033" y="1446"/>
                    <a:pt x="2052" y="1484"/>
                  </a:cubicBezTo>
                  <a:cubicBezTo>
                    <a:pt x="2071" y="1541"/>
                    <a:pt x="2080" y="1598"/>
                    <a:pt x="2099" y="1654"/>
                  </a:cubicBezTo>
                  <a:cubicBezTo>
                    <a:pt x="2127" y="1664"/>
                    <a:pt x="2165" y="1673"/>
                    <a:pt x="2203" y="1692"/>
                  </a:cubicBezTo>
                  <a:cubicBezTo>
                    <a:pt x="2279" y="1720"/>
                    <a:pt x="2307" y="1768"/>
                    <a:pt x="2298" y="1834"/>
                  </a:cubicBezTo>
                  <a:cubicBezTo>
                    <a:pt x="2298" y="1862"/>
                    <a:pt x="2288" y="1891"/>
                    <a:pt x="2279" y="1919"/>
                  </a:cubicBezTo>
                  <a:cubicBezTo>
                    <a:pt x="2241" y="1995"/>
                    <a:pt x="2146" y="2061"/>
                    <a:pt x="2212" y="2165"/>
                  </a:cubicBezTo>
                  <a:cubicBezTo>
                    <a:pt x="2137" y="2231"/>
                    <a:pt x="2137" y="2335"/>
                    <a:pt x="2099" y="2420"/>
                  </a:cubicBezTo>
                  <a:cubicBezTo>
                    <a:pt x="2061" y="2458"/>
                    <a:pt x="2005" y="2458"/>
                    <a:pt x="1976" y="2420"/>
                  </a:cubicBezTo>
                  <a:cubicBezTo>
                    <a:pt x="1938" y="2363"/>
                    <a:pt x="1919" y="2325"/>
                    <a:pt x="1844" y="2354"/>
                  </a:cubicBezTo>
                  <a:cubicBezTo>
                    <a:pt x="1806" y="2363"/>
                    <a:pt x="1768" y="2335"/>
                    <a:pt x="1759" y="2297"/>
                  </a:cubicBezTo>
                  <a:lnTo>
                    <a:pt x="1759" y="2080"/>
                  </a:lnTo>
                  <a:cubicBezTo>
                    <a:pt x="1768" y="2042"/>
                    <a:pt x="1749" y="2004"/>
                    <a:pt x="1712" y="1985"/>
                  </a:cubicBezTo>
                  <a:cubicBezTo>
                    <a:pt x="1636" y="1957"/>
                    <a:pt x="1589" y="1881"/>
                    <a:pt x="1598" y="1806"/>
                  </a:cubicBezTo>
                  <a:cubicBezTo>
                    <a:pt x="1608" y="1749"/>
                    <a:pt x="1551" y="1702"/>
                    <a:pt x="1485" y="1711"/>
                  </a:cubicBezTo>
                  <a:cubicBezTo>
                    <a:pt x="1475" y="1711"/>
                    <a:pt x="1456" y="1739"/>
                    <a:pt x="1456" y="1749"/>
                  </a:cubicBezTo>
                  <a:cubicBezTo>
                    <a:pt x="1447" y="1768"/>
                    <a:pt x="1447" y="1787"/>
                    <a:pt x="1456" y="1806"/>
                  </a:cubicBezTo>
                  <a:cubicBezTo>
                    <a:pt x="1494" y="1947"/>
                    <a:pt x="1504" y="2098"/>
                    <a:pt x="1494" y="2250"/>
                  </a:cubicBezTo>
                  <a:cubicBezTo>
                    <a:pt x="1494" y="2278"/>
                    <a:pt x="1485" y="2316"/>
                    <a:pt x="1475" y="2354"/>
                  </a:cubicBezTo>
                  <a:cubicBezTo>
                    <a:pt x="1456" y="2391"/>
                    <a:pt x="1419" y="2410"/>
                    <a:pt x="1381" y="2391"/>
                  </a:cubicBezTo>
                  <a:cubicBezTo>
                    <a:pt x="1305" y="2344"/>
                    <a:pt x="1239" y="2297"/>
                    <a:pt x="1173" y="2250"/>
                  </a:cubicBezTo>
                  <a:cubicBezTo>
                    <a:pt x="1116" y="2193"/>
                    <a:pt x="1031" y="2184"/>
                    <a:pt x="956" y="2212"/>
                  </a:cubicBezTo>
                  <a:cubicBezTo>
                    <a:pt x="927" y="2221"/>
                    <a:pt x="899" y="2221"/>
                    <a:pt x="880" y="2221"/>
                  </a:cubicBezTo>
                  <a:cubicBezTo>
                    <a:pt x="795" y="2184"/>
                    <a:pt x="833" y="2108"/>
                    <a:pt x="814" y="2042"/>
                  </a:cubicBezTo>
                  <a:lnTo>
                    <a:pt x="729" y="2042"/>
                  </a:lnTo>
                  <a:cubicBezTo>
                    <a:pt x="691" y="2042"/>
                    <a:pt x="672" y="2023"/>
                    <a:pt x="672" y="1995"/>
                  </a:cubicBezTo>
                  <a:cubicBezTo>
                    <a:pt x="681" y="1957"/>
                    <a:pt x="691" y="1919"/>
                    <a:pt x="700" y="1891"/>
                  </a:cubicBezTo>
                  <a:cubicBezTo>
                    <a:pt x="738" y="1815"/>
                    <a:pt x="710" y="1739"/>
                    <a:pt x="644" y="1692"/>
                  </a:cubicBezTo>
                  <a:cubicBezTo>
                    <a:pt x="748" y="1635"/>
                    <a:pt x="842" y="1541"/>
                    <a:pt x="899" y="1437"/>
                  </a:cubicBezTo>
                  <a:cubicBezTo>
                    <a:pt x="908" y="1427"/>
                    <a:pt x="908" y="1409"/>
                    <a:pt x="908" y="1390"/>
                  </a:cubicBezTo>
                  <a:cubicBezTo>
                    <a:pt x="908" y="1371"/>
                    <a:pt x="852" y="1371"/>
                    <a:pt x="833" y="1399"/>
                  </a:cubicBezTo>
                  <a:cubicBezTo>
                    <a:pt x="767" y="1456"/>
                    <a:pt x="710" y="1513"/>
                    <a:pt x="644" y="1569"/>
                  </a:cubicBezTo>
                  <a:cubicBezTo>
                    <a:pt x="615" y="1607"/>
                    <a:pt x="634" y="1654"/>
                    <a:pt x="663" y="1692"/>
                  </a:cubicBezTo>
                  <a:close/>
                  <a:moveTo>
                    <a:pt x="1466" y="1531"/>
                  </a:moveTo>
                  <a:cubicBezTo>
                    <a:pt x="1466" y="1513"/>
                    <a:pt x="1466" y="1494"/>
                    <a:pt x="1456" y="1484"/>
                  </a:cubicBezTo>
                  <a:cubicBezTo>
                    <a:pt x="1419" y="1446"/>
                    <a:pt x="1381" y="1409"/>
                    <a:pt x="1334" y="1437"/>
                  </a:cubicBezTo>
                  <a:cubicBezTo>
                    <a:pt x="1258" y="1484"/>
                    <a:pt x="1220" y="1446"/>
                    <a:pt x="1163" y="1399"/>
                  </a:cubicBezTo>
                  <a:cubicBezTo>
                    <a:pt x="1154" y="1390"/>
                    <a:pt x="1135" y="1390"/>
                    <a:pt x="1116" y="1399"/>
                  </a:cubicBezTo>
                  <a:cubicBezTo>
                    <a:pt x="1107" y="1409"/>
                    <a:pt x="1107" y="1437"/>
                    <a:pt x="1107" y="1437"/>
                  </a:cubicBezTo>
                  <a:cubicBezTo>
                    <a:pt x="1145" y="1484"/>
                    <a:pt x="1182" y="1522"/>
                    <a:pt x="1230" y="1560"/>
                  </a:cubicBezTo>
                  <a:cubicBezTo>
                    <a:pt x="1286" y="1607"/>
                    <a:pt x="1371" y="1616"/>
                    <a:pt x="1437" y="1569"/>
                  </a:cubicBezTo>
                  <a:cubicBezTo>
                    <a:pt x="1447" y="1569"/>
                    <a:pt x="1456" y="1550"/>
                    <a:pt x="1466" y="1531"/>
                  </a:cubicBezTo>
                  <a:close/>
                  <a:moveTo>
                    <a:pt x="1910" y="1626"/>
                  </a:moveTo>
                  <a:cubicBezTo>
                    <a:pt x="1910" y="1616"/>
                    <a:pt x="1910" y="1607"/>
                    <a:pt x="1901" y="1598"/>
                  </a:cubicBezTo>
                  <a:cubicBezTo>
                    <a:pt x="1891" y="1598"/>
                    <a:pt x="1844" y="1616"/>
                    <a:pt x="1844" y="1645"/>
                  </a:cubicBezTo>
                  <a:cubicBezTo>
                    <a:pt x="1844" y="1654"/>
                    <a:pt x="1844" y="1664"/>
                    <a:pt x="1853" y="1673"/>
                  </a:cubicBezTo>
                  <a:cubicBezTo>
                    <a:pt x="1872" y="1683"/>
                    <a:pt x="1901" y="1664"/>
                    <a:pt x="1910" y="1626"/>
                  </a:cubicBezTo>
                  <a:close/>
                  <a:moveTo>
                    <a:pt x="2033" y="2089"/>
                  </a:moveTo>
                  <a:cubicBezTo>
                    <a:pt x="2033" y="2089"/>
                    <a:pt x="2023" y="2098"/>
                    <a:pt x="2014" y="2098"/>
                  </a:cubicBezTo>
                  <a:cubicBezTo>
                    <a:pt x="2014" y="2108"/>
                    <a:pt x="2023" y="2108"/>
                    <a:pt x="2033" y="2117"/>
                  </a:cubicBezTo>
                  <a:lnTo>
                    <a:pt x="2061" y="20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6514300" y="3826275"/>
              <a:ext cx="81775" cy="83900"/>
            </a:xfrm>
            <a:custGeom>
              <a:avLst/>
              <a:gdLst/>
              <a:ahLst/>
              <a:cxnLst/>
              <a:rect l="l" t="t" r="r" b="b"/>
              <a:pathLst>
                <a:path w="3271" h="3356" extrusionOk="0">
                  <a:moveTo>
                    <a:pt x="369" y="2505"/>
                  </a:moveTo>
                  <a:cubicBezTo>
                    <a:pt x="312" y="2477"/>
                    <a:pt x="246" y="2458"/>
                    <a:pt x="180" y="2448"/>
                  </a:cubicBezTo>
                  <a:cubicBezTo>
                    <a:pt x="104" y="2439"/>
                    <a:pt x="57" y="2382"/>
                    <a:pt x="66" y="2307"/>
                  </a:cubicBezTo>
                  <a:cubicBezTo>
                    <a:pt x="66" y="2259"/>
                    <a:pt x="76" y="2203"/>
                    <a:pt x="95" y="2146"/>
                  </a:cubicBezTo>
                  <a:cubicBezTo>
                    <a:pt x="133" y="2042"/>
                    <a:pt x="170" y="1938"/>
                    <a:pt x="218" y="1834"/>
                  </a:cubicBezTo>
                  <a:cubicBezTo>
                    <a:pt x="208" y="1825"/>
                    <a:pt x="208" y="1815"/>
                    <a:pt x="199" y="1815"/>
                  </a:cubicBezTo>
                  <a:cubicBezTo>
                    <a:pt x="38" y="1787"/>
                    <a:pt x="0" y="1683"/>
                    <a:pt x="10" y="1551"/>
                  </a:cubicBezTo>
                  <a:cubicBezTo>
                    <a:pt x="10" y="1437"/>
                    <a:pt x="47" y="1324"/>
                    <a:pt x="123" y="1239"/>
                  </a:cubicBezTo>
                  <a:cubicBezTo>
                    <a:pt x="218" y="1135"/>
                    <a:pt x="284" y="1003"/>
                    <a:pt x="444" y="993"/>
                  </a:cubicBezTo>
                  <a:cubicBezTo>
                    <a:pt x="463" y="936"/>
                    <a:pt x="473" y="908"/>
                    <a:pt x="482" y="870"/>
                  </a:cubicBezTo>
                  <a:cubicBezTo>
                    <a:pt x="511" y="757"/>
                    <a:pt x="586" y="662"/>
                    <a:pt x="690" y="615"/>
                  </a:cubicBezTo>
                  <a:cubicBezTo>
                    <a:pt x="747" y="577"/>
                    <a:pt x="794" y="530"/>
                    <a:pt x="822" y="473"/>
                  </a:cubicBezTo>
                  <a:cubicBezTo>
                    <a:pt x="860" y="407"/>
                    <a:pt x="936" y="369"/>
                    <a:pt x="1021" y="369"/>
                  </a:cubicBezTo>
                  <a:cubicBezTo>
                    <a:pt x="1087" y="360"/>
                    <a:pt x="1153" y="369"/>
                    <a:pt x="1210" y="417"/>
                  </a:cubicBezTo>
                  <a:cubicBezTo>
                    <a:pt x="1248" y="454"/>
                    <a:pt x="1276" y="502"/>
                    <a:pt x="1295" y="558"/>
                  </a:cubicBezTo>
                  <a:cubicBezTo>
                    <a:pt x="1342" y="492"/>
                    <a:pt x="1380" y="417"/>
                    <a:pt x="1427" y="350"/>
                  </a:cubicBezTo>
                  <a:cubicBezTo>
                    <a:pt x="1465" y="284"/>
                    <a:pt x="1512" y="228"/>
                    <a:pt x="1560" y="171"/>
                  </a:cubicBezTo>
                  <a:cubicBezTo>
                    <a:pt x="1607" y="105"/>
                    <a:pt x="1682" y="76"/>
                    <a:pt x="1758" y="67"/>
                  </a:cubicBezTo>
                  <a:cubicBezTo>
                    <a:pt x="1947" y="57"/>
                    <a:pt x="2127" y="29"/>
                    <a:pt x="2306" y="10"/>
                  </a:cubicBezTo>
                  <a:cubicBezTo>
                    <a:pt x="2391" y="1"/>
                    <a:pt x="2476" y="10"/>
                    <a:pt x="2571" y="20"/>
                  </a:cubicBezTo>
                  <a:cubicBezTo>
                    <a:pt x="2627" y="29"/>
                    <a:pt x="2665" y="76"/>
                    <a:pt x="2665" y="133"/>
                  </a:cubicBezTo>
                  <a:cubicBezTo>
                    <a:pt x="2665" y="180"/>
                    <a:pt x="2656" y="228"/>
                    <a:pt x="2646" y="275"/>
                  </a:cubicBezTo>
                  <a:cubicBezTo>
                    <a:pt x="2609" y="360"/>
                    <a:pt x="2627" y="464"/>
                    <a:pt x="2684" y="530"/>
                  </a:cubicBezTo>
                  <a:cubicBezTo>
                    <a:pt x="2760" y="634"/>
                    <a:pt x="2817" y="738"/>
                    <a:pt x="2750" y="851"/>
                  </a:cubicBezTo>
                  <a:cubicBezTo>
                    <a:pt x="2864" y="974"/>
                    <a:pt x="2958" y="1078"/>
                    <a:pt x="3053" y="1182"/>
                  </a:cubicBezTo>
                  <a:cubicBezTo>
                    <a:pt x="3100" y="1239"/>
                    <a:pt x="3147" y="1305"/>
                    <a:pt x="3195" y="1362"/>
                  </a:cubicBezTo>
                  <a:cubicBezTo>
                    <a:pt x="3270" y="1485"/>
                    <a:pt x="3261" y="1503"/>
                    <a:pt x="3119" y="1598"/>
                  </a:cubicBezTo>
                  <a:cubicBezTo>
                    <a:pt x="3119" y="1683"/>
                    <a:pt x="3185" y="1730"/>
                    <a:pt x="3223" y="1787"/>
                  </a:cubicBezTo>
                  <a:cubicBezTo>
                    <a:pt x="3270" y="1844"/>
                    <a:pt x="3251" y="1938"/>
                    <a:pt x="3185" y="1985"/>
                  </a:cubicBezTo>
                  <a:cubicBezTo>
                    <a:pt x="3119" y="2014"/>
                    <a:pt x="3072" y="2080"/>
                    <a:pt x="3072" y="2156"/>
                  </a:cubicBezTo>
                  <a:cubicBezTo>
                    <a:pt x="3062" y="2231"/>
                    <a:pt x="3015" y="2297"/>
                    <a:pt x="2949" y="2345"/>
                  </a:cubicBezTo>
                  <a:cubicBezTo>
                    <a:pt x="2854" y="2411"/>
                    <a:pt x="2741" y="2448"/>
                    <a:pt x="2627" y="2458"/>
                  </a:cubicBezTo>
                  <a:cubicBezTo>
                    <a:pt x="2571" y="2458"/>
                    <a:pt x="2514" y="2458"/>
                    <a:pt x="2457" y="2467"/>
                  </a:cubicBezTo>
                  <a:cubicBezTo>
                    <a:pt x="2410" y="2467"/>
                    <a:pt x="2382" y="2505"/>
                    <a:pt x="2382" y="2543"/>
                  </a:cubicBezTo>
                  <a:lnTo>
                    <a:pt x="2382" y="2675"/>
                  </a:lnTo>
                  <a:lnTo>
                    <a:pt x="2382" y="3176"/>
                  </a:lnTo>
                  <a:cubicBezTo>
                    <a:pt x="2391" y="3252"/>
                    <a:pt x="2335" y="3327"/>
                    <a:pt x="2249" y="3337"/>
                  </a:cubicBezTo>
                  <a:cubicBezTo>
                    <a:pt x="2221" y="3346"/>
                    <a:pt x="2193" y="3356"/>
                    <a:pt x="2164" y="3356"/>
                  </a:cubicBezTo>
                  <a:cubicBezTo>
                    <a:pt x="2127" y="3356"/>
                    <a:pt x="2098" y="3337"/>
                    <a:pt x="2079" y="3299"/>
                  </a:cubicBezTo>
                  <a:cubicBezTo>
                    <a:pt x="2070" y="3271"/>
                    <a:pt x="2060" y="3233"/>
                    <a:pt x="2060" y="3195"/>
                  </a:cubicBezTo>
                  <a:lnTo>
                    <a:pt x="2060" y="2864"/>
                  </a:lnTo>
                  <a:cubicBezTo>
                    <a:pt x="2051" y="2827"/>
                    <a:pt x="2051" y="2789"/>
                    <a:pt x="2042" y="2751"/>
                  </a:cubicBezTo>
                  <a:cubicBezTo>
                    <a:pt x="2032" y="2713"/>
                    <a:pt x="1919" y="2666"/>
                    <a:pt x="1890" y="2704"/>
                  </a:cubicBezTo>
                  <a:cubicBezTo>
                    <a:pt x="1758" y="2845"/>
                    <a:pt x="1569" y="2845"/>
                    <a:pt x="1389" y="2893"/>
                  </a:cubicBezTo>
                  <a:cubicBezTo>
                    <a:pt x="1352" y="2902"/>
                    <a:pt x="1314" y="2912"/>
                    <a:pt x="1295" y="2921"/>
                  </a:cubicBezTo>
                  <a:cubicBezTo>
                    <a:pt x="1248" y="2949"/>
                    <a:pt x="1229" y="2997"/>
                    <a:pt x="1229" y="3053"/>
                  </a:cubicBezTo>
                  <a:cubicBezTo>
                    <a:pt x="1229" y="3119"/>
                    <a:pt x="1219" y="3195"/>
                    <a:pt x="1210" y="3271"/>
                  </a:cubicBezTo>
                  <a:cubicBezTo>
                    <a:pt x="1200" y="3308"/>
                    <a:pt x="1163" y="3337"/>
                    <a:pt x="1125" y="3337"/>
                  </a:cubicBezTo>
                  <a:cubicBezTo>
                    <a:pt x="1087" y="3327"/>
                    <a:pt x="1059" y="3299"/>
                    <a:pt x="1049" y="3271"/>
                  </a:cubicBezTo>
                  <a:cubicBezTo>
                    <a:pt x="1040" y="3233"/>
                    <a:pt x="1030" y="3195"/>
                    <a:pt x="1030" y="3157"/>
                  </a:cubicBezTo>
                  <a:cubicBezTo>
                    <a:pt x="1030" y="3082"/>
                    <a:pt x="1021" y="3016"/>
                    <a:pt x="1021" y="2959"/>
                  </a:cubicBezTo>
                  <a:cubicBezTo>
                    <a:pt x="993" y="2893"/>
                    <a:pt x="945" y="2874"/>
                    <a:pt x="907" y="2845"/>
                  </a:cubicBezTo>
                  <a:cubicBezTo>
                    <a:pt x="832" y="2789"/>
                    <a:pt x="737" y="2779"/>
                    <a:pt x="662" y="2808"/>
                  </a:cubicBezTo>
                  <a:cubicBezTo>
                    <a:pt x="633" y="2827"/>
                    <a:pt x="605" y="2836"/>
                    <a:pt x="577" y="2836"/>
                  </a:cubicBezTo>
                  <a:cubicBezTo>
                    <a:pt x="529" y="2845"/>
                    <a:pt x="482" y="2827"/>
                    <a:pt x="454" y="2789"/>
                  </a:cubicBezTo>
                  <a:cubicBezTo>
                    <a:pt x="388" y="2704"/>
                    <a:pt x="359" y="2600"/>
                    <a:pt x="369" y="2505"/>
                  </a:cubicBezTo>
                  <a:lnTo>
                    <a:pt x="577" y="2704"/>
                  </a:lnTo>
                  <a:cubicBezTo>
                    <a:pt x="586" y="2666"/>
                    <a:pt x="596" y="2637"/>
                    <a:pt x="605" y="2609"/>
                  </a:cubicBezTo>
                  <a:cubicBezTo>
                    <a:pt x="633" y="2534"/>
                    <a:pt x="681" y="2524"/>
                    <a:pt x="718" y="2581"/>
                  </a:cubicBezTo>
                  <a:cubicBezTo>
                    <a:pt x="775" y="2637"/>
                    <a:pt x="851" y="2666"/>
                    <a:pt x="926" y="2666"/>
                  </a:cubicBezTo>
                  <a:cubicBezTo>
                    <a:pt x="983" y="2675"/>
                    <a:pt x="1030" y="2628"/>
                    <a:pt x="1040" y="2571"/>
                  </a:cubicBezTo>
                  <a:lnTo>
                    <a:pt x="1040" y="2467"/>
                  </a:lnTo>
                  <a:cubicBezTo>
                    <a:pt x="1040" y="2430"/>
                    <a:pt x="1115" y="2411"/>
                    <a:pt x="1144" y="2439"/>
                  </a:cubicBezTo>
                  <a:cubicBezTo>
                    <a:pt x="1163" y="2467"/>
                    <a:pt x="1191" y="2477"/>
                    <a:pt x="1191" y="2496"/>
                  </a:cubicBezTo>
                  <a:cubicBezTo>
                    <a:pt x="1210" y="2600"/>
                    <a:pt x="1285" y="2685"/>
                    <a:pt x="1380" y="2723"/>
                  </a:cubicBezTo>
                  <a:cubicBezTo>
                    <a:pt x="1399" y="2723"/>
                    <a:pt x="1418" y="2723"/>
                    <a:pt x="1437" y="2723"/>
                  </a:cubicBezTo>
                  <a:cubicBezTo>
                    <a:pt x="1493" y="2704"/>
                    <a:pt x="1512" y="2694"/>
                    <a:pt x="1493" y="2647"/>
                  </a:cubicBezTo>
                  <a:cubicBezTo>
                    <a:pt x="1484" y="2628"/>
                    <a:pt x="1475" y="2619"/>
                    <a:pt x="1465" y="2600"/>
                  </a:cubicBezTo>
                  <a:cubicBezTo>
                    <a:pt x="1446" y="2543"/>
                    <a:pt x="1465" y="2524"/>
                    <a:pt x="1531" y="2515"/>
                  </a:cubicBezTo>
                  <a:lnTo>
                    <a:pt x="1654" y="2515"/>
                  </a:lnTo>
                  <a:cubicBezTo>
                    <a:pt x="1645" y="2486"/>
                    <a:pt x="1654" y="2448"/>
                    <a:pt x="1664" y="2411"/>
                  </a:cubicBezTo>
                  <a:cubicBezTo>
                    <a:pt x="1692" y="2354"/>
                    <a:pt x="1692" y="2288"/>
                    <a:pt x="1664" y="2231"/>
                  </a:cubicBezTo>
                  <a:cubicBezTo>
                    <a:pt x="1616" y="2165"/>
                    <a:pt x="1626" y="2080"/>
                    <a:pt x="1682" y="2023"/>
                  </a:cubicBezTo>
                  <a:cubicBezTo>
                    <a:pt x="1720" y="1967"/>
                    <a:pt x="1758" y="1910"/>
                    <a:pt x="1805" y="1863"/>
                  </a:cubicBezTo>
                  <a:cubicBezTo>
                    <a:pt x="1786" y="1825"/>
                    <a:pt x="1758" y="1777"/>
                    <a:pt x="1739" y="1740"/>
                  </a:cubicBezTo>
                  <a:cubicBezTo>
                    <a:pt x="1664" y="1655"/>
                    <a:pt x="1597" y="1570"/>
                    <a:pt x="1522" y="1475"/>
                  </a:cubicBezTo>
                  <a:cubicBezTo>
                    <a:pt x="1493" y="1447"/>
                    <a:pt x="1465" y="1399"/>
                    <a:pt x="1446" y="1362"/>
                  </a:cubicBezTo>
                  <a:cubicBezTo>
                    <a:pt x="1437" y="1324"/>
                    <a:pt x="1437" y="1286"/>
                    <a:pt x="1446" y="1258"/>
                  </a:cubicBezTo>
                  <a:cubicBezTo>
                    <a:pt x="1484" y="1201"/>
                    <a:pt x="1522" y="1144"/>
                    <a:pt x="1569" y="1097"/>
                  </a:cubicBezTo>
                  <a:cubicBezTo>
                    <a:pt x="1597" y="1040"/>
                    <a:pt x="1569" y="955"/>
                    <a:pt x="1503" y="946"/>
                  </a:cubicBezTo>
                  <a:cubicBezTo>
                    <a:pt x="1437" y="927"/>
                    <a:pt x="1371" y="917"/>
                    <a:pt x="1304" y="917"/>
                  </a:cubicBezTo>
                  <a:cubicBezTo>
                    <a:pt x="1219" y="917"/>
                    <a:pt x="1153" y="870"/>
                    <a:pt x="1115" y="804"/>
                  </a:cubicBezTo>
                  <a:cubicBezTo>
                    <a:pt x="1078" y="728"/>
                    <a:pt x="1030" y="662"/>
                    <a:pt x="993" y="587"/>
                  </a:cubicBezTo>
                  <a:cubicBezTo>
                    <a:pt x="955" y="596"/>
                    <a:pt x="936" y="634"/>
                    <a:pt x="926" y="662"/>
                  </a:cubicBezTo>
                  <a:cubicBezTo>
                    <a:pt x="907" y="710"/>
                    <a:pt x="870" y="738"/>
                    <a:pt x="822" y="747"/>
                  </a:cubicBezTo>
                  <a:cubicBezTo>
                    <a:pt x="643" y="814"/>
                    <a:pt x="605" y="899"/>
                    <a:pt x="652" y="1069"/>
                  </a:cubicBezTo>
                  <a:cubicBezTo>
                    <a:pt x="662" y="1097"/>
                    <a:pt x="681" y="1116"/>
                    <a:pt x="681" y="1144"/>
                  </a:cubicBezTo>
                  <a:cubicBezTo>
                    <a:pt x="690" y="1173"/>
                    <a:pt x="643" y="1220"/>
                    <a:pt x="614" y="1210"/>
                  </a:cubicBezTo>
                  <a:cubicBezTo>
                    <a:pt x="577" y="1201"/>
                    <a:pt x="548" y="1173"/>
                    <a:pt x="511" y="1154"/>
                  </a:cubicBezTo>
                  <a:cubicBezTo>
                    <a:pt x="454" y="1125"/>
                    <a:pt x="416" y="1135"/>
                    <a:pt x="407" y="1201"/>
                  </a:cubicBezTo>
                  <a:cubicBezTo>
                    <a:pt x="397" y="1277"/>
                    <a:pt x="369" y="1333"/>
                    <a:pt x="274" y="1352"/>
                  </a:cubicBezTo>
                  <a:cubicBezTo>
                    <a:pt x="180" y="1371"/>
                    <a:pt x="161" y="1447"/>
                    <a:pt x="161" y="1522"/>
                  </a:cubicBezTo>
                  <a:cubicBezTo>
                    <a:pt x="142" y="1579"/>
                    <a:pt x="180" y="1636"/>
                    <a:pt x="246" y="1645"/>
                  </a:cubicBezTo>
                  <a:cubicBezTo>
                    <a:pt x="293" y="1655"/>
                    <a:pt x="340" y="1664"/>
                    <a:pt x="388" y="1674"/>
                  </a:cubicBezTo>
                  <a:cubicBezTo>
                    <a:pt x="416" y="1692"/>
                    <a:pt x="435" y="1730"/>
                    <a:pt x="435" y="1768"/>
                  </a:cubicBezTo>
                  <a:cubicBezTo>
                    <a:pt x="407" y="1825"/>
                    <a:pt x="378" y="1891"/>
                    <a:pt x="350" y="1948"/>
                  </a:cubicBezTo>
                  <a:cubicBezTo>
                    <a:pt x="284" y="2042"/>
                    <a:pt x="255" y="2165"/>
                    <a:pt x="246" y="2278"/>
                  </a:cubicBezTo>
                  <a:cubicBezTo>
                    <a:pt x="350" y="2326"/>
                    <a:pt x="388" y="2382"/>
                    <a:pt x="369" y="2486"/>
                  </a:cubicBezTo>
                  <a:cubicBezTo>
                    <a:pt x="369" y="2486"/>
                    <a:pt x="369" y="2496"/>
                    <a:pt x="369" y="2505"/>
                  </a:cubicBezTo>
                  <a:close/>
                  <a:moveTo>
                    <a:pt x="1597" y="1305"/>
                  </a:moveTo>
                  <a:cubicBezTo>
                    <a:pt x="1664" y="1428"/>
                    <a:pt x="1739" y="1532"/>
                    <a:pt x="1834" y="1626"/>
                  </a:cubicBezTo>
                  <a:cubicBezTo>
                    <a:pt x="1919" y="1721"/>
                    <a:pt x="1975" y="1825"/>
                    <a:pt x="2004" y="1948"/>
                  </a:cubicBezTo>
                  <a:cubicBezTo>
                    <a:pt x="2042" y="2014"/>
                    <a:pt x="2013" y="2099"/>
                    <a:pt x="1947" y="2146"/>
                  </a:cubicBezTo>
                  <a:cubicBezTo>
                    <a:pt x="1871" y="2184"/>
                    <a:pt x="1834" y="2269"/>
                    <a:pt x="1843" y="2354"/>
                  </a:cubicBezTo>
                  <a:cubicBezTo>
                    <a:pt x="1843" y="2477"/>
                    <a:pt x="1862" y="2543"/>
                    <a:pt x="2032" y="2505"/>
                  </a:cubicBezTo>
                  <a:cubicBezTo>
                    <a:pt x="2070" y="2505"/>
                    <a:pt x="2108" y="2505"/>
                    <a:pt x="2146" y="2505"/>
                  </a:cubicBezTo>
                  <a:cubicBezTo>
                    <a:pt x="2212" y="2505"/>
                    <a:pt x="2231" y="2467"/>
                    <a:pt x="2202" y="2411"/>
                  </a:cubicBezTo>
                  <a:cubicBezTo>
                    <a:pt x="2183" y="2363"/>
                    <a:pt x="2146" y="2335"/>
                    <a:pt x="2146" y="2297"/>
                  </a:cubicBezTo>
                  <a:cubicBezTo>
                    <a:pt x="2146" y="2118"/>
                    <a:pt x="2164" y="1938"/>
                    <a:pt x="2316" y="1815"/>
                  </a:cubicBezTo>
                  <a:cubicBezTo>
                    <a:pt x="2335" y="1806"/>
                    <a:pt x="2353" y="1806"/>
                    <a:pt x="2372" y="1815"/>
                  </a:cubicBezTo>
                  <a:cubicBezTo>
                    <a:pt x="2382" y="1825"/>
                    <a:pt x="2391" y="1844"/>
                    <a:pt x="2401" y="1863"/>
                  </a:cubicBezTo>
                  <a:cubicBezTo>
                    <a:pt x="2401" y="1881"/>
                    <a:pt x="2401" y="1900"/>
                    <a:pt x="2391" y="1919"/>
                  </a:cubicBezTo>
                  <a:cubicBezTo>
                    <a:pt x="2306" y="2023"/>
                    <a:pt x="2344" y="2146"/>
                    <a:pt x="2335" y="2259"/>
                  </a:cubicBezTo>
                  <a:cubicBezTo>
                    <a:pt x="2335" y="2278"/>
                    <a:pt x="2353" y="2316"/>
                    <a:pt x="2382" y="2316"/>
                  </a:cubicBezTo>
                  <a:cubicBezTo>
                    <a:pt x="2524" y="2363"/>
                    <a:pt x="2684" y="2345"/>
                    <a:pt x="2826" y="2278"/>
                  </a:cubicBezTo>
                  <a:cubicBezTo>
                    <a:pt x="2883" y="2241"/>
                    <a:pt x="2930" y="2184"/>
                    <a:pt x="2939" y="2127"/>
                  </a:cubicBezTo>
                  <a:cubicBezTo>
                    <a:pt x="2958" y="1976"/>
                    <a:pt x="2958" y="1976"/>
                    <a:pt x="3081" y="1863"/>
                  </a:cubicBezTo>
                  <a:cubicBezTo>
                    <a:pt x="3043" y="1796"/>
                    <a:pt x="3006" y="1740"/>
                    <a:pt x="2958" y="1674"/>
                  </a:cubicBezTo>
                  <a:cubicBezTo>
                    <a:pt x="2930" y="1617"/>
                    <a:pt x="2930" y="1541"/>
                    <a:pt x="2977" y="1494"/>
                  </a:cubicBezTo>
                  <a:cubicBezTo>
                    <a:pt x="2996" y="1466"/>
                    <a:pt x="3043" y="1456"/>
                    <a:pt x="3034" y="1390"/>
                  </a:cubicBezTo>
                  <a:cubicBezTo>
                    <a:pt x="3015" y="1371"/>
                    <a:pt x="2996" y="1343"/>
                    <a:pt x="2977" y="1314"/>
                  </a:cubicBezTo>
                  <a:cubicBezTo>
                    <a:pt x="2873" y="1182"/>
                    <a:pt x="2769" y="1069"/>
                    <a:pt x="2646" y="965"/>
                  </a:cubicBezTo>
                  <a:cubicBezTo>
                    <a:pt x="2590" y="927"/>
                    <a:pt x="2580" y="861"/>
                    <a:pt x="2618" y="814"/>
                  </a:cubicBezTo>
                  <a:cubicBezTo>
                    <a:pt x="2627" y="795"/>
                    <a:pt x="2637" y="766"/>
                    <a:pt x="2637" y="738"/>
                  </a:cubicBezTo>
                  <a:cubicBezTo>
                    <a:pt x="2618" y="710"/>
                    <a:pt x="2599" y="672"/>
                    <a:pt x="2580" y="643"/>
                  </a:cubicBezTo>
                  <a:cubicBezTo>
                    <a:pt x="2476" y="539"/>
                    <a:pt x="2448" y="388"/>
                    <a:pt x="2486" y="256"/>
                  </a:cubicBezTo>
                  <a:cubicBezTo>
                    <a:pt x="2495" y="218"/>
                    <a:pt x="2486" y="171"/>
                    <a:pt x="2448" y="143"/>
                  </a:cubicBezTo>
                  <a:cubicBezTo>
                    <a:pt x="2391" y="143"/>
                    <a:pt x="2344" y="143"/>
                    <a:pt x="2287" y="143"/>
                  </a:cubicBezTo>
                  <a:cubicBezTo>
                    <a:pt x="2127" y="180"/>
                    <a:pt x="1966" y="199"/>
                    <a:pt x="1796" y="199"/>
                  </a:cubicBezTo>
                  <a:cubicBezTo>
                    <a:pt x="1758" y="209"/>
                    <a:pt x="1720" y="218"/>
                    <a:pt x="1692" y="237"/>
                  </a:cubicBezTo>
                  <a:cubicBezTo>
                    <a:pt x="1597" y="313"/>
                    <a:pt x="1531" y="398"/>
                    <a:pt x="1493" y="511"/>
                  </a:cubicBezTo>
                  <a:cubicBezTo>
                    <a:pt x="1465" y="587"/>
                    <a:pt x="1541" y="643"/>
                    <a:pt x="1569" y="710"/>
                  </a:cubicBezTo>
                  <a:cubicBezTo>
                    <a:pt x="1597" y="766"/>
                    <a:pt x="1626" y="823"/>
                    <a:pt x="1673" y="870"/>
                  </a:cubicBezTo>
                  <a:cubicBezTo>
                    <a:pt x="1758" y="974"/>
                    <a:pt x="1758" y="1135"/>
                    <a:pt x="1664" y="1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6760475" y="4259600"/>
              <a:ext cx="66425" cy="73025"/>
            </a:xfrm>
            <a:custGeom>
              <a:avLst/>
              <a:gdLst/>
              <a:ahLst/>
              <a:cxnLst/>
              <a:rect l="l" t="t" r="r" b="b"/>
              <a:pathLst>
                <a:path w="2657" h="2921" extrusionOk="0">
                  <a:moveTo>
                    <a:pt x="1097" y="473"/>
                  </a:moveTo>
                  <a:cubicBezTo>
                    <a:pt x="1125" y="425"/>
                    <a:pt x="1144" y="359"/>
                    <a:pt x="1173" y="303"/>
                  </a:cubicBezTo>
                  <a:cubicBezTo>
                    <a:pt x="1220" y="208"/>
                    <a:pt x="1296" y="133"/>
                    <a:pt x="1381" y="76"/>
                  </a:cubicBezTo>
                  <a:cubicBezTo>
                    <a:pt x="1475" y="19"/>
                    <a:pt x="1589" y="0"/>
                    <a:pt x="1692" y="29"/>
                  </a:cubicBezTo>
                  <a:cubicBezTo>
                    <a:pt x="1806" y="66"/>
                    <a:pt x="1929" y="85"/>
                    <a:pt x="2061" y="104"/>
                  </a:cubicBezTo>
                  <a:cubicBezTo>
                    <a:pt x="2089" y="104"/>
                    <a:pt x="2118" y="114"/>
                    <a:pt x="2137" y="133"/>
                  </a:cubicBezTo>
                  <a:cubicBezTo>
                    <a:pt x="2222" y="161"/>
                    <a:pt x="2278" y="236"/>
                    <a:pt x="2288" y="322"/>
                  </a:cubicBezTo>
                  <a:cubicBezTo>
                    <a:pt x="2288" y="359"/>
                    <a:pt x="2288" y="397"/>
                    <a:pt x="2288" y="435"/>
                  </a:cubicBezTo>
                  <a:cubicBezTo>
                    <a:pt x="2278" y="548"/>
                    <a:pt x="2297" y="671"/>
                    <a:pt x="2363" y="775"/>
                  </a:cubicBezTo>
                  <a:cubicBezTo>
                    <a:pt x="2430" y="898"/>
                    <a:pt x="2401" y="1030"/>
                    <a:pt x="2401" y="1172"/>
                  </a:cubicBezTo>
                  <a:cubicBezTo>
                    <a:pt x="2449" y="1248"/>
                    <a:pt x="2505" y="1333"/>
                    <a:pt x="2562" y="1418"/>
                  </a:cubicBezTo>
                  <a:cubicBezTo>
                    <a:pt x="2619" y="1493"/>
                    <a:pt x="2638" y="1588"/>
                    <a:pt x="2638" y="1682"/>
                  </a:cubicBezTo>
                  <a:cubicBezTo>
                    <a:pt x="2656" y="1786"/>
                    <a:pt x="2590" y="1890"/>
                    <a:pt x="2496" y="1928"/>
                  </a:cubicBezTo>
                  <a:cubicBezTo>
                    <a:pt x="2458" y="1947"/>
                    <a:pt x="2430" y="1966"/>
                    <a:pt x="2411" y="1994"/>
                  </a:cubicBezTo>
                  <a:cubicBezTo>
                    <a:pt x="2373" y="2051"/>
                    <a:pt x="2335" y="2098"/>
                    <a:pt x="2288" y="2145"/>
                  </a:cubicBezTo>
                  <a:cubicBezTo>
                    <a:pt x="2241" y="2193"/>
                    <a:pt x="2184" y="2221"/>
                    <a:pt x="2118" y="2259"/>
                  </a:cubicBezTo>
                  <a:cubicBezTo>
                    <a:pt x="2118" y="2353"/>
                    <a:pt x="2108" y="2448"/>
                    <a:pt x="2099" y="2533"/>
                  </a:cubicBezTo>
                  <a:cubicBezTo>
                    <a:pt x="2089" y="2561"/>
                    <a:pt x="2080" y="2590"/>
                    <a:pt x="2061" y="2599"/>
                  </a:cubicBezTo>
                  <a:cubicBezTo>
                    <a:pt x="2052" y="2609"/>
                    <a:pt x="2023" y="2609"/>
                    <a:pt x="2004" y="2609"/>
                  </a:cubicBezTo>
                  <a:cubicBezTo>
                    <a:pt x="1995" y="2609"/>
                    <a:pt x="1985" y="2609"/>
                    <a:pt x="1985" y="2599"/>
                  </a:cubicBezTo>
                  <a:cubicBezTo>
                    <a:pt x="1976" y="2524"/>
                    <a:pt x="1967" y="2448"/>
                    <a:pt x="1967" y="2382"/>
                  </a:cubicBezTo>
                  <a:cubicBezTo>
                    <a:pt x="1938" y="2382"/>
                    <a:pt x="1910" y="2382"/>
                    <a:pt x="1910" y="2391"/>
                  </a:cubicBezTo>
                  <a:cubicBezTo>
                    <a:pt x="1900" y="2476"/>
                    <a:pt x="1891" y="2552"/>
                    <a:pt x="1872" y="2627"/>
                  </a:cubicBezTo>
                  <a:cubicBezTo>
                    <a:pt x="1872" y="2646"/>
                    <a:pt x="1825" y="2665"/>
                    <a:pt x="1806" y="2665"/>
                  </a:cubicBezTo>
                  <a:cubicBezTo>
                    <a:pt x="1778" y="2665"/>
                    <a:pt x="1749" y="2646"/>
                    <a:pt x="1730" y="2627"/>
                  </a:cubicBezTo>
                  <a:cubicBezTo>
                    <a:pt x="1721" y="2618"/>
                    <a:pt x="1711" y="2599"/>
                    <a:pt x="1711" y="2580"/>
                  </a:cubicBezTo>
                  <a:cubicBezTo>
                    <a:pt x="1711" y="2533"/>
                    <a:pt x="1702" y="2486"/>
                    <a:pt x="1711" y="2438"/>
                  </a:cubicBezTo>
                  <a:cubicBezTo>
                    <a:pt x="1711" y="2344"/>
                    <a:pt x="1674" y="2249"/>
                    <a:pt x="1589" y="2193"/>
                  </a:cubicBezTo>
                  <a:cubicBezTo>
                    <a:pt x="1513" y="2212"/>
                    <a:pt x="1494" y="2297"/>
                    <a:pt x="1428" y="2325"/>
                  </a:cubicBezTo>
                  <a:cubicBezTo>
                    <a:pt x="1362" y="2363"/>
                    <a:pt x="1305" y="2372"/>
                    <a:pt x="1239" y="2401"/>
                  </a:cubicBezTo>
                  <a:cubicBezTo>
                    <a:pt x="1201" y="2438"/>
                    <a:pt x="1210" y="2486"/>
                    <a:pt x="1201" y="2524"/>
                  </a:cubicBezTo>
                  <a:cubicBezTo>
                    <a:pt x="1182" y="2627"/>
                    <a:pt x="1163" y="2722"/>
                    <a:pt x="1135" y="2826"/>
                  </a:cubicBezTo>
                  <a:cubicBezTo>
                    <a:pt x="1125" y="2873"/>
                    <a:pt x="1078" y="2920"/>
                    <a:pt x="1040" y="2911"/>
                  </a:cubicBezTo>
                  <a:cubicBezTo>
                    <a:pt x="993" y="2902"/>
                    <a:pt x="955" y="2864"/>
                    <a:pt x="946" y="2816"/>
                  </a:cubicBezTo>
                  <a:cubicBezTo>
                    <a:pt x="927" y="2684"/>
                    <a:pt x="899" y="2561"/>
                    <a:pt x="870" y="2429"/>
                  </a:cubicBezTo>
                  <a:cubicBezTo>
                    <a:pt x="861" y="2363"/>
                    <a:pt x="804" y="2316"/>
                    <a:pt x="728" y="2316"/>
                  </a:cubicBezTo>
                  <a:cubicBezTo>
                    <a:pt x="681" y="2316"/>
                    <a:pt x="634" y="2306"/>
                    <a:pt x="587" y="2306"/>
                  </a:cubicBezTo>
                  <a:cubicBezTo>
                    <a:pt x="539" y="2306"/>
                    <a:pt x="464" y="2306"/>
                    <a:pt x="407" y="2306"/>
                  </a:cubicBezTo>
                  <a:cubicBezTo>
                    <a:pt x="294" y="2316"/>
                    <a:pt x="180" y="2249"/>
                    <a:pt x="124" y="2145"/>
                  </a:cubicBezTo>
                  <a:cubicBezTo>
                    <a:pt x="57" y="2042"/>
                    <a:pt x="20" y="1928"/>
                    <a:pt x="10" y="1805"/>
                  </a:cubicBezTo>
                  <a:cubicBezTo>
                    <a:pt x="1" y="1720"/>
                    <a:pt x="1" y="1626"/>
                    <a:pt x="10" y="1531"/>
                  </a:cubicBezTo>
                  <a:cubicBezTo>
                    <a:pt x="10" y="1475"/>
                    <a:pt x="29" y="1427"/>
                    <a:pt x="57" y="1380"/>
                  </a:cubicBezTo>
                  <a:cubicBezTo>
                    <a:pt x="133" y="1248"/>
                    <a:pt x="228" y="1134"/>
                    <a:pt x="322" y="1021"/>
                  </a:cubicBezTo>
                  <a:cubicBezTo>
                    <a:pt x="398" y="936"/>
                    <a:pt x="464" y="841"/>
                    <a:pt x="521" y="737"/>
                  </a:cubicBezTo>
                  <a:cubicBezTo>
                    <a:pt x="577" y="586"/>
                    <a:pt x="738" y="492"/>
                    <a:pt x="899" y="492"/>
                  </a:cubicBezTo>
                  <a:cubicBezTo>
                    <a:pt x="965" y="501"/>
                    <a:pt x="1031" y="492"/>
                    <a:pt x="1097" y="473"/>
                  </a:cubicBezTo>
                  <a:close/>
                  <a:moveTo>
                    <a:pt x="1399" y="700"/>
                  </a:moveTo>
                  <a:cubicBezTo>
                    <a:pt x="1381" y="690"/>
                    <a:pt x="1352" y="681"/>
                    <a:pt x="1324" y="671"/>
                  </a:cubicBezTo>
                  <a:lnTo>
                    <a:pt x="861" y="671"/>
                  </a:lnTo>
                  <a:cubicBezTo>
                    <a:pt x="776" y="671"/>
                    <a:pt x="691" y="718"/>
                    <a:pt x="653" y="804"/>
                  </a:cubicBezTo>
                  <a:cubicBezTo>
                    <a:pt x="615" y="889"/>
                    <a:pt x="577" y="974"/>
                    <a:pt x="530" y="1049"/>
                  </a:cubicBezTo>
                  <a:cubicBezTo>
                    <a:pt x="492" y="1134"/>
                    <a:pt x="436" y="1257"/>
                    <a:pt x="313" y="1285"/>
                  </a:cubicBezTo>
                  <a:cubicBezTo>
                    <a:pt x="284" y="1295"/>
                    <a:pt x="265" y="1323"/>
                    <a:pt x="247" y="1342"/>
                  </a:cubicBezTo>
                  <a:cubicBezTo>
                    <a:pt x="152" y="1437"/>
                    <a:pt x="114" y="1569"/>
                    <a:pt x="133" y="1701"/>
                  </a:cubicBezTo>
                  <a:cubicBezTo>
                    <a:pt x="133" y="1843"/>
                    <a:pt x="180" y="1994"/>
                    <a:pt x="265" y="2108"/>
                  </a:cubicBezTo>
                  <a:cubicBezTo>
                    <a:pt x="332" y="2183"/>
                    <a:pt x="445" y="2174"/>
                    <a:pt x="483" y="2098"/>
                  </a:cubicBezTo>
                  <a:cubicBezTo>
                    <a:pt x="521" y="2004"/>
                    <a:pt x="558" y="1919"/>
                    <a:pt x="587" y="1834"/>
                  </a:cubicBezTo>
                  <a:cubicBezTo>
                    <a:pt x="615" y="1786"/>
                    <a:pt x="634" y="1730"/>
                    <a:pt x="643" y="1682"/>
                  </a:cubicBezTo>
                  <a:cubicBezTo>
                    <a:pt x="653" y="1626"/>
                    <a:pt x="662" y="1569"/>
                    <a:pt x="662" y="1522"/>
                  </a:cubicBezTo>
                  <a:cubicBezTo>
                    <a:pt x="719" y="1522"/>
                    <a:pt x="766" y="1569"/>
                    <a:pt x="766" y="1626"/>
                  </a:cubicBezTo>
                  <a:cubicBezTo>
                    <a:pt x="766" y="1701"/>
                    <a:pt x="747" y="1777"/>
                    <a:pt x="719" y="1843"/>
                  </a:cubicBezTo>
                  <a:cubicBezTo>
                    <a:pt x="691" y="1919"/>
                    <a:pt x="672" y="1994"/>
                    <a:pt x="653" y="2079"/>
                  </a:cubicBezTo>
                  <a:cubicBezTo>
                    <a:pt x="653" y="2108"/>
                    <a:pt x="662" y="2127"/>
                    <a:pt x="691" y="2145"/>
                  </a:cubicBezTo>
                  <a:cubicBezTo>
                    <a:pt x="710" y="2155"/>
                    <a:pt x="747" y="2155"/>
                    <a:pt x="766" y="2145"/>
                  </a:cubicBezTo>
                  <a:cubicBezTo>
                    <a:pt x="795" y="2127"/>
                    <a:pt x="823" y="2098"/>
                    <a:pt x="851" y="2070"/>
                  </a:cubicBezTo>
                  <a:cubicBezTo>
                    <a:pt x="880" y="2060"/>
                    <a:pt x="899" y="2042"/>
                    <a:pt x="927" y="2032"/>
                  </a:cubicBezTo>
                  <a:cubicBezTo>
                    <a:pt x="927" y="2070"/>
                    <a:pt x="936" y="2098"/>
                    <a:pt x="946" y="2127"/>
                  </a:cubicBezTo>
                  <a:cubicBezTo>
                    <a:pt x="946" y="2136"/>
                    <a:pt x="965" y="2145"/>
                    <a:pt x="984" y="2155"/>
                  </a:cubicBezTo>
                  <a:cubicBezTo>
                    <a:pt x="993" y="2164"/>
                    <a:pt x="1003" y="2145"/>
                    <a:pt x="1003" y="2136"/>
                  </a:cubicBezTo>
                  <a:cubicBezTo>
                    <a:pt x="1012" y="2108"/>
                    <a:pt x="1021" y="2070"/>
                    <a:pt x="1031" y="2032"/>
                  </a:cubicBezTo>
                  <a:cubicBezTo>
                    <a:pt x="1040" y="2013"/>
                    <a:pt x="1059" y="1994"/>
                    <a:pt x="1088" y="1985"/>
                  </a:cubicBezTo>
                  <a:cubicBezTo>
                    <a:pt x="1116" y="1975"/>
                    <a:pt x="1144" y="1985"/>
                    <a:pt x="1163" y="2004"/>
                  </a:cubicBezTo>
                  <a:cubicBezTo>
                    <a:pt x="1201" y="2060"/>
                    <a:pt x="1239" y="2127"/>
                    <a:pt x="1277" y="2193"/>
                  </a:cubicBezTo>
                  <a:cubicBezTo>
                    <a:pt x="1333" y="2193"/>
                    <a:pt x="1362" y="2155"/>
                    <a:pt x="1390" y="2117"/>
                  </a:cubicBezTo>
                  <a:cubicBezTo>
                    <a:pt x="1428" y="2060"/>
                    <a:pt x="1475" y="2013"/>
                    <a:pt x="1541" y="1994"/>
                  </a:cubicBezTo>
                  <a:cubicBezTo>
                    <a:pt x="1645" y="1966"/>
                    <a:pt x="1711" y="1871"/>
                    <a:pt x="1711" y="1767"/>
                  </a:cubicBezTo>
                  <a:cubicBezTo>
                    <a:pt x="1721" y="1664"/>
                    <a:pt x="1721" y="1560"/>
                    <a:pt x="1711" y="1465"/>
                  </a:cubicBezTo>
                  <a:cubicBezTo>
                    <a:pt x="1711" y="1408"/>
                    <a:pt x="1692" y="1352"/>
                    <a:pt x="1645" y="1314"/>
                  </a:cubicBezTo>
                  <a:cubicBezTo>
                    <a:pt x="1598" y="1276"/>
                    <a:pt x="1560" y="1229"/>
                    <a:pt x="1522" y="1191"/>
                  </a:cubicBezTo>
                  <a:cubicBezTo>
                    <a:pt x="1475" y="1144"/>
                    <a:pt x="1437" y="1078"/>
                    <a:pt x="1437" y="1002"/>
                  </a:cubicBezTo>
                  <a:cubicBezTo>
                    <a:pt x="1447" y="898"/>
                    <a:pt x="1437" y="794"/>
                    <a:pt x="1399" y="700"/>
                  </a:cubicBezTo>
                  <a:close/>
                  <a:moveTo>
                    <a:pt x="2023" y="2013"/>
                  </a:moveTo>
                  <a:cubicBezTo>
                    <a:pt x="2118" y="2060"/>
                    <a:pt x="2193" y="2060"/>
                    <a:pt x="2231" y="1975"/>
                  </a:cubicBezTo>
                  <a:cubicBezTo>
                    <a:pt x="2269" y="1881"/>
                    <a:pt x="2335" y="1815"/>
                    <a:pt x="2420" y="1777"/>
                  </a:cubicBezTo>
                  <a:cubicBezTo>
                    <a:pt x="2486" y="1749"/>
                    <a:pt x="2486" y="1692"/>
                    <a:pt x="2486" y="1635"/>
                  </a:cubicBezTo>
                  <a:cubicBezTo>
                    <a:pt x="2467" y="1531"/>
                    <a:pt x="2420" y="1437"/>
                    <a:pt x="2354" y="1361"/>
                  </a:cubicBezTo>
                  <a:cubicBezTo>
                    <a:pt x="2316" y="1314"/>
                    <a:pt x="2259" y="1267"/>
                    <a:pt x="2222" y="1219"/>
                  </a:cubicBezTo>
                  <a:cubicBezTo>
                    <a:pt x="2193" y="1191"/>
                    <a:pt x="2193" y="1144"/>
                    <a:pt x="2212" y="1115"/>
                  </a:cubicBezTo>
                  <a:cubicBezTo>
                    <a:pt x="2269" y="1040"/>
                    <a:pt x="2278" y="936"/>
                    <a:pt x="2241" y="851"/>
                  </a:cubicBezTo>
                  <a:cubicBezTo>
                    <a:pt x="2174" y="718"/>
                    <a:pt x="2137" y="577"/>
                    <a:pt x="2156" y="425"/>
                  </a:cubicBezTo>
                  <a:cubicBezTo>
                    <a:pt x="2156" y="388"/>
                    <a:pt x="2146" y="350"/>
                    <a:pt x="2137" y="322"/>
                  </a:cubicBezTo>
                  <a:cubicBezTo>
                    <a:pt x="2118" y="284"/>
                    <a:pt x="2089" y="255"/>
                    <a:pt x="2061" y="236"/>
                  </a:cubicBezTo>
                  <a:cubicBezTo>
                    <a:pt x="2023" y="227"/>
                    <a:pt x="1985" y="218"/>
                    <a:pt x="1948" y="218"/>
                  </a:cubicBezTo>
                  <a:cubicBezTo>
                    <a:pt x="1844" y="236"/>
                    <a:pt x="1740" y="218"/>
                    <a:pt x="1645" y="170"/>
                  </a:cubicBezTo>
                  <a:cubicBezTo>
                    <a:pt x="1579" y="142"/>
                    <a:pt x="1503" y="151"/>
                    <a:pt x="1447" y="199"/>
                  </a:cubicBezTo>
                  <a:cubicBezTo>
                    <a:pt x="1352" y="255"/>
                    <a:pt x="1286" y="350"/>
                    <a:pt x="1267" y="463"/>
                  </a:cubicBezTo>
                  <a:cubicBezTo>
                    <a:pt x="1324" y="520"/>
                    <a:pt x="1390" y="492"/>
                    <a:pt x="1456" y="511"/>
                  </a:cubicBezTo>
                  <a:cubicBezTo>
                    <a:pt x="1532" y="520"/>
                    <a:pt x="1589" y="586"/>
                    <a:pt x="1598" y="662"/>
                  </a:cubicBezTo>
                  <a:lnTo>
                    <a:pt x="1598" y="747"/>
                  </a:lnTo>
                  <a:cubicBezTo>
                    <a:pt x="1598" y="1087"/>
                    <a:pt x="1560" y="1011"/>
                    <a:pt x="1787" y="1229"/>
                  </a:cubicBezTo>
                  <a:lnTo>
                    <a:pt x="1806" y="1248"/>
                  </a:lnTo>
                  <a:cubicBezTo>
                    <a:pt x="1853" y="1295"/>
                    <a:pt x="1881" y="1361"/>
                    <a:pt x="1881" y="1427"/>
                  </a:cubicBezTo>
                  <a:cubicBezTo>
                    <a:pt x="1900" y="1588"/>
                    <a:pt x="1891" y="1758"/>
                    <a:pt x="1853" y="1919"/>
                  </a:cubicBezTo>
                  <a:cubicBezTo>
                    <a:pt x="1844" y="1994"/>
                    <a:pt x="1863" y="2070"/>
                    <a:pt x="1910" y="2127"/>
                  </a:cubicBezTo>
                  <a:lnTo>
                    <a:pt x="1938" y="2127"/>
                  </a:lnTo>
                  <a:cubicBezTo>
                    <a:pt x="1948" y="2127"/>
                    <a:pt x="1957" y="2117"/>
                    <a:pt x="1957" y="2108"/>
                  </a:cubicBezTo>
                  <a:cubicBezTo>
                    <a:pt x="1967" y="2098"/>
                    <a:pt x="1995" y="2070"/>
                    <a:pt x="2023" y="20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6"/>
            <p:cNvSpPr/>
            <p:nvPr/>
          </p:nvSpPr>
          <p:spPr>
            <a:xfrm>
              <a:off x="6634800" y="4247775"/>
              <a:ext cx="52925" cy="45400"/>
            </a:xfrm>
            <a:custGeom>
              <a:avLst/>
              <a:gdLst/>
              <a:ahLst/>
              <a:cxnLst/>
              <a:rect l="l" t="t" r="r" b="b"/>
              <a:pathLst>
                <a:path w="2117" h="1816" extrusionOk="0">
                  <a:moveTo>
                    <a:pt x="274" y="880"/>
                  </a:moveTo>
                  <a:cubicBezTo>
                    <a:pt x="227" y="766"/>
                    <a:pt x="199" y="634"/>
                    <a:pt x="217" y="511"/>
                  </a:cubicBezTo>
                  <a:cubicBezTo>
                    <a:pt x="217" y="426"/>
                    <a:pt x="265" y="341"/>
                    <a:pt x="321" y="294"/>
                  </a:cubicBezTo>
                  <a:cubicBezTo>
                    <a:pt x="454" y="171"/>
                    <a:pt x="605" y="86"/>
                    <a:pt x="784" y="57"/>
                  </a:cubicBezTo>
                  <a:cubicBezTo>
                    <a:pt x="832" y="57"/>
                    <a:pt x="870" y="38"/>
                    <a:pt x="926" y="29"/>
                  </a:cubicBezTo>
                  <a:cubicBezTo>
                    <a:pt x="1040" y="1"/>
                    <a:pt x="1153" y="20"/>
                    <a:pt x="1266" y="67"/>
                  </a:cubicBezTo>
                  <a:cubicBezTo>
                    <a:pt x="1285" y="76"/>
                    <a:pt x="1314" y="86"/>
                    <a:pt x="1342" y="95"/>
                  </a:cubicBezTo>
                  <a:cubicBezTo>
                    <a:pt x="1531" y="152"/>
                    <a:pt x="1682" y="284"/>
                    <a:pt x="1748" y="464"/>
                  </a:cubicBezTo>
                  <a:cubicBezTo>
                    <a:pt x="1758" y="492"/>
                    <a:pt x="1777" y="520"/>
                    <a:pt x="1786" y="549"/>
                  </a:cubicBezTo>
                  <a:lnTo>
                    <a:pt x="2013" y="549"/>
                  </a:lnTo>
                  <a:cubicBezTo>
                    <a:pt x="2070" y="549"/>
                    <a:pt x="2117" y="606"/>
                    <a:pt x="2098" y="662"/>
                  </a:cubicBezTo>
                  <a:cubicBezTo>
                    <a:pt x="2070" y="747"/>
                    <a:pt x="2051" y="842"/>
                    <a:pt x="2041" y="927"/>
                  </a:cubicBezTo>
                  <a:cubicBezTo>
                    <a:pt x="2022" y="1002"/>
                    <a:pt x="1994" y="1069"/>
                    <a:pt x="1947" y="1125"/>
                  </a:cubicBezTo>
                  <a:cubicBezTo>
                    <a:pt x="1947" y="1163"/>
                    <a:pt x="1994" y="1182"/>
                    <a:pt x="2013" y="1210"/>
                  </a:cubicBezTo>
                  <a:cubicBezTo>
                    <a:pt x="2060" y="1277"/>
                    <a:pt x="2060" y="1314"/>
                    <a:pt x="2013" y="1362"/>
                  </a:cubicBezTo>
                  <a:cubicBezTo>
                    <a:pt x="1966" y="1409"/>
                    <a:pt x="1947" y="1428"/>
                    <a:pt x="1909" y="1456"/>
                  </a:cubicBezTo>
                  <a:cubicBezTo>
                    <a:pt x="1871" y="1494"/>
                    <a:pt x="1824" y="1503"/>
                    <a:pt x="1777" y="1484"/>
                  </a:cubicBezTo>
                  <a:lnTo>
                    <a:pt x="1644" y="1428"/>
                  </a:lnTo>
                  <a:cubicBezTo>
                    <a:pt x="1408" y="1560"/>
                    <a:pt x="1408" y="1560"/>
                    <a:pt x="1030" y="1569"/>
                  </a:cubicBezTo>
                  <a:cubicBezTo>
                    <a:pt x="983" y="1617"/>
                    <a:pt x="936" y="1673"/>
                    <a:pt x="879" y="1721"/>
                  </a:cubicBezTo>
                  <a:cubicBezTo>
                    <a:pt x="851" y="1749"/>
                    <a:pt x="822" y="1768"/>
                    <a:pt x="784" y="1787"/>
                  </a:cubicBezTo>
                  <a:cubicBezTo>
                    <a:pt x="728" y="1815"/>
                    <a:pt x="662" y="1796"/>
                    <a:pt x="643" y="1730"/>
                  </a:cubicBezTo>
                  <a:cubicBezTo>
                    <a:pt x="633" y="1711"/>
                    <a:pt x="633" y="1683"/>
                    <a:pt x="624" y="1664"/>
                  </a:cubicBezTo>
                  <a:cubicBezTo>
                    <a:pt x="577" y="1626"/>
                    <a:pt x="548" y="1664"/>
                    <a:pt x="520" y="1664"/>
                  </a:cubicBezTo>
                  <a:cubicBezTo>
                    <a:pt x="397" y="1692"/>
                    <a:pt x="388" y="1683"/>
                    <a:pt x="331" y="1560"/>
                  </a:cubicBezTo>
                  <a:cubicBezTo>
                    <a:pt x="331" y="1551"/>
                    <a:pt x="321" y="1541"/>
                    <a:pt x="321" y="1532"/>
                  </a:cubicBezTo>
                  <a:cubicBezTo>
                    <a:pt x="293" y="1532"/>
                    <a:pt x="265" y="1532"/>
                    <a:pt x="227" y="1532"/>
                  </a:cubicBezTo>
                  <a:cubicBezTo>
                    <a:pt x="151" y="1522"/>
                    <a:pt x="113" y="1494"/>
                    <a:pt x="113" y="1437"/>
                  </a:cubicBezTo>
                  <a:cubicBezTo>
                    <a:pt x="113" y="1409"/>
                    <a:pt x="113" y="1380"/>
                    <a:pt x="113" y="1352"/>
                  </a:cubicBezTo>
                  <a:cubicBezTo>
                    <a:pt x="123" y="1267"/>
                    <a:pt x="95" y="1173"/>
                    <a:pt x="28" y="1097"/>
                  </a:cubicBezTo>
                  <a:cubicBezTo>
                    <a:pt x="19" y="1078"/>
                    <a:pt x="9" y="1050"/>
                    <a:pt x="0" y="1021"/>
                  </a:cubicBezTo>
                  <a:cubicBezTo>
                    <a:pt x="0" y="984"/>
                    <a:pt x="19" y="955"/>
                    <a:pt x="57" y="936"/>
                  </a:cubicBezTo>
                  <a:cubicBezTo>
                    <a:pt x="113" y="927"/>
                    <a:pt x="189" y="908"/>
                    <a:pt x="274" y="880"/>
                  </a:cubicBezTo>
                  <a:close/>
                  <a:moveTo>
                    <a:pt x="1418" y="1059"/>
                  </a:moveTo>
                  <a:cubicBezTo>
                    <a:pt x="1418" y="1078"/>
                    <a:pt x="1418" y="1087"/>
                    <a:pt x="1418" y="1106"/>
                  </a:cubicBezTo>
                  <a:cubicBezTo>
                    <a:pt x="1418" y="1135"/>
                    <a:pt x="1437" y="1144"/>
                    <a:pt x="1455" y="1125"/>
                  </a:cubicBezTo>
                  <a:cubicBezTo>
                    <a:pt x="1455" y="1116"/>
                    <a:pt x="1455" y="1106"/>
                    <a:pt x="1455" y="1097"/>
                  </a:cubicBezTo>
                  <a:cubicBezTo>
                    <a:pt x="1446" y="1087"/>
                    <a:pt x="1427" y="1078"/>
                    <a:pt x="1418" y="1059"/>
                  </a:cubicBezTo>
                  <a:cubicBezTo>
                    <a:pt x="1418" y="1059"/>
                    <a:pt x="1408" y="1050"/>
                    <a:pt x="1408" y="1040"/>
                  </a:cubicBezTo>
                  <a:cubicBezTo>
                    <a:pt x="1408" y="1031"/>
                    <a:pt x="1408" y="1021"/>
                    <a:pt x="1399" y="1012"/>
                  </a:cubicBezTo>
                  <a:cubicBezTo>
                    <a:pt x="1370" y="927"/>
                    <a:pt x="1333" y="908"/>
                    <a:pt x="1257" y="946"/>
                  </a:cubicBezTo>
                  <a:cubicBezTo>
                    <a:pt x="1210" y="974"/>
                    <a:pt x="1172" y="1012"/>
                    <a:pt x="1125" y="984"/>
                  </a:cubicBezTo>
                  <a:cubicBezTo>
                    <a:pt x="1059" y="936"/>
                    <a:pt x="1011" y="965"/>
                    <a:pt x="945" y="993"/>
                  </a:cubicBezTo>
                  <a:cubicBezTo>
                    <a:pt x="803" y="1078"/>
                    <a:pt x="614" y="974"/>
                    <a:pt x="605" y="813"/>
                  </a:cubicBezTo>
                  <a:cubicBezTo>
                    <a:pt x="595" y="719"/>
                    <a:pt x="624" y="624"/>
                    <a:pt x="699" y="558"/>
                  </a:cubicBezTo>
                  <a:cubicBezTo>
                    <a:pt x="813" y="435"/>
                    <a:pt x="1011" y="473"/>
                    <a:pt x="1068" y="634"/>
                  </a:cubicBezTo>
                  <a:cubicBezTo>
                    <a:pt x="1068" y="643"/>
                    <a:pt x="1068" y="653"/>
                    <a:pt x="1077" y="662"/>
                  </a:cubicBezTo>
                  <a:cubicBezTo>
                    <a:pt x="1096" y="747"/>
                    <a:pt x="1181" y="804"/>
                    <a:pt x="1266" y="785"/>
                  </a:cubicBezTo>
                  <a:cubicBezTo>
                    <a:pt x="1333" y="785"/>
                    <a:pt x="1399" y="795"/>
                    <a:pt x="1465" y="804"/>
                  </a:cubicBezTo>
                  <a:cubicBezTo>
                    <a:pt x="1569" y="728"/>
                    <a:pt x="1597" y="587"/>
                    <a:pt x="1531" y="483"/>
                  </a:cubicBezTo>
                  <a:cubicBezTo>
                    <a:pt x="1474" y="369"/>
                    <a:pt x="1389" y="275"/>
                    <a:pt x="1266" y="227"/>
                  </a:cubicBezTo>
                  <a:cubicBezTo>
                    <a:pt x="1030" y="133"/>
                    <a:pt x="643" y="227"/>
                    <a:pt x="482" y="379"/>
                  </a:cubicBezTo>
                  <a:cubicBezTo>
                    <a:pt x="369" y="464"/>
                    <a:pt x="340" y="615"/>
                    <a:pt x="416" y="728"/>
                  </a:cubicBezTo>
                  <a:cubicBezTo>
                    <a:pt x="548" y="936"/>
                    <a:pt x="680" y="1144"/>
                    <a:pt x="983" y="1144"/>
                  </a:cubicBezTo>
                  <a:cubicBezTo>
                    <a:pt x="992" y="1154"/>
                    <a:pt x="1002" y="1154"/>
                    <a:pt x="1021" y="1144"/>
                  </a:cubicBezTo>
                  <a:cubicBezTo>
                    <a:pt x="1059" y="1116"/>
                    <a:pt x="1106" y="1097"/>
                    <a:pt x="1162" y="1078"/>
                  </a:cubicBezTo>
                  <a:cubicBezTo>
                    <a:pt x="1238" y="1059"/>
                    <a:pt x="1333" y="1059"/>
                    <a:pt x="1418" y="1059"/>
                  </a:cubicBezTo>
                  <a:close/>
                  <a:moveTo>
                    <a:pt x="416" y="1078"/>
                  </a:moveTo>
                  <a:cubicBezTo>
                    <a:pt x="406" y="1154"/>
                    <a:pt x="406" y="1220"/>
                    <a:pt x="340" y="1258"/>
                  </a:cubicBezTo>
                  <a:cubicBezTo>
                    <a:pt x="312" y="1277"/>
                    <a:pt x="284" y="1295"/>
                    <a:pt x="274" y="1314"/>
                  </a:cubicBezTo>
                  <a:cubicBezTo>
                    <a:pt x="265" y="1324"/>
                    <a:pt x="274" y="1343"/>
                    <a:pt x="274" y="1362"/>
                  </a:cubicBezTo>
                  <a:cubicBezTo>
                    <a:pt x="274" y="1362"/>
                    <a:pt x="284" y="1371"/>
                    <a:pt x="293" y="1371"/>
                  </a:cubicBezTo>
                  <a:cubicBezTo>
                    <a:pt x="378" y="1333"/>
                    <a:pt x="463" y="1286"/>
                    <a:pt x="548" y="1248"/>
                  </a:cubicBezTo>
                  <a:cubicBezTo>
                    <a:pt x="558" y="1248"/>
                    <a:pt x="558" y="1239"/>
                    <a:pt x="558" y="1229"/>
                  </a:cubicBezTo>
                  <a:cubicBezTo>
                    <a:pt x="548" y="1154"/>
                    <a:pt x="491" y="1125"/>
                    <a:pt x="416" y="1078"/>
                  </a:cubicBezTo>
                  <a:close/>
                  <a:moveTo>
                    <a:pt x="1389" y="1352"/>
                  </a:moveTo>
                  <a:cubicBezTo>
                    <a:pt x="1370" y="1286"/>
                    <a:pt x="1351" y="1229"/>
                    <a:pt x="1323" y="1173"/>
                  </a:cubicBezTo>
                  <a:cubicBezTo>
                    <a:pt x="1314" y="1154"/>
                    <a:pt x="1285" y="1144"/>
                    <a:pt x="1257" y="1135"/>
                  </a:cubicBezTo>
                  <a:cubicBezTo>
                    <a:pt x="1238" y="1125"/>
                    <a:pt x="1191" y="1154"/>
                    <a:pt x="1200" y="1173"/>
                  </a:cubicBezTo>
                  <a:cubicBezTo>
                    <a:pt x="1229" y="1239"/>
                    <a:pt x="1257" y="1305"/>
                    <a:pt x="1295" y="1371"/>
                  </a:cubicBezTo>
                  <a:cubicBezTo>
                    <a:pt x="1323" y="1409"/>
                    <a:pt x="1361" y="1390"/>
                    <a:pt x="1389" y="1352"/>
                  </a:cubicBezTo>
                  <a:close/>
                  <a:moveTo>
                    <a:pt x="860" y="1541"/>
                  </a:moveTo>
                  <a:cubicBezTo>
                    <a:pt x="945" y="1456"/>
                    <a:pt x="955" y="1437"/>
                    <a:pt x="926" y="1352"/>
                  </a:cubicBezTo>
                  <a:cubicBezTo>
                    <a:pt x="917" y="1314"/>
                    <a:pt x="870" y="1295"/>
                    <a:pt x="841" y="1324"/>
                  </a:cubicBezTo>
                  <a:cubicBezTo>
                    <a:pt x="794" y="1352"/>
                    <a:pt x="766" y="1380"/>
                    <a:pt x="718" y="1409"/>
                  </a:cubicBezTo>
                  <a:cubicBezTo>
                    <a:pt x="775" y="1456"/>
                    <a:pt x="813" y="1494"/>
                    <a:pt x="860" y="1541"/>
                  </a:cubicBezTo>
                  <a:close/>
                  <a:moveTo>
                    <a:pt x="1824" y="946"/>
                  </a:moveTo>
                  <a:cubicBezTo>
                    <a:pt x="1843" y="936"/>
                    <a:pt x="1862" y="927"/>
                    <a:pt x="1871" y="917"/>
                  </a:cubicBezTo>
                  <a:cubicBezTo>
                    <a:pt x="1881" y="851"/>
                    <a:pt x="1890" y="785"/>
                    <a:pt x="1890" y="709"/>
                  </a:cubicBezTo>
                  <a:cubicBezTo>
                    <a:pt x="1881" y="700"/>
                    <a:pt x="1862" y="700"/>
                    <a:pt x="1852" y="700"/>
                  </a:cubicBezTo>
                  <a:cubicBezTo>
                    <a:pt x="1786" y="709"/>
                    <a:pt x="1730" y="766"/>
                    <a:pt x="1720" y="823"/>
                  </a:cubicBezTo>
                  <a:cubicBezTo>
                    <a:pt x="1692" y="889"/>
                    <a:pt x="1748" y="965"/>
                    <a:pt x="1824" y="946"/>
                  </a:cubicBezTo>
                  <a:close/>
                  <a:moveTo>
                    <a:pt x="1786" y="1305"/>
                  </a:moveTo>
                  <a:lnTo>
                    <a:pt x="1796" y="1286"/>
                  </a:lnTo>
                  <a:lnTo>
                    <a:pt x="1786" y="12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6"/>
            <p:cNvSpPr/>
            <p:nvPr/>
          </p:nvSpPr>
          <p:spPr>
            <a:xfrm>
              <a:off x="6810800" y="4081925"/>
              <a:ext cx="121225" cy="63800"/>
            </a:xfrm>
            <a:custGeom>
              <a:avLst/>
              <a:gdLst/>
              <a:ahLst/>
              <a:cxnLst/>
              <a:rect l="l" t="t" r="r" b="b"/>
              <a:pathLst>
                <a:path w="4849" h="2552" extrusionOk="0">
                  <a:moveTo>
                    <a:pt x="1579" y="2127"/>
                  </a:moveTo>
                  <a:cubicBezTo>
                    <a:pt x="1513" y="2155"/>
                    <a:pt x="1494" y="2221"/>
                    <a:pt x="1456" y="2268"/>
                  </a:cubicBezTo>
                  <a:lnTo>
                    <a:pt x="1390" y="2335"/>
                  </a:lnTo>
                  <a:cubicBezTo>
                    <a:pt x="1371" y="2354"/>
                    <a:pt x="1305" y="2335"/>
                    <a:pt x="1296" y="2306"/>
                  </a:cubicBezTo>
                  <a:cubicBezTo>
                    <a:pt x="1248" y="2202"/>
                    <a:pt x="1248" y="2089"/>
                    <a:pt x="1305" y="1985"/>
                  </a:cubicBezTo>
                  <a:cubicBezTo>
                    <a:pt x="1352" y="1890"/>
                    <a:pt x="1399" y="1805"/>
                    <a:pt x="1437" y="1711"/>
                  </a:cubicBezTo>
                  <a:cubicBezTo>
                    <a:pt x="1466" y="1673"/>
                    <a:pt x="1456" y="1616"/>
                    <a:pt x="1418" y="1579"/>
                  </a:cubicBezTo>
                  <a:cubicBezTo>
                    <a:pt x="1343" y="1512"/>
                    <a:pt x="1267" y="1446"/>
                    <a:pt x="1182" y="1371"/>
                  </a:cubicBezTo>
                  <a:cubicBezTo>
                    <a:pt x="1144" y="1352"/>
                    <a:pt x="1088" y="1352"/>
                    <a:pt x="1050" y="1380"/>
                  </a:cubicBezTo>
                  <a:lnTo>
                    <a:pt x="700" y="1787"/>
                  </a:lnTo>
                  <a:cubicBezTo>
                    <a:pt x="681" y="1815"/>
                    <a:pt x="662" y="1834"/>
                    <a:pt x="643" y="1853"/>
                  </a:cubicBezTo>
                  <a:cubicBezTo>
                    <a:pt x="407" y="2061"/>
                    <a:pt x="265" y="2316"/>
                    <a:pt x="86" y="2552"/>
                  </a:cubicBezTo>
                  <a:cubicBezTo>
                    <a:pt x="39" y="2552"/>
                    <a:pt x="1" y="2552"/>
                    <a:pt x="1" y="2505"/>
                  </a:cubicBezTo>
                  <a:cubicBezTo>
                    <a:pt x="1" y="2382"/>
                    <a:pt x="48" y="2268"/>
                    <a:pt x="133" y="2174"/>
                  </a:cubicBezTo>
                  <a:cubicBezTo>
                    <a:pt x="180" y="2127"/>
                    <a:pt x="218" y="2070"/>
                    <a:pt x="265" y="2023"/>
                  </a:cubicBezTo>
                  <a:cubicBezTo>
                    <a:pt x="502" y="1787"/>
                    <a:pt x="710" y="1541"/>
                    <a:pt x="927" y="1295"/>
                  </a:cubicBezTo>
                  <a:cubicBezTo>
                    <a:pt x="1021" y="1182"/>
                    <a:pt x="1182" y="1163"/>
                    <a:pt x="1296" y="1248"/>
                  </a:cubicBezTo>
                  <a:cubicBezTo>
                    <a:pt x="1371" y="1305"/>
                    <a:pt x="1437" y="1371"/>
                    <a:pt x="1503" y="1418"/>
                  </a:cubicBezTo>
                  <a:cubicBezTo>
                    <a:pt x="1570" y="1427"/>
                    <a:pt x="1579" y="1380"/>
                    <a:pt x="1598" y="1352"/>
                  </a:cubicBezTo>
                  <a:cubicBezTo>
                    <a:pt x="1730" y="1163"/>
                    <a:pt x="1853" y="964"/>
                    <a:pt x="2004" y="775"/>
                  </a:cubicBezTo>
                  <a:cubicBezTo>
                    <a:pt x="2099" y="652"/>
                    <a:pt x="2184" y="520"/>
                    <a:pt x="2269" y="378"/>
                  </a:cubicBezTo>
                  <a:cubicBezTo>
                    <a:pt x="2297" y="331"/>
                    <a:pt x="2326" y="284"/>
                    <a:pt x="2354" y="237"/>
                  </a:cubicBezTo>
                  <a:cubicBezTo>
                    <a:pt x="2420" y="95"/>
                    <a:pt x="2562" y="10"/>
                    <a:pt x="2723" y="10"/>
                  </a:cubicBezTo>
                  <a:cubicBezTo>
                    <a:pt x="2760" y="0"/>
                    <a:pt x="2798" y="0"/>
                    <a:pt x="2836" y="10"/>
                  </a:cubicBezTo>
                  <a:cubicBezTo>
                    <a:pt x="2893" y="10"/>
                    <a:pt x="2949" y="38"/>
                    <a:pt x="2978" y="95"/>
                  </a:cubicBezTo>
                  <a:cubicBezTo>
                    <a:pt x="3101" y="322"/>
                    <a:pt x="3223" y="558"/>
                    <a:pt x="3337" y="785"/>
                  </a:cubicBezTo>
                  <a:cubicBezTo>
                    <a:pt x="3365" y="832"/>
                    <a:pt x="3394" y="889"/>
                    <a:pt x="3422" y="945"/>
                  </a:cubicBezTo>
                  <a:lnTo>
                    <a:pt x="3516" y="879"/>
                  </a:lnTo>
                  <a:cubicBezTo>
                    <a:pt x="3601" y="813"/>
                    <a:pt x="3687" y="756"/>
                    <a:pt x="3781" y="700"/>
                  </a:cubicBezTo>
                  <a:cubicBezTo>
                    <a:pt x="3885" y="615"/>
                    <a:pt x="4046" y="662"/>
                    <a:pt x="4083" y="794"/>
                  </a:cubicBezTo>
                  <a:cubicBezTo>
                    <a:pt x="4093" y="823"/>
                    <a:pt x="4102" y="851"/>
                    <a:pt x="4112" y="879"/>
                  </a:cubicBezTo>
                  <a:cubicBezTo>
                    <a:pt x="4263" y="1238"/>
                    <a:pt x="4433" y="1588"/>
                    <a:pt x="4632" y="1928"/>
                  </a:cubicBezTo>
                  <a:cubicBezTo>
                    <a:pt x="4669" y="1938"/>
                    <a:pt x="4726" y="1947"/>
                    <a:pt x="4754" y="1976"/>
                  </a:cubicBezTo>
                  <a:cubicBezTo>
                    <a:pt x="4792" y="2032"/>
                    <a:pt x="4821" y="2089"/>
                    <a:pt x="4849" y="2146"/>
                  </a:cubicBezTo>
                  <a:cubicBezTo>
                    <a:pt x="4849" y="2174"/>
                    <a:pt x="4840" y="2202"/>
                    <a:pt x="4821" y="2221"/>
                  </a:cubicBezTo>
                  <a:cubicBezTo>
                    <a:pt x="4802" y="2240"/>
                    <a:pt x="4773" y="2240"/>
                    <a:pt x="4745" y="2231"/>
                  </a:cubicBezTo>
                  <a:cubicBezTo>
                    <a:pt x="4613" y="2165"/>
                    <a:pt x="4499" y="2061"/>
                    <a:pt x="4424" y="1928"/>
                  </a:cubicBezTo>
                  <a:cubicBezTo>
                    <a:pt x="4263" y="1588"/>
                    <a:pt x="4083" y="1267"/>
                    <a:pt x="3951" y="917"/>
                  </a:cubicBezTo>
                  <a:cubicBezTo>
                    <a:pt x="3932" y="898"/>
                    <a:pt x="3923" y="870"/>
                    <a:pt x="3904" y="851"/>
                  </a:cubicBezTo>
                  <a:cubicBezTo>
                    <a:pt x="3857" y="823"/>
                    <a:pt x="3828" y="851"/>
                    <a:pt x="3800" y="870"/>
                  </a:cubicBezTo>
                  <a:cubicBezTo>
                    <a:pt x="3753" y="889"/>
                    <a:pt x="3715" y="917"/>
                    <a:pt x="3677" y="945"/>
                  </a:cubicBezTo>
                  <a:cubicBezTo>
                    <a:pt x="3526" y="1087"/>
                    <a:pt x="3460" y="1125"/>
                    <a:pt x="3564" y="1380"/>
                  </a:cubicBezTo>
                  <a:cubicBezTo>
                    <a:pt x="3583" y="1437"/>
                    <a:pt x="3611" y="1503"/>
                    <a:pt x="3639" y="1560"/>
                  </a:cubicBezTo>
                  <a:cubicBezTo>
                    <a:pt x="3705" y="1701"/>
                    <a:pt x="3753" y="1853"/>
                    <a:pt x="3800" y="2004"/>
                  </a:cubicBezTo>
                  <a:cubicBezTo>
                    <a:pt x="3819" y="2079"/>
                    <a:pt x="3819" y="2165"/>
                    <a:pt x="3800" y="2250"/>
                  </a:cubicBezTo>
                  <a:cubicBezTo>
                    <a:pt x="3781" y="2259"/>
                    <a:pt x="3762" y="2259"/>
                    <a:pt x="3753" y="2259"/>
                  </a:cubicBezTo>
                  <a:cubicBezTo>
                    <a:pt x="3715" y="2240"/>
                    <a:pt x="3696" y="2212"/>
                    <a:pt x="3677" y="2183"/>
                  </a:cubicBezTo>
                  <a:cubicBezTo>
                    <a:pt x="3649" y="2117"/>
                    <a:pt x="3639" y="2051"/>
                    <a:pt x="3620" y="1994"/>
                  </a:cubicBezTo>
                  <a:cubicBezTo>
                    <a:pt x="3583" y="1872"/>
                    <a:pt x="3535" y="1749"/>
                    <a:pt x="3498" y="1626"/>
                  </a:cubicBezTo>
                  <a:cubicBezTo>
                    <a:pt x="3450" y="1503"/>
                    <a:pt x="3375" y="1352"/>
                    <a:pt x="3337" y="1210"/>
                  </a:cubicBezTo>
                  <a:cubicBezTo>
                    <a:pt x="3233" y="860"/>
                    <a:pt x="3044" y="530"/>
                    <a:pt x="2864" y="199"/>
                  </a:cubicBezTo>
                  <a:cubicBezTo>
                    <a:pt x="2836" y="152"/>
                    <a:pt x="2770" y="123"/>
                    <a:pt x="2713" y="133"/>
                  </a:cubicBezTo>
                  <a:cubicBezTo>
                    <a:pt x="2666" y="133"/>
                    <a:pt x="2619" y="152"/>
                    <a:pt x="2581" y="170"/>
                  </a:cubicBezTo>
                  <a:cubicBezTo>
                    <a:pt x="2534" y="189"/>
                    <a:pt x="2505" y="227"/>
                    <a:pt x="2477" y="265"/>
                  </a:cubicBezTo>
                  <a:cubicBezTo>
                    <a:pt x="2449" y="303"/>
                    <a:pt x="2439" y="350"/>
                    <a:pt x="2430" y="397"/>
                  </a:cubicBezTo>
                  <a:cubicBezTo>
                    <a:pt x="2420" y="473"/>
                    <a:pt x="2392" y="539"/>
                    <a:pt x="2335" y="596"/>
                  </a:cubicBezTo>
                  <a:cubicBezTo>
                    <a:pt x="2297" y="624"/>
                    <a:pt x="2269" y="671"/>
                    <a:pt x="2250" y="709"/>
                  </a:cubicBezTo>
                  <a:cubicBezTo>
                    <a:pt x="2118" y="945"/>
                    <a:pt x="1976" y="1182"/>
                    <a:pt x="1863" y="1418"/>
                  </a:cubicBezTo>
                  <a:cubicBezTo>
                    <a:pt x="1740" y="1645"/>
                    <a:pt x="1636" y="1890"/>
                    <a:pt x="1570" y="21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6373950" y="3979375"/>
              <a:ext cx="130925" cy="55325"/>
            </a:xfrm>
            <a:custGeom>
              <a:avLst/>
              <a:gdLst/>
              <a:ahLst/>
              <a:cxnLst/>
              <a:rect l="l" t="t" r="r" b="b"/>
              <a:pathLst>
                <a:path w="5237" h="2213" extrusionOk="0">
                  <a:moveTo>
                    <a:pt x="5236" y="1787"/>
                  </a:moveTo>
                  <a:cubicBezTo>
                    <a:pt x="5208" y="1806"/>
                    <a:pt x="5170" y="1815"/>
                    <a:pt x="5132" y="1806"/>
                  </a:cubicBezTo>
                  <a:cubicBezTo>
                    <a:pt x="5009" y="1787"/>
                    <a:pt x="4990" y="1806"/>
                    <a:pt x="5028" y="1910"/>
                  </a:cubicBezTo>
                  <a:cubicBezTo>
                    <a:pt x="5047" y="1967"/>
                    <a:pt x="5066" y="2014"/>
                    <a:pt x="5085" y="2070"/>
                  </a:cubicBezTo>
                  <a:cubicBezTo>
                    <a:pt x="5085" y="2080"/>
                    <a:pt x="5066" y="2089"/>
                    <a:pt x="5057" y="2108"/>
                  </a:cubicBezTo>
                  <a:cubicBezTo>
                    <a:pt x="4990" y="2042"/>
                    <a:pt x="4943" y="1957"/>
                    <a:pt x="4924" y="1872"/>
                  </a:cubicBezTo>
                  <a:cubicBezTo>
                    <a:pt x="4905" y="1806"/>
                    <a:pt x="4868" y="1749"/>
                    <a:pt x="4811" y="1721"/>
                  </a:cubicBezTo>
                  <a:cubicBezTo>
                    <a:pt x="4792" y="1702"/>
                    <a:pt x="4773" y="1683"/>
                    <a:pt x="4783" y="1655"/>
                  </a:cubicBezTo>
                  <a:cubicBezTo>
                    <a:pt x="4792" y="1607"/>
                    <a:pt x="4773" y="1560"/>
                    <a:pt x="4735" y="1541"/>
                  </a:cubicBezTo>
                  <a:cubicBezTo>
                    <a:pt x="4679" y="1485"/>
                    <a:pt x="4631" y="1428"/>
                    <a:pt x="4575" y="1371"/>
                  </a:cubicBezTo>
                  <a:cubicBezTo>
                    <a:pt x="4527" y="1324"/>
                    <a:pt x="4461" y="1258"/>
                    <a:pt x="4405" y="1182"/>
                  </a:cubicBezTo>
                  <a:lnTo>
                    <a:pt x="4282" y="1258"/>
                  </a:lnTo>
                  <a:cubicBezTo>
                    <a:pt x="4234" y="1286"/>
                    <a:pt x="4234" y="1286"/>
                    <a:pt x="4187" y="1428"/>
                  </a:cubicBezTo>
                  <a:cubicBezTo>
                    <a:pt x="4187" y="1437"/>
                    <a:pt x="4168" y="1466"/>
                    <a:pt x="4149" y="1466"/>
                  </a:cubicBezTo>
                  <a:cubicBezTo>
                    <a:pt x="4074" y="1447"/>
                    <a:pt x="3998" y="1447"/>
                    <a:pt x="3923" y="1437"/>
                  </a:cubicBezTo>
                  <a:cubicBezTo>
                    <a:pt x="3771" y="1447"/>
                    <a:pt x="3620" y="1381"/>
                    <a:pt x="3526" y="1258"/>
                  </a:cubicBezTo>
                  <a:cubicBezTo>
                    <a:pt x="3450" y="1182"/>
                    <a:pt x="3393" y="1097"/>
                    <a:pt x="3327" y="1021"/>
                  </a:cubicBezTo>
                  <a:cubicBezTo>
                    <a:pt x="3289" y="974"/>
                    <a:pt x="3252" y="936"/>
                    <a:pt x="3214" y="899"/>
                  </a:cubicBezTo>
                  <a:cubicBezTo>
                    <a:pt x="3081" y="936"/>
                    <a:pt x="2968" y="1021"/>
                    <a:pt x="2892" y="1135"/>
                  </a:cubicBezTo>
                  <a:cubicBezTo>
                    <a:pt x="2930" y="1210"/>
                    <a:pt x="2949" y="1296"/>
                    <a:pt x="2959" y="1371"/>
                  </a:cubicBezTo>
                  <a:cubicBezTo>
                    <a:pt x="2959" y="1475"/>
                    <a:pt x="2987" y="1579"/>
                    <a:pt x="3053" y="1664"/>
                  </a:cubicBezTo>
                  <a:cubicBezTo>
                    <a:pt x="3110" y="1759"/>
                    <a:pt x="3166" y="1853"/>
                    <a:pt x="3214" y="1957"/>
                  </a:cubicBezTo>
                  <a:cubicBezTo>
                    <a:pt x="3223" y="1976"/>
                    <a:pt x="3233" y="2004"/>
                    <a:pt x="3223" y="2033"/>
                  </a:cubicBezTo>
                  <a:cubicBezTo>
                    <a:pt x="3223" y="2052"/>
                    <a:pt x="3157" y="2070"/>
                    <a:pt x="3119" y="2061"/>
                  </a:cubicBezTo>
                  <a:cubicBezTo>
                    <a:pt x="3015" y="2033"/>
                    <a:pt x="2930" y="1995"/>
                    <a:pt x="2911" y="1891"/>
                  </a:cubicBezTo>
                  <a:cubicBezTo>
                    <a:pt x="2902" y="1825"/>
                    <a:pt x="2864" y="1768"/>
                    <a:pt x="2817" y="1721"/>
                  </a:cubicBezTo>
                  <a:cubicBezTo>
                    <a:pt x="2675" y="1598"/>
                    <a:pt x="2552" y="1456"/>
                    <a:pt x="2410" y="1333"/>
                  </a:cubicBezTo>
                  <a:cubicBezTo>
                    <a:pt x="2278" y="1210"/>
                    <a:pt x="2174" y="1059"/>
                    <a:pt x="2108" y="899"/>
                  </a:cubicBezTo>
                  <a:lnTo>
                    <a:pt x="1928" y="483"/>
                  </a:lnTo>
                  <a:cubicBezTo>
                    <a:pt x="1900" y="388"/>
                    <a:pt x="1843" y="294"/>
                    <a:pt x="1777" y="218"/>
                  </a:cubicBezTo>
                  <a:cubicBezTo>
                    <a:pt x="1721" y="161"/>
                    <a:pt x="1626" y="152"/>
                    <a:pt x="1569" y="209"/>
                  </a:cubicBezTo>
                  <a:cubicBezTo>
                    <a:pt x="1456" y="303"/>
                    <a:pt x="1361" y="426"/>
                    <a:pt x="1295" y="558"/>
                  </a:cubicBezTo>
                  <a:cubicBezTo>
                    <a:pt x="1153" y="823"/>
                    <a:pt x="1012" y="1088"/>
                    <a:pt x="870" y="1352"/>
                  </a:cubicBezTo>
                  <a:cubicBezTo>
                    <a:pt x="766" y="1551"/>
                    <a:pt x="634" y="1749"/>
                    <a:pt x="482" y="1929"/>
                  </a:cubicBezTo>
                  <a:cubicBezTo>
                    <a:pt x="388" y="2042"/>
                    <a:pt x="275" y="2127"/>
                    <a:pt x="152" y="2193"/>
                  </a:cubicBezTo>
                  <a:cubicBezTo>
                    <a:pt x="114" y="2212"/>
                    <a:pt x="76" y="2212"/>
                    <a:pt x="38" y="2212"/>
                  </a:cubicBezTo>
                  <a:cubicBezTo>
                    <a:pt x="29" y="2212"/>
                    <a:pt x="19" y="2203"/>
                    <a:pt x="10" y="2203"/>
                  </a:cubicBezTo>
                  <a:cubicBezTo>
                    <a:pt x="10" y="2184"/>
                    <a:pt x="1" y="2165"/>
                    <a:pt x="1" y="2146"/>
                  </a:cubicBezTo>
                  <a:cubicBezTo>
                    <a:pt x="19" y="2127"/>
                    <a:pt x="38" y="2099"/>
                    <a:pt x="57" y="2089"/>
                  </a:cubicBezTo>
                  <a:cubicBezTo>
                    <a:pt x="275" y="1938"/>
                    <a:pt x="464" y="1740"/>
                    <a:pt x="586" y="1513"/>
                  </a:cubicBezTo>
                  <a:cubicBezTo>
                    <a:pt x="747" y="1239"/>
                    <a:pt x="908" y="965"/>
                    <a:pt x="1059" y="681"/>
                  </a:cubicBezTo>
                  <a:cubicBezTo>
                    <a:pt x="1144" y="521"/>
                    <a:pt x="1239" y="369"/>
                    <a:pt x="1324" y="218"/>
                  </a:cubicBezTo>
                  <a:cubicBezTo>
                    <a:pt x="1390" y="124"/>
                    <a:pt x="1484" y="57"/>
                    <a:pt x="1598" y="20"/>
                  </a:cubicBezTo>
                  <a:cubicBezTo>
                    <a:pt x="1673" y="1"/>
                    <a:pt x="1749" y="10"/>
                    <a:pt x="1815" y="57"/>
                  </a:cubicBezTo>
                  <a:cubicBezTo>
                    <a:pt x="1891" y="95"/>
                    <a:pt x="1957" y="161"/>
                    <a:pt x="1995" y="237"/>
                  </a:cubicBezTo>
                  <a:cubicBezTo>
                    <a:pt x="2042" y="332"/>
                    <a:pt x="2080" y="426"/>
                    <a:pt x="2127" y="511"/>
                  </a:cubicBezTo>
                  <a:cubicBezTo>
                    <a:pt x="2174" y="643"/>
                    <a:pt x="2231" y="766"/>
                    <a:pt x="2288" y="889"/>
                  </a:cubicBezTo>
                  <a:cubicBezTo>
                    <a:pt x="2373" y="908"/>
                    <a:pt x="2458" y="899"/>
                    <a:pt x="2486" y="993"/>
                  </a:cubicBezTo>
                  <a:cubicBezTo>
                    <a:pt x="2505" y="1040"/>
                    <a:pt x="2533" y="1088"/>
                    <a:pt x="2571" y="1135"/>
                  </a:cubicBezTo>
                  <a:cubicBezTo>
                    <a:pt x="2609" y="1173"/>
                    <a:pt x="2666" y="1173"/>
                    <a:pt x="2694" y="1135"/>
                  </a:cubicBezTo>
                  <a:cubicBezTo>
                    <a:pt x="2732" y="1078"/>
                    <a:pt x="2770" y="1031"/>
                    <a:pt x="2807" y="974"/>
                  </a:cubicBezTo>
                  <a:cubicBezTo>
                    <a:pt x="2902" y="870"/>
                    <a:pt x="3006" y="795"/>
                    <a:pt x="3129" y="738"/>
                  </a:cubicBezTo>
                  <a:cubicBezTo>
                    <a:pt x="3204" y="710"/>
                    <a:pt x="3289" y="728"/>
                    <a:pt x="3346" y="785"/>
                  </a:cubicBezTo>
                  <a:cubicBezTo>
                    <a:pt x="3422" y="880"/>
                    <a:pt x="3497" y="974"/>
                    <a:pt x="3573" y="1069"/>
                  </a:cubicBezTo>
                  <a:cubicBezTo>
                    <a:pt x="3620" y="1135"/>
                    <a:pt x="3667" y="1192"/>
                    <a:pt x="3762" y="1173"/>
                  </a:cubicBezTo>
                  <a:lnTo>
                    <a:pt x="3960" y="1296"/>
                  </a:lnTo>
                  <a:cubicBezTo>
                    <a:pt x="4093" y="1192"/>
                    <a:pt x="4253" y="1125"/>
                    <a:pt x="4338" y="984"/>
                  </a:cubicBezTo>
                  <a:cubicBezTo>
                    <a:pt x="4348" y="965"/>
                    <a:pt x="4376" y="946"/>
                    <a:pt x="4395" y="927"/>
                  </a:cubicBezTo>
                  <a:cubicBezTo>
                    <a:pt x="4442" y="889"/>
                    <a:pt x="4518" y="899"/>
                    <a:pt x="4556" y="946"/>
                  </a:cubicBezTo>
                  <a:cubicBezTo>
                    <a:pt x="4603" y="993"/>
                    <a:pt x="4641" y="1040"/>
                    <a:pt x="4669" y="1097"/>
                  </a:cubicBezTo>
                  <a:cubicBezTo>
                    <a:pt x="4830" y="1333"/>
                    <a:pt x="5009" y="1551"/>
                    <a:pt x="5208" y="1759"/>
                  </a:cubicBezTo>
                  <a:cubicBezTo>
                    <a:pt x="5227" y="1749"/>
                    <a:pt x="5227" y="1768"/>
                    <a:pt x="5236" y="17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6485475" y="4189425"/>
              <a:ext cx="134925" cy="53425"/>
            </a:xfrm>
            <a:custGeom>
              <a:avLst/>
              <a:gdLst/>
              <a:ahLst/>
              <a:cxnLst/>
              <a:rect l="l" t="t" r="r" b="b"/>
              <a:pathLst>
                <a:path w="5397" h="2137" extrusionOk="0">
                  <a:moveTo>
                    <a:pt x="4348" y="1834"/>
                  </a:moveTo>
                  <a:lnTo>
                    <a:pt x="4092" y="1976"/>
                  </a:lnTo>
                  <a:cubicBezTo>
                    <a:pt x="4102" y="2013"/>
                    <a:pt x="4111" y="2051"/>
                    <a:pt x="4111" y="2098"/>
                  </a:cubicBezTo>
                  <a:cubicBezTo>
                    <a:pt x="4111" y="2108"/>
                    <a:pt x="4092" y="2127"/>
                    <a:pt x="4073" y="2136"/>
                  </a:cubicBezTo>
                  <a:cubicBezTo>
                    <a:pt x="4064" y="2136"/>
                    <a:pt x="4036" y="2136"/>
                    <a:pt x="4026" y="2127"/>
                  </a:cubicBezTo>
                  <a:cubicBezTo>
                    <a:pt x="3979" y="2032"/>
                    <a:pt x="3884" y="1985"/>
                    <a:pt x="3828" y="1900"/>
                  </a:cubicBezTo>
                  <a:lnTo>
                    <a:pt x="3828" y="1900"/>
                  </a:lnTo>
                  <a:cubicBezTo>
                    <a:pt x="3856" y="1890"/>
                    <a:pt x="3903" y="1890"/>
                    <a:pt x="3922" y="1853"/>
                  </a:cubicBezTo>
                  <a:cubicBezTo>
                    <a:pt x="3771" y="1598"/>
                    <a:pt x="3591" y="1371"/>
                    <a:pt x="3374" y="1172"/>
                  </a:cubicBezTo>
                  <a:cubicBezTo>
                    <a:pt x="3336" y="1144"/>
                    <a:pt x="3299" y="1116"/>
                    <a:pt x="3261" y="1087"/>
                  </a:cubicBezTo>
                  <a:cubicBezTo>
                    <a:pt x="3213" y="1059"/>
                    <a:pt x="3166" y="1059"/>
                    <a:pt x="3119" y="1087"/>
                  </a:cubicBezTo>
                  <a:cubicBezTo>
                    <a:pt x="3081" y="1116"/>
                    <a:pt x="3043" y="1144"/>
                    <a:pt x="3015" y="1182"/>
                  </a:cubicBezTo>
                  <a:cubicBezTo>
                    <a:pt x="3006" y="1201"/>
                    <a:pt x="2987" y="1248"/>
                    <a:pt x="3006" y="1257"/>
                  </a:cubicBezTo>
                  <a:cubicBezTo>
                    <a:pt x="3081" y="1352"/>
                    <a:pt x="3024" y="1456"/>
                    <a:pt x="3034" y="1550"/>
                  </a:cubicBezTo>
                  <a:cubicBezTo>
                    <a:pt x="3043" y="1645"/>
                    <a:pt x="3034" y="1739"/>
                    <a:pt x="3006" y="1824"/>
                  </a:cubicBezTo>
                  <a:cubicBezTo>
                    <a:pt x="2987" y="1881"/>
                    <a:pt x="2911" y="1900"/>
                    <a:pt x="2864" y="1862"/>
                  </a:cubicBezTo>
                  <a:cubicBezTo>
                    <a:pt x="2845" y="1843"/>
                    <a:pt x="2826" y="1824"/>
                    <a:pt x="2807" y="1805"/>
                  </a:cubicBezTo>
                  <a:cubicBezTo>
                    <a:pt x="2788" y="1787"/>
                    <a:pt x="2769" y="1777"/>
                    <a:pt x="2741" y="1768"/>
                  </a:cubicBezTo>
                  <a:cubicBezTo>
                    <a:pt x="2731" y="1815"/>
                    <a:pt x="2713" y="1853"/>
                    <a:pt x="2684" y="1890"/>
                  </a:cubicBezTo>
                  <a:cubicBezTo>
                    <a:pt x="2675" y="1900"/>
                    <a:pt x="2656" y="1909"/>
                    <a:pt x="2646" y="1909"/>
                  </a:cubicBezTo>
                  <a:cubicBezTo>
                    <a:pt x="2618" y="1909"/>
                    <a:pt x="2590" y="1881"/>
                    <a:pt x="2599" y="1853"/>
                  </a:cubicBezTo>
                  <a:cubicBezTo>
                    <a:pt x="2599" y="1824"/>
                    <a:pt x="2609" y="1787"/>
                    <a:pt x="2618" y="1749"/>
                  </a:cubicBezTo>
                  <a:cubicBezTo>
                    <a:pt x="2637" y="1683"/>
                    <a:pt x="2675" y="1607"/>
                    <a:pt x="2703" y="1531"/>
                  </a:cubicBezTo>
                  <a:cubicBezTo>
                    <a:pt x="2675" y="1475"/>
                    <a:pt x="2646" y="1418"/>
                    <a:pt x="2618" y="1361"/>
                  </a:cubicBezTo>
                  <a:cubicBezTo>
                    <a:pt x="2599" y="1305"/>
                    <a:pt x="2552" y="1229"/>
                    <a:pt x="2524" y="1163"/>
                  </a:cubicBezTo>
                  <a:cubicBezTo>
                    <a:pt x="2420" y="927"/>
                    <a:pt x="2297" y="690"/>
                    <a:pt x="2164" y="463"/>
                  </a:cubicBezTo>
                  <a:cubicBezTo>
                    <a:pt x="2117" y="350"/>
                    <a:pt x="2032" y="246"/>
                    <a:pt x="1928" y="180"/>
                  </a:cubicBezTo>
                  <a:cubicBezTo>
                    <a:pt x="1890" y="189"/>
                    <a:pt x="1862" y="199"/>
                    <a:pt x="1824" y="208"/>
                  </a:cubicBezTo>
                  <a:cubicBezTo>
                    <a:pt x="1777" y="218"/>
                    <a:pt x="1730" y="218"/>
                    <a:pt x="1682" y="227"/>
                  </a:cubicBezTo>
                  <a:cubicBezTo>
                    <a:pt x="1645" y="237"/>
                    <a:pt x="1607" y="246"/>
                    <a:pt x="1569" y="256"/>
                  </a:cubicBezTo>
                  <a:cubicBezTo>
                    <a:pt x="1531" y="274"/>
                    <a:pt x="1503" y="293"/>
                    <a:pt x="1465" y="312"/>
                  </a:cubicBezTo>
                  <a:cubicBezTo>
                    <a:pt x="1437" y="331"/>
                    <a:pt x="1399" y="350"/>
                    <a:pt x="1371" y="369"/>
                  </a:cubicBezTo>
                  <a:cubicBezTo>
                    <a:pt x="1333" y="388"/>
                    <a:pt x="1276" y="407"/>
                    <a:pt x="1238" y="426"/>
                  </a:cubicBezTo>
                  <a:cubicBezTo>
                    <a:pt x="1200" y="445"/>
                    <a:pt x="1172" y="463"/>
                    <a:pt x="1134" y="492"/>
                  </a:cubicBezTo>
                  <a:cubicBezTo>
                    <a:pt x="1106" y="511"/>
                    <a:pt x="1078" y="530"/>
                    <a:pt x="1049" y="558"/>
                  </a:cubicBezTo>
                  <a:cubicBezTo>
                    <a:pt x="1021" y="586"/>
                    <a:pt x="993" y="615"/>
                    <a:pt x="974" y="643"/>
                  </a:cubicBezTo>
                  <a:cubicBezTo>
                    <a:pt x="945" y="681"/>
                    <a:pt x="917" y="719"/>
                    <a:pt x="879" y="747"/>
                  </a:cubicBezTo>
                  <a:lnTo>
                    <a:pt x="813" y="841"/>
                  </a:lnTo>
                  <a:cubicBezTo>
                    <a:pt x="832" y="917"/>
                    <a:pt x="879" y="983"/>
                    <a:pt x="841" y="1078"/>
                  </a:cubicBezTo>
                  <a:cubicBezTo>
                    <a:pt x="700" y="1399"/>
                    <a:pt x="775" y="1333"/>
                    <a:pt x="520" y="1654"/>
                  </a:cubicBezTo>
                  <a:lnTo>
                    <a:pt x="473" y="1673"/>
                  </a:lnTo>
                  <a:lnTo>
                    <a:pt x="407" y="1673"/>
                  </a:lnTo>
                  <a:cubicBezTo>
                    <a:pt x="397" y="1683"/>
                    <a:pt x="378" y="1701"/>
                    <a:pt x="369" y="1711"/>
                  </a:cubicBezTo>
                  <a:cubicBezTo>
                    <a:pt x="322" y="1768"/>
                    <a:pt x="274" y="1824"/>
                    <a:pt x="227" y="1881"/>
                  </a:cubicBezTo>
                  <a:cubicBezTo>
                    <a:pt x="180" y="1938"/>
                    <a:pt x="133" y="1976"/>
                    <a:pt x="76" y="2023"/>
                  </a:cubicBezTo>
                  <a:cubicBezTo>
                    <a:pt x="57" y="2042"/>
                    <a:pt x="10" y="2032"/>
                    <a:pt x="0" y="2013"/>
                  </a:cubicBezTo>
                  <a:cubicBezTo>
                    <a:pt x="0" y="1985"/>
                    <a:pt x="0" y="1957"/>
                    <a:pt x="0" y="1938"/>
                  </a:cubicBezTo>
                  <a:cubicBezTo>
                    <a:pt x="0" y="1919"/>
                    <a:pt x="19" y="1900"/>
                    <a:pt x="38" y="1890"/>
                  </a:cubicBezTo>
                  <a:cubicBezTo>
                    <a:pt x="227" y="1673"/>
                    <a:pt x="388" y="1427"/>
                    <a:pt x="492" y="1153"/>
                  </a:cubicBezTo>
                  <a:cubicBezTo>
                    <a:pt x="511" y="1106"/>
                    <a:pt x="548" y="1059"/>
                    <a:pt x="567" y="1002"/>
                  </a:cubicBezTo>
                  <a:cubicBezTo>
                    <a:pt x="652" y="804"/>
                    <a:pt x="785" y="615"/>
                    <a:pt x="945" y="454"/>
                  </a:cubicBezTo>
                  <a:cubicBezTo>
                    <a:pt x="1021" y="388"/>
                    <a:pt x="1096" y="331"/>
                    <a:pt x="1182" y="284"/>
                  </a:cubicBezTo>
                  <a:cubicBezTo>
                    <a:pt x="1257" y="246"/>
                    <a:pt x="1342" y="208"/>
                    <a:pt x="1408" y="170"/>
                  </a:cubicBezTo>
                  <a:cubicBezTo>
                    <a:pt x="1503" y="104"/>
                    <a:pt x="1616" y="67"/>
                    <a:pt x="1739" y="67"/>
                  </a:cubicBezTo>
                  <a:cubicBezTo>
                    <a:pt x="1777" y="57"/>
                    <a:pt x="1815" y="48"/>
                    <a:pt x="1853" y="38"/>
                  </a:cubicBezTo>
                  <a:cubicBezTo>
                    <a:pt x="1938" y="0"/>
                    <a:pt x="2051" y="29"/>
                    <a:pt x="2117" y="104"/>
                  </a:cubicBezTo>
                  <a:cubicBezTo>
                    <a:pt x="2221" y="208"/>
                    <a:pt x="2306" y="331"/>
                    <a:pt x="2372" y="463"/>
                  </a:cubicBezTo>
                  <a:cubicBezTo>
                    <a:pt x="2495" y="700"/>
                    <a:pt x="2628" y="927"/>
                    <a:pt x="2731" y="1163"/>
                  </a:cubicBezTo>
                  <a:cubicBezTo>
                    <a:pt x="2731" y="1182"/>
                    <a:pt x="2750" y="1182"/>
                    <a:pt x="2779" y="1201"/>
                  </a:cubicBezTo>
                  <a:cubicBezTo>
                    <a:pt x="2854" y="1153"/>
                    <a:pt x="2920" y="1087"/>
                    <a:pt x="2987" y="1012"/>
                  </a:cubicBezTo>
                  <a:cubicBezTo>
                    <a:pt x="3081" y="889"/>
                    <a:pt x="3270" y="870"/>
                    <a:pt x="3393" y="974"/>
                  </a:cubicBezTo>
                  <a:cubicBezTo>
                    <a:pt x="3535" y="1068"/>
                    <a:pt x="3658" y="1191"/>
                    <a:pt x="3762" y="1323"/>
                  </a:cubicBezTo>
                  <a:cubicBezTo>
                    <a:pt x="3875" y="1475"/>
                    <a:pt x="3998" y="1616"/>
                    <a:pt x="4130" y="1768"/>
                  </a:cubicBezTo>
                  <a:cubicBezTo>
                    <a:pt x="4196" y="1711"/>
                    <a:pt x="4253" y="1664"/>
                    <a:pt x="4310" y="1616"/>
                  </a:cubicBezTo>
                  <a:cubicBezTo>
                    <a:pt x="4385" y="1550"/>
                    <a:pt x="4499" y="1550"/>
                    <a:pt x="4574" y="1616"/>
                  </a:cubicBezTo>
                  <a:cubicBezTo>
                    <a:pt x="4622" y="1654"/>
                    <a:pt x="4669" y="1683"/>
                    <a:pt x="4716" y="1720"/>
                  </a:cubicBezTo>
                  <a:cubicBezTo>
                    <a:pt x="4848" y="1683"/>
                    <a:pt x="4981" y="1664"/>
                    <a:pt x="5122" y="1673"/>
                  </a:cubicBezTo>
                  <a:cubicBezTo>
                    <a:pt x="5198" y="1683"/>
                    <a:pt x="5274" y="1701"/>
                    <a:pt x="5340" y="1749"/>
                  </a:cubicBezTo>
                  <a:cubicBezTo>
                    <a:pt x="5359" y="1768"/>
                    <a:pt x="5378" y="1787"/>
                    <a:pt x="5387" y="1815"/>
                  </a:cubicBezTo>
                  <a:cubicBezTo>
                    <a:pt x="5397" y="1824"/>
                    <a:pt x="5397" y="1853"/>
                    <a:pt x="5387" y="1862"/>
                  </a:cubicBezTo>
                  <a:cubicBezTo>
                    <a:pt x="5378" y="1881"/>
                    <a:pt x="5359" y="1890"/>
                    <a:pt x="5340" y="1890"/>
                  </a:cubicBezTo>
                  <a:cubicBezTo>
                    <a:pt x="5293" y="1890"/>
                    <a:pt x="5245" y="1872"/>
                    <a:pt x="5198" y="1862"/>
                  </a:cubicBezTo>
                  <a:cubicBezTo>
                    <a:pt x="5122" y="1853"/>
                    <a:pt x="5047" y="1853"/>
                    <a:pt x="4962" y="1853"/>
                  </a:cubicBezTo>
                  <a:cubicBezTo>
                    <a:pt x="4877" y="1853"/>
                    <a:pt x="4867" y="1872"/>
                    <a:pt x="4877" y="1976"/>
                  </a:cubicBezTo>
                  <a:cubicBezTo>
                    <a:pt x="4877" y="1994"/>
                    <a:pt x="4877" y="2013"/>
                    <a:pt x="4877" y="2032"/>
                  </a:cubicBezTo>
                  <a:cubicBezTo>
                    <a:pt x="4858" y="2042"/>
                    <a:pt x="4848" y="2051"/>
                    <a:pt x="4830" y="2051"/>
                  </a:cubicBezTo>
                  <a:cubicBezTo>
                    <a:pt x="4801" y="2051"/>
                    <a:pt x="4773" y="2032"/>
                    <a:pt x="4754" y="2013"/>
                  </a:cubicBezTo>
                  <a:cubicBezTo>
                    <a:pt x="4716" y="1957"/>
                    <a:pt x="4641" y="1938"/>
                    <a:pt x="4574" y="1947"/>
                  </a:cubicBezTo>
                  <a:cubicBezTo>
                    <a:pt x="4546" y="1957"/>
                    <a:pt x="4518" y="1957"/>
                    <a:pt x="4489" y="1957"/>
                  </a:cubicBezTo>
                  <a:cubicBezTo>
                    <a:pt x="4414" y="1957"/>
                    <a:pt x="4404" y="1957"/>
                    <a:pt x="4357" y="1843"/>
                  </a:cubicBezTo>
                  <a:cubicBezTo>
                    <a:pt x="4385" y="1843"/>
                    <a:pt x="4414" y="1843"/>
                    <a:pt x="4442" y="1834"/>
                  </a:cubicBezTo>
                  <a:cubicBezTo>
                    <a:pt x="4470" y="1834"/>
                    <a:pt x="4499" y="1805"/>
                    <a:pt x="4480" y="1787"/>
                  </a:cubicBezTo>
                  <a:cubicBezTo>
                    <a:pt x="4461" y="1768"/>
                    <a:pt x="4442" y="1749"/>
                    <a:pt x="4414" y="1749"/>
                  </a:cubicBezTo>
                  <a:cubicBezTo>
                    <a:pt x="4366" y="1758"/>
                    <a:pt x="4338" y="1796"/>
                    <a:pt x="4348" y="1834"/>
                  </a:cubicBezTo>
                  <a:close/>
                  <a:moveTo>
                    <a:pt x="652" y="1153"/>
                  </a:moveTo>
                  <a:cubicBezTo>
                    <a:pt x="690" y="1134"/>
                    <a:pt x="718" y="1087"/>
                    <a:pt x="718" y="1049"/>
                  </a:cubicBezTo>
                  <a:cubicBezTo>
                    <a:pt x="728" y="1030"/>
                    <a:pt x="766" y="1040"/>
                    <a:pt x="737" y="1002"/>
                  </a:cubicBezTo>
                  <a:cubicBezTo>
                    <a:pt x="737" y="1021"/>
                    <a:pt x="728" y="1040"/>
                    <a:pt x="718" y="1049"/>
                  </a:cubicBezTo>
                  <a:cubicBezTo>
                    <a:pt x="700" y="1087"/>
                    <a:pt x="681" y="1125"/>
                    <a:pt x="652" y="1153"/>
                  </a:cubicBezTo>
                  <a:cubicBezTo>
                    <a:pt x="652" y="1172"/>
                    <a:pt x="652" y="1182"/>
                    <a:pt x="643" y="1201"/>
                  </a:cubicBezTo>
                  <a:cubicBezTo>
                    <a:pt x="652" y="1182"/>
                    <a:pt x="652" y="1163"/>
                    <a:pt x="652" y="1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6844125" y="4229825"/>
              <a:ext cx="84125" cy="22225"/>
            </a:xfrm>
            <a:custGeom>
              <a:avLst/>
              <a:gdLst/>
              <a:ahLst/>
              <a:cxnLst/>
              <a:rect l="l" t="t" r="r" b="b"/>
              <a:pathLst>
                <a:path w="3365" h="889" extrusionOk="0">
                  <a:moveTo>
                    <a:pt x="1229" y="341"/>
                  </a:moveTo>
                  <a:cubicBezTo>
                    <a:pt x="1210" y="312"/>
                    <a:pt x="1182" y="274"/>
                    <a:pt x="1163" y="246"/>
                  </a:cubicBezTo>
                  <a:cubicBezTo>
                    <a:pt x="1049" y="123"/>
                    <a:pt x="1002" y="114"/>
                    <a:pt x="851" y="180"/>
                  </a:cubicBezTo>
                  <a:cubicBezTo>
                    <a:pt x="624" y="265"/>
                    <a:pt x="416" y="416"/>
                    <a:pt x="274" y="624"/>
                  </a:cubicBezTo>
                  <a:cubicBezTo>
                    <a:pt x="246" y="671"/>
                    <a:pt x="199" y="709"/>
                    <a:pt x="161" y="747"/>
                  </a:cubicBezTo>
                  <a:cubicBezTo>
                    <a:pt x="133" y="766"/>
                    <a:pt x="66" y="747"/>
                    <a:pt x="57" y="719"/>
                  </a:cubicBezTo>
                  <a:cubicBezTo>
                    <a:pt x="57" y="662"/>
                    <a:pt x="38" y="615"/>
                    <a:pt x="10" y="567"/>
                  </a:cubicBezTo>
                  <a:cubicBezTo>
                    <a:pt x="0" y="558"/>
                    <a:pt x="19" y="511"/>
                    <a:pt x="38" y="501"/>
                  </a:cubicBezTo>
                  <a:cubicBezTo>
                    <a:pt x="57" y="482"/>
                    <a:pt x="85" y="464"/>
                    <a:pt x="114" y="454"/>
                  </a:cubicBezTo>
                  <a:cubicBezTo>
                    <a:pt x="218" y="416"/>
                    <a:pt x="312" y="341"/>
                    <a:pt x="388" y="256"/>
                  </a:cubicBezTo>
                  <a:cubicBezTo>
                    <a:pt x="416" y="218"/>
                    <a:pt x="454" y="180"/>
                    <a:pt x="492" y="152"/>
                  </a:cubicBezTo>
                  <a:cubicBezTo>
                    <a:pt x="511" y="133"/>
                    <a:pt x="539" y="123"/>
                    <a:pt x="567" y="114"/>
                  </a:cubicBezTo>
                  <a:cubicBezTo>
                    <a:pt x="624" y="95"/>
                    <a:pt x="700" y="123"/>
                    <a:pt x="766" y="95"/>
                  </a:cubicBezTo>
                  <a:cubicBezTo>
                    <a:pt x="813" y="67"/>
                    <a:pt x="870" y="38"/>
                    <a:pt x="926" y="29"/>
                  </a:cubicBezTo>
                  <a:cubicBezTo>
                    <a:pt x="1021" y="0"/>
                    <a:pt x="1125" y="29"/>
                    <a:pt x="1191" y="95"/>
                  </a:cubicBezTo>
                  <a:cubicBezTo>
                    <a:pt x="1238" y="142"/>
                    <a:pt x="1286" y="189"/>
                    <a:pt x="1333" y="237"/>
                  </a:cubicBezTo>
                  <a:cubicBezTo>
                    <a:pt x="1361" y="265"/>
                    <a:pt x="1390" y="293"/>
                    <a:pt x="1418" y="312"/>
                  </a:cubicBezTo>
                  <a:cubicBezTo>
                    <a:pt x="1512" y="388"/>
                    <a:pt x="1588" y="397"/>
                    <a:pt x="1664" y="293"/>
                  </a:cubicBezTo>
                  <a:cubicBezTo>
                    <a:pt x="1683" y="265"/>
                    <a:pt x="1711" y="237"/>
                    <a:pt x="1739" y="218"/>
                  </a:cubicBezTo>
                  <a:cubicBezTo>
                    <a:pt x="1872" y="256"/>
                    <a:pt x="1994" y="161"/>
                    <a:pt x="2136" y="171"/>
                  </a:cubicBezTo>
                  <a:cubicBezTo>
                    <a:pt x="2231" y="171"/>
                    <a:pt x="2325" y="199"/>
                    <a:pt x="2410" y="237"/>
                  </a:cubicBezTo>
                  <a:cubicBezTo>
                    <a:pt x="2552" y="322"/>
                    <a:pt x="2694" y="397"/>
                    <a:pt x="2836" y="473"/>
                  </a:cubicBezTo>
                  <a:cubicBezTo>
                    <a:pt x="3006" y="577"/>
                    <a:pt x="3166" y="671"/>
                    <a:pt x="3327" y="775"/>
                  </a:cubicBezTo>
                  <a:cubicBezTo>
                    <a:pt x="3346" y="794"/>
                    <a:pt x="3365" y="823"/>
                    <a:pt x="3365" y="851"/>
                  </a:cubicBezTo>
                  <a:cubicBezTo>
                    <a:pt x="3365" y="870"/>
                    <a:pt x="3299" y="889"/>
                    <a:pt x="3270" y="879"/>
                  </a:cubicBezTo>
                  <a:cubicBezTo>
                    <a:pt x="3232" y="870"/>
                    <a:pt x="3195" y="851"/>
                    <a:pt x="3166" y="842"/>
                  </a:cubicBezTo>
                  <a:cubicBezTo>
                    <a:pt x="3053" y="775"/>
                    <a:pt x="2949" y="709"/>
                    <a:pt x="2845" y="643"/>
                  </a:cubicBezTo>
                  <a:cubicBezTo>
                    <a:pt x="2750" y="596"/>
                    <a:pt x="2656" y="549"/>
                    <a:pt x="2561" y="492"/>
                  </a:cubicBezTo>
                  <a:cubicBezTo>
                    <a:pt x="2543" y="482"/>
                    <a:pt x="2505" y="511"/>
                    <a:pt x="2505" y="539"/>
                  </a:cubicBezTo>
                  <a:cubicBezTo>
                    <a:pt x="2495" y="567"/>
                    <a:pt x="2505" y="596"/>
                    <a:pt x="2505" y="624"/>
                  </a:cubicBezTo>
                  <a:cubicBezTo>
                    <a:pt x="2505" y="634"/>
                    <a:pt x="2495" y="634"/>
                    <a:pt x="2486" y="643"/>
                  </a:cubicBezTo>
                  <a:cubicBezTo>
                    <a:pt x="2467" y="643"/>
                    <a:pt x="2439" y="634"/>
                    <a:pt x="2439" y="624"/>
                  </a:cubicBezTo>
                  <a:cubicBezTo>
                    <a:pt x="2410" y="567"/>
                    <a:pt x="2401" y="520"/>
                    <a:pt x="2382" y="473"/>
                  </a:cubicBezTo>
                  <a:cubicBezTo>
                    <a:pt x="2363" y="445"/>
                    <a:pt x="2344" y="426"/>
                    <a:pt x="2316" y="426"/>
                  </a:cubicBezTo>
                  <a:cubicBezTo>
                    <a:pt x="2287" y="426"/>
                    <a:pt x="2259" y="435"/>
                    <a:pt x="2240" y="454"/>
                  </a:cubicBezTo>
                  <a:cubicBezTo>
                    <a:pt x="2212" y="501"/>
                    <a:pt x="2193" y="558"/>
                    <a:pt x="2165" y="605"/>
                  </a:cubicBezTo>
                  <a:cubicBezTo>
                    <a:pt x="2146" y="615"/>
                    <a:pt x="2136" y="624"/>
                    <a:pt x="2117" y="624"/>
                  </a:cubicBezTo>
                  <a:cubicBezTo>
                    <a:pt x="2098" y="624"/>
                    <a:pt x="2089" y="586"/>
                    <a:pt x="2098" y="558"/>
                  </a:cubicBezTo>
                  <a:cubicBezTo>
                    <a:pt x="2117" y="492"/>
                    <a:pt x="2155" y="435"/>
                    <a:pt x="2202" y="397"/>
                  </a:cubicBezTo>
                  <a:cubicBezTo>
                    <a:pt x="2221" y="369"/>
                    <a:pt x="2240" y="341"/>
                    <a:pt x="2250" y="322"/>
                  </a:cubicBezTo>
                  <a:cubicBezTo>
                    <a:pt x="2174" y="322"/>
                    <a:pt x="2117" y="312"/>
                    <a:pt x="2061" y="312"/>
                  </a:cubicBezTo>
                  <a:cubicBezTo>
                    <a:pt x="1985" y="312"/>
                    <a:pt x="1909" y="360"/>
                    <a:pt x="1881" y="435"/>
                  </a:cubicBezTo>
                  <a:cubicBezTo>
                    <a:pt x="1872" y="464"/>
                    <a:pt x="1853" y="492"/>
                    <a:pt x="1824" y="520"/>
                  </a:cubicBezTo>
                  <a:cubicBezTo>
                    <a:pt x="1815" y="530"/>
                    <a:pt x="1786" y="530"/>
                    <a:pt x="1777" y="520"/>
                  </a:cubicBezTo>
                  <a:cubicBezTo>
                    <a:pt x="1749" y="501"/>
                    <a:pt x="1701" y="492"/>
                    <a:pt x="1673" y="511"/>
                  </a:cubicBezTo>
                  <a:lnTo>
                    <a:pt x="1550" y="596"/>
                  </a:lnTo>
                  <a:cubicBezTo>
                    <a:pt x="1522" y="567"/>
                    <a:pt x="1503" y="558"/>
                    <a:pt x="1484" y="539"/>
                  </a:cubicBezTo>
                  <a:cubicBezTo>
                    <a:pt x="1390" y="454"/>
                    <a:pt x="1380" y="454"/>
                    <a:pt x="1305" y="539"/>
                  </a:cubicBezTo>
                  <a:cubicBezTo>
                    <a:pt x="1229" y="624"/>
                    <a:pt x="1134" y="709"/>
                    <a:pt x="1040" y="794"/>
                  </a:cubicBezTo>
                  <a:cubicBezTo>
                    <a:pt x="1021" y="804"/>
                    <a:pt x="1002" y="804"/>
                    <a:pt x="983" y="794"/>
                  </a:cubicBezTo>
                  <a:cubicBezTo>
                    <a:pt x="974" y="775"/>
                    <a:pt x="945" y="747"/>
                    <a:pt x="955" y="728"/>
                  </a:cubicBezTo>
                  <a:cubicBezTo>
                    <a:pt x="964" y="690"/>
                    <a:pt x="983" y="653"/>
                    <a:pt x="1002" y="624"/>
                  </a:cubicBezTo>
                  <a:cubicBezTo>
                    <a:pt x="1068" y="539"/>
                    <a:pt x="1144" y="445"/>
                    <a:pt x="1229"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6430175" y="3903775"/>
              <a:ext cx="30750" cy="31225"/>
            </a:xfrm>
            <a:custGeom>
              <a:avLst/>
              <a:gdLst/>
              <a:ahLst/>
              <a:cxnLst/>
              <a:rect l="l" t="t" r="r" b="b"/>
              <a:pathLst>
                <a:path w="1230" h="1249" extrusionOk="0">
                  <a:moveTo>
                    <a:pt x="521" y="520"/>
                  </a:moveTo>
                  <a:cubicBezTo>
                    <a:pt x="587" y="483"/>
                    <a:pt x="606" y="435"/>
                    <a:pt x="625" y="379"/>
                  </a:cubicBezTo>
                  <a:cubicBezTo>
                    <a:pt x="681" y="275"/>
                    <a:pt x="738" y="171"/>
                    <a:pt x="795" y="67"/>
                  </a:cubicBezTo>
                  <a:cubicBezTo>
                    <a:pt x="842" y="10"/>
                    <a:pt x="917" y="1"/>
                    <a:pt x="974" y="38"/>
                  </a:cubicBezTo>
                  <a:cubicBezTo>
                    <a:pt x="1021" y="57"/>
                    <a:pt x="1040" y="114"/>
                    <a:pt x="1021" y="152"/>
                  </a:cubicBezTo>
                  <a:cubicBezTo>
                    <a:pt x="984" y="227"/>
                    <a:pt x="936" y="303"/>
                    <a:pt x="899" y="369"/>
                  </a:cubicBezTo>
                  <a:cubicBezTo>
                    <a:pt x="842" y="464"/>
                    <a:pt x="795" y="558"/>
                    <a:pt x="766" y="662"/>
                  </a:cubicBezTo>
                  <a:cubicBezTo>
                    <a:pt x="795" y="681"/>
                    <a:pt x="823" y="709"/>
                    <a:pt x="851" y="728"/>
                  </a:cubicBezTo>
                  <a:cubicBezTo>
                    <a:pt x="965" y="776"/>
                    <a:pt x="1069" y="851"/>
                    <a:pt x="1163" y="927"/>
                  </a:cubicBezTo>
                  <a:cubicBezTo>
                    <a:pt x="1192" y="955"/>
                    <a:pt x="1210" y="983"/>
                    <a:pt x="1220" y="1021"/>
                  </a:cubicBezTo>
                  <a:cubicBezTo>
                    <a:pt x="1229" y="1040"/>
                    <a:pt x="1220" y="1068"/>
                    <a:pt x="1201" y="1097"/>
                  </a:cubicBezTo>
                  <a:cubicBezTo>
                    <a:pt x="1182" y="1116"/>
                    <a:pt x="1154" y="1116"/>
                    <a:pt x="1125" y="1116"/>
                  </a:cubicBezTo>
                  <a:cubicBezTo>
                    <a:pt x="974" y="1059"/>
                    <a:pt x="832" y="983"/>
                    <a:pt x="681" y="917"/>
                  </a:cubicBezTo>
                  <a:cubicBezTo>
                    <a:pt x="606" y="955"/>
                    <a:pt x="596" y="1040"/>
                    <a:pt x="568" y="1097"/>
                  </a:cubicBezTo>
                  <a:cubicBezTo>
                    <a:pt x="511" y="1201"/>
                    <a:pt x="398" y="1248"/>
                    <a:pt x="275" y="1239"/>
                  </a:cubicBezTo>
                  <a:cubicBezTo>
                    <a:pt x="265" y="1239"/>
                    <a:pt x="237" y="1201"/>
                    <a:pt x="237" y="1182"/>
                  </a:cubicBezTo>
                  <a:cubicBezTo>
                    <a:pt x="256" y="1135"/>
                    <a:pt x="265" y="1087"/>
                    <a:pt x="294" y="1050"/>
                  </a:cubicBezTo>
                  <a:cubicBezTo>
                    <a:pt x="341" y="965"/>
                    <a:pt x="388" y="870"/>
                    <a:pt x="436" y="794"/>
                  </a:cubicBezTo>
                  <a:cubicBezTo>
                    <a:pt x="436" y="728"/>
                    <a:pt x="388" y="709"/>
                    <a:pt x="350" y="681"/>
                  </a:cubicBezTo>
                  <a:cubicBezTo>
                    <a:pt x="256" y="596"/>
                    <a:pt x="152" y="511"/>
                    <a:pt x="48" y="416"/>
                  </a:cubicBezTo>
                  <a:cubicBezTo>
                    <a:pt x="20" y="388"/>
                    <a:pt x="1" y="341"/>
                    <a:pt x="10" y="294"/>
                  </a:cubicBezTo>
                  <a:cubicBezTo>
                    <a:pt x="10" y="256"/>
                    <a:pt x="48" y="227"/>
                    <a:pt x="86" y="237"/>
                  </a:cubicBezTo>
                  <a:cubicBezTo>
                    <a:pt x="124" y="237"/>
                    <a:pt x="161" y="256"/>
                    <a:pt x="190" y="275"/>
                  </a:cubicBezTo>
                  <a:cubicBezTo>
                    <a:pt x="256" y="331"/>
                    <a:pt x="313" y="398"/>
                    <a:pt x="379" y="445"/>
                  </a:cubicBezTo>
                  <a:cubicBezTo>
                    <a:pt x="426" y="473"/>
                    <a:pt x="473" y="501"/>
                    <a:pt x="521" y="5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6335200" y="4309200"/>
              <a:ext cx="18225" cy="32400"/>
            </a:xfrm>
            <a:custGeom>
              <a:avLst/>
              <a:gdLst/>
              <a:ahLst/>
              <a:cxnLst/>
              <a:rect l="l" t="t" r="r" b="b"/>
              <a:pathLst>
                <a:path w="729" h="1296" extrusionOk="0">
                  <a:moveTo>
                    <a:pt x="152" y="1"/>
                  </a:moveTo>
                  <a:cubicBezTo>
                    <a:pt x="161" y="20"/>
                    <a:pt x="180" y="29"/>
                    <a:pt x="180" y="48"/>
                  </a:cubicBezTo>
                  <a:cubicBezTo>
                    <a:pt x="190" y="199"/>
                    <a:pt x="180" y="360"/>
                    <a:pt x="161" y="511"/>
                  </a:cubicBezTo>
                  <a:cubicBezTo>
                    <a:pt x="142" y="625"/>
                    <a:pt x="152" y="738"/>
                    <a:pt x="199" y="832"/>
                  </a:cubicBezTo>
                  <a:cubicBezTo>
                    <a:pt x="246" y="946"/>
                    <a:pt x="379" y="993"/>
                    <a:pt x="492" y="936"/>
                  </a:cubicBezTo>
                  <a:cubicBezTo>
                    <a:pt x="530" y="927"/>
                    <a:pt x="568" y="899"/>
                    <a:pt x="605" y="880"/>
                  </a:cubicBezTo>
                  <a:cubicBezTo>
                    <a:pt x="672" y="908"/>
                    <a:pt x="709" y="974"/>
                    <a:pt x="719" y="1050"/>
                  </a:cubicBezTo>
                  <a:cubicBezTo>
                    <a:pt x="728" y="1116"/>
                    <a:pt x="700" y="1182"/>
                    <a:pt x="643" y="1211"/>
                  </a:cubicBezTo>
                  <a:cubicBezTo>
                    <a:pt x="577" y="1239"/>
                    <a:pt x="520" y="1258"/>
                    <a:pt x="454" y="1286"/>
                  </a:cubicBezTo>
                  <a:cubicBezTo>
                    <a:pt x="416" y="1296"/>
                    <a:pt x="379" y="1286"/>
                    <a:pt x="350" y="1258"/>
                  </a:cubicBezTo>
                  <a:cubicBezTo>
                    <a:pt x="341" y="1248"/>
                    <a:pt x="341" y="1239"/>
                    <a:pt x="341" y="1229"/>
                  </a:cubicBezTo>
                  <a:cubicBezTo>
                    <a:pt x="303" y="1088"/>
                    <a:pt x="209" y="974"/>
                    <a:pt x="76" y="927"/>
                  </a:cubicBezTo>
                  <a:cubicBezTo>
                    <a:pt x="29" y="908"/>
                    <a:pt x="1" y="861"/>
                    <a:pt x="10" y="814"/>
                  </a:cubicBezTo>
                  <a:cubicBezTo>
                    <a:pt x="10" y="729"/>
                    <a:pt x="20" y="643"/>
                    <a:pt x="29" y="568"/>
                  </a:cubicBezTo>
                  <a:cubicBezTo>
                    <a:pt x="86" y="426"/>
                    <a:pt x="95" y="275"/>
                    <a:pt x="57" y="133"/>
                  </a:cubicBezTo>
                  <a:cubicBezTo>
                    <a:pt x="57" y="105"/>
                    <a:pt x="57" y="76"/>
                    <a:pt x="67" y="48"/>
                  </a:cubicBezTo>
                  <a:cubicBezTo>
                    <a:pt x="76" y="10"/>
                    <a:pt x="11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6650375" y="4143350"/>
              <a:ext cx="22250" cy="6175"/>
            </a:xfrm>
            <a:custGeom>
              <a:avLst/>
              <a:gdLst/>
              <a:ahLst/>
              <a:cxnLst/>
              <a:rect l="l" t="t" r="r" b="b"/>
              <a:pathLst>
                <a:path w="890" h="247" extrusionOk="0">
                  <a:moveTo>
                    <a:pt x="350" y="237"/>
                  </a:moveTo>
                  <a:lnTo>
                    <a:pt x="86" y="237"/>
                  </a:lnTo>
                  <a:cubicBezTo>
                    <a:pt x="48" y="237"/>
                    <a:pt x="29" y="199"/>
                    <a:pt x="10" y="161"/>
                  </a:cubicBezTo>
                  <a:cubicBezTo>
                    <a:pt x="1" y="114"/>
                    <a:pt x="29" y="67"/>
                    <a:pt x="67" y="48"/>
                  </a:cubicBezTo>
                  <a:cubicBezTo>
                    <a:pt x="76" y="38"/>
                    <a:pt x="86" y="38"/>
                    <a:pt x="95" y="38"/>
                  </a:cubicBezTo>
                  <a:cubicBezTo>
                    <a:pt x="332" y="1"/>
                    <a:pt x="577" y="1"/>
                    <a:pt x="814" y="48"/>
                  </a:cubicBezTo>
                  <a:cubicBezTo>
                    <a:pt x="832" y="57"/>
                    <a:pt x="851" y="67"/>
                    <a:pt x="870" y="76"/>
                  </a:cubicBezTo>
                  <a:cubicBezTo>
                    <a:pt x="889" y="104"/>
                    <a:pt x="889" y="152"/>
                    <a:pt x="870" y="180"/>
                  </a:cubicBezTo>
                  <a:cubicBezTo>
                    <a:pt x="776" y="218"/>
                    <a:pt x="681" y="246"/>
                    <a:pt x="587" y="246"/>
                  </a:cubicBezTo>
                  <a:lnTo>
                    <a:pt x="350" y="2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6712750" y="4158225"/>
              <a:ext cx="13250" cy="12325"/>
            </a:xfrm>
            <a:custGeom>
              <a:avLst/>
              <a:gdLst/>
              <a:ahLst/>
              <a:cxnLst/>
              <a:rect l="l" t="t" r="r" b="b"/>
              <a:pathLst>
                <a:path w="530" h="493" extrusionOk="0">
                  <a:moveTo>
                    <a:pt x="124" y="1"/>
                  </a:moveTo>
                  <a:cubicBezTo>
                    <a:pt x="152" y="1"/>
                    <a:pt x="180" y="10"/>
                    <a:pt x="209" y="20"/>
                  </a:cubicBezTo>
                  <a:cubicBezTo>
                    <a:pt x="332" y="114"/>
                    <a:pt x="426" y="228"/>
                    <a:pt x="511" y="351"/>
                  </a:cubicBezTo>
                  <a:cubicBezTo>
                    <a:pt x="530" y="398"/>
                    <a:pt x="521" y="445"/>
                    <a:pt x="483" y="473"/>
                  </a:cubicBezTo>
                  <a:cubicBezTo>
                    <a:pt x="445" y="492"/>
                    <a:pt x="407" y="492"/>
                    <a:pt x="369" y="473"/>
                  </a:cubicBezTo>
                  <a:lnTo>
                    <a:pt x="341" y="464"/>
                  </a:lnTo>
                  <a:cubicBezTo>
                    <a:pt x="332" y="455"/>
                    <a:pt x="332" y="455"/>
                    <a:pt x="322" y="445"/>
                  </a:cubicBezTo>
                  <a:cubicBezTo>
                    <a:pt x="199" y="351"/>
                    <a:pt x="105" y="237"/>
                    <a:pt x="29" y="114"/>
                  </a:cubicBezTo>
                  <a:cubicBezTo>
                    <a:pt x="1" y="76"/>
                    <a:pt x="39"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6687950" y="4143575"/>
              <a:ext cx="16100" cy="9025"/>
            </a:xfrm>
            <a:custGeom>
              <a:avLst/>
              <a:gdLst/>
              <a:ahLst/>
              <a:cxnLst/>
              <a:rect l="l" t="t" r="r" b="b"/>
              <a:pathLst>
                <a:path w="644" h="361" extrusionOk="0">
                  <a:moveTo>
                    <a:pt x="634" y="294"/>
                  </a:moveTo>
                  <a:cubicBezTo>
                    <a:pt x="615" y="313"/>
                    <a:pt x="596" y="332"/>
                    <a:pt x="577" y="351"/>
                  </a:cubicBezTo>
                  <a:cubicBezTo>
                    <a:pt x="558" y="351"/>
                    <a:pt x="539" y="360"/>
                    <a:pt x="520" y="351"/>
                  </a:cubicBezTo>
                  <a:cubicBezTo>
                    <a:pt x="360" y="294"/>
                    <a:pt x="199" y="237"/>
                    <a:pt x="38" y="181"/>
                  </a:cubicBezTo>
                  <a:cubicBezTo>
                    <a:pt x="19" y="181"/>
                    <a:pt x="10" y="133"/>
                    <a:pt x="0" y="114"/>
                  </a:cubicBezTo>
                  <a:cubicBezTo>
                    <a:pt x="0" y="86"/>
                    <a:pt x="19" y="77"/>
                    <a:pt x="29" y="67"/>
                  </a:cubicBezTo>
                  <a:cubicBezTo>
                    <a:pt x="48" y="58"/>
                    <a:pt x="67" y="48"/>
                    <a:pt x="85" y="39"/>
                  </a:cubicBezTo>
                  <a:cubicBezTo>
                    <a:pt x="237" y="1"/>
                    <a:pt x="397" y="20"/>
                    <a:pt x="530" y="105"/>
                  </a:cubicBezTo>
                  <a:cubicBezTo>
                    <a:pt x="567" y="143"/>
                    <a:pt x="605" y="190"/>
                    <a:pt x="634" y="237"/>
                  </a:cubicBezTo>
                  <a:cubicBezTo>
                    <a:pt x="643" y="247"/>
                    <a:pt x="634" y="266"/>
                    <a:pt x="634"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6554700" y="4076025"/>
              <a:ext cx="9000" cy="13725"/>
            </a:xfrm>
            <a:custGeom>
              <a:avLst/>
              <a:gdLst/>
              <a:ahLst/>
              <a:cxnLst/>
              <a:rect l="l" t="t" r="r" b="b"/>
              <a:pathLst>
                <a:path w="360" h="549" extrusionOk="0">
                  <a:moveTo>
                    <a:pt x="142" y="548"/>
                  </a:moveTo>
                  <a:cubicBezTo>
                    <a:pt x="123" y="548"/>
                    <a:pt x="104" y="548"/>
                    <a:pt x="85" y="529"/>
                  </a:cubicBezTo>
                  <a:cubicBezTo>
                    <a:pt x="29" y="482"/>
                    <a:pt x="0" y="406"/>
                    <a:pt x="29" y="331"/>
                  </a:cubicBezTo>
                  <a:cubicBezTo>
                    <a:pt x="66" y="236"/>
                    <a:pt x="104" y="142"/>
                    <a:pt x="161" y="57"/>
                  </a:cubicBezTo>
                  <a:cubicBezTo>
                    <a:pt x="180" y="19"/>
                    <a:pt x="218" y="0"/>
                    <a:pt x="255" y="10"/>
                  </a:cubicBezTo>
                  <a:cubicBezTo>
                    <a:pt x="303" y="10"/>
                    <a:pt x="340" y="47"/>
                    <a:pt x="359" y="95"/>
                  </a:cubicBezTo>
                  <a:cubicBezTo>
                    <a:pt x="359" y="123"/>
                    <a:pt x="359" y="142"/>
                    <a:pt x="359" y="170"/>
                  </a:cubicBezTo>
                  <a:cubicBezTo>
                    <a:pt x="303" y="293"/>
                    <a:pt x="246" y="406"/>
                    <a:pt x="189" y="520"/>
                  </a:cubicBezTo>
                  <a:cubicBezTo>
                    <a:pt x="180" y="529"/>
                    <a:pt x="161" y="539"/>
                    <a:pt x="142" y="5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6739450" y="4191300"/>
              <a:ext cx="13250" cy="11150"/>
            </a:xfrm>
            <a:custGeom>
              <a:avLst/>
              <a:gdLst/>
              <a:ahLst/>
              <a:cxnLst/>
              <a:rect l="l" t="t" r="r" b="b"/>
              <a:pathLst>
                <a:path w="530" h="446" extrusionOk="0">
                  <a:moveTo>
                    <a:pt x="530" y="388"/>
                  </a:moveTo>
                  <a:cubicBezTo>
                    <a:pt x="520" y="398"/>
                    <a:pt x="511" y="417"/>
                    <a:pt x="492" y="426"/>
                  </a:cubicBezTo>
                  <a:cubicBezTo>
                    <a:pt x="464" y="436"/>
                    <a:pt x="435" y="445"/>
                    <a:pt x="407" y="445"/>
                  </a:cubicBezTo>
                  <a:cubicBezTo>
                    <a:pt x="341" y="445"/>
                    <a:pt x="275" y="426"/>
                    <a:pt x="218" y="388"/>
                  </a:cubicBezTo>
                  <a:cubicBezTo>
                    <a:pt x="124" y="322"/>
                    <a:pt x="48" y="228"/>
                    <a:pt x="1" y="124"/>
                  </a:cubicBezTo>
                  <a:cubicBezTo>
                    <a:pt x="1" y="95"/>
                    <a:pt x="1" y="77"/>
                    <a:pt x="20" y="48"/>
                  </a:cubicBezTo>
                  <a:cubicBezTo>
                    <a:pt x="38" y="20"/>
                    <a:pt x="76" y="1"/>
                    <a:pt x="114" y="10"/>
                  </a:cubicBezTo>
                  <a:cubicBezTo>
                    <a:pt x="124" y="20"/>
                    <a:pt x="133" y="20"/>
                    <a:pt x="142" y="29"/>
                  </a:cubicBezTo>
                  <a:cubicBezTo>
                    <a:pt x="265" y="124"/>
                    <a:pt x="398" y="228"/>
                    <a:pt x="520" y="332"/>
                  </a:cubicBezTo>
                  <a:cubicBezTo>
                    <a:pt x="530" y="341"/>
                    <a:pt x="530" y="370"/>
                    <a:pt x="530"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6599825" y="4156825"/>
              <a:ext cx="16550" cy="6400"/>
            </a:xfrm>
            <a:custGeom>
              <a:avLst/>
              <a:gdLst/>
              <a:ahLst/>
              <a:cxnLst/>
              <a:rect l="l" t="t" r="r" b="b"/>
              <a:pathLst>
                <a:path w="662" h="256" extrusionOk="0">
                  <a:moveTo>
                    <a:pt x="397" y="255"/>
                  </a:moveTo>
                  <a:cubicBezTo>
                    <a:pt x="284" y="255"/>
                    <a:pt x="170" y="236"/>
                    <a:pt x="57" y="199"/>
                  </a:cubicBezTo>
                  <a:cubicBezTo>
                    <a:pt x="0" y="170"/>
                    <a:pt x="10" y="95"/>
                    <a:pt x="67" y="66"/>
                  </a:cubicBezTo>
                  <a:cubicBezTo>
                    <a:pt x="227" y="10"/>
                    <a:pt x="407" y="0"/>
                    <a:pt x="577" y="47"/>
                  </a:cubicBezTo>
                  <a:cubicBezTo>
                    <a:pt x="586" y="57"/>
                    <a:pt x="605" y="66"/>
                    <a:pt x="624" y="85"/>
                  </a:cubicBezTo>
                  <a:cubicBezTo>
                    <a:pt x="662" y="114"/>
                    <a:pt x="652" y="170"/>
                    <a:pt x="615" y="199"/>
                  </a:cubicBezTo>
                  <a:cubicBezTo>
                    <a:pt x="577" y="218"/>
                    <a:pt x="539" y="227"/>
                    <a:pt x="511" y="236"/>
                  </a:cubicBezTo>
                  <a:cubicBezTo>
                    <a:pt x="473" y="246"/>
                    <a:pt x="435" y="255"/>
                    <a:pt x="397"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6538150" y="3964725"/>
              <a:ext cx="13975" cy="7350"/>
            </a:xfrm>
            <a:custGeom>
              <a:avLst/>
              <a:gdLst/>
              <a:ahLst/>
              <a:cxnLst/>
              <a:rect l="l" t="t" r="r" b="b"/>
              <a:pathLst>
                <a:path w="559" h="294" extrusionOk="0">
                  <a:moveTo>
                    <a:pt x="398" y="294"/>
                  </a:moveTo>
                  <a:cubicBezTo>
                    <a:pt x="265" y="284"/>
                    <a:pt x="142" y="247"/>
                    <a:pt x="39" y="180"/>
                  </a:cubicBezTo>
                  <a:cubicBezTo>
                    <a:pt x="1" y="152"/>
                    <a:pt x="1" y="86"/>
                    <a:pt x="39" y="58"/>
                  </a:cubicBezTo>
                  <a:cubicBezTo>
                    <a:pt x="76" y="20"/>
                    <a:pt x="133" y="1"/>
                    <a:pt x="199" y="10"/>
                  </a:cubicBezTo>
                  <a:cubicBezTo>
                    <a:pt x="294" y="29"/>
                    <a:pt x="398" y="58"/>
                    <a:pt x="502" y="86"/>
                  </a:cubicBezTo>
                  <a:cubicBezTo>
                    <a:pt x="539" y="105"/>
                    <a:pt x="558" y="143"/>
                    <a:pt x="549" y="180"/>
                  </a:cubicBezTo>
                  <a:cubicBezTo>
                    <a:pt x="539" y="209"/>
                    <a:pt x="521" y="247"/>
                    <a:pt x="492" y="265"/>
                  </a:cubicBezTo>
                  <a:cubicBezTo>
                    <a:pt x="464" y="284"/>
                    <a:pt x="426" y="294"/>
                    <a:pt x="398"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6910275" y="3934025"/>
              <a:ext cx="15625" cy="11350"/>
            </a:xfrm>
            <a:custGeom>
              <a:avLst/>
              <a:gdLst/>
              <a:ahLst/>
              <a:cxnLst/>
              <a:rect l="l" t="t" r="r" b="b"/>
              <a:pathLst>
                <a:path w="625" h="454" extrusionOk="0">
                  <a:moveTo>
                    <a:pt x="350" y="435"/>
                  </a:moveTo>
                  <a:cubicBezTo>
                    <a:pt x="322" y="454"/>
                    <a:pt x="275" y="454"/>
                    <a:pt x="246" y="435"/>
                  </a:cubicBezTo>
                  <a:cubicBezTo>
                    <a:pt x="161" y="369"/>
                    <a:pt x="86" y="303"/>
                    <a:pt x="1" y="227"/>
                  </a:cubicBezTo>
                  <a:lnTo>
                    <a:pt x="123" y="19"/>
                  </a:lnTo>
                  <a:cubicBezTo>
                    <a:pt x="265" y="0"/>
                    <a:pt x="397" y="0"/>
                    <a:pt x="539" y="19"/>
                  </a:cubicBezTo>
                  <a:cubicBezTo>
                    <a:pt x="605" y="48"/>
                    <a:pt x="605" y="95"/>
                    <a:pt x="624" y="142"/>
                  </a:cubicBezTo>
                  <a:cubicBezTo>
                    <a:pt x="624" y="142"/>
                    <a:pt x="596" y="170"/>
                    <a:pt x="586" y="170"/>
                  </a:cubicBezTo>
                  <a:cubicBezTo>
                    <a:pt x="520" y="161"/>
                    <a:pt x="445" y="133"/>
                    <a:pt x="369" y="123"/>
                  </a:cubicBezTo>
                  <a:cubicBezTo>
                    <a:pt x="312" y="123"/>
                    <a:pt x="256" y="123"/>
                    <a:pt x="199" y="142"/>
                  </a:cubicBezTo>
                  <a:cubicBezTo>
                    <a:pt x="190" y="151"/>
                    <a:pt x="180" y="161"/>
                    <a:pt x="180" y="180"/>
                  </a:cubicBezTo>
                  <a:cubicBezTo>
                    <a:pt x="190" y="208"/>
                    <a:pt x="208" y="227"/>
                    <a:pt x="227" y="246"/>
                  </a:cubicBezTo>
                  <a:cubicBezTo>
                    <a:pt x="256" y="293"/>
                    <a:pt x="293" y="340"/>
                    <a:pt x="331" y="378"/>
                  </a:cubicBezTo>
                  <a:cubicBezTo>
                    <a:pt x="341" y="397"/>
                    <a:pt x="341" y="416"/>
                    <a:pt x="350" y="4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6"/>
            <p:cNvSpPr/>
            <p:nvPr/>
          </p:nvSpPr>
          <p:spPr>
            <a:xfrm>
              <a:off x="6277325" y="3961200"/>
              <a:ext cx="4750" cy="24575"/>
            </a:xfrm>
            <a:custGeom>
              <a:avLst/>
              <a:gdLst/>
              <a:ahLst/>
              <a:cxnLst/>
              <a:rect l="l" t="t" r="r" b="b"/>
              <a:pathLst>
                <a:path w="190" h="983" extrusionOk="0">
                  <a:moveTo>
                    <a:pt x="95" y="0"/>
                  </a:moveTo>
                  <a:cubicBezTo>
                    <a:pt x="161" y="104"/>
                    <a:pt x="180" y="227"/>
                    <a:pt x="170" y="350"/>
                  </a:cubicBezTo>
                  <a:cubicBezTo>
                    <a:pt x="161" y="435"/>
                    <a:pt x="151" y="529"/>
                    <a:pt x="142" y="624"/>
                  </a:cubicBezTo>
                  <a:cubicBezTo>
                    <a:pt x="133" y="718"/>
                    <a:pt x="95" y="841"/>
                    <a:pt x="189" y="936"/>
                  </a:cubicBezTo>
                  <a:cubicBezTo>
                    <a:pt x="189" y="936"/>
                    <a:pt x="170" y="964"/>
                    <a:pt x="161" y="964"/>
                  </a:cubicBezTo>
                  <a:cubicBezTo>
                    <a:pt x="104" y="983"/>
                    <a:pt x="38" y="955"/>
                    <a:pt x="19" y="898"/>
                  </a:cubicBezTo>
                  <a:cubicBezTo>
                    <a:pt x="10" y="851"/>
                    <a:pt x="0" y="794"/>
                    <a:pt x="10" y="737"/>
                  </a:cubicBezTo>
                  <a:cubicBezTo>
                    <a:pt x="29" y="492"/>
                    <a:pt x="66" y="246"/>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6"/>
            <p:cNvSpPr/>
            <p:nvPr/>
          </p:nvSpPr>
          <p:spPr>
            <a:xfrm>
              <a:off x="6743950" y="3801475"/>
              <a:ext cx="17975" cy="27675"/>
            </a:xfrm>
            <a:custGeom>
              <a:avLst/>
              <a:gdLst/>
              <a:ahLst/>
              <a:cxnLst/>
              <a:rect l="l" t="t" r="r" b="b"/>
              <a:pathLst>
                <a:path w="719" h="1107" extrusionOk="0">
                  <a:moveTo>
                    <a:pt x="718" y="48"/>
                  </a:moveTo>
                  <a:cubicBezTo>
                    <a:pt x="690" y="95"/>
                    <a:pt x="671" y="142"/>
                    <a:pt x="643" y="180"/>
                  </a:cubicBezTo>
                  <a:cubicBezTo>
                    <a:pt x="444" y="492"/>
                    <a:pt x="246" y="794"/>
                    <a:pt x="48" y="1097"/>
                  </a:cubicBezTo>
                  <a:cubicBezTo>
                    <a:pt x="48" y="1097"/>
                    <a:pt x="29" y="1106"/>
                    <a:pt x="29" y="1097"/>
                  </a:cubicBezTo>
                  <a:cubicBezTo>
                    <a:pt x="19" y="1087"/>
                    <a:pt x="0" y="1068"/>
                    <a:pt x="0" y="1059"/>
                  </a:cubicBezTo>
                  <a:cubicBezTo>
                    <a:pt x="10" y="1021"/>
                    <a:pt x="19" y="983"/>
                    <a:pt x="38" y="955"/>
                  </a:cubicBezTo>
                  <a:cubicBezTo>
                    <a:pt x="237" y="653"/>
                    <a:pt x="435" y="350"/>
                    <a:pt x="643" y="48"/>
                  </a:cubicBezTo>
                  <a:cubicBezTo>
                    <a:pt x="652" y="29"/>
                    <a:pt x="662" y="19"/>
                    <a:pt x="681" y="10"/>
                  </a:cubicBezTo>
                  <a:cubicBezTo>
                    <a:pt x="690" y="0"/>
                    <a:pt x="690" y="0"/>
                    <a:pt x="700" y="10"/>
                  </a:cubicBezTo>
                  <a:cubicBezTo>
                    <a:pt x="700" y="19"/>
                    <a:pt x="709" y="29"/>
                    <a:pt x="718"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6"/>
            <p:cNvSpPr/>
            <p:nvPr/>
          </p:nvSpPr>
          <p:spPr>
            <a:xfrm>
              <a:off x="6627700" y="4151625"/>
              <a:ext cx="13250" cy="7825"/>
            </a:xfrm>
            <a:custGeom>
              <a:avLst/>
              <a:gdLst/>
              <a:ahLst/>
              <a:cxnLst/>
              <a:rect l="l" t="t" r="r" b="b"/>
              <a:pathLst>
                <a:path w="530" h="313" extrusionOk="0">
                  <a:moveTo>
                    <a:pt x="114" y="312"/>
                  </a:moveTo>
                  <a:cubicBezTo>
                    <a:pt x="76" y="293"/>
                    <a:pt x="57" y="274"/>
                    <a:pt x="29" y="255"/>
                  </a:cubicBezTo>
                  <a:cubicBezTo>
                    <a:pt x="1" y="218"/>
                    <a:pt x="10" y="161"/>
                    <a:pt x="48" y="123"/>
                  </a:cubicBezTo>
                  <a:cubicBezTo>
                    <a:pt x="180" y="29"/>
                    <a:pt x="350" y="0"/>
                    <a:pt x="511" y="48"/>
                  </a:cubicBezTo>
                  <a:cubicBezTo>
                    <a:pt x="520" y="66"/>
                    <a:pt x="530" y="95"/>
                    <a:pt x="520" y="114"/>
                  </a:cubicBezTo>
                  <a:cubicBezTo>
                    <a:pt x="426" y="246"/>
                    <a:pt x="265" y="312"/>
                    <a:pt x="114"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6"/>
            <p:cNvSpPr/>
            <p:nvPr/>
          </p:nvSpPr>
          <p:spPr>
            <a:xfrm>
              <a:off x="6749850" y="3789200"/>
              <a:ext cx="11125" cy="18450"/>
            </a:xfrm>
            <a:custGeom>
              <a:avLst/>
              <a:gdLst/>
              <a:ahLst/>
              <a:cxnLst/>
              <a:rect l="l" t="t" r="r" b="b"/>
              <a:pathLst>
                <a:path w="445" h="738" extrusionOk="0">
                  <a:moveTo>
                    <a:pt x="48" y="737"/>
                  </a:moveTo>
                  <a:cubicBezTo>
                    <a:pt x="10" y="699"/>
                    <a:pt x="1" y="643"/>
                    <a:pt x="19" y="595"/>
                  </a:cubicBezTo>
                  <a:cubicBezTo>
                    <a:pt x="48" y="548"/>
                    <a:pt x="67" y="491"/>
                    <a:pt x="95" y="444"/>
                  </a:cubicBezTo>
                  <a:cubicBezTo>
                    <a:pt x="180" y="302"/>
                    <a:pt x="275" y="170"/>
                    <a:pt x="369" y="28"/>
                  </a:cubicBezTo>
                  <a:cubicBezTo>
                    <a:pt x="369" y="9"/>
                    <a:pt x="397" y="9"/>
                    <a:pt x="416" y="0"/>
                  </a:cubicBezTo>
                  <a:cubicBezTo>
                    <a:pt x="426" y="19"/>
                    <a:pt x="435" y="47"/>
                    <a:pt x="445" y="66"/>
                  </a:cubicBezTo>
                  <a:cubicBezTo>
                    <a:pt x="445" y="95"/>
                    <a:pt x="445" y="123"/>
                    <a:pt x="435" y="151"/>
                  </a:cubicBezTo>
                  <a:cubicBezTo>
                    <a:pt x="426" y="170"/>
                    <a:pt x="416" y="198"/>
                    <a:pt x="397" y="227"/>
                  </a:cubicBezTo>
                  <a:cubicBezTo>
                    <a:pt x="312" y="378"/>
                    <a:pt x="227" y="529"/>
                    <a:pt x="133" y="680"/>
                  </a:cubicBezTo>
                  <a:cubicBezTo>
                    <a:pt x="123" y="709"/>
                    <a:pt x="76" y="718"/>
                    <a:pt x="48" y="7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6565100" y="4139800"/>
              <a:ext cx="9925" cy="9950"/>
            </a:xfrm>
            <a:custGeom>
              <a:avLst/>
              <a:gdLst/>
              <a:ahLst/>
              <a:cxnLst/>
              <a:rect l="l" t="t" r="r" b="b"/>
              <a:pathLst>
                <a:path w="397" h="398" extrusionOk="0">
                  <a:moveTo>
                    <a:pt x="388" y="360"/>
                  </a:moveTo>
                  <a:cubicBezTo>
                    <a:pt x="378" y="369"/>
                    <a:pt x="350" y="398"/>
                    <a:pt x="331" y="398"/>
                  </a:cubicBezTo>
                  <a:cubicBezTo>
                    <a:pt x="189" y="379"/>
                    <a:pt x="66" y="294"/>
                    <a:pt x="0" y="161"/>
                  </a:cubicBezTo>
                  <a:cubicBezTo>
                    <a:pt x="0" y="133"/>
                    <a:pt x="0" y="105"/>
                    <a:pt x="0" y="76"/>
                  </a:cubicBezTo>
                  <a:cubicBezTo>
                    <a:pt x="19" y="29"/>
                    <a:pt x="66" y="1"/>
                    <a:pt x="114" y="10"/>
                  </a:cubicBezTo>
                  <a:cubicBezTo>
                    <a:pt x="255" y="57"/>
                    <a:pt x="359" y="180"/>
                    <a:pt x="397" y="322"/>
                  </a:cubicBezTo>
                  <a:cubicBezTo>
                    <a:pt x="397" y="341"/>
                    <a:pt x="397" y="350"/>
                    <a:pt x="388" y="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6797575" y="4121375"/>
              <a:ext cx="5925" cy="13250"/>
            </a:xfrm>
            <a:custGeom>
              <a:avLst/>
              <a:gdLst/>
              <a:ahLst/>
              <a:cxnLst/>
              <a:rect l="l" t="t" r="r" b="b"/>
              <a:pathLst>
                <a:path w="237" h="530" extrusionOk="0">
                  <a:moveTo>
                    <a:pt x="1" y="284"/>
                  </a:moveTo>
                  <a:cubicBezTo>
                    <a:pt x="1" y="237"/>
                    <a:pt x="1" y="190"/>
                    <a:pt x="10" y="142"/>
                  </a:cubicBezTo>
                  <a:cubicBezTo>
                    <a:pt x="19" y="86"/>
                    <a:pt x="67" y="29"/>
                    <a:pt x="133" y="1"/>
                  </a:cubicBezTo>
                  <a:cubicBezTo>
                    <a:pt x="142" y="1"/>
                    <a:pt x="180" y="1"/>
                    <a:pt x="180" y="19"/>
                  </a:cubicBezTo>
                  <a:cubicBezTo>
                    <a:pt x="227" y="161"/>
                    <a:pt x="237" y="303"/>
                    <a:pt x="199" y="454"/>
                  </a:cubicBezTo>
                  <a:cubicBezTo>
                    <a:pt x="199" y="473"/>
                    <a:pt x="190" y="483"/>
                    <a:pt x="171" y="501"/>
                  </a:cubicBezTo>
                  <a:cubicBezTo>
                    <a:pt x="152" y="520"/>
                    <a:pt x="123" y="530"/>
                    <a:pt x="105" y="530"/>
                  </a:cubicBezTo>
                  <a:cubicBezTo>
                    <a:pt x="76" y="530"/>
                    <a:pt x="48" y="520"/>
                    <a:pt x="29" y="492"/>
                  </a:cubicBezTo>
                  <a:cubicBezTo>
                    <a:pt x="1" y="426"/>
                    <a:pt x="1" y="416"/>
                    <a:pt x="1"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6695750" y="4419775"/>
              <a:ext cx="3100" cy="21050"/>
            </a:xfrm>
            <a:custGeom>
              <a:avLst/>
              <a:gdLst/>
              <a:ahLst/>
              <a:cxnLst/>
              <a:rect l="l" t="t" r="r" b="b"/>
              <a:pathLst>
                <a:path w="124" h="842" extrusionOk="0">
                  <a:moveTo>
                    <a:pt x="123" y="445"/>
                  </a:moveTo>
                  <a:lnTo>
                    <a:pt x="123" y="795"/>
                  </a:lnTo>
                  <a:cubicBezTo>
                    <a:pt x="123" y="813"/>
                    <a:pt x="95" y="842"/>
                    <a:pt x="85" y="832"/>
                  </a:cubicBezTo>
                  <a:cubicBezTo>
                    <a:pt x="57" y="832"/>
                    <a:pt x="38" y="823"/>
                    <a:pt x="10" y="804"/>
                  </a:cubicBezTo>
                  <a:cubicBezTo>
                    <a:pt x="0" y="785"/>
                    <a:pt x="0" y="766"/>
                    <a:pt x="0" y="747"/>
                  </a:cubicBezTo>
                  <a:cubicBezTo>
                    <a:pt x="10" y="511"/>
                    <a:pt x="10" y="275"/>
                    <a:pt x="19" y="29"/>
                  </a:cubicBezTo>
                  <a:cubicBezTo>
                    <a:pt x="29" y="20"/>
                    <a:pt x="38" y="1"/>
                    <a:pt x="57" y="1"/>
                  </a:cubicBezTo>
                  <a:cubicBezTo>
                    <a:pt x="66" y="1"/>
                    <a:pt x="85" y="10"/>
                    <a:pt x="95" y="29"/>
                  </a:cubicBezTo>
                  <a:cubicBezTo>
                    <a:pt x="104" y="48"/>
                    <a:pt x="104" y="76"/>
                    <a:pt x="104" y="105"/>
                  </a:cubicBezTo>
                  <a:lnTo>
                    <a:pt x="104" y="4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6822375" y="4130350"/>
              <a:ext cx="15625" cy="9950"/>
            </a:xfrm>
            <a:custGeom>
              <a:avLst/>
              <a:gdLst/>
              <a:ahLst/>
              <a:cxnLst/>
              <a:rect l="l" t="t" r="r" b="b"/>
              <a:pathLst>
                <a:path w="625" h="398" extrusionOk="0">
                  <a:moveTo>
                    <a:pt x="625" y="171"/>
                  </a:moveTo>
                  <a:cubicBezTo>
                    <a:pt x="596" y="209"/>
                    <a:pt x="568" y="246"/>
                    <a:pt x="540" y="284"/>
                  </a:cubicBezTo>
                  <a:cubicBezTo>
                    <a:pt x="511" y="322"/>
                    <a:pt x="483" y="341"/>
                    <a:pt x="445" y="331"/>
                  </a:cubicBezTo>
                  <a:cubicBezTo>
                    <a:pt x="398" y="322"/>
                    <a:pt x="407" y="275"/>
                    <a:pt x="407" y="237"/>
                  </a:cubicBezTo>
                  <a:cubicBezTo>
                    <a:pt x="417" y="209"/>
                    <a:pt x="407" y="171"/>
                    <a:pt x="398" y="133"/>
                  </a:cubicBezTo>
                  <a:cubicBezTo>
                    <a:pt x="388" y="114"/>
                    <a:pt x="360" y="95"/>
                    <a:pt x="332" y="86"/>
                  </a:cubicBezTo>
                  <a:cubicBezTo>
                    <a:pt x="313" y="86"/>
                    <a:pt x="284" y="95"/>
                    <a:pt x="265" y="114"/>
                  </a:cubicBezTo>
                  <a:cubicBezTo>
                    <a:pt x="218" y="171"/>
                    <a:pt x="180" y="237"/>
                    <a:pt x="143" y="303"/>
                  </a:cubicBezTo>
                  <a:cubicBezTo>
                    <a:pt x="124" y="331"/>
                    <a:pt x="105" y="369"/>
                    <a:pt x="76" y="388"/>
                  </a:cubicBezTo>
                  <a:cubicBezTo>
                    <a:pt x="58" y="398"/>
                    <a:pt x="39" y="398"/>
                    <a:pt x="29" y="388"/>
                  </a:cubicBezTo>
                  <a:cubicBezTo>
                    <a:pt x="10" y="379"/>
                    <a:pt x="1" y="360"/>
                    <a:pt x="1" y="341"/>
                  </a:cubicBezTo>
                  <a:cubicBezTo>
                    <a:pt x="29" y="218"/>
                    <a:pt x="105" y="105"/>
                    <a:pt x="209" y="29"/>
                  </a:cubicBezTo>
                  <a:cubicBezTo>
                    <a:pt x="237" y="10"/>
                    <a:pt x="265" y="1"/>
                    <a:pt x="294" y="10"/>
                  </a:cubicBezTo>
                  <a:cubicBezTo>
                    <a:pt x="351" y="20"/>
                    <a:pt x="407" y="39"/>
                    <a:pt x="454" y="57"/>
                  </a:cubicBezTo>
                  <a:cubicBezTo>
                    <a:pt x="521" y="95"/>
                    <a:pt x="577" y="124"/>
                    <a:pt x="625"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6398275" y="4250625"/>
              <a:ext cx="3100" cy="21275"/>
            </a:xfrm>
            <a:custGeom>
              <a:avLst/>
              <a:gdLst/>
              <a:ahLst/>
              <a:cxnLst/>
              <a:rect l="l" t="t" r="r" b="b"/>
              <a:pathLst>
                <a:path w="124" h="851" extrusionOk="0">
                  <a:moveTo>
                    <a:pt x="114" y="444"/>
                  </a:moveTo>
                  <a:lnTo>
                    <a:pt x="114" y="775"/>
                  </a:lnTo>
                  <a:cubicBezTo>
                    <a:pt x="105" y="803"/>
                    <a:pt x="95" y="822"/>
                    <a:pt x="77" y="832"/>
                  </a:cubicBezTo>
                  <a:cubicBezTo>
                    <a:pt x="48" y="851"/>
                    <a:pt x="10" y="803"/>
                    <a:pt x="1" y="766"/>
                  </a:cubicBezTo>
                  <a:cubicBezTo>
                    <a:pt x="1" y="756"/>
                    <a:pt x="1" y="747"/>
                    <a:pt x="1" y="737"/>
                  </a:cubicBezTo>
                  <a:cubicBezTo>
                    <a:pt x="1" y="520"/>
                    <a:pt x="1" y="303"/>
                    <a:pt x="10" y="85"/>
                  </a:cubicBezTo>
                  <a:cubicBezTo>
                    <a:pt x="10" y="57"/>
                    <a:pt x="29" y="28"/>
                    <a:pt x="39" y="10"/>
                  </a:cubicBezTo>
                  <a:cubicBezTo>
                    <a:pt x="48" y="0"/>
                    <a:pt x="77" y="0"/>
                    <a:pt x="95" y="0"/>
                  </a:cubicBezTo>
                  <a:cubicBezTo>
                    <a:pt x="114" y="0"/>
                    <a:pt x="105" y="10"/>
                    <a:pt x="114" y="10"/>
                  </a:cubicBezTo>
                  <a:cubicBezTo>
                    <a:pt x="114" y="38"/>
                    <a:pt x="124" y="66"/>
                    <a:pt x="124" y="95"/>
                  </a:cubicBezTo>
                  <a:lnTo>
                    <a:pt x="124" y="4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6447425" y="3934500"/>
              <a:ext cx="10425" cy="10400"/>
            </a:xfrm>
            <a:custGeom>
              <a:avLst/>
              <a:gdLst/>
              <a:ahLst/>
              <a:cxnLst/>
              <a:rect l="l" t="t" r="r" b="b"/>
              <a:pathLst>
                <a:path w="417" h="416" extrusionOk="0">
                  <a:moveTo>
                    <a:pt x="416" y="340"/>
                  </a:moveTo>
                  <a:cubicBezTo>
                    <a:pt x="398" y="359"/>
                    <a:pt x="379" y="388"/>
                    <a:pt x="360" y="397"/>
                  </a:cubicBezTo>
                  <a:cubicBezTo>
                    <a:pt x="322" y="416"/>
                    <a:pt x="284" y="416"/>
                    <a:pt x="246" y="407"/>
                  </a:cubicBezTo>
                  <a:cubicBezTo>
                    <a:pt x="190" y="378"/>
                    <a:pt x="133" y="350"/>
                    <a:pt x="76" y="303"/>
                  </a:cubicBezTo>
                  <a:cubicBezTo>
                    <a:pt x="1" y="227"/>
                    <a:pt x="1" y="104"/>
                    <a:pt x="76" y="38"/>
                  </a:cubicBezTo>
                  <a:cubicBezTo>
                    <a:pt x="105" y="10"/>
                    <a:pt x="171" y="0"/>
                    <a:pt x="180" y="38"/>
                  </a:cubicBezTo>
                  <a:cubicBezTo>
                    <a:pt x="227" y="123"/>
                    <a:pt x="294" y="208"/>
                    <a:pt x="379" y="274"/>
                  </a:cubicBezTo>
                  <a:cubicBezTo>
                    <a:pt x="398" y="284"/>
                    <a:pt x="398" y="312"/>
                    <a:pt x="416" y="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6902000" y="3921975"/>
              <a:ext cx="15625" cy="5450"/>
            </a:xfrm>
            <a:custGeom>
              <a:avLst/>
              <a:gdLst/>
              <a:ahLst/>
              <a:cxnLst/>
              <a:rect l="l" t="t" r="r" b="b"/>
              <a:pathLst>
                <a:path w="625" h="218" extrusionOk="0">
                  <a:moveTo>
                    <a:pt x="133" y="0"/>
                  </a:moveTo>
                  <a:cubicBezTo>
                    <a:pt x="218" y="0"/>
                    <a:pt x="303" y="19"/>
                    <a:pt x="388" y="57"/>
                  </a:cubicBezTo>
                  <a:cubicBezTo>
                    <a:pt x="454" y="85"/>
                    <a:pt x="530" y="104"/>
                    <a:pt x="606" y="114"/>
                  </a:cubicBezTo>
                  <a:cubicBezTo>
                    <a:pt x="615" y="114"/>
                    <a:pt x="624" y="142"/>
                    <a:pt x="624" y="151"/>
                  </a:cubicBezTo>
                  <a:cubicBezTo>
                    <a:pt x="624" y="170"/>
                    <a:pt x="606" y="189"/>
                    <a:pt x="596" y="199"/>
                  </a:cubicBezTo>
                  <a:cubicBezTo>
                    <a:pt x="530" y="208"/>
                    <a:pt x="464" y="218"/>
                    <a:pt x="398" y="218"/>
                  </a:cubicBezTo>
                  <a:cubicBezTo>
                    <a:pt x="275" y="189"/>
                    <a:pt x="152" y="161"/>
                    <a:pt x="39" y="123"/>
                  </a:cubicBezTo>
                  <a:cubicBezTo>
                    <a:pt x="10" y="114"/>
                    <a:pt x="1" y="85"/>
                    <a:pt x="1" y="66"/>
                  </a:cubicBezTo>
                  <a:cubicBezTo>
                    <a:pt x="1" y="48"/>
                    <a:pt x="29" y="19"/>
                    <a:pt x="48" y="10"/>
                  </a:cubicBezTo>
                  <a:cubicBezTo>
                    <a:pt x="76" y="0"/>
                    <a:pt x="105"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6589200" y="4007975"/>
              <a:ext cx="7350" cy="10650"/>
            </a:xfrm>
            <a:custGeom>
              <a:avLst/>
              <a:gdLst/>
              <a:ahLst/>
              <a:cxnLst/>
              <a:rect l="l" t="t" r="r" b="b"/>
              <a:pathLst>
                <a:path w="294" h="426" extrusionOk="0">
                  <a:moveTo>
                    <a:pt x="284" y="293"/>
                  </a:moveTo>
                  <a:cubicBezTo>
                    <a:pt x="284" y="312"/>
                    <a:pt x="274" y="331"/>
                    <a:pt x="265" y="359"/>
                  </a:cubicBezTo>
                  <a:cubicBezTo>
                    <a:pt x="246" y="407"/>
                    <a:pt x="189" y="426"/>
                    <a:pt x="142" y="416"/>
                  </a:cubicBezTo>
                  <a:cubicBezTo>
                    <a:pt x="113" y="407"/>
                    <a:pt x="76" y="388"/>
                    <a:pt x="57" y="359"/>
                  </a:cubicBezTo>
                  <a:cubicBezTo>
                    <a:pt x="28" y="284"/>
                    <a:pt x="10" y="199"/>
                    <a:pt x="0" y="123"/>
                  </a:cubicBezTo>
                  <a:cubicBezTo>
                    <a:pt x="0" y="76"/>
                    <a:pt x="28" y="29"/>
                    <a:pt x="76" y="19"/>
                  </a:cubicBezTo>
                  <a:cubicBezTo>
                    <a:pt x="104" y="0"/>
                    <a:pt x="151" y="10"/>
                    <a:pt x="180" y="38"/>
                  </a:cubicBezTo>
                  <a:cubicBezTo>
                    <a:pt x="255" y="104"/>
                    <a:pt x="293" y="199"/>
                    <a:pt x="284"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6850025" y="4124675"/>
              <a:ext cx="8300" cy="15875"/>
            </a:xfrm>
            <a:custGeom>
              <a:avLst/>
              <a:gdLst/>
              <a:ahLst/>
              <a:cxnLst/>
              <a:rect l="l" t="t" r="r" b="b"/>
              <a:pathLst>
                <a:path w="332" h="635" extrusionOk="0">
                  <a:moveTo>
                    <a:pt x="1" y="426"/>
                  </a:moveTo>
                  <a:cubicBezTo>
                    <a:pt x="95" y="369"/>
                    <a:pt x="123" y="284"/>
                    <a:pt x="161" y="209"/>
                  </a:cubicBezTo>
                  <a:cubicBezTo>
                    <a:pt x="199" y="124"/>
                    <a:pt x="227" y="77"/>
                    <a:pt x="265" y="1"/>
                  </a:cubicBezTo>
                  <a:cubicBezTo>
                    <a:pt x="294" y="29"/>
                    <a:pt x="331" y="48"/>
                    <a:pt x="322" y="67"/>
                  </a:cubicBezTo>
                  <a:cubicBezTo>
                    <a:pt x="322" y="124"/>
                    <a:pt x="312" y="190"/>
                    <a:pt x="294" y="247"/>
                  </a:cubicBezTo>
                  <a:cubicBezTo>
                    <a:pt x="246" y="369"/>
                    <a:pt x="180" y="483"/>
                    <a:pt x="123" y="596"/>
                  </a:cubicBezTo>
                  <a:cubicBezTo>
                    <a:pt x="105" y="615"/>
                    <a:pt x="86" y="625"/>
                    <a:pt x="57" y="634"/>
                  </a:cubicBezTo>
                  <a:cubicBezTo>
                    <a:pt x="19" y="634"/>
                    <a:pt x="10" y="606"/>
                    <a:pt x="10" y="577"/>
                  </a:cubicBezTo>
                  <a:cubicBezTo>
                    <a:pt x="1" y="521"/>
                    <a:pt x="1" y="473"/>
                    <a:pt x="10" y="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6581400" y="4153275"/>
              <a:ext cx="10875" cy="7100"/>
            </a:xfrm>
            <a:custGeom>
              <a:avLst/>
              <a:gdLst/>
              <a:ahLst/>
              <a:cxnLst/>
              <a:rect l="l" t="t" r="r" b="b"/>
              <a:pathLst>
                <a:path w="435" h="284" extrusionOk="0">
                  <a:moveTo>
                    <a:pt x="142" y="0"/>
                  </a:moveTo>
                  <a:cubicBezTo>
                    <a:pt x="236" y="19"/>
                    <a:pt x="331" y="67"/>
                    <a:pt x="416" y="123"/>
                  </a:cubicBezTo>
                  <a:cubicBezTo>
                    <a:pt x="435" y="152"/>
                    <a:pt x="435" y="189"/>
                    <a:pt x="407" y="218"/>
                  </a:cubicBezTo>
                  <a:cubicBezTo>
                    <a:pt x="340" y="274"/>
                    <a:pt x="246" y="284"/>
                    <a:pt x="170" y="256"/>
                  </a:cubicBezTo>
                  <a:cubicBezTo>
                    <a:pt x="123" y="246"/>
                    <a:pt x="85" y="218"/>
                    <a:pt x="47" y="189"/>
                  </a:cubicBezTo>
                  <a:cubicBezTo>
                    <a:pt x="10" y="171"/>
                    <a:pt x="0" y="114"/>
                    <a:pt x="19" y="76"/>
                  </a:cubicBezTo>
                  <a:cubicBezTo>
                    <a:pt x="47" y="29"/>
                    <a:pt x="95"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6743700" y="4037500"/>
              <a:ext cx="7600" cy="15625"/>
            </a:xfrm>
            <a:custGeom>
              <a:avLst/>
              <a:gdLst/>
              <a:ahLst/>
              <a:cxnLst/>
              <a:rect l="l" t="t" r="r" b="b"/>
              <a:pathLst>
                <a:path w="304" h="625" extrusionOk="0">
                  <a:moveTo>
                    <a:pt x="10" y="407"/>
                  </a:moveTo>
                  <a:lnTo>
                    <a:pt x="152" y="312"/>
                  </a:lnTo>
                  <a:cubicBezTo>
                    <a:pt x="180" y="218"/>
                    <a:pt x="143" y="114"/>
                    <a:pt x="190" y="20"/>
                  </a:cubicBezTo>
                  <a:cubicBezTo>
                    <a:pt x="190" y="10"/>
                    <a:pt x="209" y="1"/>
                    <a:pt x="218" y="1"/>
                  </a:cubicBezTo>
                  <a:cubicBezTo>
                    <a:pt x="228" y="1"/>
                    <a:pt x="247" y="10"/>
                    <a:pt x="265" y="20"/>
                  </a:cubicBezTo>
                  <a:cubicBezTo>
                    <a:pt x="275" y="20"/>
                    <a:pt x="284" y="29"/>
                    <a:pt x="284" y="38"/>
                  </a:cubicBezTo>
                  <a:cubicBezTo>
                    <a:pt x="294" y="48"/>
                    <a:pt x="294" y="57"/>
                    <a:pt x="294" y="67"/>
                  </a:cubicBezTo>
                  <a:cubicBezTo>
                    <a:pt x="294" y="237"/>
                    <a:pt x="303" y="407"/>
                    <a:pt x="303" y="587"/>
                  </a:cubicBezTo>
                  <a:cubicBezTo>
                    <a:pt x="303" y="596"/>
                    <a:pt x="284" y="624"/>
                    <a:pt x="275" y="624"/>
                  </a:cubicBezTo>
                  <a:cubicBezTo>
                    <a:pt x="247" y="624"/>
                    <a:pt x="218" y="615"/>
                    <a:pt x="199" y="596"/>
                  </a:cubicBezTo>
                  <a:cubicBezTo>
                    <a:pt x="180" y="577"/>
                    <a:pt x="171" y="549"/>
                    <a:pt x="171" y="520"/>
                  </a:cubicBezTo>
                  <a:cubicBezTo>
                    <a:pt x="161" y="426"/>
                    <a:pt x="86" y="407"/>
                    <a:pt x="1" y="4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6715825" y="3937575"/>
              <a:ext cx="14900" cy="17500"/>
            </a:xfrm>
            <a:custGeom>
              <a:avLst/>
              <a:gdLst/>
              <a:ahLst/>
              <a:cxnLst/>
              <a:rect l="l" t="t" r="r" b="b"/>
              <a:pathLst>
                <a:path w="596" h="700" extrusionOk="0">
                  <a:moveTo>
                    <a:pt x="322" y="671"/>
                  </a:moveTo>
                  <a:cubicBezTo>
                    <a:pt x="227" y="699"/>
                    <a:pt x="123" y="699"/>
                    <a:pt x="20" y="671"/>
                  </a:cubicBezTo>
                  <a:cubicBezTo>
                    <a:pt x="10" y="671"/>
                    <a:pt x="1" y="662"/>
                    <a:pt x="1" y="652"/>
                  </a:cubicBezTo>
                  <a:cubicBezTo>
                    <a:pt x="1" y="652"/>
                    <a:pt x="20" y="624"/>
                    <a:pt x="29" y="624"/>
                  </a:cubicBezTo>
                  <a:cubicBezTo>
                    <a:pt x="105" y="624"/>
                    <a:pt x="180" y="652"/>
                    <a:pt x="265" y="595"/>
                  </a:cubicBezTo>
                  <a:cubicBezTo>
                    <a:pt x="284" y="558"/>
                    <a:pt x="294" y="501"/>
                    <a:pt x="312" y="444"/>
                  </a:cubicBezTo>
                  <a:cubicBezTo>
                    <a:pt x="350" y="321"/>
                    <a:pt x="407" y="198"/>
                    <a:pt x="473" y="95"/>
                  </a:cubicBezTo>
                  <a:cubicBezTo>
                    <a:pt x="520" y="38"/>
                    <a:pt x="568" y="0"/>
                    <a:pt x="587" y="28"/>
                  </a:cubicBezTo>
                  <a:cubicBezTo>
                    <a:pt x="596" y="47"/>
                    <a:pt x="577" y="95"/>
                    <a:pt x="558" y="123"/>
                  </a:cubicBezTo>
                  <a:cubicBezTo>
                    <a:pt x="492" y="302"/>
                    <a:pt x="407" y="482"/>
                    <a:pt x="322"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6794500" y="4147600"/>
              <a:ext cx="7125" cy="10425"/>
            </a:xfrm>
            <a:custGeom>
              <a:avLst/>
              <a:gdLst/>
              <a:ahLst/>
              <a:cxnLst/>
              <a:rect l="l" t="t" r="r" b="b"/>
              <a:pathLst>
                <a:path w="285" h="417" extrusionOk="0">
                  <a:moveTo>
                    <a:pt x="284" y="303"/>
                  </a:moveTo>
                  <a:cubicBezTo>
                    <a:pt x="265" y="331"/>
                    <a:pt x="256" y="360"/>
                    <a:pt x="237" y="379"/>
                  </a:cubicBezTo>
                  <a:cubicBezTo>
                    <a:pt x="199" y="416"/>
                    <a:pt x="142" y="416"/>
                    <a:pt x="105" y="379"/>
                  </a:cubicBezTo>
                  <a:cubicBezTo>
                    <a:pt x="48" y="322"/>
                    <a:pt x="10" y="246"/>
                    <a:pt x="1" y="161"/>
                  </a:cubicBezTo>
                  <a:cubicBezTo>
                    <a:pt x="1" y="114"/>
                    <a:pt x="20" y="67"/>
                    <a:pt x="48" y="38"/>
                  </a:cubicBezTo>
                  <a:cubicBezTo>
                    <a:pt x="86" y="1"/>
                    <a:pt x="142" y="1"/>
                    <a:pt x="171" y="38"/>
                  </a:cubicBezTo>
                  <a:cubicBezTo>
                    <a:pt x="228" y="114"/>
                    <a:pt x="265" y="209"/>
                    <a:pt x="284"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6571225" y="4057350"/>
              <a:ext cx="8550" cy="9475"/>
            </a:xfrm>
            <a:custGeom>
              <a:avLst/>
              <a:gdLst/>
              <a:ahLst/>
              <a:cxnLst/>
              <a:rect l="l" t="t" r="r" b="b"/>
              <a:pathLst>
                <a:path w="342" h="379" extrusionOk="0">
                  <a:moveTo>
                    <a:pt x="48" y="379"/>
                  </a:moveTo>
                  <a:cubicBezTo>
                    <a:pt x="39" y="369"/>
                    <a:pt x="20" y="360"/>
                    <a:pt x="10" y="341"/>
                  </a:cubicBezTo>
                  <a:cubicBezTo>
                    <a:pt x="1" y="331"/>
                    <a:pt x="1" y="322"/>
                    <a:pt x="1" y="322"/>
                  </a:cubicBezTo>
                  <a:cubicBezTo>
                    <a:pt x="1" y="218"/>
                    <a:pt x="48" y="114"/>
                    <a:pt x="124" y="48"/>
                  </a:cubicBezTo>
                  <a:cubicBezTo>
                    <a:pt x="171" y="10"/>
                    <a:pt x="228" y="0"/>
                    <a:pt x="284" y="29"/>
                  </a:cubicBezTo>
                  <a:cubicBezTo>
                    <a:pt x="322" y="48"/>
                    <a:pt x="341" y="76"/>
                    <a:pt x="341" y="114"/>
                  </a:cubicBezTo>
                  <a:cubicBezTo>
                    <a:pt x="313" y="227"/>
                    <a:pt x="237" y="322"/>
                    <a:pt x="124" y="369"/>
                  </a:cubicBezTo>
                  <a:cubicBezTo>
                    <a:pt x="105" y="379"/>
                    <a:pt x="76" y="379"/>
                    <a:pt x="48"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6581625" y="3987650"/>
              <a:ext cx="10900" cy="8525"/>
            </a:xfrm>
            <a:custGeom>
              <a:avLst/>
              <a:gdLst/>
              <a:ahLst/>
              <a:cxnLst/>
              <a:rect l="l" t="t" r="r" b="b"/>
              <a:pathLst>
                <a:path w="436" h="341" extrusionOk="0">
                  <a:moveTo>
                    <a:pt x="133" y="1"/>
                  </a:moveTo>
                  <a:cubicBezTo>
                    <a:pt x="218" y="10"/>
                    <a:pt x="303" y="48"/>
                    <a:pt x="369" y="105"/>
                  </a:cubicBezTo>
                  <a:cubicBezTo>
                    <a:pt x="388" y="142"/>
                    <a:pt x="407" y="180"/>
                    <a:pt x="416" y="227"/>
                  </a:cubicBezTo>
                  <a:cubicBezTo>
                    <a:pt x="435" y="284"/>
                    <a:pt x="379" y="341"/>
                    <a:pt x="322" y="312"/>
                  </a:cubicBezTo>
                  <a:cubicBezTo>
                    <a:pt x="246" y="284"/>
                    <a:pt x="161" y="246"/>
                    <a:pt x="95" y="208"/>
                  </a:cubicBezTo>
                  <a:cubicBezTo>
                    <a:pt x="67" y="180"/>
                    <a:pt x="38" y="152"/>
                    <a:pt x="20" y="123"/>
                  </a:cubicBezTo>
                  <a:cubicBezTo>
                    <a:pt x="1" y="86"/>
                    <a:pt x="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6357400" y="4183525"/>
              <a:ext cx="7125" cy="19150"/>
            </a:xfrm>
            <a:custGeom>
              <a:avLst/>
              <a:gdLst/>
              <a:ahLst/>
              <a:cxnLst/>
              <a:rect l="l" t="t" r="r" b="b"/>
              <a:pathLst>
                <a:path w="285" h="766" extrusionOk="0">
                  <a:moveTo>
                    <a:pt x="1" y="766"/>
                  </a:moveTo>
                  <a:cubicBezTo>
                    <a:pt x="20" y="501"/>
                    <a:pt x="86" y="246"/>
                    <a:pt x="209" y="10"/>
                  </a:cubicBezTo>
                  <a:cubicBezTo>
                    <a:pt x="209" y="0"/>
                    <a:pt x="247" y="0"/>
                    <a:pt x="266" y="0"/>
                  </a:cubicBezTo>
                  <a:cubicBezTo>
                    <a:pt x="275" y="0"/>
                    <a:pt x="275" y="10"/>
                    <a:pt x="275" y="19"/>
                  </a:cubicBezTo>
                  <a:cubicBezTo>
                    <a:pt x="284" y="47"/>
                    <a:pt x="284" y="76"/>
                    <a:pt x="275" y="104"/>
                  </a:cubicBezTo>
                  <a:cubicBezTo>
                    <a:pt x="181" y="293"/>
                    <a:pt x="190" y="539"/>
                    <a:pt x="1" y="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6801825" y="4103900"/>
              <a:ext cx="9000" cy="9475"/>
            </a:xfrm>
            <a:custGeom>
              <a:avLst/>
              <a:gdLst/>
              <a:ahLst/>
              <a:cxnLst/>
              <a:rect l="l" t="t" r="r" b="b"/>
              <a:pathLst>
                <a:path w="360" h="379" extrusionOk="0">
                  <a:moveTo>
                    <a:pt x="360" y="66"/>
                  </a:moveTo>
                  <a:cubicBezTo>
                    <a:pt x="360" y="76"/>
                    <a:pt x="360" y="85"/>
                    <a:pt x="360" y="95"/>
                  </a:cubicBezTo>
                  <a:cubicBezTo>
                    <a:pt x="313" y="170"/>
                    <a:pt x="265" y="255"/>
                    <a:pt x="209" y="331"/>
                  </a:cubicBezTo>
                  <a:cubicBezTo>
                    <a:pt x="180" y="350"/>
                    <a:pt x="142" y="369"/>
                    <a:pt x="105" y="369"/>
                  </a:cubicBezTo>
                  <a:cubicBezTo>
                    <a:pt x="57" y="378"/>
                    <a:pt x="1" y="312"/>
                    <a:pt x="20" y="284"/>
                  </a:cubicBezTo>
                  <a:cubicBezTo>
                    <a:pt x="48" y="208"/>
                    <a:pt x="76" y="142"/>
                    <a:pt x="114" y="76"/>
                  </a:cubicBezTo>
                  <a:cubicBezTo>
                    <a:pt x="161" y="19"/>
                    <a:pt x="246" y="0"/>
                    <a:pt x="322" y="29"/>
                  </a:cubicBezTo>
                  <a:cubicBezTo>
                    <a:pt x="331" y="29"/>
                    <a:pt x="341" y="48"/>
                    <a:pt x="36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6759525" y="4200525"/>
              <a:ext cx="11625" cy="6175"/>
            </a:xfrm>
            <a:custGeom>
              <a:avLst/>
              <a:gdLst/>
              <a:ahLst/>
              <a:cxnLst/>
              <a:rect l="l" t="t" r="r" b="b"/>
              <a:pathLst>
                <a:path w="465" h="247" extrusionOk="0">
                  <a:moveTo>
                    <a:pt x="275" y="29"/>
                  </a:moveTo>
                  <a:cubicBezTo>
                    <a:pt x="332" y="29"/>
                    <a:pt x="379" y="29"/>
                    <a:pt x="426" y="38"/>
                  </a:cubicBezTo>
                  <a:cubicBezTo>
                    <a:pt x="436" y="38"/>
                    <a:pt x="464" y="57"/>
                    <a:pt x="464" y="67"/>
                  </a:cubicBezTo>
                  <a:cubicBezTo>
                    <a:pt x="464" y="76"/>
                    <a:pt x="464" y="123"/>
                    <a:pt x="445" y="142"/>
                  </a:cubicBezTo>
                  <a:cubicBezTo>
                    <a:pt x="341" y="218"/>
                    <a:pt x="199" y="246"/>
                    <a:pt x="67" y="199"/>
                  </a:cubicBezTo>
                  <a:cubicBezTo>
                    <a:pt x="29" y="180"/>
                    <a:pt x="1" y="133"/>
                    <a:pt x="10" y="86"/>
                  </a:cubicBezTo>
                  <a:cubicBezTo>
                    <a:pt x="20" y="38"/>
                    <a:pt x="67" y="1"/>
                    <a:pt x="114" y="1"/>
                  </a:cubicBezTo>
                  <a:cubicBezTo>
                    <a:pt x="171" y="10"/>
                    <a:pt x="228" y="19"/>
                    <a:pt x="275"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6"/>
            <p:cNvSpPr/>
            <p:nvPr/>
          </p:nvSpPr>
          <p:spPr>
            <a:xfrm>
              <a:off x="6482625" y="3956700"/>
              <a:ext cx="9725" cy="7350"/>
            </a:xfrm>
            <a:custGeom>
              <a:avLst/>
              <a:gdLst/>
              <a:ahLst/>
              <a:cxnLst/>
              <a:rect l="l" t="t" r="r" b="b"/>
              <a:pathLst>
                <a:path w="389" h="294" extrusionOk="0">
                  <a:moveTo>
                    <a:pt x="388" y="171"/>
                  </a:moveTo>
                  <a:cubicBezTo>
                    <a:pt x="379" y="190"/>
                    <a:pt x="379" y="208"/>
                    <a:pt x="360" y="218"/>
                  </a:cubicBezTo>
                  <a:cubicBezTo>
                    <a:pt x="256" y="293"/>
                    <a:pt x="114" y="275"/>
                    <a:pt x="29" y="171"/>
                  </a:cubicBezTo>
                  <a:cubicBezTo>
                    <a:pt x="20" y="152"/>
                    <a:pt x="10" y="123"/>
                    <a:pt x="1" y="95"/>
                  </a:cubicBezTo>
                  <a:cubicBezTo>
                    <a:pt x="1" y="48"/>
                    <a:pt x="39" y="10"/>
                    <a:pt x="86" y="1"/>
                  </a:cubicBezTo>
                  <a:cubicBezTo>
                    <a:pt x="180" y="10"/>
                    <a:pt x="275" y="48"/>
                    <a:pt x="350" y="104"/>
                  </a:cubicBezTo>
                  <a:cubicBezTo>
                    <a:pt x="369" y="123"/>
                    <a:pt x="379" y="142"/>
                    <a:pt x="388"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6"/>
            <p:cNvSpPr/>
            <p:nvPr/>
          </p:nvSpPr>
          <p:spPr>
            <a:xfrm>
              <a:off x="6973125" y="4214475"/>
              <a:ext cx="12775" cy="7350"/>
            </a:xfrm>
            <a:custGeom>
              <a:avLst/>
              <a:gdLst/>
              <a:ahLst/>
              <a:cxnLst/>
              <a:rect l="l" t="t" r="r" b="b"/>
              <a:pathLst>
                <a:path w="511" h="294" extrusionOk="0">
                  <a:moveTo>
                    <a:pt x="19" y="0"/>
                  </a:moveTo>
                  <a:cubicBezTo>
                    <a:pt x="29" y="0"/>
                    <a:pt x="48" y="0"/>
                    <a:pt x="57" y="0"/>
                  </a:cubicBezTo>
                  <a:cubicBezTo>
                    <a:pt x="208" y="38"/>
                    <a:pt x="341" y="104"/>
                    <a:pt x="473" y="180"/>
                  </a:cubicBezTo>
                  <a:cubicBezTo>
                    <a:pt x="482" y="189"/>
                    <a:pt x="492" y="189"/>
                    <a:pt x="492" y="199"/>
                  </a:cubicBezTo>
                  <a:cubicBezTo>
                    <a:pt x="501" y="218"/>
                    <a:pt x="511" y="236"/>
                    <a:pt x="501" y="255"/>
                  </a:cubicBezTo>
                  <a:cubicBezTo>
                    <a:pt x="482" y="265"/>
                    <a:pt x="463" y="284"/>
                    <a:pt x="435" y="293"/>
                  </a:cubicBezTo>
                  <a:cubicBezTo>
                    <a:pt x="426" y="293"/>
                    <a:pt x="416" y="293"/>
                    <a:pt x="407" y="293"/>
                  </a:cubicBezTo>
                  <a:cubicBezTo>
                    <a:pt x="274" y="255"/>
                    <a:pt x="142" y="199"/>
                    <a:pt x="29" y="104"/>
                  </a:cubicBezTo>
                  <a:cubicBezTo>
                    <a:pt x="19" y="95"/>
                    <a:pt x="0" y="76"/>
                    <a:pt x="0" y="57"/>
                  </a:cubicBezTo>
                  <a:cubicBezTo>
                    <a:pt x="10" y="38"/>
                    <a:pt x="10" y="19"/>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6462325" y="3949375"/>
              <a:ext cx="9925" cy="8050"/>
            </a:xfrm>
            <a:custGeom>
              <a:avLst/>
              <a:gdLst/>
              <a:ahLst/>
              <a:cxnLst/>
              <a:rect l="l" t="t" r="r" b="b"/>
              <a:pathLst>
                <a:path w="397" h="322" extrusionOk="0">
                  <a:moveTo>
                    <a:pt x="142" y="10"/>
                  </a:moveTo>
                  <a:cubicBezTo>
                    <a:pt x="161" y="19"/>
                    <a:pt x="189" y="19"/>
                    <a:pt x="208" y="38"/>
                  </a:cubicBezTo>
                  <a:cubicBezTo>
                    <a:pt x="255" y="76"/>
                    <a:pt x="302" y="114"/>
                    <a:pt x="350" y="161"/>
                  </a:cubicBezTo>
                  <a:cubicBezTo>
                    <a:pt x="397" y="218"/>
                    <a:pt x="369" y="303"/>
                    <a:pt x="293" y="312"/>
                  </a:cubicBezTo>
                  <a:cubicBezTo>
                    <a:pt x="265" y="322"/>
                    <a:pt x="236" y="322"/>
                    <a:pt x="208" y="312"/>
                  </a:cubicBezTo>
                  <a:cubicBezTo>
                    <a:pt x="123" y="284"/>
                    <a:pt x="57" y="227"/>
                    <a:pt x="28" y="152"/>
                  </a:cubicBezTo>
                  <a:cubicBezTo>
                    <a:pt x="0" y="76"/>
                    <a:pt x="66" y="1"/>
                    <a:pt x="142"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6547125" y="4102250"/>
              <a:ext cx="6650" cy="9000"/>
            </a:xfrm>
            <a:custGeom>
              <a:avLst/>
              <a:gdLst/>
              <a:ahLst/>
              <a:cxnLst/>
              <a:rect l="l" t="t" r="r" b="b"/>
              <a:pathLst>
                <a:path w="266" h="360" extrusionOk="0">
                  <a:moveTo>
                    <a:pt x="265" y="161"/>
                  </a:moveTo>
                  <a:cubicBezTo>
                    <a:pt x="265" y="199"/>
                    <a:pt x="256" y="246"/>
                    <a:pt x="247" y="293"/>
                  </a:cubicBezTo>
                  <a:cubicBezTo>
                    <a:pt x="228" y="331"/>
                    <a:pt x="180" y="359"/>
                    <a:pt x="133" y="359"/>
                  </a:cubicBezTo>
                  <a:cubicBezTo>
                    <a:pt x="95" y="359"/>
                    <a:pt x="58" y="331"/>
                    <a:pt x="48" y="303"/>
                  </a:cubicBezTo>
                  <a:cubicBezTo>
                    <a:pt x="1" y="217"/>
                    <a:pt x="20" y="114"/>
                    <a:pt x="76" y="47"/>
                  </a:cubicBezTo>
                  <a:cubicBezTo>
                    <a:pt x="86" y="38"/>
                    <a:pt x="95" y="28"/>
                    <a:pt x="105" y="28"/>
                  </a:cubicBezTo>
                  <a:cubicBezTo>
                    <a:pt x="133" y="0"/>
                    <a:pt x="171" y="0"/>
                    <a:pt x="209" y="19"/>
                  </a:cubicBezTo>
                  <a:cubicBezTo>
                    <a:pt x="228" y="28"/>
                    <a:pt x="247" y="57"/>
                    <a:pt x="256" y="76"/>
                  </a:cubicBezTo>
                  <a:cubicBezTo>
                    <a:pt x="265" y="104"/>
                    <a:pt x="265" y="132"/>
                    <a:pt x="265"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6510275" y="3961650"/>
              <a:ext cx="9950" cy="6425"/>
            </a:xfrm>
            <a:custGeom>
              <a:avLst/>
              <a:gdLst/>
              <a:ahLst/>
              <a:cxnLst/>
              <a:rect l="l" t="t" r="r" b="b"/>
              <a:pathLst>
                <a:path w="398" h="257" extrusionOk="0">
                  <a:moveTo>
                    <a:pt x="199" y="256"/>
                  </a:moveTo>
                  <a:cubicBezTo>
                    <a:pt x="152" y="237"/>
                    <a:pt x="104" y="218"/>
                    <a:pt x="57" y="199"/>
                  </a:cubicBezTo>
                  <a:cubicBezTo>
                    <a:pt x="19" y="190"/>
                    <a:pt x="1" y="152"/>
                    <a:pt x="10" y="114"/>
                  </a:cubicBezTo>
                  <a:cubicBezTo>
                    <a:pt x="19" y="77"/>
                    <a:pt x="48" y="58"/>
                    <a:pt x="76" y="39"/>
                  </a:cubicBezTo>
                  <a:cubicBezTo>
                    <a:pt x="152" y="10"/>
                    <a:pt x="227" y="1"/>
                    <a:pt x="303" y="29"/>
                  </a:cubicBezTo>
                  <a:cubicBezTo>
                    <a:pt x="331" y="48"/>
                    <a:pt x="360" y="67"/>
                    <a:pt x="379" y="105"/>
                  </a:cubicBezTo>
                  <a:cubicBezTo>
                    <a:pt x="397" y="133"/>
                    <a:pt x="388" y="181"/>
                    <a:pt x="350" y="199"/>
                  </a:cubicBezTo>
                  <a:cubicBezTo>
                    <a:pt x="303" y="218"/>
                    <a:pt x="246" y="237"/>
                    <a:pt x="199"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6785300" y="4188475"/>
              <a:ext cx="9700" cy="8525"/>
            </a:xfrm>
            <a:custGeom>
              <a:avLst/>
              <a:gdLst/>
              <a:ahLst/>
              <a:cxnLst/>
              <a:rect l="l" t="t" r="r" b="b"/>
              <a:pathLst>
                <a:path w="388" h="341" extrusionOk="0">
                  <a:moveTo>
                    <a:pt x="378" y="114"/>
                  </a:moveTo>
                  <a:cubicBezTo>
                    <a:pt x="369" y="142"/>
                    <a:pt x="359" y="171"/>
                    <a:pt x="350" y="190"/>
                  </a:cubicBezTo>
                  <a:cubicBezTo>
                    <a:pt x="293" y="275"/>
                    <a:pt x="208" y="322"/>
                    <a:pt x="114" y="341"/>
                  </a:cubicBezTo>
                  <a:cubicBezTo>
                    <a:pt x="85" y="331"/>
                    <a:pt x="57" y="331"/>
                    <a:pt x="38" y="312"/>
                  </a:cubicBezTo>
                  <a:cubicBezTo>
                    <a:pt x="10" y="284"/>
                    <a:pt x="0" y="246"/>
                    <a:pt x="19" y="208"/>
                  </a:cubicBezTo>
                  <a:cubicBezTo>
                    <a:pt x="85" y="123"/>
                    <a:pt x="180" y="48"/>
                    <a:pt x="293" y="10"/>
                  </a:cubicBezTo>
                  <a:cubicBezTo>
                    <a:pt x="331" y="1"/>
                    <a:pt x="388" y="38"/>
                    <a:pt x="378"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6725975" y="4179025"/>
              <a:ext cx="8775" cy="8300"/>
            </a:xfrm>
            <a:custGeom>
              <a:avLst/>
              <a:gdLst/>
              <a:ahLst/>
              <a:cxnLst/>
              <a:rect l="l" t="t" r="r" b="b"/>
              <a:pathLst>
                <a:path w="351" h="332" extrusionOk="0">
                  <a:moveTo>
                    <a:pt x="105" y="1"/>
                  </a:moveTo>
                  <a:lnTo>
                    <a:pt x="133" y="1"/>
                  </a:lnTo>
                  <a:cubicBezTo>
                    <a:pt x="199" y="76"/>
                    <a:pt x="266" y="142"/>
                    <a:pt x="341" y="227"/>
                  </a:cubicBezTo>
                  <a:cubicBezTo>
                    <a:pt x="351" y="246"/>
                    <a:pt x="332" y="303"/>
                    <a:pt x="294" y="312"/>
                  </a:cubicBezTo>
                  <a:cubicBezTo>
                    <a:pt x="275" y="322"/>
                    <a:pt x="237" y="331"/>
                    <a:pt x="218" y="322"/>
                  </a:cubicBezTo>
                  <a:cubicBezTo>
                    <a:pt x="124" y="294"/>
                    <a:pt x="48" y="227"/>
                    <a:pt x="20" y="133"/>
                  </a:cubicBezTo>
                  <a:cubicBezTo>
                    <a:pt x="1" y="95"/>
                    <a:pt x="20" y="38"/>
                    <a:pt x="48" y="10"/>
                  </a:cubicBezTo>
                  <a:cubicBezTo>
                    <a:pt x="67" y="1"/>
                    <a:pt x="8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6656525" y="4340150"/>
              <a:ext cx="4275" cy="13975"/>
            </a:xfrm>
            <a:custGeom>
              <a:avLst/>
              <a:gdLst/>
              <a:ahLst/>
              <a:cxnLst/>
              <a:rect l="l" t="t" r="r" b="b"/>
              <a:pathLst>
                <a:path w="171" h="559" extrusionOk="0">
                  <a:moveTo>
                    <a:pt x="48" y="1"/>
                  </a:moveTo>
                  <a:lnTo>
                    <a:pt x="76" y="1"/>
                  </a:lnTo>
                  <a:cubicBezTo>
                    <a:pt x="95" y="20"/>
                    <a:pt x="104" y="48"/>
                    <a:pt x="114" y="67"/>
                  </a:cubicBezTo>
                  <a:cubicBezTo>
                    <a:pt x="123" y="152"/>
                    <a:pt x="114" y="237"/>
                    <a:pt x="123" y="313"/>
                  </a:cubicBezTo>
                  <a:cubicBezTo>
                    <a:pt x="133" y="398"/>
                    <a:pt x="161" y="454"/>
                    <a:pt x="171" y="521"/>
                  </a:cubicBezTo>
                  <a:cubicBezTo>
                    <a:pt x="171" y="530"/>
                    <a:pt x="161" y="549"/>
                    <a:pt x="142" y="558"/>
                  </a:cubicBezTo>
                  <a:cubicBezTo>
                    <a:pt x="123" y="558"/>
                    <a:pt x="95" y="558"/>
                    <a:pt x="86" y="558"/>
                  </a:cubicBezTo>
                  <a:cubicBezTo>
                    <a:pt x="48" y="511"/>
                    <a:pt x="19" y="454"/>
                    <a:pt x="10" y="388"/>
                  </a:cubicBezTo>
                  <a:cubicBezTo>
                    <a:pt x="1" y="275"/>
                    <a:pt x="1" y="152"/>
                    <a:pt x="10" y="39"/>
                  </a:cubicBezTo>
                  <a:cubicBezTo>
                    <a:pt x="10" y="29"/>
                    <a:pt x="38" y="2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6587525" y="4031125"/>
              <a:ext cx="6425" cy="8775"/>
            </a:xfrm>
            <a:custGeom>
              <a:avLst/>
              <a:gdLst/>
              <a:ahLst/>
              <a:cxnLst/>
              <a:rect l="l" t="t" r="r" b="b"/>
              <a:pathLst>
                <a:path w="257" h="351" extrusionOk="0">
                  <a:moveTo>
                    <a:pt x="20" y="341"/>
                  </a:moveTo>
                  <a:cubicBezTo>
                    <a:pt x="20" y="265"/>
                    <a:pt x="1" y="199"/>
                    <a:pt x="1" y="133"/>
                  </a:cubicBezTo>
                  <a:cubicBezTo>
                    <a:pt x="1" y="57"/>
                    <a:pt x="67" y="19"/>
                    <a:pt x="133" y="10"/>
                  </a:cubicBezTo>
                  <a:cubicBezTo>
                    <a:pt x="199" y="0"/>
                    <a:pt x="256" y="67"/>
                    <a:pt x="247" y="133"/>
                  </a:cubicBezTo>
                  <a:cubicBezTo>
                    <a:pt x="218" y="218"/>
                    <a:pt x="162" y="293"/>
                    <a:pt x="77" y="341"/>
                  </a:cubicBezTo>
                  <a:cubicBezTo>
                    <a:pt x="67" y="350"/>
                    <a:pt x="48" y="341"/>
                    <a:pt x="20"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6503650" y="4222975"/>
              <a:ext cx="9725" cy="14425"/>
            </a:xfrm>
            <a:custGeom>
              <a:avLst/>
              <a:gdLst/>
              <a:ahLst/>
              <a:cxnLst/>
              <a:rect l="l" t="t" r="r" b="b"/>
              <a:pathLst>
                <a:path w="389" h="577" extrusionOk="0">
                  <a:moveTo>
                    <a:pt x="77" y="577"/>
                  </a:moveTo>
                  <a:cubicBezTo>
                    <a:pt x="39" y="577"/>
                    <a:pt x="1" y="548"/>
                    <a:pt x="20" y="511"/>
                  </a:cubicBezTo>
                  <a:cubicBezTo>
                    <a:pt x="39" y="445"/>
                    <a:pt x="67" y="378"/>
                    <a:pt x="105" y="312"/>
                  </a:cubicBezTo>
                  <a:cubicBezTo>
                    <a:pt x="180" y="208"/>
                    <a:pt x="266" y="114"/>
                    <a:pt x="351" y="10"/>
                  </a:cubicBezTo>
                  <a:cubicBezTo>
                    <a:pt x="351" y="10"/>
                    <a:pt x="369" y="0"/>
                    <a:pt x="379" y="0"/>
                  </a:cubicBezTo>
                  <a:cubicBezTo>
                    <a:pt x="379" y="19"/>
                    <a:pt x="388" y="38"/>
                    <a:pt x="388" y="48"/>
                  </a:cubicBezTo>
                  <a:cubicBezTo>
                    <a:pt x="369" y="95"/>
                    <a:pt x="351" y="133"/>
                    <a:pt x="332" y="170"/>
                  </a:cubicBezTo>
                  <a:cubicBezTo>
                    <a:pt x="247" y="312"/>
                    <a:pt x="162" y="445"/>
                    <a:pt x="77" y="5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6788825" y="4411275"/>
              <a:ext cx="3825" cy="13975"/>
            </a:xfrm>
            <a:custGeom>
              <a:avLst/>
              <a:gdLst/>
              <a:ahLst/>
              <a:cxnLst/>
              <a:rect l="l" t="t" r="r" b="b"/>
              <a:pathLst>
                <a:path w="153" h="559" extrusionOk="0">
                  <a:moveTo>
                    <a:pt x="114" y="1"/>
                  </a:moveTo>
                  <a:cubicBezTo>
                    <a:pt x="143" y="114"/>
                    <a:pt x="152" y="237"/>
                    <a:pt x="133" y="360"/>
                  </a:cubicBezTo>
                  <a:cubicBezTo>
                    <a:pt x="124" y="426"/>
                    <a:pt x="105" y="482"/>
                    <a:pt x="76" y="539"/>
                  </a:cubicBezTo>
                  <a:cubicBezTo>
                    <a:pt x="76" y="549"/>
                    <a:pt x="39" y="558"/>
                    <a:pt x="29" y="558"/>
                  </a:cubicBezTo>
                  <a:cubicBezTo>
                    <a:pt x="20" y="549"/>
                    <a:pt x="1" y="530"/>
                    <a:pt x="1" y="520"/>
                  </a:cubicBezTo>
                  <a:cubicBezTo>
                    <a:pt x="10" y="369"/>
                    <a:pt x="29" y="208"/>
                    <a:pt x="48" y="57"/>
                  </a:cubicBezTo>
                  <a:cubicBezTo>
                    <a:pt x="48" y="38"/>
                    <a:pt x="86" y="19"/>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6552325" y="4129875"/>
              <a:ext cx="8300" cy="8075"/>
            </a:xfrm>
            <a:custGeom>
              <a:avLst/>
              <a:gdLst/>
              <a:ahLst/>
              <a:cxnLst/>
              <a:rect l="l" t="t" r="r" b="b"/>
              <a:pathLst>
                <a:path w="332" h="323" extrusionOk="0">
                  <a:moveTo>
                    <a:pt x="332" y="199"/>
                  </a:moveTo>
                  <a:cubicBezTo>
                    <a:pt x="332" y="256"/>
                    <a:pt x="294" y="313"/>
                    <a:pt x="237" y="322"/>
                  </a:cubicBezTo>
                  <a:cubicBezTo>
                    <a:pt x="95" y="322"/>
                    <a:pt x="1" y="180"/>
                    <a:pt x="67" y="48"/>
                  </a:cubicBezTo>
                  <a:cubicBezTo>
                    <a:pt x="95" y="10"/>
                    <a:pt x="143" y="1"/>
                    <a:pt x="180" y="10"/>
                  </a:cubicBezTo>
                  <a:cubicBezTo>
                    <a:pt x="256" y="48"/>
                    <a:pt x="313" y="124"/>
                    <a:pt x="332"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6768750" y="4022150"/>
              <a:ext cx="4750" cy="13725"/>
            </a:xfrm>
            <a:custGeom>
              <a:avLst/>
              <a:gdLst/>
              <a:ahLst/>
              <a:cxnLst/>
              <a:rect l="l" t="t" r="r" b="b"/>
              <a:pathLst>
                <a:path w="190" h="549" extrusionOk="0">
                  <a:moveTo>
                    <a:pt x="190" y="501"/>
                  </a:moveTo>
                  <a:cubicBezTo>
                    <a:pt x="161" y="520"/>
                    <a:pt x="152" y="548"/>
                    <a:pt x="142" y="548"/>
                  </a:cubicBezTo>
                  <a:cubicBezTo>
                    <a:pt x="133" y="548"/>
                    <a:pt x="105" y="530"/>
                    <a:pt x="95" y="520"/>
                  </a:cubicBezTo>
                  <a:cubicBezTo>
                    <a:pt x="86" y="520"/>
                    <a:pt x="76" y="511"/>
                    <a:pt x="76" y="501"/>
                  </a:cubicBezTo>
                  <a:cubicBezTo>
                    <a:pt x="19" y="350"/>
                    <a:pt x="1" y="199"/>
                    <a:pt x="10" y="38"/>
                  </a:cubicBezTo>
                  <a:cubicBezTo>
                    <a:pt x="10" y="29"/>
                    <a:pt x="29" y="0"/>
                    <a:pt x="38" y="0"/>
                  </a:cubicBezTo>
                  <a:cubicBezTo>
                    <a:pt x="48" y="0"/>
                    <a:pt x="76" y="19"/>
                    <a:pt x="76" y="29"/>
                  </a:cubicBezTo>
                  <a:cubicBezTo>
                    <a:pt x="114" y="199"/>
                    <a:pt x="152" y="350"/>
                    <a:pt x="190" y="5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6569100" y="3973475"/>
              <a:ext cx="8775" cy="5450"/>
            </a:xfrm>
            <a:custGeom>
              <a:avLst/>
              <a:gdLst/>
              <a:ahLst/>
              <a:cxnLst/>
              <a:rect l="l" t="t" r="r" b="b"/>
              <a:pathLst>
                <a:path w="351" h="218" extrusionOk="0">
                  <a:moveTo>
                    <a:pt x="171" y="1"/>
                  </a:moveTo>
                  <a:cubicBezTo>
                    <a:pt x="190" y="1"/>
                    <a:pt x="218" y="1"/>
                    <a:pt x="246" y="10"/>
                  </a:cubicBezTo>
                  <a:cubicBezTo>
                    <a:pt x="313" y="29"/>
                    <a:pt x="350" y="95"/>
                    <a:pt x="332" y="161"/>
                  </a:cubicBezTo>
                  <a:cubicBezTo>
                    <a:pt x="332" y="180"/>
                    <a:pt x="303" y="218"/>
                    <a:pt x="284" y="218"/>
                  </a:cubicBezTo>
                  <a:cubicBezTo>
                    <a:pt x="218" y="218"/>
                    <a:pt x="152" y="208"/>
                    <a:pt x="86" y="199"/>
                  </a:cubicBezTo>
                  <a:cubicBezTo>
                    <a:pt x="39" y="180"/>
                    <a:pt x="1" y="142"/>
                    <a:pt x="1" y="95"/>
                  </a:cubicBezTo>
                  <a:cubicBezTo>
                    <a:pt x="20" y="48"/>
                    <a:pt x="57" y="10"/>
                    <a:pt x="105" y="1"/>
                  </a:cubicBezTo>
                  <a:cubicBezTo>
                    <a:pt x="124" y="1"/>
                    <a:pt x="143"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6970050" y="4294800"/>
              <a:ext cx="4750" cy="13725"/>
            </a:xfrm>
            <a:custGeom>
              <a:avLst/>
              <a:gdLst/>
              <a:ahLst/>
              <a:cxnLst/>
              <a:rect l="l" t="t" r="r" b="b"/>
              <a:pathLst>
                <a:path w="190" h="549" extrusionOk="0">
                  <a:moveTo>
                    <a:pt x="142" y="312"/>
                  </a:moveTo>
                  <a:cubicBezTo>
                    <a:pt x="152" y="359"/>
                    <a:pt x="180" y="426"/>
                    <a:pt x="190" y="501"/>
                  </a:cubicBezTo>
                  <a:cubicBezTo>
                    <a:pt x="190" y="520"/>
                    <a:pt x="180" y="539"/>
                    <a:pt x="180" y="548"/>
                  </a:cubicBezTo>
                  <a:cubicBezTo>
                    <a:pt x="152" y="539"/>
                    <a:pt x="123" y="539"/>
                    <a:pt x="104" y="520"/>
                  </a:cubicBezTo>
                  <a:cubicBezTo>
                    <a:pt x="38" y="359"/>
                    <a:pt x="1" y="189"/>
                    <a:pt x="10" y="10"/>
                  </a:cubicBezTo>
                  <a:cubicBezTo>
                    <a:pt x="10" y="10"/>
                    <a:pt x="19" y="0"/>
                    <a:pt x="29" y="0"/>
                  </a:cubicBezTo>
                  <a:cubicBezTo>
                    <a:pt x="38" y="0"/>
                    <a:pt x="48" y="0"/>
                    <a:pt x="57" y="10"/>
                  </a:cubicBezTo>
                  <a:cubicBezTo>
                    <a:pt x="67" y="29"/>
                    <a:pt x="86" y="48"/>
                    <a:pt x="95" y="76"/>
                  </a:cubicBezTo>
                  <a:cubicBezTo>
                    <a:pt x="114" y="152"/>
                    <a:pt x="123" y="218"/>
                    <a:pt x="142"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6805850" y="3892900"/>
              <a:ext cx="11825" cy="5475"/>
            </a:xfrm>
            <a:custGeom>
              <a:avLst/>
              <a:gdLst/>
              <a:ahLst/>
              <a:cxnLst/>
              <a:rect l="l" t="t" r="r" b="b"/>
              <a:pathLst>
                <a:path w="473" h="219" extrusionOk="0">
                  <a:moveTo>
                    <a:pt x="255" y="48"/>
                  </a:moveTo>
                  <a:lnTo>
                    <a:pt x="444" y="1"/>
                  </a:lnTo>
                  <a:cubicBezTo>
                    <a:pt x="454" y="1"/>
                    <a:pt x="463" y="1"/>
                    <a:pt x="463" y="10"/>
                  </a:cubicBezTo>
                  <a:cubicBezTo>
                    <a:pt x="463" y="29"/>
                    <a:pt x="473" y="48"/>
                    <a:pt x="463" y="58"/>
                  </a:cubicBezTo>
                  <a:cubicBezTo>
                    <a:pt x="388" y="105"/>
                    <a:pt x="312" y="152"/>
                    <a:pt x="227" y="190"/>
                  </a:cubicBezTo>
                  <a:cubicBezTo>
                    <a:pt x="170" y="218"/>
                    <a:pt x="95" y="218"/>
                    <a:pt x="38" y="190"/>
                  </a:cubicBezTo>
                  <a:cubicBezTo>
                    <a:pt x="19" y="190"/>
                    <a:pt x="0" y="171"/>
                    <a:pt x="0" y="152"/>
                  </a:cubicBezTo>
                  <a:cubicBezTo>
                    <a:pt x="10" y="143"/>
                    <a:pt x="19" y="95"/>
                    <a:pt x="38" y="86"/>
                  </a:cubicBezTo>
                  <a:cubicBezTo>
                    <a:pt x="104" y="76"/>
                    <a:pt x="180" y="58"/>
                    <a:pt x="25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6817175" y="4090675"/>
              <a:ext cx="7125" cy="8275"/>
            </a:xfrm>
            <a:custGeom>
              <a:avLst/>
              <a:gdLst/>
              <a:ahLst/>
              <a:cxnLst/>
              <a:rect l="l" t="t" r="r" b="b"/>
              <a:pathLst>
                <a:path w="285" h="331" extrusionOk="0">
                  <a:moveTo>
                    <a:pt x="190" y="0"/>
                  </a:moveTo>
                  <a:cubicBezTo>
                    <a:pt x="218" y="28"/>
                    <a:pt x="256" y="38"/>
                    <a:pt x="256" y="57"/>
                  </a:cubicBezTo>
                  <a:cubicBezTo>
                    <a:pt x="284" y="161"/>
                    <a:pt x="237" y="265"/>
                    <a:pt x="143" y="312"/>
                  </a:cubicBezTo>
                  <a:cubicBezTo>
                    <a:pt x="105" y="331"/>
                    <a:pt x="67" y="331"/>
                    <a:pt x="39" y="302"/>
                  </a:cubicBezTo>
                  <a:cubicBezTo>
                    <a:pt x="20" y="284"/>
                    <a:pt x="1" y="255"/>
                    <a:pt x="1" y="236"/>
                  </a:cubicBezTo>
                  <a:cubicBezTo>
                    <a:pt x="48" y="142"/>
                    <a:pt x="114" y="66"/>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6907200" y="4122075"/>
              <a:ext cx="2625" cy="14675"/>
            </a:xfrm>
            <a:custGeom>
              <a:avLst/>
              <a:gdLst/>
              <a:ahLst/>
              <a:cxnLst/>
              <a:rect l="l" t="t" r="r" b="b"/>
              <a:pathLst>
                <a:path w="105" h="587" extrusionOk="0">
                  <a:moveTo>
                    <a:pt x="29" y="1"/>
                  </a:moveTo>
                  <a:cubicBezTo>
                    <a:pt x="48" y="29"/>
                    <a:pt x="67" y="48"/>
                    <a:pt x="76" y="77"/>
                  </a:cubicBezTo>
                  <a:cubicBezTo>
                    <a:pt x="95" y="209"/>
                    <a:pt x="105" y="351"/>
                    <a:pt x="86" y="483"/>
                  </a:cubicBezTo>
                  <a:cubicBezTo>
                    <a:pt x="86" y="540"/>
                    <a:pt x="38" y="587"/>
                    <a:pt x="29" y="568"/>
                  </a:cubicBezTo>
                  <a:cubicBezTo>
                    <a:pt x="10" y="549"/>
                    <a:pt x="1" y="521"/>
                    <a:pt x="1" y="502"/>
                  </a:cubicBezTo>
                  <a:lnTo>
                    <a:pt x="1" y="58"/>
                  </a:lnTo>
                  <a:cubicBezTo>
                    <a:pt x="1" y="39"/>
                    <a:pt x="20" y="29"/>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6"/>
            <p:cNvSpPr/>
            <p:nvPr/>
          </p:nvSpPr>
          <p:spPr>
            <a:xfrm>
              <a:off x="6796875" y="4171700"/>
              <a:ext cx="6625" cy="8050"/>
            </a:xfrm>
            <a:custGeom>
              <a:avLst/>
              <a:gdLst/>
              <a:ahLst/>
              <a:cxnLst/>
              <a:rect l="l" t="t" r="r" b="b"/>
              <a:pathLst>
                <a:path w="265" h="322" extrusionOk="0">
                  <a:moveTo>
                    <a:pt x="114" y="1"/>
                  </a:moveTo>
                  <a:cubicBezTo>
                    <a:pt x="133" y="1"/>
                    <a:pt x="161" y="1"/>
                    <a:pt x="170" y="10"/>
                  </a:cubicBezTo>
                  <a:cubicBezTo>
                    <a:pt x="246" y="76"/>
                    <a:pt x="265" y="180"/>
                    <a:pt x="218" y="265"/>
                  </a:cubicBezTo>
                  <a:cubicBezTo>
                    <a:pt x="199" y="303"/>
                    <a:pt x="151" y="322"/>
                    <a:pt x="114" y="312"/>
                  </a:cubicBezTo>
                  <a:cubicBezTo>
                    <a:pt x="95" y="303"/>
                    <a:pt x="66" y="284"/>
                    <a:pt x="47" y="265"/>
                  </a:cubicBezTo>
                  <a:cubicBezTo>
                    <a:pt x="0" y="180"/>
                    <a:pt x="19" y="76"/>
                    <a:pt x="95" y="10"/>
                  </a:cubicBezTo>
                  <a:cubicBezTo>
                    <a:pt x="95" y="10"/>
                    <a:pt x="104"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6511450" y="4230300"/>
              <a:ext cx="6400" cy="9700"/>
            </a:xfrm>
            <a:custGeom>
              <a:avLst/>
              <a:gdLst/>
              <a:ahLst/>
              <a:cxnLst/>
              <a:rect l="l" t="t" r="r" b="b"/>
              <a:pathLst>
                <a:path w="256" h="388" extrusionOk="0">
                  <a:moveTo>
                    <a:pt x="256" y="0"/>
                  </a:moveTo>
                  <a:cubicBezTo>
                    <a:pt x="228" y="104"/>
                    <a:pt x="199" y="208"/>
                    <a:pt x="161" y="312"/>
                  </a:cubicBezTo>
                  <a:cubicBezTo>
                    <a:pt x="143" y="341"/>
                    <a:pt x="114" y="369"/>
                    <a:pt x="86" y="378"/>
                  </a:cubicBezTo>
                  <a:cubicBezTo>
                    <a:pt x="67" y="388"/>
                    <a:pt x="48" y="388"/>
                    <a:pt x="39" y="378"/>
                  </a:cubicBezTo>
                  <a:cubicBezTo>
                    <a:pt x="10" y="369"/>
                    <a:pt x="1" y="341"/>
                    <a:pt x="1" y="322"/>
                  </a:cubicBezTo>
                  <a:cubicBezTo>
                    <a:pt x="1" y="293"/>
                    <a:pt x="10" y="265"/>
                    <a:pt x="20" y="246"/>
                  </a:cubicBezTo>
                  <a:cubicBezTo>
                    <a:pt x="76" y="142"/>
                    <a:pt x="152" y="57"/>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6679450" y="4383150"/>
              <a:ext cx="2850" cy="22475"/>
            </a:xfrm>
            <a:custGeom>
              <a:avLst/>
              <a:gdLst/>
              <a:ahLst/>
              <a:cxnLst/>
              <a:rect l="l" t="t" r="r" b="b"/>
              <a:pathLst>
                <a:path w="114" h="899" extrusionOk="0">
                  <a:moveTo>
                    <a:pt x="47" y="1"/>
                  </a:moveTo>
                  <a:cubicBezTo>
                    <a:pt x="95" y="256"/>
                    <a:pt x="114" y="521"/>
                    <a:pt x="85" y="776"/>
                  </a:cubicBezTo>
                  <a:cubicBezTo>
                    <a:pt x="85" y="823"/>
                    <a:pt x="85" y="870"/>
                    <a:pt x="47" y="899"/>
                  </a:cubicBezTo>
                  <a:cubicBezTo>
                    <a:pt x="38" y="889"/>
                    <a:pt x="19" y="880"/>
                    <a:pt x="19" y="861"/>
                  </a:cubicBezTo>
                  <a:cubicBezTo>
                    <a:pt x="0" y="577"/>
                    <a:pt x="10" y="284"/>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a:off x="6563200" y="4229350"/>
              <a:ext cx="3325" cy="10425"/>
            </a:xfrm>
            <a:custGeom>
              <a:avLst/>
              <a:gdLst/>
              <a:ahLst/>
              <a:cxnLst/>
              <a:rect l="l" t="t" r="r" b="b"/>
              <a:pathLst>
                <a:path w="133" h="417" extrusionOk="0">
                  <a:moveTo>
                    <a:pt x="10" y="123"/>
                  </a:moveTo>
                  <a:cubicBezTo>
                    <a:pt x="10" y="123"/>
                    <a:pt x="19" y="67"/>
                    <a:pt x="29" y="10"/>
                  </a:cubicBezTo>
                  <a:cubicBezTo>
                    <a:pt x="29" y="1"/>
                    <a:pt x="38" y="1"/>
                    <a:pt x="48" y="1"/>
                  </a:cubicBezTo>
                  <a:cubicBezTo>
                    <a:pt x="57" y="1"/>
                    <a:pt x="67" y="1"/>
                    <a:pt x="76" y="1"/>
                  </a:cubicBezTo>
                  <a:cubicBezTo>
                    <a:pt x="86" y="10"/>
                    <a:pt x="95" y="29"/>
                    <a:pt x="104" y="38"/>
                  </a:cubicBezTo>
                  <a:cubicBezTo>
                    <a:pt x="133" y="152"/>
                    <a:pt x="133" y="275"/>
                    <a:pt x="104" y="388"/>
                  </a:cubicBezTo>
                  <a:cubicBezTo>
                    <a:pt x="104" y="397"/>
                    <a:pt x="76" y="416"/>
                    <a:pt x="67" y="416"/>
                  </a:cubicBezTo>
                  <a:cubicBezTo>
                    <a:pt x="48" y="416"/>
                    <a:pt x="29" y="416"/>
                    <a:pt x="19" y="397"/>
                  </a:cubicBezTo>
                  <a:cubicBezTo>
                    <a:pt x="10" y="388"/>
                    <a:pt x="0" y="369"/>
                    <a:pt x="0" y="350"/>
                  </a:cubicBezTo>
                  <a:cubicBezTo>
                    <a:pt x="10" y="303"/>
                    <a:pt x="10" y="246"/>
                    <a:pt x="10"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6670475" y="3663025"/>
              <a:ext cx="8525" cy="10175"/>
            </a:xfrm>
            <a:custGeom>
              <a:avLst/>
              <a:gdLst/>
              <a:ahLst/>
              <a:cxnLst/>
              <a:rect l="l" t="t" r="r" b="b"/>
              <a:pathLst>
                <a:path w="341" h="407" extrusionOk="0">
                  <a:moveTo>
                    <a:pt x="19" y="407"/>
                  </a:moveTo>
                  <a:cubicBezTo>
                    <a:pt x="10" y="388"/>
                    <a:pt x="0" y="369"/>
                    <a:pt x="0" y="360"/>
                  </a:cubicBezTo>
                  <a:cubicBezTo>
                    <a:pt x="0" y="331"/>
                    <a:pt x="19" y="303"/>
                    <a:pt x="38" y="284"/>
                  </a:cubicBezTo>
                  <a:cubicBezTo>
                    <a:pt x="114" y="199"/>
                    <a:pt x="199" y="104"/>
                    <a:pt x="274" y="19"/>
                  </a:cubicBezTo>
                  <a:cubicBezTo>
                    <a:pt x="284" y="10"/>
                    <a:pt x="303" y="10"/>
                    <a:pt x="321" y="0"/>
                  </a:cubicBezTo>
                  <a:cubicBezTo>
                    <a:pt x="321" y="29"/>
                    <a:pt x="340" y="57"/>
                    <a:pt x="331" y="76"/>
                  </a:cubicBezTo>
                  <a:cubicBezTo>
                    <a:pt x="274" y="189"/>
                    <a:pt x="189" y="293"/>
                    <a:pt x="95" y="378"/>
                  </a:cubicBezTo>
                  <a:cubicBezTo>
                    <a:pt x="76" y="388"/>
                    <a:pt x="47" y="397"/>
                    <a:pt x="19" y="4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a:off x="6721975" y="4456650"/>
              <a:ext cx="5225" cy="11125"/>
            </a:xfrm>
            <a:custGeom>
              <a:avLst/>
              <a:gdLst/>
              <a:ahLst/>
              <a:cxnLst/>
              <a:rect l="l" t="t" r="r" b="b"/>
              <a:pathLst>
                <a:path w="209" h="445" extrusionOk="0">
                  <a:moveTo>
                    <a:pt x="10" y="113"/>
                  </a:moveTo>
                  <a:cubicBezTo>
                    <a:pt x="10" y="95"/>
                    <a:pt x="10" y="76"/>
                    <a:pt x="10" y="57"/>
                  </a:cubicBezTo>
                  <a:cubicBezTo>
                    <a:pt x="19" y="38"/>
                    <a:pt x="48" y="0"/>
                    <a:pt x="66" y="9"/>
                  </a:cubicBezTo>
                  <a:cubicBezTo>
                    <a:pt x="85" y="28"/>
                    <a:pt x="104" y="28"/>
                    <a:pt x="104" y="47"/>
                  </a:cubicBezTo>
                  <a:cubicBezTo>
                    <a:pt x="114" y="85"/>
                    <a:pt x="114" y="123"/>
                    <a:pt x="123" y="151"/>
                  </a:cubicBezTo>
                  <a:cubicBezTo>
                    <a:pt x="114" y="236"/>
                    <a:pt x="142" y="321"/>
                    <a:pt x="208" y="378"/>
                  </a:cubicBezTo>
                  <a:cubicBezTo>
                    <a:pt x="208" y="378"/>
                    <a:pt x="208" y="416"/>
                    <a:pt x="199" y="425"/>
                  </a:cubicBezTo>
                  <a:cubicBezTo>
                    <a:pt x="180" y="435"/>
                    <a:pt x="161" y="444"/>
                    <a:pt x="142" y="444"/>
                  </a:cubicBezTo>
                  <a:cubicBezTo>
                    <a:pt x="114" y="435"/>
                    <a:pt x="95" y="425"/>
                    <a:pt x="76" y="406"/>
                  </a:cubicBezTo>
                  <a:cubicBezTo>
                    <a:pt x="19" y="312"/>
                    <a:pt x="0" y="208"/>
                    <a:pt x="10" y="1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a:off x="6405150" y="4021675"/>
              <a:ext cx="7100" cy="9700"/>
            </a:xfrm>
            <a:custGeom>
              <a:avLst/>
              <a:gdLst/>
              <a:ahLst/>
              <a:cxnLst/>
              <a:rect l="l" t="t" r="r" b="b"/>
              <a:pathLst>
                <a:path w="284" h="388" extrusionOk="0">
                  <a:moveTo>
                    <a:pt x="28" y="388"/>
                  </a:moveTo>
                  <a:cubicBezTo>
                    <a:pt x="19" y="360"/>
                    <a:pt x="0" y="341"/>
                    <a:pt x="0" y="322"/>
                  </a:cubicBezTo>
                  <a:cubicBezTo>
                    <a:pt x="38" y="199"/>
                    <a:pt x="113" y="85"/>
                    <a:pt x="208" y="0"/>
                  </a:cubicBezTo>
                  <a:cubicBezTo>
                    <a:pt x="227" y="0"/>
                    <a:pt x="246" y="0"/>
                    <a:pt x="255" y="0"/>
                  </a:cubicBezTo>
                  <a:cubicBezTo>
                    <a:pt x="265" y="10"/>
                    <a:pt x="284" y="38"/>
                    <a:pt x="274" y="48"/>
                  </a:cubicBezTo>
                  <a:cubicBezTo>
                    <a:pt x="217" y="161"/>
                    <a:pt x="161" y="275"/>
                    <a:pt x="95" y="378"/>
                  </a:cubicBezTo>
                  <a:cubicBezTo>
                    <a:pt x="85" y="378"/>
                    <a:pt x="57" y="378"/>
                    <a:pt x="28"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a:off x="6732125" y="3944650"/>
              <a:ext cx="6175" cy="11125"/>
            </a:xfrm>
            <a:custGeom>
              <a:avLst/>
              <a:gdLst/>
              <a:ahLst/>
              <a:cxnLst/>
              <a:rect l="l" t="t" r="r" b="b"/>
              <a:pathLst>
                <a:path w="247" h="445" extrusionOk="0">
                  <a:moveTo>
                    <a:pt x="76" y="445"/>
                  </a:moveTo>
                  <a:cubicBezTo>
                    <a:pt x="57" y="435"/>
                    <a:pt x="20" y="426"/>
                    <a:pt x="20" y="407"/>
                  </a:cubicBezTo>
                  <a:cubicBezTo>
                    <a:pt x="1" y="350"/>
                    <a:pt x="1" y="294"/>
                    <a:pt x="29" y="246"/>
                  </a:cubicBezTo>
                  <a:cubicBezTo>
                    <a:pt x="57" y="199"/>
                    <a:pt x="76" y="161"/>
                    <a:pt x="105" y="123"/>
                  </a:cubicBezTo>
                  <a:cubicBezTo>
                    <a:pt x="133" y="76"/>
                    <a:pt x="171" y="29"/>
                    <a:pt x="218" y="1"/>
                  </a:cubicBezTo>
                  <a:cubicBezTo>
                    <a:pt x="228" y="10"/>
                    <a:pt x="246" y="19"/>
                    <a:pt x="246" y="29"/>
                  </a:cubicBezTo>
                  <a:cubicBezTo>
                    <a:pt x="246" y="57"/>
                    <a:pt x="246" y="86"/>
                    <a:pt x="237" y="114"/>
                  </a:cubicBezTo>
                  <a:cubicBezTo>
                    <a:pt x="190" y="227"/>
                    <a:pt x="133" y="331"/>
                    <a:pt x="76" y="4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6972650" y="4201700"/>
              <a:ext cx="9475" cy="7350"/>
            </a:xfrm>
            <a:custGeom>
              <a:avLst/>
              <a:gdLst/>
              <a:ahLst/>
              <a:cxnLst/>
              <a:rect l="l" t="t" r="r" b="b"/>
              <a:pathLst>
                <a:path w="379" h="294" extrusionOk="0">
                  <a:moveTo>
                    <a:pt x="379" y="247"/>
                  </a:moveTo>
                  <a:cubicBezTo>
                    <a:pt x="360" y="265"/>
                    <a:pt x="350" y="284"/>
                    <a:pt x="341" y="284"/>
                  </a:cubicBezTo>
                  <a:cubicBezTo>
                    <a:pt x="312" y="294"/>
                    <a:pt x="284" y="294"/>
                    <a:pt x="256" y="284"/>
                  </a:cubicBezTo>
                  <a:cubicBezTo>
                    <a:pt x="189" y="247"/>
                    <a:pt x="123" y="190"/>
                    <a:pt x="57" y="143"/>
                  </a:cubicBezTo>
                  <a:cubicBezTo>
                    <a:pt x="10" y="105"/>
                    <a:pt x="0" y="48"/>
                    <a:pt x="38" y="29"/>
                  </a:cubicBezTo>
                  <a:cubicBezTo>
                    <a:pt x="67" y="1"/>
                    <a:pt x="104" y="10"/>
                    <a:pt x="142" y="39"/>
                  </a:cubicBezTo>
                  <a:cubicBezTo>
                    <a:pt x="208" y="86"/>
                    <a:pt x="275" y="133"/>
                    <a:pt x="341" y="180"/>
                  </a:cubicBezTo>
                  <a:cubicBezTo>
                    <a:pt x="360" y="190"/>
                    <a:pt x="369" y="228"/>
                    <a:pt x="379"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6706150" y="3688075"/>
              <a:ext cx="8275" cy="5225"/>
            </a:xfrm>
            <a:custGeom>
              <a:avLst/>
              <a:gdLst/>
              <a:ahLst/>
              <a:cxnLst/>
              <a:rect l="l" t="t" r="r" b="b"/>
              <a:pathLst>
                <a:path w="331" h="209" extrusionOk="0">
                  <a:moveTo>
                    <a:pt x="170" y="95"/>
                  </a:moveTo>
                  <a:lnTo>
                    <a:pt x="0" y="76"/>
                  </a:lnTo>
                  <a:cubicBezTo>
                    <a:pt x="0" y="38"/>
                    <a:pt x="28" y="0"/>
                    <a:pt x="66" y="0"/>
                  </a:cubicBezTo>
                  <a:lnTo>
                    <a:pt x="312" y="0"/>
                  </a:lnTo>
                  <a:cubicBezTo>
                    <a:pt x="331" y="66"/>
                    <a:pt x="312" y="132"/>
                    <a:pt x="274" y="180"/>
                  </a:cubicBezTo>
                  <a:cubicBezTo>
                    <a:pt x="246" y="199"/>
                    <a:pt x="218" y="208"/>
                    <a:pt x="199" y="208"/>
                  </a:cubicBezTo>
                  <a:cubicBezTo>
                    <a:pt x="142" y="199"/>
                    <a:pt x="151" y="161"/>
                    <a:pt x="161" y="123"/>
                  </a:cubicBezTo>
                  <a:cubicBezTo>
                    <a:pt x="170" y="114"/>
                    <a:pt x="170" y="104"/>
                    <a:pt x="17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6683225" y="3662550"/>
              <a:ext cx="6175" cy="11125"/>
            </a:xfrm>
            <a:custGeom>
              <a:avLst/>
              <a:gdLst/>
              <a:ahLst/>
              <a:cxnLst/>
              <a:rect l="l" t="t" r="r" b="b"/>
              <a:pathLst>
                <a:path w="247" h="445" extrusionOk="0">
                  <a:moveTo>
                    <a:pt x="57" y="445"/>
                  </a:moveTo>
                  <a:cubicBezTo>
                    <a:pt x="48" y="445"/>
                    <a:pt x="29" y="445"/>
                    <a:pt x="19" y="435"/>
                  </a:cubicBezTo>
                  <a:cubicBezTo>
                    <a:pt x="10" y="435"/>
                    <a:pt x="0" y="426"/>
                    <a:pt x="0" y="416"/>
                  </a:cubicBezTo>
                  <a:cubicBezTo>
                    <a:pt x="0" y="388"/>
                    <a:pt x="10" y="360"/>
                    <a:pt x="10" y="331"/>
                  </a:cubicBezTo>
                  <a:cubicBezTo>
                    <a:pt x="67" y="227"/>
                    <a:pt x="123" y="123"/>
                    <a:pt x="189" y="19"/>
                  </a:cubicBezTo>
                  <a:cubicBezTo>
                    <a:pt x="189" y="0"/>
                    <a:pt x="218" y="0"/>
                    <a:pt x="227" y="0"/>
                  </a:cubicBezTo>
                  <a:cubicBezTo>
                    <a:pt x="246" y="0"/>
                    <a:pt x="246" y="19"/>
                    <a:pt x="246" y="29"/>
                  </a:cubicBezTo>
                  <a:cubicBezTo>
                    <a:pt x="208" y="180"/>
                    <a:pt x="142" y="322"/>
                    <a:pt x="57" y="4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6855700" y="4239275"/>
              <a:ext cx="8775" cy="9475"/>
            </a:xfrm>
            <a:custGeom>
              <a:avLst/>
              <a:gdLst/>
              <a:ahLst/>
              <a:cxnLst/>
              <a:rect l="l" t="t" r="r" b="b"/>
              <a:pathLst>
                <a:path w="351" h="379" extrusionOk="0">
                  <a:moveTo>
                    <a:pt x="38" y="378"/>
                  </a:moveTo>
                  <a:cubicBezTo>
                    <a:pt x="29" y="360"/>
                    <a:pt x="19" y="341"/>
                    <a:pt x="0" y="322"/>
                  </a:cubicBezTo>
                  <a:cubicBezTo>
                    <a:pt x="0" y="312"/>
                    <a:pt x="0" y="303"/>
                    <a:pt x="0" y="293"/>
                  </a:cubicBezTo>
                  <a:cubicBezTo>
                    <a:pt x="76" y="171"/>
                    <a:pt x="180" y="76"/>
                    <a:pt x="303" y="10"/>
                  </a:cubicBezTo>
                  <a:cubicBezTo>
                    <a:pt x="312" y="0"/>
                    <a:pt x="322" y="0"/>
                    <a:pt x="331" y="10"/>
                  </a:cubicBezTo>
                  <a:cubicBezTo>
                    <a:pt x="331" y="19"/>
                    <a:pt x="350" y="48"/>
                    <a:pt x="341" y="57"/>
                  </a:cubicBezTo>
                  <a:cubicBezTo>
                    <a:pt x="265" y="161"/>
                    <a:pt x="180" y="265"/>
                    <a:pt x="104" y="360"/>
                  </a:cubicBezTo>
                  <a:cubicBezTo>
                    <a:pt x="95" y="378"/>
                    <a:pt x="76" y="369"/>
                    <a:pt x="38" y="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6386700" y="3722325"/>
              <a:ext cx="7350" cy="7575"/>
            </a:xfrm>
            <a:custGeom>
              <a:avLst/>
              <a:gdLst/>
              <a:ahLst/>
              <a:cxnLst/>
              <a:rect l="l" t="t" r="r" b="b"/>
              <a:pathLst>
                <a:path w="294" h="303" extrusionOk="0">
                  <a:moveTo>
                    <a:pt x="284" y="275"/>
                  </a:moveTo>
                  <a:cubicBezTo>
                    <a:pt x="265" y="275"/>
                    <a:pt x="247" y="303"/>
                    <a:pt x="228" y="303"/>
                  </a:cubicBezTo>
                  <a:cubicBezTo>
                    <a:pt x="199" y="303"/>
                    <a:pt x="171" y="284"/>
                    <a:pt x="152" y="265"/>
                  </a:cubicBezTo>
                  <a:cubicBezTo>
                    <a:pt x="95" y="208"/>
                    <a:pt x="48" y="142"/>
                    <a:pt x="10" y="67"/>
                  </a:cubicBezTo>
                  <a:cubicBezTo>
                    <a:pt x="1" y="57"/>
                    <a:pt x="1" y="38"/>
                    <a:pt x="20" y="19"/>
                  </a:cubicBezTo>
                  <a:cubicBezTo>
                    <a:pt x="29" y="10"/>
                    <a:pt x="48" y="0"/>
                    <a:pt x="67" y="10"/>
                  </a:cubicBezTo>
                  <a:cubicBezTo>
                    <a:pt x="162" y="48"/>
                    <a:pt x="247" y="133"/>
                    <a:pt x="294" y="237"/>
                  </a:cubicBezTo>
                  <a:cubicBezTo>
                    <a:pt x="294" y="237"/>
                    <a:pt x="284" y="256"/>
                    <a:pt x="284"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6879550" y="3900700"/>
              <a:ext cx="9950" cy="4750"/>
            </a:xfrm>
            <a:custGeom>
              <a:avLst/>
              <a:gdLst/>
              <a:ahLst/>
              <a:cxnLst/>
              <a:rect l="l" t="t" r="r" b="b"/>
              <a:pathLst>
                <a:path w="398" h="190" extrusionOk="0">
                  <a:moveTo>
                    <a:pt x="398" y="95"/>
                  </a:moveTo>
                  <a:cubicBezTo>
                    <a:pt x="388" y="105"/>
                    <a:pt x="379" y="133"/>
                    <a:pt x="369" y="133"/>
                  </a:cubicBezTo>
                  <a:cubicBezTo>
                    <a:pt x="294" y="171"/>
                    <a:pt x="218" y="190"/>
                    <a:pt x="143" y="180"/>
                  </a:cubicBezTo>
                  <a:cubicBezTo>
                    <a:pt x="105" y="171"/>
                    <a:pt x="67" y="161"/>
                    <a:pt x="39" y="133"/>
                  </a:cubicBezTo>
                  <a:cubicBezTo>
                    <a:pt x="10" y="114"/>
                    <a:pt x="1" y="67"/>
                    <a:pt x="29" y="39"/>
                  </a:cubicBezTo>
                  <a:cubicBezTo>
                    <a:pt x="48" y="20"/>
                    <a:pt x="77" y="1"/>
                    <a:pt x="95" y="10"/>
                  </a:cubicBezTo>
                  <a:cubicBezTo>
                    <a:pt x="199" y="39"/>
                    <a:pt x="303" y="67"/>
                    <a:pt x="398"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6378900" y="4263850"/>
              <a:ext cx="5950" cy="11350"/>
            </a:xfrm>
            <a:custGeom>
              <a:avLst/>
              <a:gdLst/>
              <a:ahLst/>
              <a:cxnLst/>
              <a:rect l="l" t="t" r="r" b="b"/>
              <a:pathLst>
                <a:path w="238" h="454" extrusionOk="0">
                  <a:moveTo>
                    <a:pt x="39" y="0"/>
                  </a:moveTo>
                  <a:cubicBezTo>
                    <a:pt x="95" y="29"/>
                    <a:pt x="105" y="85"/>
                    <a:pt x="124" y="142"/>
                  </a:cubicBezTo>
                  <a:cubicBezTo>
                    <a:pt x="152" y="218"/>
                    <a:pt x="143" y="303"/>
                    <a:pt x="209" y="369"/>
                  </a:cubicBezTo>
                  <a:cubicBezTo>
                    <a:pt x="237" y="378"/>
                    <a:pt x="199" y="435"/>
                    <a:pt x="162" y="444"/>
                  </a:cubicBezTo>
                  <a:cubicBezTo>
                    <a:pt x="114" y="454"/>
                    <a:pt x="77" y="435"/>
                    <a:pt x="67" y="397"/>
                  </a:cubicBezTo>
                  <a:cubicBezTo>
                    <a:pt x="48" y="293"/>
                    <a:pt x="20" y="180"/>
                    <a:pt x="10" y="76"/>
                  </a:cubicBezTo>
                  <a:cubicBezTo>
                    <a:pt x="1" y="57"/>
                    <a:pt x="10" y="38"/>
                    <a:pt x="20" y="19"/>
                  </a:cubicBezTo>
                  <a:cubicBezTo>
                    <a:pt x="20" y="10"/>
                    <a:pt x="29" y="1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6987525" y="4261475"/>
              <a:ext cx="5700" cy="9475"/>
            </a:xfrm>
            <a:custGeom>
              <a:avLst/>
              <a:gdLst/>
              <a:ahLst/>
              <a:cxnLst/>
              <a:rect l="l" t="t" r="r" b="b"/>
              <a:pathLst>
                <a:path w="228" h="379" extrusionOk="0">
                  <a:moveTo>
                    <a:pt x="29" y="1"/>
                  </a:moveTo>
                  <a:lnTo>
                    <a:pt x="58" y="1"/>
                  </a:lnTo>
                  <a:cubicBezTo>
                    <a:pt x="133" y="105"/>
                    <a:pt x="190" y="218"/>
                    <a:pt x="228" y="341"/>
                  </a:cubicBezTo>
                  <a:cubicBezTo>
                    <a:pt x="228" y="341"/>
                    <a:pt x="228" y="360"/>
                    <a:pt x="218" y="369"/>
                  </a:cubicBezTo>
                  <a:cubicBezTo>
                    <a:pt x="199" y="369"/>
                    <a:pt x="180" y="379"/>
                    <a:pt x="162" y="379"/>
                  </a:cubicBezTo>
                  <a:cubicBezTo>
                    <a:pt x="152" y="369"/>
                    <a:pt x="133" y="360"/>
                    <a:pt x="124" y="341"/>
                  </a:cubicBezTo>
                  <a:cubicBezTo>
                    <a:pt x="58" y="247"/>
                    <a:pt x="20" y="143"/>
                    <a:pt x="1" y="39"/>
                  </a:cubicBezTo>
                  <a:cubicBezTo>
                    <a:pt x="1" y="29"/>
                    <a:pt x="20" y="1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6528700" y="4228175"/>
              <a:ext cx="5000" cy="10175"/>
            </a:xfrm>
            <a:custGeom>
              <a:avLst/>
              <a:gdLst/>
              <a:ahLst/>
              <a:cxnLst/>
              <a:rect l="l" t="t" r="r" b="b"/>
              <a:pathLst>
                <a:path w="200" h="407" extrusionOk="0">
                  <a:moveTo>
                    <a:pt x="48" y="407"/>
                  </a:moveTo>
                  <a:cubicBezTo>
                    <a:pt x="29" y="397"/>
                    <a:pt x="10" y="397"/>
                    <a:pt x="1" y="388"/>
                  </a:cubicBezTo>
                  <a:cubicBezTo>
                    <a:pt x="1" y="369"/>
                    <a:pt x="1" y="350"/>
                    <a:pt x="1" y="331"/>
                  </a:cubicBezTo>
                  <a:cubicBezTo>
                    <a:pt x="48" y="218"/>
                    <a:pt x="86" y="114"/>
                    <a:pt x="133" y="0"/>
                  </a:cubicBezTo>
                  <a:cubicBezTo>
                    <a:pt x="133" y="0"/>
                    <a:pt x="161" y="0"/>
                    <a:pt x="180" y="0"/>
                  </a:cubicBezTo>
                  <a:cubicBezTo>
                    <a:pt x="199" y="0"/>
                    <a:pt x="199" y="19"/>
                    <a:pt x="199" y="29"/>
                  </a:cubicBezTo>
                  <a:cubicBezTo>
                    <a:pt x="199" y="38"/>
                    <a:pt x="199" y="38"/>
                    <a:pt x="199" y="48"/>
                  </a:cubicBezTo>
                  <a:cubicBezTo>
                    <a:pt x="171" y="180"/>
                    <a:pt x="133" y="293"/>
                    <a:pt x="67" y="407"/>
                  </a:cubicBezTo>
                  <a:cubicBezTo>
                    <a:pt x="67" y="407"/>
                    <a:pt x="57" y="407"/>
                    <a:pt x="48" y="4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6859000" y="4127275"/>
              <a:ext cx="6175" cy="11150"/>
            </a:xfrm>
            <a:custGeom>
              <a:avLst/>
              <a:gdLst/>
              <a:ahLst/>
              <a:cxnLst/>
              <a:rect l="l" t="t" r="r" b="b"/>
              <a:pathLst>
                <a:path w="247" h="446" extrusionOk="0">
                  <a:moveTo>
                    <a:pt x="209" y="1"/>
                  </a:moveTo>
                  <a:cubicBezTo>
                    <a:pt x="228" y="48"/>
                    <a:pt x="246" y="76"/>
                    <a:pt x="246" y="95"/>
                  </a:cubicBezTo>
                  <a:cubicBezTo>
                    <a:pt x="209" y="218"/>
                    <a:pt x="152" y="332"/>
                    <a:pt x="76" y="436"/>
                  </a:cubicBezTo>
                  <a:cubicBezTo>
                    <a:pt x="67" y="445"/>
                    <a:pt x="57" y="445"/>
                    <a:pt x="48" y="436"/>
                  </a:cubicBezTo>
                  <a:cubicBezTo>
                    <a:pt x="29" y="436"/>
                    <a:pt x="10" y="417"/>
                    <a:pt x="10" y="407"/>
                  </a:cubicBezTo>
                  <a:cubicBezTo>
                    <a:pt x="1" y="379"/>
                    <a:pt x="1" y="351"/>
                    <a:pt x="10" y="332"/>
                  </a:cubicBezTo>
                  <a:cubicBezTo>
                    <a:pt x="67" y="218"/>
                    <a:pt x="133" y="105"/>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6741350" y="4461600"/>
              <a:ext cx="4275" cy="11125"/>
            </a:xfrm>
            <a:custGeom>
              <a:avLst/>
              <a:gdLst/>
              <a:ahLst/>
              <a:cxnLst/>
              <a:rect l="l" t="t" r="r" b="b"/>
              <a:pathLst>
                <a:path w="171" h="445" extrusionOk="0">
                  <a:moveTo>
                    <a:pt x="76" y="0"/>
                  </a:moveTo>
                  <a:cubicBezTo>
                    <a:pt x="142" y="114"/>
                    <a:pt x="170" y="256"/>
                    <a:pt x="161" y="388"/>
                  </a:cubicBezTo>
                  <a:cubicBezTo>
                    <a:pt x="161" y="407"/>
                    <a:pt x="123" y="426"/>
                    <a:pt x="95" y="435"/>
                  </a:cubicBezTo>
                  <a:cubicBezTo>
                    <a:pt x="66" y="445"/>
                    <a:pt x="38" y="426"/>
                    <a:pt x="29" y="397"/>
                  </a:cubicBezTo>
                  <a:cubicBezTo>
                    <a:pt x="0" y="265"/>
                    <a:pt x="10" y="123"/>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6337800" y="4282750"/>
              <a:ext cx="7350" cy="13500"/>
            </a:xfrm>
            <a:custGeom>
              <a:avLst/>
              <a:gdLst/>
              <a:ahLst/>
              <a:cxnLst/>
              <a:rect l="l" t="t" r="r" b="b"/>
              <a:pathLst>
                <a:path w="294" h="540" extrusionOk="0">
                  <a:moveTo>
                    <a:pt x="294" y="67"/>
                  </a:moveTo>
                  <a:lnTo>
                    <a:pt x="57" y="530"/>
                  </a:lnTo>
                  <a:cubicBezTo>
                    <a:pt x="57" y="530"/>
                    <a:pt x="38" y="539"/>
                    <a:pt x="29" y="530"/>
                  </a:cubicBezTo>
                  <a:cubicBezTo>
                    <a:pt x="29" y="520"/>
                    <a:pt x="10" y="520"/>
                    <a:pt x="10" y="511"/>
                  </a:cubicBezTo>
                  <a:cubicBezTo>
                    <a:pt x="1" y="482"/>
                    <a:pt x="1" y="454"/>
                    <a:pt x="10" y="426"/>
                  </a:cubicBezTo>
                  <a:cubicBezTo>
                    <a:pt x="86" y="284"/>
                    <a:pt x="161" y="152"/>
                    <a:pt x="246" y="10"/>
                  </a:cubicBezTo>
                  <a:cubicBezTo>
                    <a:pt x="246" y="10"/>
                    <a:pt x="275" y="10"/>
                    <a:pt x="294" y="0"/>
                  </a:cubicBezTo>
                  <a:cubicBezTo>
                    <a:pt x="284" y="19"/>
                    <a:pt x="284" y="48"/>
                    <a:pt x="294"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6417175" y="4022150"/>
              <a:ext cx="5000" cy="9700"/>
            </a:xfrm>
            <a:custGeom>
              <a:avLst/>
              <a:gdLst/>
              <a:ahLst/>
              <a:cxnLst/>
              <a:rect l="l" t="t" r="r" b="b"/>
              <a:pathLst>
                <a:path w="200" h="388" extrusionOk="0">
                  <a:moveTo>
                    <a:pt x="1" y="303"/>
                  </a:moveTo>
                  <a:cubicBezTo>
                    <a:pt x="29" y="218"/>
                    <a:pt x="67" y="114"/>
                    <a:pt x="114" y="10"/>
                  </a:cubicBezTo>
                  <a:cubicBezTo>
                    <a:pt x="124" y="0"/>
                    <a:pt x="143" y="0"/>
                    <a:pt x="162" y="0"/>
                  </a:cubicBezTo>
                  <a:cubicBezTo>
                    <a:pt x="171" y="10"/>
                    <a:pt x="190" y="19"/>
                    <a:pt x="190" y="38"/>
                  </a:cubicBezTo>
                  <a:cubicBezTo>
                    <a:pt x="199" y="66"/>
                    <a:pt x="199" y="95"/>
                    <a:pt x="190" y="123"/>
                  </a:cubicBezTo>
                  <a:cubicBezTo>
                    <a:pt x="162" y="199"/>
                    <a:pt x="124" y="265"/>
                    <a:pt x="86" y="341"/>
                  </a:cubicBezTo>
                  <a:cubicBezTo>
                    <a:pt x="67" y="378"/>
                    <a:pt x="29" y="388"/>
                    <a:pt x="29" y="369"/>
                  </a:cubicBezTo>
                  <a:cubicBezTo>
                    <a:pt x="20" y="350"/>
                    <a:pt x="10" y="341"/>
                    <a:pt x="1"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6520900" y="4287950"/>
              <a:ext cx="3350" cy="12300"/>
            </a:xfrm>
            <a:custGeom>
              <a:avLst/>
              <a:gdLst/>
              <a:ahLst/>
              <a:cxnLst/>
              <a:rect l="l" t="t" r="r" b="b"/>
              <a:pathLst>
                <a:path w="134" h="492" extrusionOk="0">
                  <a:moveTo>
                    <a:pt x="20" y="0"/>
                  </a:moveTo>
                  <a:cubicBezTo>
                    <a:pt x="76" y="10"/>
                    <a:pt x="86" y="57"/>
                    <a:pt x="95" y="95"/>
                  </a:cubicBezTo>
                  <a:cubicBezTo>
                    <a:pt x="105" y="218"/>
                    <a:pt x="124" y="350"/>
                    <a:pt x="133" y="473"/>
                  </a:cubicBezTo>
                  <a:cubicBezTo>
                    <a:pt x="133" y="482"/>
                    <a:pt x="124" y="492"/>
                    <a:pt x="114" y="492"/>
                  </a:cubicBezTo>
                  <a:cubicBezTo>
                    <a:pt x="114" y="492"/>
                    <a:pt x="76" y="482"/>
                    <a:pt x="67" y="482"/>
                  </a:cubicBezTo>
                  <a:cubicBezTo>
                    <a:pt x="48" y="331"/>
                    <a:pt x="20" y="189"/>
                    <a:pt x="1" y="48"/>
                  </a:cubicBezTo>
                  <a:cubicBezTo>
                    <a:pt x="1" y="38"/>
                    <a:pt x="20" y="19"/>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6689600" y="4405125"/>
              <a:ext cx="2400" cy="18450"/>
            </a:xfrm>
            <a:custGeom>
              <a:avLst/>
              <a:gdLst/>
              <a:ahLst/>
              <a:cxnLst/>
              <a:rect l="l" t="t" r="r" b="b"/>
              <a:pathLst>
                <a:path w="96" h="738" extrusionOk="0">
                  <a:moveTo>
                    <a:pt x="48" y="738"/>
                  </a:moveTo>
                  <a:cubicBezTo>
                    <a:pt x="1" y="502"/>
                    <a:pt x="1" y="247"/>
                    <a:pt x="38" y="1"/>
                  </a:cubicBezTo>
                  <a:cubicBezTo>
                    <a:pt x="86" y="247"/>
                    <a:pt x="95" y="502"/>
                    <a:pt x="48"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6742300" y="3948675"/>
              <a:ext cx="5450" cy="7825"/>
            </a:xfrm>
            <a:custGeom>
              <a:avLst/>
              <a:gdLst/>
              <a:ahLst/>
              <a:cxnLst/>
              <a:rect l="l" t="t" r="r" b="b"/>
              <a:pathLst>
                <a:path w="218" h="313" extrusionOk="0">
                  <a:moveTo>
                    <a:pt x="104" y="0"/>
                  </a:moveTo>
                  <a:cubicBezTo>
                    <a:pt x="161" y="19"/>
                    <a:pt x="151" y="66"/>
                    <a:pt x="161" y="95"/>
                  </a:cubicBezTo>
                  <a:cubicBezTo>
                    <a:pt x="170" y="133"/>
                    <a:pt x="217" y="151"/>
                    <a:pt x="199" y="189"/>
                  </a:cubicBezTo>
                  <a:cubicBezTo>
                    <a:pt x="180" y="227"/>
                    <a:pt x="151" y="265"/>
                    <a:pt x="114" y="303"/>
                  </a:cubicBezTo>
                  <a:cubicBezTo>
                    <a:pt x="104" y="312"/>
                    <a:pt x="76" y="312"/>
                    <a:pt x="57" y="312"/>
                  </a:cubicBezTo>
                  <a:cubicBezTo>
                    <a:pt x="28" y="312"/>
                    <a:pt x="10" y="284"/>
                    <a:pt x="10" y="255"/>
                  </a:cubicBezTo>
                  <a:cubicBezTo>
                    <a:pt x="0" y="199"/>
                    <a:pt x="10" y="151"/>
                    <a:pt x="19" y="95"/>
                  </a:cubicBezTo>
                  <a:cubicBezTo>
                    <a:pt x="28" y="47"/>
                    <a:pt x="66" y="1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6976900" y="4282500"/>
              <a:ext cx="5225" cy="12075"/>
            </a:xfrm>
            <a:custGeom>
              <a:avLst/>
              <a:gdLst/>
              <a:ahLst/>
              <a:cxnLst/>
              <a:rect l="l" t="t" r="r" b="b"/>
              <a:pathLst>
                <a:path w="209" h="483" extrusionOk="0">
                  <a:moveTo>
                    <a:pt x="29" y="1"/>
                  </a:moveTo>
                  <a:cubicBezTo>
                    <a:pt x="48" y="29"/>
                    <a:pt x="76" y="67"/>
                    <a:pt x="95" y="105"/>
                  </a:cubicBezTo>
                  <a:cubicBezTo>
                    <a:pt x="133" y="228"/>
                    <a:pt x="171" y="332"/>
                    <a:pt x="209" y="455"/>
                  </a:cubicBezTo>
                  <a:cubicBezTo>
                    <a:pt x="209" y="464"/>
                    <a:pt x="190" y="483"/>
                    <a:pt x="180" y="483"/>
                  </a:cubicBezTo>
                  <a:cubicBezTo>
                    <a:pt x="161" y="483"/>
                    <a:pt x="142" y="473"/>
                    <a:pt x="133" y="464"/>
                  </a:cubicBezTo>
                  <a:cubicBezTo>
                    <a:pt x="123" y="455"/>
                    <a:pt x="114" y="445"/>
                    <a:pt x="114" y="436"/>
                  </a:cubicBezTo>
                  <a:cubicBezTo>
                    <a:pt x="76" y="322"/>
                    <a:pt x="38" y="209"/>
                    <a:pt x="10" y="95"/>
                  </a:cubicBezTo>
                  <a:cubicBezTo>
                    <a:pt x="1" y="67"/>
                    <a:pt x="19" y="4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6866800" y="4094450"/>
              <a:ext cx="9250" cy="9700"/>
            </a:xfrm>
            <a:custGeom>
              <a:avLst/>
              <a:gdLst/>
              <a:ahLst/>
              <a:cxnLst/>
              <a:rect l="l" t="t" r="r" b="b"/>
              <a:pathLst>
                <a:path w="370" h="388" extrusionOk="0">
                  <a:moveTo>
                    <a:pt x="369" y="0"/>
                  </a:moveTo>
                  <a:cubicBezTo>
                    <a:pt x="246" y="142"/>
                    <a:pt x="161" y="265"/>
                    <a:pt x="67" y="378"/>
                  </a:cubicBezTo>
                  <a:cubicBezTo>
                    <a:pt x="67" y="388"/>
                    <a:pt x="38" y="378"/>
                    <a:pt x="19" y="378"/>
                  </a:cubicBezTo>
                  <a:cubicBezTo>
                    <a:pt x="1" y="378"/>
                    <a:pt x="1" y="359"/>
                    <a:pt x="10" y="359"/>
                  </a:cubicBezTo>
                  <a:cubicBezTo>
                    <a:pt x="57" y="227"/>
                    <a:pt x="152" y="104"/>
                    <a:pt x="275" y="10"/>
                  </a:cubicBezTo>
                  <a:cubicBezTo>
                    <a:pt x="303" y="0"/>
                    <a:pt x="331"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6575025" y="4235025"/>
              <a:ext cx="6150" cy="7350"/>
            </a:xfrm>
            <a:custGeom>
              <a:avLst/>
              <a:gdLst/>
              <a:ahLst/>
              <a:cxnLst/>
              <a:rect l="l" t="t" r="r" b="b"/>
              <a:pathLst>
                <a:path w="246" h="294" extrusionOk="0">
                  <a:moveTo>
                    <a:pt x="246" y="66"/>
                  </a:moveTo>
                  <a:cubicBezTo>
                    <a:pt x="123" y="85"/>
                    <a:pt x="123" y="85"/>
                    <a:pt x="113" y="170"/>
                  </a:cubicBezTo>
                  <a:cubicBezTo>
                    <a:pt x="113" y="208"/>
                    <a:pt x="104" y="237"/>
                    <a:pt x="95" y="274"/>
                  </a:cubicBezTo>
                  <a:cubicBezTo>
                    <a:pt x="95" y="284"/>
                    <a:pt x="66" y="293"/>
                    <a:pt x="47" y="293"/>
                  </a:cubicBezTo>
                  <a:cubicBezTo>
                    <a:pt x="38" y="293"/>
                    <a:pt x="19" y="274"/>
                    <a:pt x="9" y="265"/>
                  </a:cubicBezTo>
                  <a:cubicBezTo>
                    <a:pt x="9" y="256"/>
                    <a:pt x="0" y="246"/>
                    <a:pt x="0" y="237"/>
                  </a:cubicBezTo>
                  <a:cubicBezTo>
                    <a:pt x="0" y="180"/>
                    <a:pt x="9" y="133"/>
                    <a:pt x="19" y="76"/>
                  </a:cubicBezTo>
                  <a:cubicBezTo>
                    <a:pt x="28" y="29"/>
                    <a:pt x="76" y="0"/>
                    <a:pt x="151" y="19"/>
                  </a:cubicBezTo>
                  <a:cubicBezTo>
                    <a:pt x="189" y="29"/>
                    <a:pt x="227" y="29"/>
                    <a:pt x="236"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6879800" y="4129650"/>
              <a:ext cx="3325" cy="8300"/>
            </a:xfrm>
            <a:custGeom>
              <a:avLst/>
              <a:gdLst/>
              <a:ahLst/>
              <a:cxnLst/>
              <a:rect l="l" t="t" r="r" b="b"/>
              <a:pathLst>
                <a:path w="133" h="332" extrusionOk="0">
                  <a:moveTo>
                    <a:pt x="85" y="331"/>
                  </a:moveTo>
                  <a:cubicBezTo>
                    <a:pt x="29" y="331"/>
                    <a:pt x="0" y="312"/>
                    <a:pt x="0" y="274"/>
                  </a:cubicBezTo>
                  <a:cubicBezTo>
                    <a:pt x="19" y="180"/>
                    <a:pt x="38" y="95"/>
                    <a:pt x="57" y="0"/>
                  </a:cubicBezTo>
                  <a:cubicBezTo>
                    <a:pt x="57" y="0"/>
                    <a:pt x="95" y="0"/>
                    <a:pt x="104" y="0"/>
                  </a:cubicBezTo>
                  <a:cubicBezTo>
                    <a:pt x="123" y="0"/>
                    <a:pt x="123" y="10"/>
                    <a:pt x="123" y="19"/>
                  </a:cubicBezTo>
                  <a:cubicBezTo>
                    <a:pt x="133" y="123"/>
                    <a:pt x="123" y="237"/>
                    <a:pt x="85"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6957525" y="4155625"/>
              <a:ext cx="8300" cy="4050"/>
            </a:xfrm>
            <a:custGeom>
              <a:avLst/>
              <a:gdLst/>
              <a:ahLst/>
              <a:cxnLst/>
              <a:rect l="l" t="t" r="r" b="b"/>
              <a:pathLst>
                <a:path w="332" h="162" extrusionOk="0">
                  <a:moveTo>
                    <a:pt x="331" y="86"/>
                  </a:moveTo>
                  <a:cubicBezTo>
                    <a:pt x="331" y="124"/>
                    <a:pt x="294" y="162"/>
                    <a:pt x="256" y="152"/>
                  </a:cubicBezTo>
                  <a:cubicBezTo>
                    <a:pt x="180" y="143"/>
                    <a:pt x="105" y="133"/>
                    <a:pt x="29" y="114"/>
                  </a:cubicBezTo>
                  <a:cubicBezTo>
                    <a:pt x="10" y="95"/>
                    <a:pt x="1" y="67"/>
                    <a:pt x="1" y="48"/>
                  </a:cubicBezTo>
                  <a:cubicBezTo>
                    <a:pt x="1" y="29"/>
                    <a:pt x="38" y="10"/>
                    <a:pt x="67" y="10"/>
                  </a:cubicBezTo>
                  <a:cubicBezTo>
                    <a:pt x="95" y="1"/>
                    <a:pt x="123" y="10"/>
                    <a:pt x="152" y="20"/>
                  </a:cubicBezTo>
                  <a:cubicBezTo>
                    <a:pt x="209" y="39"/>
                    <a:pt x="275" y="58"/>
                    <a:pt x="331"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6889475" y="3906375"/>
              <a:ext cx="8300" cy="5925"/>
            </a:xfrm>
            <a:custGeom>
              <a:avLst/>
              <a:gdLst/>
              <a:ahLst/>
              <a:cxnLst/>
              <a:rect l="l" t="t" r="r" b="b"/>
              <a:pathLst>
                <a:path w="332" h="237" extrusionOk="0">
                  <a:moveTo>
                    <a:pt x="332" y="123"/>
                  </a:moveTo>
                  <a:cubicBezTo>
                    <a:pt x="294" y="171"/>
                    <a:pt x="228" y="208"/>
                    <a:pt x="162" y="218"/>
                  </a:cubicBezTo>
                  <a:cubicBezTo>
                    <a:pt x="114" y="237"/>
                    <a:pt x="67" y="218"/>
                    <a:pt x="39" y="180"/>
                  </a:cubicBezTo>
                  <a:cubicBezTo>
                    <a:pt x="10" y="142"/>
                    <a:pt x="1" y="95"/>
                    <a:pt x="20" y="48"/>
                  </a:cubicBezTo>
                  <a:cubicBezTo>
                    <a:pt x="39" y="19"/>
                    <a:pt x="86" y="1"/>
                    <a:pt x="124" y="19"/>
                  </a:cubicBezTo>
                  <a:cubicBezTo>
                    <a:pt x="133" y="29"/>
                    <a:pt x="152" y="38"/>
                    <a:pt x="162" y="57"/>
                  </a:cubicBezTo>
                  <a:cubicBezTo>
                    <a:pt x="199" y="114"/>
                    <a:pt x="265" y="142"/>
                    <a:pt x="332"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6891850" y="3951975"/>
              <a:ext cx="7575" cy="6175"/>
            </a:xfrm>
            <a:custGeom>
              <a:avLst/>
              <a:gdLst/>
              <a:ahLst/>
              <a:cxnLst/>
              <a:rect l="l" t="t" r="r" b="b"/>
              <a:pathLst>
                <a:path w="303" h="247" extrusionOk="0">
                  <a:moveTo>
                    <a:pt x="303" y="218"/>
                  </a:moveTo>
                  <a:cubicBezTo>
                    <a:pt x="274" y="237"/>
                    <a:pt x="237" y="246"/>
                    <a:pt x="199" y="227"/>
                  </a:cubicBezTo>
                  <a:cubicBezTo>
                    <a:pt x="133" y="190"/>
                    <a:pt x="76" y="152"/>
                    <a:pt x="19" y="104"/>
                  </a:cubicBezTo>
                  <a:cubicBezTo>
                    <a:pt x="0" y="95"/>
                    <a:pt x="10" y="57"/>
                    <a:pt x="10" y="29"/>
                  </a:cubicBezTo>
                  <a:cubicBezTo>
                    <a:pt x="19" y="10"/>
                    <a:pt x="38" y="10"/>
                    <a:pt x="57" y="10"/>
                  </a:cubicBezTo>
                  <a:cubicBezTo>
                    <a:pt x="85" y="1"/>
                    <a:pt x="114" y="10"/>
                    <a:pt x="142" y="19"/>
                  </a:cubicBezTo>
                  <a:cubicBezTo>
                    <a:pt x="237" y="67"/>
                    <a:pt x="237" y="76"/>
                    <a:pt x="303"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6730725" y="4463725"/>
              <a:ext cx="4725" cy="9250"/>
            </a:xfrm>
            <a:custGeom>
              <a:avLst/>
              <a:gdLst/>
              <a:ahLst/>
              <a:cxnLst/>
              <a:rect l="l" t="t" r="r" b="b"/>
              <a:pathLst>
                <a:path w="189" h="370" extrusionOk="0">
                  <a:moveTo>
                    <a:pt x="76" y="341"/>
                  </a:moveTo>
                  <a:cubicBezTo>
                    <a:pt x="47" y="275"/>
                    <a:pt x="19" y="190"/>
                    <a:pt x="0" y="114"/>
                  </a:cubicBezTo>
                  <a:cubicBezTo>
                    <a:pt x="0" y="86"/>
                    <a:pt x="0" y="48"/>
                    <a:pt x="9" y="10"/>
                  </a:cubicBezTo>
                  <a:cubicBezTo>
                    <a:pt x="9" y="10"/>
                    <a:pt x="28" y="1"/>
                    <a:pt x="28" y="1"/>
                  </a:cubicBezTo>
                  <a:cubicBezTo>
                    <a:pt x="38" y="1"/>
                    <a:pt x="57" y="1"/>
                    <a:pt x="57" y="10"/>
                  </a:cubicBezTo>
                  <a:cubicBezTo>
                    <a:pt x="104" y="86"/>
                    <a:pt x="142" y="161"/>
                    <a:pt x="180" y="246"/>
                  </a:cubicBezTo>
                  <a:cubicBezTo>
                    <a:pt x="189" y="265"/>
                    <a:pt x="189" y="294"/>
                    <a:pt x="180" y="322"/>
                  </a:cubicBezTo>
                  <a:cubicBezTo>
                    <a:pt x="161" y="369"/>
                    <a:pt x="123" y="350"/>
                    <a:pt x="76"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6948775" y="4036800"/>
              <a:ext cx="13275" cy="2850"/>
            </a:xfrm>
            <a:custGeom>
              <a:avLst/>
              <a:gdLst/>
              <a:ahLst/>
              <a:cxnLst/>
              <a:rect l="l" t="t" r="r" b="b"/>
              <a:pathLst>
                <a:path w="531" h="114" extrusionOk="0">
                  <a:moveTo>
                    <a:pt x="521" y="10"/>
                  </a:moveTo>
                  <a:cubicBezTo>
                    <a:pt x="398" y="85"/>
                    <a:pt x="247" y="114"/>
                    <a:pt x="105" y="95"/>
                  </a:cubicBezTo>
                  <a:cubicBezTo>
                    <a:pt x="58" y="95"/>
                    <a:pt x="1" y="57"/>
                    <a:pt x="20" y="38"/>
                  </a:cubicBezTo>
                  <a:cubicBezTo>
                    <a:pt x="48" y="19"/>
                    <a:pt x="67" y="10"/>
                    <a:pt x="95" y="0"/>
                  </a:cubicBezTo>
                  <a:cubicBezTo>
                    <a:pt x="237" y="0"/>
                    <a:pt x="379" y="10"/>
                    <a:pt x="53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6759775" y="4444350"/>
              <a:ext cx="3800" cy="8775"/>
            </a:xfrm>
            <a:custGeom>
              <a:avLst/>
              <a:gdLst/>
              <a:ahLst/>
              <a:cxnLst/>
              <a:rect l="l" t="t" r="r" b="b"/>
              <a:pathLst>
                <a:path w="152" h="351" extrusionOk="0">
                  <a:moveTo>
                    <a:pt x="0" y="142"/>
                  </a:moveTo>
                  <a:cubicBezTo>
                    <a:pt x="10" y="105"/>
                    <a:pt x="19" y="57"/>
                    <a:pt x="29" y="19"/>
                  </a:cubicBezTo>
                  <a:cubicBezTo>
                    <a:pt x="29" y="10"/>
                    <a:pt x="29" y="10"/>
                    <a:pt x="38" y="10"/>
                  </a:cubicBezTo>
                  <a:cubicBezTo>
                    <a:pt x="48" y="1"/>
                    <a:pt x="57" y="10"/>
                    <a:pt x="67" y="10"/>
                  </a:cubicBezTo>
                  <a:cubicBezTo>
                    <a:pt x="85" y="19"/>
                    <a:pt x="95" y="38"/>
                    <a:pt x="104" y="48"/>
                  </a:cubicBezTo>
                  <a:cubicBezTo>
                    <a:pt x="142" y="133"/>
                    <a:pt x="152" y="227"/>
                    <a:pt x="114" y="312"/>
                  </a:cubicBezTo>
                  <a:cubicBezTo>
                    <a:pt x="104" y="331"/>
                    <a:pt x="76" y="341"/>
                    <a:pt x="48" y="350"/>
                  </a:cubicBezTo>
                  <a:cubicBezTo>
                    <a:pt x="29" y="350"/>
                    <a:pt x="19" y="322"/>
                    <a:pt x="19" y="312"/>
                  </a:cubicBezTo>
                  <a:cubicBezTo>
                    <a:pt x="10" y="256"/>
                    <a:pt x="10" y="199"/>
                    <a:pt x="0"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6710400" y="4452625"/>
              <a:ext cx="3100" cy="8775"/>
            </a:xfrm>
            <a:custGeom>
              <a:avLst/>
              <a:gdLst/>
              <a:ahLst/>
              <a:cxnLst/>
              <a:rect l="l" t="t" r="r" b="b"/>
              <a:pathLst>
                <a:path w="124" h="351" extrusionOk="0">
                  <a:moveTo>
                    <a:pt x="95" y="0"/>
                  </a:moveTo>
                  <a:cubicBezTo>
                    <a:pt x="114" y="114"/>
                    <a:pt x="123" y="227"/>
                    <a:pt x="104" y="341"/>
                  </a:cubicBezTo>
                  <a:cubicBezTo>
                    <a:pt x="104" y="341"/>
                    <a:pt x="95" y="350"/>
                    <a:pt x="85" y="350"/>
                  </a:cubicBezTo>
                  <a:cubicBezTo>
                    <a:pt x="76" y="350"/>
                    <a:pt x="66" y="350"/>
                    <a:pt x="66" y="331"/>
                  </a:cubicBezTo>
                  <a:cubicBezTo>
                    <a:pt x="19" y="246"/>
                    <a:pt x="0" y="142"/>
                    <a:pt x="29" y="48"/>
                  </a:cubicBezTo>
                  <a:cubicBezTo>
                    <a:pt x="29" y="29"/>
                    <a:pt x="57" y="19"/>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6693625" y="3668450"/>
              <a:ext cx="5450" cy="9475"/>
            </a:xfrm>
            <a:custGeom>
              <a:avLst/>
              <a:gdLst/>
              <a:ahLst/>
              <a:cxnLst/>
              <a:rect l="l" t="t" r="r" b="b"/>
              <a:pathLst>
                <a:path w="218" h="379" extrusionOk="0">
                  <a:moveTo>
                    <a:pt x="19" y="379"/>
                  </a:moveTo>
                  <a:cubicBezTo>
                    <a:pt x="19" y="350"/>
                    <a:pt x="0" y="322"/>
                    <a:pt x="10" y="303"/>
                  </a:cubicBezTo>
                  <a:cubicBezTo>
                    <a:pt x="57" y="190"/>
                    <a:pt x="123" y="95"/>
                    <a:pt x="208" y="1"/>
                  </a:cubicBezTo>
                  <a:cubicBezTo>
                    <a:pt x="218" y="161"/>
                    <a:pt x="180" y="237"/>
                    <a:pt x="19"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6387650" y="4255350"/>
              <a:ext cx="3575" cy="8275"/>
            </a:xfrm>
            <a:custGeom>
              <a:avLst/>
              <a:gdLst/>
              <a:ahLst/>
              <a:cxnLst/>
              <a:rect l="l" t="t" r="r" b="b"/>
              <a:pathLst>
                <a:path w="143" h="331" extrusionOk="0">
                  <a:moveTo>
                    <a:pt x="142" y="255"/>
                  </a:moveTo>
                  <a:cubicBezTo>
                    <a:pt x="142" y="274"/>
                    <a:pt x="142" y="293"/>
                    <a:pt x="142" y="312"/>
                  </a:cubicBezTo>
                  <a:cubicBezTo>
                    <a:pt x="142" y="321"/>
                    <a:pt x="114" y="331"/>
                    <a:pt x="105" y="331"/>
                  </a:cubicBezTo>
                  <a:cubicBezTo>
                    <a:pt x="95" y="331"/>
                    <a:pt x="86" y="331"/>
                    <a:pt x="76" y="321"/>
                  </a:cubicBezTo>
                  <a:cubicBezTo>
                    <a:pt x="20" y="236"/>
                    <a:pt x="1" y="142"/>
                    <a:pt x="20" y="38"/>
                  </a:cubicBezTo>
                  <a:cubicBezTo>
                    <a:pt x="20" y="19"/>
                    <a:pt x="29" y="10"/>
                    <a:pt x="48" y="0"/>
                  </a:cubicBezTo>
                  <a:cubicBezTo>
                    <a:pt x="67" y="0"/>
                    <a:pt x="86" y="10"/>
                    <a:pt x="95" y="19"/>
                  </a:cubicBezTo>
                  <a:cubicBezTo>
                    <a:pt x="114" y="28"/>
                    <a:pt x="124" y="47"/>
                    <a:pt x="124" y="66"/>
                  </a:cubicBezTo>
                  <a:cubicBezTo>
                    <a:pt x="133" y="123"/>
                    <a:pt x="133" y="170"/>
                    <a:pt x="142"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6956825" y="4044825"/>
              <a:ext cx="9225" cy="3325"/>
            </a:xfrm>
            <a:custGeom>
              <a:avLst/>
              <a:gdLst/>
              <a:ahLst/>
              <a:cxnLst/>
              <a:rect l="l" t="t" r="r" b="b"/>
              <a:pathLst>
                <a:path w="369" h="133" extrusionOk="0">
                  <a:moveTo>
                    <a:pt x="0" y="29"/>
                  </a:moveTo>
                  <a:cubicBezTo>
                    <a:pt x="123" y="1"/>
                    <a:pt x="246" y="1"/>
                    <a:pt x="369" y="29"/>
                  </a:cubicBezTo>
                  <a:cubicBezTo>
                    <a:pt x="369" y="29"/>
                    <a:pt x="369" y="48"/>
                    <a:pt x="369" y="57"/>
                  </a:cubicBezTo>
                  <a:cubicBezTo>
                    <a:pt x="359" y="57"/>
                    <a:pt x="369" y="76"/>
                    <a:pt x="359" y="76"/>
                  </a:cubicBezTo>
                  <a:cubicBezTo>
                    <a:pt x="246" y="133"/>
                    <a:pt x="114" y="123"/>
                    <a:pt x="0" y="67"/>
                  </a:cubicBezTo>
                  <a:cubicBezTo>
                    <a:pt x="10" y="67"/>
                    <a:pt x="10" y="48"/>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6985400" y="4272575"/>
              <a:ext cx="3575" cy="8075"/>
            </a:xfrm>
            <a:custGeom>
              <a:avLst/>
              <a:gdLst/>
              <a:ahLst/>
              <a:cxnLst/>
              <a:rect l="l" t="t" r="r" b="b"/>
              <a:pathLst>
                <a:path w="143" h="323" extrusionOk="0">
                  <a:moveTo>
                    <a:pt x="58" y="1"/>
                  </a:moveTo>
                  <a:cubicBezTo>
                    <a:pt x="67" y="1"/>
                    <a:pt x="76" y="1"/>
                    <a:pt x="76" y="10"/>
                  </a:cubicBezTo>
                  <a:cubicBezTo>
                    <a:pt x="124" y="95"/>
                    <a:pt x="143" y="199"/>
                    <a:pt x="143" y="294"/>
                  </a:cubicBezTo>
                  <a:cubicBezTo>
                    <a:pt x="133" y="303"/>
                    <a:pt x="133" y="313"/>
                    <a:pt x="124" y="313"/>
                  </a:cubicBezTo>
                  <a:cubicBezTo>
                    <a:pt x="114" y="322"/>
                    <a:pt x="105" y="322"/>
                    <a:pt x="95" y="313"/>
                  </a:cubicBezTo>
                  <a:cubicBezTo>
                    <a:pt x="20" y="228"/>
                    <a:pt x="1" y="114"/>
                    <a:pt x="39" y="10"/>
                  </a:cubicBezTo>
                  <a:cubicBezTo>
                    <a:pt x="39" y="10"/>
                    <a:pt x="48"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6971700" y="4193675"/>
              <a:ext cx="8050" cy="4525"/>
            </a:xfrm>
            <a:custGeom>
              <a:avLst/>
              <a:gdLst/>
              <a:ahLst/>
              <a:cxnLst/>
              <a:rect l="l" t="t" r="r" b="b"/>
              <a:pathLst>
                <a:path w="322" h="181" extrusionOk="0">
                  <a:moveTo>
                    <a:pt x="38" y="0"/>
                  </a:moveTo>
                  <a:cubicBezTo>
                    <a:pt x="57" y="0"/>
                    <a:pt x="76" y="0"/>
                    <a:pt x="86" y="0"/>
                  </a:cubicBezTo>
                  <a:cubicBezTo>
                    <a:pt x="161" y="38"/>
                    <a:pt x="256" y="38"/>
                    <a:pt x="303" y="123"/>
                  </a:cubicBezTo>
                  <a:cubicBezTo>
                    <a:pt x="322" y="142"/>
                    <a:pt x="313" y="152"/>
                    <a:pt x="284" y="161"/>
                  </a:cubicBezTo>
                  <a:cubicBezTo>
                    <a:pt x="275" y="161"/>
                    <a:pt x="275" y="171"/>
                    <a:pt x="265" y="171"/>
                  </a:cubicBezTo>
                  <a:cubicBezTo>
                    <a:pt x="171" y="180"/>
                    <a:pt x="76" y="142"/>
                    <a:pt x="10" y="67"/>
                  </a:cubicBezTo>
                  <a:cubicBezTo>
                    <a:pt x="1" y="57"/>
                    <a:pt x="10" y="38"/>
                    <a:pt x="10" y="19"/>
                  </a:cubicBezTo>
                  <a:cubicBezTo>
                    <a:pt x="10" y="0"/>
                    <a:pt x="29" y="1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6871775" y="3987650"/>
              <a:ext cx="7575" cy="4975"/>
            </a:xfrm>
            <a:custGeom>
              <a:avLst/>
              <a:gdLst/>
              <a:ahLst/>
              <a:cxnLst/>
              <a:rect l="l" t="t" r="r" b="b"/>
              <a:pathLst>
                <a:path w="303" h="199" extrusionOk="0">
                  <a:moveTo>
                    <a:pt x="302" y="161"/>
                  </a:moveTo>
                  <a:cubicBezTo>
                    <a:pt x="284" y="171"/>
                    <a:pt x="274" y="190"/>
                    <a:pt x="255" y="190"/>
                  </a:cubicBezTo>
                  <a:cubicBezTo>
                    <a:pt x="161" y="199"/>
                    <a:pt x="66" y="152"/>
                    <a:pt x="10" y="76"/>
                  </a:cubicBezTo>
                  <a:cubicBezTo>
                    <a:pt x="0" y="67"/>
                    <a:pt x="10" y="38"/>
                    <a:pt x="28" y="29"/>
                  </a:cubicBezTo>
                  <a:cubicBezTo>
                    <a:pt x="66" y="1"/>
                    <a:pt x="113" y="1"/>
                    <a:pt x="161" y="29"/>
                  </a:cubicBezTo>
                  <a:cubicBezTo>
                    <a:pt x="208" y="67"/>
                    <a:pt x="255" y="114"/>
                    <a:pt x="30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6675200" y="3767225"/>
              <a:ext cx="5675" cy="6875"/>
            </a:xfrm>
            <a:custGeom>
              <a:avLst/>
              <a:gdLst/>
              <a:ahLst/>
              <a:cxnLst/>
              <a:rect l="l" t="t" r="r" b="b"/>
              <a:pathLst>
                <a:path w="227" h="275" extrusionOk="0">
                  <a:moveTo>
                    <a:pt x="227" y="28"/>
                  </a:moveTo>
                  <a:cubicBezTo>
                    <a:pt x="217" y="123"/>
                    <a:pt x="161" y="217"/>
                    <a:pt x="66" y="265"/>
                  </a:cubicBezTo>
                  <a:cubicBezTo>
                    <a:pt x="57" y="274"/>
                    <a:pt x="38" y="265"/>
                    <a:pt x="19" y="255"/>
                  </a:cubicBezTo>
                  <a:cubicBezTo>
                    <a:pt x="10" y="246"/>
                    <a:pt x="0" y="227"/>
                    <a:pt x="10" y="208"/>
                  </a:cubicBezTo>
                  <a:cubicBezTo>
                    <a:pt x="28" y="114"/>
                    <a:pt x="104" y="28"/>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6700000" y="3709575"/>
              <a:ext cx="8525" cy="4025"/>
            </a:xfrm>
            <a:custGeom>
              <a:avLst/>
              <a:gdLst/>
              <a:ahLst/>
              <a:cxnLst/>
              <a:rect l="l" t="t" r="r" b="b"/>
              <a:pathLst>
                <a:path w="341" h="161" extrusionOk="0">
                  <a:moveTo>
                    <a:pt x="341" y="95"/>
                  </a:moveTo>
                  <a:cubicBezTo>
                    <a:pt x="274" y="142"/>
                    <a:pt x="199" y="161"/>
                    <a:pt x="123" y="151"/>
                  </a:cubicBezTo>
                  <a:cubicBezTo>
                    <a:pt x="85" y="142"/>
                    <a:pt x="48" y="123"/>
                    <a:pt x="19" y="95"/>
                  </a:cubicBezTo>
                  <a:cubicBezTo>
                    <a:pt x="0" y="76"/>
                    <a:pt x="10" y="47"/>
                    <a:pt x="19" y="29"/>
                  </a:cubicBezTo>
                  <a:cubicBezTo>
                    <a:pt x="38" y="0"/>
                    <a:pt x="67" y="0"/>
                    <a:pt x="67" y="0"/>
                  </a:cubicBezTo>
                  <a:cubicBezTo>
                    <a:pt x="142" y="66"/>
                    <a:pt x="265" y="29"/>
                    <a:pt x="331"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6389775" y="3732250"/>
              <a:ext cx="6875" cy="8300"/>
            </a:xfrm>
            <a:custGeom>
              <a:avLst/>
              <a:gdLst/>
              <a:ahLst/>
              <a:cxnLst/>
              <a:rect l="l" t="t" r="r" b="b"/>
              <a:pathLst>
                <a:path w="275" h="332" extrusionOk="0">
                  <a:moveTo>
                    <a:pt x="256" y="331"/>
                  </a:moveTo>
                  <a:cubicBezTo>
                    <a:pt x="152" y="256"/>
                    <a:pt x="67" y="161"/>
                    <a:pt x="10" y="48"/>
                  </a:cubicBezTo>
                  <a:cubicBezTo>
                    <a:pt x="1" y="38"/>
                    <a:pt x="10" y="19"/>
                    <a:pt x="20" y="10"/>
                  </a:cubicBezTo>
                  <a:cubicBezTo>
                    <a:pt x="39" y="0"/>
                    <a:pt x="57" y="0"/>
                    <a:pt x="67" y="19"/>
                  </a:cubicBezTo>
                  <a:cubicBezTo>
                    <a:pt x="161" y="85"/>
                    <a:pt x="237" y="189"/>
                    <a:pt x="275" y="303"/>
                  </a:cubicBezTo>
                  <a:cubicBezTo>
                    <a:pt x="275" y="312"/>
                    <a:pt x="265" y="322"/>
                    <a:pt x="256"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6592975" y="4299050"/>
              <a:ext cx="2850" cy="8525"/>
            </a:xfrm>
            <a:custGeom>
              <a:avLst/>
              <a:gdLst/>
              <a:ahLst/>
              <a:cxnLst/>
              <a:rect l="l" t="t" r="r" b="b"/>
              <a:pathLst>
                <a:path w="114" h="341" extrusionOk="0">
                  <a:moveTo>
                    <a:pt x="38" y="341"/>
                  </a:moveTo>
                  <a:cubicBezTo>
                    <a:pt x="38" y="265"/>
                    <a:pt x="29" y="199"/>
                    <a:pt x="0" y="123"/>
                  </a:cubicBezTo>
                  <a:cubicBezTo>
                    <a:pt x="0" y="95"/>
                    <a:pt x="0" y="57"/>
                    <a:pt x="0" y="19"/>
                  </a:cubicBezTo>
                  <a:cubicBezTo>
                    <a:pt x="10" y="10"/>
                    <a:pt x="10" y="10"/>
                    <a:pt x="19" y="0"/>
                  </a:cubicBezTo>
                  <a:lnTo>
                    <a:pt x="48" y="0"/>
                  </a:lnTo>
                  <a:cubicBezTo>
                    <a:pt x="95" y="95"/>
                    <a:pt x="114" y="199"/>
                    <a:pt x="95" y="293"/>
                  </a:cubicBezTo>
                  <a:cubicBezTo>
                    <a:pt x="95" y="312"/>
                    <a:pt x="48" y="322"/>
                    <a:pt x="29"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6967225" y="4181150"/>
              <a:ext cx="9000" cy="4525"/>
            </a:xfrm>
            <a:custGeom>
              <a:avLst/>
              <a:gdLst/>
              <a:ahLst/>
              <a:cxnLst/>
              <a:rect l="l" t="t" r="r" b="b"/>
              <a:pathLst>
                <a:path w="360" h="181" extrusionOk="0">
                  <a:moveTo>
                    <a:pt x="359" y="133"/>
                  </a:moveTo>
                  <a:cubicBezTo>
                    <a:pt x="331" y="171"/>
                    <a:pt x="293" y="180"/>
                    <a:pt x="246" y="171"/>
                  </a:cubicBezTo>
                  <a:cubicBezTo>
                    <a:pt x="199" y="161"/>
                    <a:pt x="142" y="142"/>
                    <a:pt x="85" y="123"/>
                  </a:cubicBezTo>
                  <a:cubicBezTo>
                    <a:pt x="28" y="95"/>
                    <a:pt x="0" y="38"/>
                    <a:pt x="28" y="20"/>
                  </a:cubicBezTo>
                  <a:cubicBezTo>
                    <a:pt x="57" y="1"/>
                    <a:pt x="104" y="1"/>
                    <a:pt x="13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6389775" y="4021200"/>
              <a:ext cx="4525" cy="8775"/>
            </a:xfrm>
            <a:custGeom>
              <a:avLst/>
              <a:gdLst/>
              <a:ahLst/>
              <a:cxnLst/>
              <a:rect l="l" t="t" r="r" b="b"/>
              <a:pathLst>
                <a:path w="181" h="351" extrusionOk="0">
                  <a:moveTo>
                    <a:pt x="161" y="1"/>
                  </a:moveTo>
                  <a:cubicBezTo>
                    <a:pt x="180" y="123"/>
                    <a:pt x="133" y="246"/>
                    <a:pt x="48" y="341"/>
                  </a:cubicBezTo>
                  <a:cubicBezTo>
                    <a:pt x="39" y="350"/>
                    <a:pt x="29" y="350"/>
                    <a:pt x="20" y="341"/>
                  </a:cubicBezTo>
                  <a:cubicBezTo>
                    <a:pt x="20" y="341"/>
                    <a:pt x="1" y="331"/>
                    <a:pt x="1" y="322"/>
                  </a:cubicBezTo>
                  <a:cubicBezTo>
                    <a:pt x="10" y="208"/>
                    <a:pt x="48" y="104"/>
                    <a:pt x="114" y="19"/>
                  </a:cubicBezTo>
                  <a:cubicBezTo>
                    <a:pt x="133" y="10"/>
                    <a:pt x="152"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6887825" y="4131525"/>
              <a:ext cx="3325" cy="7600"/>
            </a:xfrm>
            <a:custGeom>
              <a:avLst/>
              <a:gdLst/>
              <a:ahLst/>
              <a:cxnLst/>
              <a:rect l="l" t="t" r="r" b="b"/>
              <a:pathLst>
                <a:path w="133" h="304" extrusionOk="0">
                  <a:moveTo>
                    <a:pt x="1" y="152"/>
                  </a:moveTo>
                  <a:cubicBezTo>
                    <a:pt x="1" y="114"/>
                    <a:pt x="10" y="77"/>
                    <a:pt x="20" y="48"/>
                  </a:cubicBezTo>
                  <a:cubicBezTo>
                    <a:pt x="20" y="29"/>
                    <a:pt x="38" y="20"/>
                    <a:pt x="48" y="10"/>
                  </a:cubicBezTo>
                  <a:cubicBezTo>
                    <a:pt x="67" y="1"/>
                    <a:pt x="105" y="29"/>
                    <a:pt x="114" y="58"/>
                  </a:cubicBezTo>
                  <a:cubicBezTo>
                    <a:pt x="133" y="124"/>
                    <a:pt x="133" y="199"/>
                    <a:pt x="114" y="266"/>
                  </a:cubicBezTo>
                  <a:cubicBezTo>
                    <a:pt x="114" y="275"/>
                    <a:pt x="86" y="284"/>
                    <a:pt x="76" y="294"/>
                  </a:cubicBezTo>
                  <a:cubicBezTo>
                    <a:pt x="57" y="303"/>
                    <a:pt x="20" y="284"/>
                    <a:pt x="10" y="256"/>
                  </a:cubicBezTo>
                  <a:cubicBezTo>
                    <a:pt x="10" y="237"/>
                    <a:pt x="10" y="190"/>
                    <a:pt x="1"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6981875" y="4230775"/>
              <a:ext cx="6625" cy="5925"/>
            </a:xfrm>
            <a:custGeom>
              <a:avLst/>
              <a:gdLst/>
              <a:ahLst/>
              <a:cxnLst/>
              <a:rect l="l" t="t" r="r" b="b"/>
              <a:pathLst>
                <a:path w="265" h="237" extrusionOk="0">
                  <a:moveTo>
                    <a:pt x="189" y="236"/>
                  </a:moveTo>
                  <a:cubicBezTo>
                    <a:pt x="123" y="180"/>
                    <a:pt x="66" y="133"/>
                    <a:pt x="10" y="85"/>
                  </a:cubicBezTo>
                  <a:cubicBezTo>
                    <a:pt x="0" y="66"/>
                    <a:pt x="0" y="47"/>
                    <a:pt x="10" y="38"/>
                  </a:cubicBezTo>
                  <a:cubicBezTo>
                    <a:pt x="19" y="19"/>
                    <a:pt x="38" y="10"/>
                    <a:pt x="57" y="10"/>
                  </a:cubicBezTo>
                  <a:cubicBezTo>
                    <a:pt x="151" y="0"/>
                    <a:pt x="236" y="66"/>
                    <a:pt x="265" y="161"/>
                  </a:cubicBezTo>
                  <a:cubicBezTo>
                    <a:pt x="265" y="170"/>
                    <a:pt x="255" y="189"/>
                    <a:pt x="246" y="208"/>
                  </a:cubicBezTo>
                  <a:cubicBezTo>
                    <a:pt x="227" y="218"/>
                    <a:pt x="208" y="227"/>
                    <a:pt x="189" y="2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6848125" y="3904475"/>
              <a:ext cx="7350" cy="4750"/>
            </a:xfrm>
            <a:custGeom>
              <a:avLst/>
              <a:gdLst/>
              <a:ahLst/>
              <a:cxnLst/>
              <a:rect l="l" t="t" r="r" b="b"/>
              <a:pathLst>
                <a:path w="294" h="190" extrusionOk="0">
                  <a:moveTo>
                    <a:pt x="294" y="67"/>
                  </a:moveTo>
                  <a:cubicBezTo>
                    <a:pt x="228" y="124"/>
                    <a:pt x="162" y="190"/>
                    <a:pt x="58" y="180"/>
                  </a:cubicBezTo>
                  <a:cubicBezTo>
                    <a:pt x="39" y="180"/>
                    <a:pt x="20" y="152"/>
                    <a:pt x="10" y="133"/>
                  </a:cubicBezTo>
                  <a:cubicBezTo>
                    <a:pt x="1" y="114"/>
                    <a:pt x="10" y="95"/>
                    <a:pt x="20" y="86"/>
                  </a:cubicBezTo>
                  <a:cubicBezTo>
                    <a:pt x="86" y="20"/>
                    <a:pt x="171" y="1"/>
                    <a:pt x="256" y="20"/>
                  </a:cubicBezTo>
                  <a:cubicBezTo>
                    <a:pt x="275" y="20"/>
                    <a:pt x="275" y="39"/>
                    <a:pt x="294"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6691500" y="3779975"/>
              <a:ext cx="4025" cy="10900"/>
            </a:xfrm>
            <a:custGeom>
              <a:avLst/>
              <a:gdLst/>
              <a:ahLst/>
              <a:cxnLst/>
              <a:rect l="l" t="t" r="r" b="b"/>
              <a:pathLst>
                <a:path w="161" h="436" extrusionOk="0">
                  <a:moveTo>
                    <a:pt x="142" y="0"/>
                  </a:moveTo>
                  <a:cubicBezTo>
                    <a:pt x="161" y="265"/>
                    <a:pt x="151" y="275"/>
                    <a:pt x="38" y="435"/>
                  </a:cubicBezTo>
                  <a:cubicBezTo>
                    <a:pt x="0" y="293"/>
                    <a:pt x="10" y="237"/>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6903900" y="3947950"/>
              <a:ext cx="5225" cy="5475"/>
            </a:xfrm>
            <a:custGeom>
              <a:avLst/>
              <a:gdLst/>
              <a:ahLst/>
              <a:cxnLst/>
              <a:rect l="l" t="t" r="r" b="b"/>
              <a:pathLst>
                <a:path w="209" h="219" extrusionOk="0">
                  <a:moveTo>
                    <a:pt x="19" y="1"/>
                  </a:moveTo>
                  <a:lnTo>
                    <a:pt x="48" y="1"/>
                  </a:lnTo>
                  <a:cubicBezTo>
                    <a:pt x="104" y="58"/>
                    <a:pt x="161" y="124"/>
                    <a:pt x="208" y="180"/>
                  </a:cubicBezTo>
                  <a:lnTo>
                    <a:pt x="208" y="209"/>
                  </a:lnTo>
                  <a:cubicBezTo>
                    <a:pt x="208" y="209"/>
                    <a:pt x="199" y="218"/>
                    <a:pt x="189" y="218"/>
                  </a:cubicBezTo>
                  <a:cubicBezTo>
                    <a:pt x="95" y="199"/>
                    <a:pt x="19" y="133"/>
                    <a:pt x="0" y="39"/>
                  </a:cubicBezTo>
                  <a:cubicBezTo>
                    <a:pt x="0" y="29"/>
                    <a:pt x="19" y="1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6740625" y="4047425"/>
              <a:ext cx="3350" cy="8050"/>
            </a:xfrm>
            <a:custGeom>
              <a:avLst/>
              <a:gdLst/>
              <a:ahLst/>
              <a:cxnLst/>
              <a:rect l="l" t="t" r="r" b="b"/>
              <a:pathLst>
                <a:path w="134" h="322" extrusionOk="0">
                  <a:moveTo>
                    <a:pt x="124" y="1"/>
                  </a:moveTo>
                  <a:cubicBezTo>
                    <a:pt x="95" y="57"/>
                    <a:pt x="95" y="123"/>
                    <a:pt x="114" y="180"/>
                  </a:cubicBezTo>
                  <a:cubicBezTo>
                    <a:pt x="114" y="208"/>
                    <a:pt x="114" y="237"/>
                    <a:pt x="114" y="265"/>
                  </a:cubicBezTo>
                  <a:cubicBezTo>
                    <a:pt x="114" y="294"/>
                    <a:pt x="86" y="322"/>
                    <a:pt x="58" y="312"/>
                  </a:cubicBezTo>
                  <a:cubicBezTo>
                    <a:pt x="39" y="303"/>
                    <a:pt x="20" y="294"/>
                    <a:pt x="20" y="284"/>
                  </a:cubicBezTo>
                  <a:cubicBezTo>
                    <a:pt x="10" y="227"/>
                    <a:pt x="10" y="171"/>
                    <a:pt x="1" y="123"/>
                  </a:cubicBezTo>
                  <a:cubicBezTo>
                    <a:pt x="1" y="48"/>
                    <a:pt x="20" y="38"/>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6346775" y="4292425"/>
              <a:ext cx="3575" cy="11150"/>
            </a:xfrm>
            <a:custGeom>
              <a:avLst/>
              <a:gdLst/>
              <a:ahLst/>
              <a:cxnLst/>
              <a:rect l="l" t="t" r="r" b="b"/>
              <a:pathLst>
                <a:path w="143" h="446" extrusionOk="0">
                  <a:moveTo>
                    <a:pt x="95" y="1"/>
                  </a:moveTo>
                  <a:cubicBezTo>
                    <a:pt x="142" y="180"/>
                    <a:pt x="57" y="303"/>
                    <a:pt x="57" y="426"/>
                  </a:cubicBezTo>
                  <a:cubicBezTo>
                    <a:pt x="1" y="445"/>
                    <a:pt x="10" y="407"/>
                    <a:pt x="10" y="388"/>
                  </a:cubicBezTo>
                  <a:cubicBezTo>
                    <a:pt x="1" y="351"/>
                    <a:pt x="10" y="303"/>
                    <a:pt x="20" y="256"/>
                  </a:cubicBezTo>
                  <a:cubicBezTo>
                    <a:pt x="38" y="180"/>
                    <a:pt x="67" y="105"/>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6702350" y="4435375"/>
              <a:ext cx="2875" cy="14425"/>
            </a:xfrm>
            <a:custGeom>
              <a:avLst/>
              <a:gdLst/>
              <a:ahLst/>
              <a:cxnLst/>
              <a:rect l="l" t="t" r="r" b="b"/>
              <a:pathLst>
                <a:path w="115" h="577" extrusionOk="0">
                  <a:moveTo>
                    <a:pt x="48" y="0"/>
                  </a:moveTo>
                  <a:cubicBezTo>
                    <a:pt x="105" y="180"/>
                    <a:pt x="114" y="369"/>
                    <a:pt x="86" y="549"/>
                  </a:cubicBezTo>
                  <a:cubicBezTo>
                    <a:pt x="86" y="558"/>
                    <a:pt x="67" y="568"/>
                    <a:pt x="48" y="568"/>
                  </a:cubicBezTo>
                  <a:cubicBezTo>
                    <a:pt x="29" y="577"/>
                    <a:pt x="29" y="558"/>
                    <a:pt x="29" y="549"/>
                  </a:cubicBezTo>
                  <a:cubicBezTo>
                    <a:pt x="20" y="530"/>
                    <a:pt x="10" y="501"/>
                    <a:pt x="10" y="473"/>
                  </a:cubicBezTo>
                  <a:cubicBezTo>
                    <a:pt x="1" y="312"/>
                    <a:pt x="10" y="161"/>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6880750" y="3979375"/>
              <a:ext cx="5225" cy="6400"/>
            </a:xfrm>
            <a:custGeom>
              <a:avLst/>
              <a:gdLst/>
              <a:ahLst/>
              <a:cxnLst/>
              <a:rect l="l" t="t" r="r" b="b"/>
              <a:pathLst>
                <a:path w="209" h="256" extrusionOk="0">
                  <a:moveTo>
                    <a:pt x="142" y="256"/>
                  </a:moveTo>
                  <a:cubicBezTo>
                    <a:pt x="123" y="180"/>
                    <a:pt x="57" y="152"/>
                    <a:pt x="19" y="105"/>
                  </a:cubicBezTo>
                  <a:cubicBezTo>
                    <a:pt x="0" y="76"/>
                    <a:pt x="0" y="57"/>
                    <a:pt x="19" y="29"/>
                  </a:cubicBezTo>
                  <a:cubicBezTo>
                    <a:pt x="47" y="1"/>
                    <a:pt x="95" y="1"/>
                    <a:pt x="123" y="29"/>
                  </a:cubicBezTo>
                  <a:cubicBezTo>
                    <a:pt x="180" y="67"/>
                    <a:pt x="208" y="133"/>
                    <a:pt x="199" y="190"/>
                  </a:cubicBezTo>
                  <a:cubicBezTo>
                    <a:pt x="199" y="218"/>
                    <a:pt x="161" y="228"/>
                    <a:pt x="142"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6541700" y="4231725"/>
              <a:ext cx="4275" cy="7800"/>
            </a:xfrm>
            <a:custGeom>
              <a:avLst/>
              <a:gdLst/>
              <a:ahLst/>
              <a:cxnLst/>
              <a:rect l="l" t="t" r="r" b="b"/>
              <a:pathLst>
                <a:path w="171" h="312" extrusionOk="0">
                  <a:moveTo>
                    <a:pt x="133" y="0"/>
                  </a:moveTo>
                  <a:cubicBezTo>
                    <a:pt x="171" y="95"/>
                    <a:pt x="114" y="170"/>
                    <a:pt x="95" y="246"/>
                  </a:cubicBezTo>
                  <a:cubicBezTo>
                    <a:pt x="95" y="265"/>
                    <a:pt x="57" y="284"/>
                    <a:pt x="38" y="302"/>
                  </a:cubicBezTo>
                  <a:cubicBezTo>
                    <a:pt x="29" y="312"/>
                    <a:pt x="19" y="312"/>
                    <a:pt x="19" y="302"/>
                  </a:cubicBezTo>
                  <a:cubicBezTo>
                    <a:pt x="10" y="302"/>
                    <a:pt x="0" y="293"/>
                    <a:pt x="0" y="284"/>
                  </a:cubicBezTo>
                  <a:cubicBezTo>
                    <a:pt x="0" y="170"/>
                    <a:pt x="48" y="66"/>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6"/>
            <p:cNvSpPr/>
            <p:nvPr/>
          </p:nvSpPr>
          <p:spPr>
            <a:xfrm>
              <a:off x="6958000" y="4168875"/>
              <a:ext cx="6175" cy="3550"/>
            </a:xfrm>
            <a:custGeom>
              <a:avLst/>
              <a:gdLst/>
              <a:ahLst/>
              <a:cxnLst/>
              <a:rect l="l" t="t" r="r" b="b"/>
              <a:pathLst>
                <a:path w="247" h="142" extrusionOk="0">
                  <a:moveTo>
                    <a:pt x="246" y="104"/>
                  </a:moveTo>
                  <a:cubicBezTo>
                    <a:pt x="227" y="114"/>
                    <a:pt x="218" y="132"/>
                    <a:pt x="208" y="132"/>
                  </a:cubicBezTo>
                  <a:cubicBezTo>
                    <a:pt x="133" y="142"/>
                    <a:pt x="57" y="114"/>
                    <a:pt x="10" y="57"/>
                  </a:cubicBezTo>
                  <a:cubicBezTo>
                    <a:pt x="1" y="47"/>
                    <a:pt x="1" y="38"/>
                    <a:pt x="1" y="29"/>
                  </a:cubicBezTo>
                  <a:cubicBezTo>
                    <a:pt x="10" y="19"/>
                    <a:pt x="29" y="0"/>
                    <a:pt x="38" y="0"/>
                  </a:cubicBezTo>
                  <a:cubicBezTo>
                    <a:pt x="104" y="10"/>
                    <a:pt x="180" y="29"/>
                    <a:pt x="237" y="76"/>
                  </a:cubicBezTo>
                  <a:cubicBezTo>
                    <a:pt x="246" y="85"/>
                    <a:pt x="237" y="95"/>
                    <a:pt x="246"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6"/>
            <p:cNvSpPr/>
            <p:nvPr/>
          </p:nvSpPr>
          <p:spPr>
            <a:xfrm>
              <a:off x="6963425" y="4302600"/>
              <a:ext cx="3350" cy="6150"/>
            </a:xfrm>
            <a:custGeom>
              <a:avLst/>
              <a:gdLst/>
              <a:ahLst/>
              <a:cxnLst/>
              <a:rect l="l" t="t" r="r" b="b"/>
              <a:pathLst>
                <a:path w="134" h="246" extrusionOk="0">
                  <a:moveTo>
                    <a:pt x="10" y="66"/>
                  </a:moveTo>
                  <a:cubicBezTo>
                    <a:pt x="20" y="47"/>
                    <a:pt x="20" y="29"/>
                    <a:pt x="29" y="19"/>
                  </a:cubicBezTo>
                  <a:cubicBezTo>
                    <a:pt x="29" y="10"/>
                    <a:pt x="39" y="0"/>
                    <a:pt x="48" y="0"/>
                  </a:cubicBezTo>
                  <a:cubicBezTo>
                    <a:pt x="48" y="0"/>
                    <a:pt x="58" y="0"/>
                    <a:pt x="67" y="10"/>
                  </a:cubicBezTo>
                  <a:cubicBezTo>
                    <a:pt x="124" y="66"/>
                    <a:pt x="133" y="161"/>
                    <a:pt x="105" y="236"/>
                  </a:cubicBezTo>
                  <a:cubicBezTo>
                    <a:pt x="105" y="236"/>
                    <a:pt x="95" y="246"/>
                    <a:pt x="86" y="246"/>
                  </a:cubicBezTo>
                  <a:cubicBezTo>
                    <a:pt x="77" y="246"/>
                    <a:pt x="67" y="246"/>
                    <a:pt x="58" y="236"/>
                  </a:cubicBezTo>
                  <a:cubicBezTo>
                    <a:pt x="1" y="199"/>
                    <a:pt x="10" y="133"/>
                    <a:pt x="1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6700950" y="3677425"/>
              <a:ext cx="4500" cy="8300"/>
            </a:xfrm>
            <a:custGeom>
              <a:avLst/>
              <a:gdLst/>
              <a:ahLst/>
              <a:cxnLst/>
              <a:rect l="l" t="t" r="r" b="b"/>
              <a:pathLst>
                <a:path w="180" h="332" extrusionOk="0">
                  <a:moveTo>
                    <a:pt x="151" y="1"/>
                  </a:moveTo>
                  <a:cubicBezTo>
                    <a:pt x="161" y="20"/>
                    <a:pt x="180" y="29"/>
                    <a:pt x="170" y="48"/>
                  </a:cubicBezTo>
                  <a:cubicBezTo>
                    <a:pt x="161" y="105"/>
                    <a:pt x="133" y="162"/>
                    <a:pt x="114" y="228"/>
                  </a:cubicBezTo>
                  <a:cubicBezTo>
                    <a:pt x="85" y="294"/>
                    <a:pt x="38" y="332"/>
                    <a:pt x="19" y="303"/>
                  </a:cubicBezTo>
                  <a:cubicBezTo>
                    <a:pt x="0" y="275"/>
                    <a:pt x="0" y="228"/>
                    <a:pt x="19" y="199"/>
                  </a:cubicBezTo>
                  <a:cubicBezTo>
                    <a:pt x="66" y="133"/>
                    <a:pt x="76" y="48"/>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6358125" y="4047675"/>
              <a:ext cx="3800" cy="5675"/>
            </a:xfrm>
            <a:custGeom>
              <a:avLst/>
              <a:gdLst/>
              <a:ahLst/>
              <a:cxnLst/>
              <a:rect l="l" t="t" r="r" b="b"/>
              <a:pathLst>
                <a:path w="152" h="227" extrusionOk="0">
                  <a:moveTo>
                    <a:pt x="38" y="227"/>
                  </a:moveTo>
                  <a:cubicBezTo>
                    <a:pt x="29" y="227"/>
                    <a:pt x="19" y="227"/>
                    <a:pt x="19" y="227"/>
                  </a:cubicBezTo>
                  <a:cubicBezTo>
                    <a:pt x="19" y="227"/>
                    <a:pt x="0" y="208"/>
                    <a:pt x="0" y="208"/>
                  </a:cubicBezTo>
                  <a:cubicBezTo>
                    <a:pt x="19" y="123"/>
                    <a:pt x="57" y="47"/>
                    <a:pt x="123" y="0"/>
                  </a:cubicBezTo>
                  <a:lnTo>
                    <a:pt x="142" y="0"/>
                  </a:lnTo>
                  <a:cubicBezTo>
                    <a:pt x="152" y="0"/>
                    <a:pt x="152" y="9"/>
                    <a:pt x="152" y="19"/>
                  </a:cubicBezTo>
                  <a:cubicBezTo>
                    <a:pt x="142" y="104"/>
                    <a:pt x="104" y="180"/>
                    <a:pt x="38"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6486875" y="4020975"/>
              <a:ext cx="6175" cy="7575"/>
            </a:xfrm>
            <a:custGeom>
              <a:avLst/>
              <a:gdLst/>
              <a:ahLst/>
              <a:cxnLst/>
              <a:rect l="l" t="t" r="r" b="b"/>
              <a:pathLst>
                <a:path w="247" h="303" extrusionOk="0">
                  <a:moveTo>
                    <a:pt x="247" y="284"/>
                  </a:moveTo>
                  <a:cubicBezTo>
                    <a:pt x="228" y="284"/>
                    <a:pt x="199" y="303"/>
                    <a:pt x="190" y="293"/>
                  </a:cubicBezTo>
                  <a:cubicBezTo>
                    <a:pt x="95" y="236"/>
                    <a:pt x="29" y="142"/>
                    <a:pt x="1" y="38"/>
                  </a:cubicBezTo>
                  <a:cubicBezTo>
                    <a:pt x="1" y="28"/>
                    <a:pt x="20" y="19"/>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6803250" y="4394500"/>
              <a:ext cx="3100" cy="6400"/>
            </a:xfrm>
            <a:custGeom>
              <a:avLst/>
              <a:gdLst/>
              <a:ahLst/>
              <a:cxnLst/>
              <a:rect l="l" t="t" r="r" b="b"/>
              <a:pathLst>
                <a:path w="124" h="256" extrusionOk="0">
                  <a:moveTo>
                    <a:pt x="0" y="104"/>
                  </a:moveTo>
                  <a:cubicBezTo>
                    <a:pt x="0" y="104"/>
                    <a:pt x="10" y="57"/>
                    <a:pt x="29" y="19"/>
                  </a:cubicBezTo>
                  <a:cubicBezTo>
                    <a:pt x="29" y="19"/>
                    <a:pt x="38" y="10"/>
                    <a:pt x="48" y="1"/>
                  </a:cubicBezTo>
                  <a:cubicBezTo>
                    <a:pt x="57" y="1"/>
                    <a:pt x="67" y="1"/>
                    <a:pt x="76" y="1"/>
                  </a:cubicBezTo>
                  <a:cubicBezTo>
                    <a:pt x="114" y="57"/>
                    <a:pt x="123" y="123"/>
                    <a:pt x="114" y="190"/>
                  </a:cubicBezTo>
                  <a:cubicBezTo>
                    <a:pt x="104" y="208"/>
                    <a:pt x="76" y="227"/>
                    <a:pt x="57" y="237"/>
                  </a:cubicBezTo>
                  <a:cubicBezTo>
                    <a:pt x="38" y="256"/>
                    <a:pt x="0" y="227"/>
                    <a:pt x="0" y="199"/>
                  </a:cubicBezTo>
                  <a:lnTo>
                    <a:pt x="0" y="1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6935550" y="4030650"/>
              <a:ext cx="6400" cy="2625"/>
            </a:xfrm>
            <a:custGeom>
              <a:avLst/>
              <a:gdLst/>
              <a:ahLst/>
              <a:cxnLst/>
              <a:rect l="l" t="t" r="r" b="b"/>
              <a:pathLst>
                <a:path w="256" h="105" extrusionOk="0">
                  <a:moveTo>
                    <a:pt x="1" y="105"/>
                  </a:moveTo>
                  <a:cubicBezTo>
                    <a:pt x="10" y="86"/>
                    <a:pt x="10" y="67"/>
                    <a:pt x="20" y="57"/>
                  </a:cubicBezTo>
                  <a:cubicBezTo>
                    <a:pt x="95" y="19"/>
                    <a:pt x="171" y="1"/>
                    <a:pt x="256" y="1"/>
                  </a:cubicBezTo>
                  <a:cubicBezTo>
                    <a:pt x="209" y="76"/>
                    <a:pt x="209" y="76"/>
                    <a:pt x="1"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6821675" y="3895275"/>
              <a:ext cx="5225" cy="3575"/>
            </a:xfrm>
            <a:custGeom>
              <a:avLst/>
              <a:gdLst/>
              <a:ahLst/>
              <a:cxnLst/>
              <a:rect l="l" t="t" r="r" b="b"/>
              <a:pathLst>
                <a:path w="209" h="143" extrusionOk="0">
                  <a:moveTo>
                    <a:pt x="133" y="0"/>
                  </a:moveTo>
                  <a:cubicBezTo>
                    <a:pt x="161" y="0"/>
                    <a:pt x="180" y="0"/>
                    <a:pt x="199" y="10"/>
                  </a:cubicBezTo>
                  <a:cubicBezTo>
                    <a:pt x="208" y="29"/>
                    <a:pt x="208" y="48"/>
                    <a:pt x="208" y="57"/>
                  </a:cubicBezTo>
                  <a:cubicBezTo>
                    <a:pt x="171" y="85"/>
                    <a:pt x="133" y="114"/>
                    <a:pt x="95" y="133"/>
                  </a:cubicBezTo>
                  <a:cubicBezTo>
                    <a:pt x="76" y="142"/>
                    <a:pt x="48" y="133"/>
                    <a:pt x="19" y="123"/>
                  </a:cubicBezTo>
                  <a:cubicBezTo>
                    <a:pt x="10" y="104"/>
                    <a:pt x="1" y="76"/>
                    <a:pt x="1" y="57"/>
                  </a:cubicBezTo>
                  <a:cubicBezTo>
                    <a:pt x="1" y="19"/>
                    <a:pt x="29" y="10"/>
                    <a:pt x="57" y="0"/>
                  </a:cubicBezTo>
                  <a:cubicBezTo>
                    <a:pt x="86" y="0"/>
                    <a:pt x="114"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6399000" y="4021200"/>
              <a:ext cx="3800" cy="6875"/>
            </a:xfrm>
            <a:custGeom>
              <a:avLst/>
              <a:gdLst/>
              <a:ahLst/>
              <a:cxnLst/>
              <a:rect l="l" t="t" r="r" b="b"/>
              <a:pathLst>
                <a:path w="152" h="275" extrusionOk="0">
                  <a:moveTo>
                    <a:pt x="142" y="1"/>
                  </a:moveTo>
                  <a:cubicBezTo>
                    <a:pt x="151" y="95"/>
                    <a:pt x="114" y="199"/>
                    <a:pt x="38" y="275"/>
                  </a:cubicBezTo>
                  <a:cubicBezTo>
                    <a:pt x="29" y="275"/>
                    <a:pt x="19" y="275"/>
                    <a:pt x="19" y="275"/>
                  </a:cubicBezTo>
                  <a:cubicBezTo>
                    <a:pt x="10" y="275"/>
                    <a:pt x="0" y="265"/>
                    <a:pt x="0" y="256"/>
                  </a:cubicBezTo>
                  <a:cubicBezTo>
                    <a:pt x="19" y="152"/>
                    <a:pt x="66" y="67"/>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6705675" y="3698925"/>
              <a:ext cx="5450" cy="3575"/>
            </a:xfrm>
            <a:custGeom>
              <a:avLst/>
              <a:gdLst/>
              <a:ahLst/>
              <a:cxnLst/>
              <a:rect l="l" t="t" r="r" b="b"/>
              <a:pathLst>
                <a:path w="218" h="143" extrusionOk="0">
                  <a:moveTo>
                    <a:pt x="29" y="1"/>
                  </a:moveTo>
                  <a:lnTo>
                    <a:pt x="218" y="48"/>
                  </a:lnTo>
                  <a:cubicBezTo>
                    <a:pt x="218" y="124"/>
                    <a:pt x="170" y="124"/>
                    <a:pt x="123" y="133"/>
                  </a:cubicBezTo>
                  <a:cubicBezTo>
                    <a:pt x="76" y="143"/>
                    <a:pt x="29" y="124"/>
                    <a:pt x="10" y="76"/>
                  </a:cubicBezTo>
                  <a:cubicBezTo>
                    <a:pt x="0" y="58"/>
                    <a:pt x="19" y="29"/>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6882150" y="3985525"/>
              <a:ext cx="6175" cy="6175"/>
            </a:xfrm>
            <a:custGeom>
              <a:avLst/>
              <a:gdLst/>
              <a:ahLst/>
              <a:cxnLst/>
              <a:rect l="l" t="t" r="r" b="b"/>
              <a:pathLst>
                <a:path w="247" h="247" extrusionOk="0">
                  <a:moveTo>
                    <a:pt x="76" y="0"/>
                  </a:moveTo>
                  <a:cubicBezTo>
                    <a:pt x="133" y="57"/>
                    <a:pt x="190" y="123"/>
                    <a:pt x="237" y="190"/>
                  </a:cubicBezTo>
                  <a:cubicBezTo>
                    <a:pt x="247" y="199"/>
                    <a:pt x="228" y="227"/>
                    <a:pt x="228" y="246"/>
                  </a:cubicBezTo>
                  <a:cubicBezTo>
                    <a:pt x="209" y="246"/>
                    <a:pt x="190" y="246"/>
                    <a:pt x="180" y="227"/>
                  </a:cubicBezTo>
                  <a:cubicBezTo>
                    <a:pt x="124" y="180"/>
                    <a:pt x="76" y="114"/>
                    <a:pt x="29" y="57"/>
                  </a:cubicBezTo>
                  <a:cubicBezTo>
                    <a:pt x="1" y="29"/>
                    <a:pt x="10" y="19"/>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6868225" y="4130600"/>
              <a:ext cx="4025" cy="6625"/>
            </a:xfrm>
            <a:custGeom>
              <a:avLst/>
              <a:gdLst/>
              <a:ahLst/>
              <a:cxnLst/>
              <a:rect l="l" t="t" r="r" b="b"/>
              <a:pathLst>
                <a:path w="161" h="265" extrusionOk="0">
                  <a:moveTo>
                    <a:pt x="161" y="29"/>
                  </a:moveTo>
                  <a:cubicBezTo>
                    <a:pt x="152" y="114"/>
                    <a:pt x="104" y="199"/>
                    <a:pt x="48" y="265"/>
                  </a:cubicBezTo>
                  <a:lnTo>
                    <a:pt x="19" y="265"/>
                  </a:lnTo>
                  <a:cubicBezTo>
                    <a:pt x="19" y="265"/>
                    <a:pt x="0" y="246"/>
                    <a:pt x="0" y="246"/>
                  </a:cubicBezTo>
                  <a:cubicBezTo>
                    <a:pt x="10" y="151"/>
                    <a:pt x="48" y="66"/>
                    <a:pt x="114" y="10"/>
                  </a:cubicBezTo>
                  <a:cubicBezTo>
                    <a:pt x="123" y="0"/>
                    <a:pt x="133" y="0"/>
                    <a:pt x="133" y="10"/>
                  </a:cubicBezTo>
                  <a:cubicBezTo>
                    <a:pt x="142" y="0"/>
                    <a:pt x="142" y="10"/>
                    <a:pt x="16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6407275" y="4263125"/>
              <a:ext cx="1425" cy="8300"/>
            </a:xfrm>
            <a:custGeom>
              <a:avLst/>
              <a:gdLst/>
              <a:ahLst/>
              <a:cxnLst/>
              <a:rect l="l" t="t" r="r" b="b"/>
              <a:pathLst>
                <a:path w="57" h="332" extrusionOk="0">
                  <a:moveTo>
                    <a:pt x="0" y="332"/>
                  </a:moveTo>
                  <a:lnTo>
                    <a:pt x="0" y="10"/>
                  </a:lnTo>
                  <a:cubicBezTo>
                    <a:pt x="47" y="1"/>
                    <a:pt x="38" y="29"/>
                    <a:pt x="38" y="48"/>
                  </a:cubicBezTo>
                  <a:cubicBezTo>
                    <a:pt x="57" y="152"/>
                    <a:pt x="38" y="247"/>
                    <a:pt x="0" y="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6331650" y="4300000"/>
              <a:ext cx="3825" cy="6875"/>
            </a:xfrm>
            <a:custGeom>
              <a:avLst/>
              <a:gdLst/>
              <a:ahLst/>
              <a:cxnLst/>
              <a:rect l="l" t="t" r="r" b="b"/>
              <a:pathLst>
                <a:path w="153" h="275" extrusionOk="0">
                  <a:moveTo>
                    <a:pt x="105" y="0"/>
                  </a:moveTo>
                  <a:cubicBezTo>
                    <a:pt x="124" y="0"/>
                    <a:pt x="133" y="0"/>
                    <a:pt x="133" y="10"/>
                  </a:cubicBezTo>
                  <a:cubicBezTo>
                    <a:pt x="152" y="114"/>
                    <a:pt x="114" y="208"/>
                    <a:pt x="39" y="274"/>
                  </a:cubicBezTo>
                  <a:lnTo>
                    <a:pt x="10" y="274"/>
                  </a:lnTo>
                  <a:cubicBezTo>
                    <a:pt x="10" y="274"/>
                    <a:pt x="1" y="265"/>
                    <a:pt x="1" y="255"/>
                  </a:cubicBezTo>
                  <a:cubicBezTo>
                    <a:pt x="10" y="161"/>
                    <a:pt x="48" y="76"/>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6328825" y="4311100"/>
              <a:ext cx="3575" cy="7100"/>
            </a:xfrm>
            <a:custGeom>
              <a:avLst/>
              <a:gdLst/>
              <a:ahLst/>
              <a:cxnLst/>
              <a:rect l="l" t="t" r="r" b="b"/>
              <a:pathLst>
                <a:path w="143" h="284" extrusionOk="0">
                  <a:moveTo>
                    <a:pt x="48" y="284"/>
                  </a:moveTo>
                  <a:cubicBezTo>
                    <a:pt x="0" y="161"/>
                    <a:pt x="95" y="95"/>
                    <a:pt x="114" y="0"/>
                  </a:cubicBezTo>
                  <a:cubicBezTo>
                    <a:pt x="123" y="19"/>
                    <a:pt x="142" y="38"/>
                    <a:pt x="142" y="57"/>
                  </a:cubicBezTo>
                  <a:cubicBezTo>
                    <a:pt x="142" y="142"/>
                    <a:pt x="104" y="218"/>
                    <a:pt x="48"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6789550" y="4102475"/>
              <a:ext cx="3550" cy="4750"/>
            </a:xfrm>
            <a:custGeom>
              <a:avLst/>
              <a:gdLst/>
              <a:ahLst/>
              <a:cxnLst/>
              <a:rect l="l" t="t" r="r" b="b"/>
              <a:pathLst>
                <a:path w="142" h="190" extrusionOk="0">
                  <a:moveTo>
                    <a:pt x="142" y="161"/>
                  </a:moveTo>
                  <a:cubicBezTo>
                    <a:pt x="123" y="180"/>
                    <a:pt x="114" y="190"/>
                    <a:pt x="104" y="190"/>
                  </a:cubicBezTo>
                  <a:cubicBezTo>
                    <a:pt x="104" y="190"/>
                    <a:pt x="95" y="190"/>
                    <a:pt x="85" y="190"/>
                  </a:cubicBezTo>
                  <a:cubicBezTo>
                    <a:pt x="29" y="152"/>
                    <a:pt x="0" y="95"/>
                    <a:pt x="10" y="29"/>
                  </a:cubicBezTo>
                  <a:cubicBezTo>
                    <a:pt x="10" y="29"/>
                    <a:pt x="19" y="10"/>
                    <a:pt x="29" y="10"/>
                  </a:cubicBezTo>
                  <a:cubicBezTo>
                    <a:pt x="38" y="1"/>
                    <a:pt x="57" y="10"/>
                    <a:pt x="57" y="10"/>
                  </a:cubicBezTo>
                  <a:cubicBezTo>
                    <a:pt x="85" y="48"/>
                    <a:pt x="114" y="114"/>
                    <a:pt x="14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6751275" y="4453800"/>
              <a:ext cx="3550" cy="4750"/>
            </a:xfrm>
            <a:custGeom>
              <a:avLst/>
              <a:gdLst/>
              <a:ahLst/>
              <a:cxnLst/>
              <a:rect l="l" t="t" r="r" b="b"/>
              <a:pathLst>
                <a:path w="142" h="190" extrusionOk="0">
                  <a:moveTo>
                    <a:pt x="0" y="57"/>
                  </a:moveTo>
                  <a:cubicBezTo>
                    <a:pt x="19" y="29"/>
                    <a:pt x="29" y="10"/>
                    <a:pt x="38" y="1"/>
                  </a:cubicBezTo>
                  <a:cubicBezTo>
                    <a:pt x="57" y="1"/>
                    <a:pt x="76" y="10"/>
                    <a:pt x="95" y="20"/>
                  </a:cubicBezTo>
                  <a:cubicBezTo>
                    <a:pt x="133" y="57"/>
                    <a:pt x="142" y="123"/>
                    <a:pt x="114" y="171"/>
                  </a:cubicBezTo>
                  <a:cubicBezTo>
                    <a:pt x="114" y="171"/>
                    <a:pt x="95" y="190"/>
                    <a:pt x="95" y="190"/>
                  </a:cubicBezTo>
                  <a:cubicBezTo>
                    <a:pt x="95" y="190"/>
                    <a:pt x="47" y="190"/>
                    <a:pt x="47" y="171"/>
                  </a:cubicBezTo>
                  <a:cubicBezTo>
                    <a:pt x="29" y="133"/>
                    <a:pt x="19" y="95"/>
                    <a:pt x="0"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6465150" y="4021900"/>
              <a:ext cx="2375" cy="5950"/>
            </a:xfrm>
            <a:custGeom>
              <a:avLst/>
              <a:gdLst/>
              <a:ahLst/>
              <a:cxnLst/>
              <a:rect l="l" t="t" r="r" b="b"/>
              <a:pathLst>
                <a:path w="95" h="238" extrusionOk="0">
                  <a:moveTo>
                    <a:pt x="95" y="237"/>
                  </a:moveTo>
                  <a:lnTo>
                    <a:pt x="67" y="237"/>
                  </a:lnTo>
                  <a:cubicBezTo>
                    <a:pt x="48" y="171"/>
                    <a:pt x="19" y="95"/>
                    <a:pt x="0" y="29"/>
                  </a:cubicBezTo>
                  <a:cubicBezTo>
                    <a:pt x="0" y="20"/>
                    <a:pt x="19" y="10"/>
                    <a:pt x="29" y="1"/>
                  </a:cubicBezTo>
                  <a:cubicBezTo>
                    <a:pt x="38" y="1"/>
                    <a:pt x="48" y="10"/>
                    <a:pt x="48" y="10"/>
                  </a:cubicBezTo>
                  <a:cubicBezTo>
                    <a:pt x="95" y="86"/>
                    <a:pt x="95" y="86"/>
                    <a:pt x="95" y="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6476025" y="4021200"/>
              <a:ext cx="3100" cy="6650"/>
            </a:xfrm>
            <a:custGeom>
              <a:avLst/>
              <a:gdLst/>
              <a:ahLst/>
              <a:cxnLst/>
              <a:rect l="l" t="t" r="r" b="b"/>
              <a:pathLst>
                <a:path w="124" h="266" extrusionOk="0">
                  <a:moveTo>
                    <a:pt x="19" y="1"/>
                  </a:moveTo>
                  <a:cubicBezTo>
                    <a:pt x="114" y="152"/>
                    <a:pt x="114" y="152"/>
                    <a:pt x="123" y="237"/>
                  </a:cubicBezTo>
                  <a:cubicBezTo>
                    <a:pt x="123" y="237"/>
                    <a:pt x="104" y="256"/>
                    <a:pt x="104" y="256"/>
                  </a:cubicBezTo>
                  <a:cubicBezTo>
                    <a:pt x="95" y="265"/>
                    <a:pt x="85" y="256"/>
                    <a:pt x="76" y="246"/>
                  </a:cubicBezTo>
                  <a:cubicBezTo>
                    <a:pt x="0" y="190"/>
                    <a:pt x="19" y="114"/>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6721500" y="3956700"/>
              <a:ext cx="2625" cy="4275"/>
            </a:xfrm>
            <a:custGeom>
              <a:avLst/>
              <a:gdLst/>
              <a:ahLst/>
              <a:cxnLst/>
              <a:rect l="l" t="t" r="r" b="b"/>
              <a:pathLst>
                <a:path w="105" h="171" extrusionOk="0">
                  <a:moveTo>
                    <a:pt x="10" y="95"/>
                  </a:moveTo>
                  <a:cubicBezTo>
                    <a:pt x="19" y="67"/>
                    <a:pt x="29" y="38"/>
                    <a:pt x="48" y="10"/>
                  </a:cubicBezTo>
                  <a:cubicBezTo>
                    <a:pt x="48" y="1"/>
                    <a:pt x="76" y="1"/>
                    <a:pt x="85" y="1"/>
                  </a:cubicBezTo>
                  <a:cubicBezTo>
                    <a:pt x="104" y="1"/>
                    <a:pt x="104" y="19"/>
                    <a:pt x="104" y="19"/>
                  </a:cubicBezTo>
                  <a:cubicBezTo>
                    <a:pt x="95" y="67"/>
                    <a:pt x="85" y="104"/>
                    <a:pt x="76" y="142"/>
                  </a:cubicBezTo>
                  <a:cubicBezTo>
                    <a:pt x="67" y="161"/>
                    <a:pt x="57" y="171"/>
                    <a:pt x="38" y="171"/>
                  </a:cubicBezTo>
                  <a:cubicBezTo>
                    <a:pt x="29" y="171"/>
                    <a:pt x="19" y="152"/>
                    <a:pt x="10" y="133"/>
                  </a:cubicBezTo>
                  <a:cubicBezTo>
                    <a:pt x="0" y="123"/>
                    <a:pt x="10" y="114"/>
                    <a:pt x="1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6868225" y="3908975"/>
              <a:ext cx="4975" cy="3100"/>
            </a:xfrm>
            <a:custGeom>
              <a:avLst/>
              <a:gdLst/>
              <a:ahLst/>
              <a:cxnLst/>
              <a:rect l="l" t="t" r="r" b="b"/>
              <a:pathLst>
                <a:path w="199" h="124" extrusionOk="0">
                  <a:moveTo>
                    <a:pt x="199" y="29"/>
                  </a:moveTo>
                  <a:cubicBezTo>
                    <a:pt x="170" y="95"/>
                    <a:pt x="95" y="123"/>
                    <a:pt x="29" y="95"/>
                  </a:cubicBezTo>
                  <a:cubicBezTo>
                    <a:pt x="10" y="86"/>
                    <a:pt x="0" y="76"/>
                    <a:pt x="0" y="57"/>
                  </a:cubicBezTo>
                  <a:cubicBezTo>
                    <a:pt x="0" y="38"/>
                    <a:pt x="10" y="29"/>
                    <a:pt x="29" y="19"/>
                  </a:cubicBezTo>
                  <a:cubicBezTo>
                    <a:pt x="85" y="0"/>
                    <a:pt x="142" y="10"/>
                    <a:pt x="199"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6861375" y="3993075"/>
              <a:ext cx="3800" cy="4300"/>
            </a:xfrm>
            <a:custGeom>
              <a:avLst/>
              <a:gdLst/>
              <a:ahLst/>
              <a:cxnLst/>
              <a:rect l="l" t="t" r="r" b="b"/>
              <a:pathLst>
                <a:path w="152" h="172" extrusionOk="0">
                  <a:moveTo>
                    <a:pt x="38" y="1"/>
                  </a:moveTo>
                  <a:lnTo>
                    <a:pt x="66" y="1"/>
                  </a:lnTo>
                  <a:cubicBezTo>
                    <a:pt x="104" y="29"/>
                    <a:pt x="142" y="86"/>
                    <a:pt x="151" y="133"/>
                  </a:cubicBezTo>
                  <a:cubicBezTo>
                    <a:pt x="151" y="143"/>
                    <a:pt x="151" y="162"/>
                    <a:pt x="142" y="162"/>
                  </a:cubicBezTo>
                  <a:cubicBezTo>
                    <a:pt x="133" y="162"/>
                    <a:pt x="104" y="171"/>
                    <a:pt x="95" y="162"/>
                  </a:cubicBezTo>
                  <a:cubicBezTo>
                    <a:pt x="47" y="133"/>
                    <a:pt x="10" y="86"/>
                    <a:pt x="0" y="29"/>
                  </a:cubicBezTo>
                  <a:cubicBezTo>
                    <a:pt x="0" y="29"/>
                    <a:pt x="29" y="10"/>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6723625" y="4102700"/>
              <a:ext cx="4050" cy="5000"/>
            </a:xfrm>
            <a:custGeom>
              <a:avLst/>
              <a:gdLst/>
              <a:ahLst/>
              <a:cxnLst/>
              <a:rect l="l" t="t" r="r" b="b"/>
              <a:pathLst>
                <a:path w="162" h="200" extrusionOk="0">
                  <a:moveTo>
                    <a:pt x="152" y="1"/>
                  </a:moveTo>
                  <a:cubicBezTo>
                    <a:pt x="133" y="67"/>
                    <a:pt x="133" y="152"/>
                    <a:pt x="67" y="199"/>
                  </a:cubicBezTo>
                  <a:cubicBezTo>
                    <a:pt x="57" y="199"/>
                    <a:pt x="48" y="199"/>
                    <a:pt x="38" y="199"/>
                  </a:cubicBezTo>
                  <a:cubicBezTo>
                    <a:pt x="29" y="199"/>
                    <a:pt x="19" y="181"/>
                    <a:pt x="19" y="181"/>
                  </a:cubicBezTo>
                  <a:cubicBezTo>
                    <a:pt x="0" y="86"/>
                    <a:pt x="67"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6508625" y="4294325"/>
              <a:ext cx="2850" cy="6650"/>
            </a:xfrm>
            <a:custGeom>
              <a:avLst/>
              <a:gdLst/>
              <a:ahLst/>
              <a:cxnLst/>
              <a:rect l="l" t="t" r="r" b="b"/>
              <a:pathLst>
                <a:path w="114" h="266" extrusionOk="0">
                  <a:moveTo>
                    <a:pt x="104" y="265"/>
                  </a:moveTo>
                  <a:cubicBezTo>
                    <a:pt x="67" y="246"/>
                    <a:pt x="38" y="246"/>
                    <a:pt x="38" y="237"/>
                  </a:cubicBezTo>
                  <a:cubicBezTo>
                    <a:pt x="0" y="161"/>
                    <a:pt x="0" y="76"/>
                    <a:pt x="48" y="0"/>
                  </a:cubicBezTo>
                  <a:cubicBezTo>
                    <a:pt x="114" y="86"/>
                    <a:pt x="67" y="171"/>
                    <a:pt x="104"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6918300" y="4027100"/>
              <a:ext cx="6875" cy="3800"/>
            </a:xfrm>
            <a:custGeom>
              <a:avLst/>
              <a:gdLst/>
              <a:ahLst/>
              <a:cxnLst/>
              <a:rect l="l" t="t" r="r" b="b"/>
              <a:pathLst>
                <a:path w="275" h="152" extrusionOk="0">
                  <a:moveTo>
                    <a:pt x="265" y="1"/>
                  </a:moveTo>
                  <a:cubicBezTo>
                    <a:pt x="190" y="133"/>
                    <a:pt x="143" y="152"/>
                    <a:pt x="1" y="105"/>
                  </a:cubicBezTo>
                  <a:cubicBezTo>
                    <a:pt x="67" y="48"/>
                    <a:pt x="67" y="48"/>
                    <a:pt x="275"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6966275" y="4052150"/>
              <a:ext cx="4275" cy="2400"/>
            </a:xfrm>
            <a:custGeom>
              <a:avLst/>
              <a:gdLst/>
              <a:ahLst/>
              <a:cxnLst/>
              <a:rect l="l" t="t" r="r" b="b"/>
              <a:pathLst>
                <a:path w="171" h="96" extrusionOk="0">
                  <a:moveTo>
                    <a:pt x="114" y="1"/>
                  </a:moveTo>
                  <a:cubicBezTo>
                    <a:pt x="133" y="10"/>
                    <a:pt x="152" y="19"/>
                    <a:pt x="170" y="29"/>
                  </a:cubicBezTo>
                  <a:cubicBezTo>
                    <a:pt x="170" y="29"/>
                    <a:pt x="170" y="67"/>
                    <a:pt x="161" y="67"/>
                  </a:cubicBezTo>
                  <a:cubicBezTo>
                    <a:pt x="123" y="95"/>
                    <a:pt x="76" y="95"/>
                    <a:pt x="29" y="67"/>
                  </a:cubicBezTo>
                  <a:cubicBezTo>
                    <a:pt x="19" y="57"/>
                    <a:pt x="10" y="48"/>
                    <a:pt x="0" y="29"/>
                  </a:cubicBezTo>
                  <a:cubicBezTo>
                    <a:pt x="0" y="19"/>
                    <a:pt x="29" y="1"/>
                    <a:pt x="38" y="1"/>
                  </a:cubicBezTo>
                  <a:cubicBezTo>
                    <a:pt x="66" y="1"/>
                    <a:pt x="8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6832775" y="4386000"/>
              <a:ext cx="2875" cy="5700"/>
            </a:xfrm>
            <a:custGeom>
              <a:avLst/>
              <a:gdLst/>
              <a:ahLst/>
              <a:cxnLst/>
              <a:rect l="l" t="t" r="r" b="b"/>
              <a:pathLst>
                <a:path w="115" h="228" extrusionOk="0">
                  <a:moveTo>
                    <a:pt x="86" y="227"/>
                  </a:moveTo>
                  <a:cubicBezTo>
                    <a:pt x="1" y="133"/>
                    <a:pt x="48" y="76"/>
                    <a:pt x="20" y="0"/>
                  </a:cubicBezTo>
                  <a:cubicBezTo>
                    <a:pt x="114" y="66"/>
                    <a:pt x="48" y="133"/>
                    <a:pt x="86"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6432775" y="4028300"/>
              <a:ext cx="1925" cy="2375"/>
            </a:xfrm>
            <a:custGeom>
              <a:avLst/>
              <a:gdLst/>
              <a:ahLst/>
              <a:cxnLst/>
              <a:rect l="l" t="t" r="r" b="b"/>
              <a:pathLst>
                <a:path w="77" h="95" extrusionOk="0">
                  <a:moveTo>
                    <a:pt x="39" y="95"/>
                  </a:moveTo>
                  <a:cubicBezTo>
                    <a:pt x="1" y="76"/>
                    <a:pt x="1" y="28"/>
                    <a:pt x="20" y="0"/>
                  </a:cubicBezTo>
                  <a:cubicBezTo>
                    <a:pt x="29" y="0"/>
                    <a:pt x="67" y="0"/>
                    <a:pt x="67" y="0"/>
                  </a:cubicBezTo>
                  <a:cubicBezTo>
                    <a:pt x="76" y="28"/>
                    <a:pt x="76" y="47"/>
                    <a:pt x="76" y="76"/>
                  </a:cubicBezTo>
                  <a:cubicBezTo>
                    <a:pt x="76" y="76"/>
                    <a:pt x="48" y="95"/>
                    <a:pt x="39"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6870100" y="3898825"/>
              <a:ext cx="3825" cy="3550"/>
            </a:xfrm>
            <a:custGeom>
              <a:avLst/>
              <a:gdLst/>
              <a:ahLst/>
              <a:cxnLst/>
              <a:rect l="l" t="t" r="r" b="b"/>
              <a:pathLst>
                <a:path w="153" h="142" extrusionOk="0">
                  <a:moveTo>
                    <a:pt x="152" y="66"/>
                  </a:moveTo>
                  <a:cubicBezTo>
                    <a:pt x="143" y="114"/>
                    <a:pt x="86" y="142"/>
                    <a:pt x="29" y="132"/>
                  </a:cubicBezTo>
                  <a:cubicBezTo>
                    <a:pt x="10" y="114"/>
                    <a:pt x="1" y="95"/>
                    <a:pt x="1" y="66"/>
                  </a:cubicBezTo>
                  <a:cubicBezTo>
                    <a:pt x="1" y="47"/>
                    <a:pt x="29" y="28"/>
                    <a:pt x="48" y="10"/>
                  </a:cubicBezTo>
                  <a:cubicBezTo>
                    <a:pt x="86" y="0"/>
                    <a:pt x="124" y="10"/>
                    <a:pt x="143" y="38"/>
                  </a:cubicBezTo>
                  <a:cubicBezTo>
                    <a:pt x="143" y="38"/>
                    <a:pt x="152" y="57"/>
                    <a:pt x="152"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6351975" y="4146175"/>
              <a:ext cx="3325" cy="5000"/>
            </a:xfrm>
            <a:custGeom>
              <a:avLst/>
              <a:gdLst/>
              <a:ahLst/>
              <a:cxnLst/>
              <a:rect l="l" t="t" r="r" b="b"/>
              <a:pathLst>
                <a:path w="133" h="200" extrusionOk="0">
                  <a:moveTo>
                    <a:pt x="76" y="1"/>
                  </a:moveTo>
                  <a:cubicBezTo>
                    <a:pt x="133" y="58"/>
                    <a:pt x="114" y="105"/>
                    <a:pt x="76" y="162"/>
                  </a:cubicBezTo>
                  <a:cubicBezTo>
                    <a:pt x="67" y="190"/>
                    <a:pt x="20" y="199"/>
                    <a:pt x="10" y="190"/>
                  </a:cubicBezTo>
                  <a:cubicBezTo>
                    <a:pt x="10" y="171"/>
                    <a:pt x="1" y="152"/>
                    <a:pt x="1" y="143"/>
                  </a:cubicBezTo>
                  <a:cubicBezTo>
                    <a:pt x="10" y="86"/>
                    <a:pt x="38" y="39"/>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6352675" y="4240450"/>
              <a:ext cx="3350" cy="6650"/>
            </a:xfrm>
            <a:custGeom>
              <a:avLst/>
              <a:gdLst/>
              <a:ahLst/>
              <a:cxnLst/>
              <a:rect l="l" t="t" r="r" b="b"/>
              <a:pathLst>
                <a:path w="134" h="266" extrusionOk="0">
                  <a:moveTo>
                    <a:pt x="133" y="1"/>
                  </a:moveTo>
                  <a:cubicBezTo>
                    <a:pt x="133" y="105"/>
                    <a:pt x="86" y="209"/>
                    <a:pt x="1" y="265"/>
                  </a:cubicBezTo>
                  <a:lnTo>
                    <a:pt x="1" y="265"/>
                  </a:lnTo>
                  <a:lnTo>
                    <a:pt x="1" y="105"/>
                  </a:lnTo>
                  <a:lnTo>
                    <a:pt x="1" y="114"/>
                  </a:lnTo>
                  <a:cubicBezTo>
                    <a:pt x="20" y="86"/>
                    <a:pt x="48" y="67"/>
                    <a:pt x="67" y="48"/>
                  </a:cubicBezTo>
                  <a:cubicBezTo>
                    <a:pt x="95" y="20"/>
                    <a:pt x="114" y="20"/>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6715600" y="3958825"/>
              <a:ext cx="3075" cy="4050"/>
            </a:xfrm>
            <a:custGeom>
              <a:avLst/>
              <a:gdLst/>
              <a:ahLst/>
              <a:cxnLst/>
              <a:rect l="l" t="t" r="r" b="b"/>
              <a:pathLst>
                <a:path w="123" h="162" extrusionOk="0">
                  <a:moveTo>
                    <a:pt x="123" y="76"/>
                  </a:moveTo>
                  <a:cubicBezTo>
                    <a:pt x="104" y="105"/>
                    <a:pt x="85" y="133"/>
                    <a:pt x="66" y="161"/>
                  </a:cubicBezTo>
                  <a:cubicBezTo>
                    <a:pt x="57" y="161"/>
                    <a:pt x="47" y="161"/>
                    <a:pt x="38" y="161"/>
                  </a:cubicBezTo>
                  <a:cubicBezTo>
                    <a:pt x="19" y="152"/>
                    <a:pt x="0" y="133"/>
                    <a:pt x="0" y="123"/>
                  </a:cubicBezTo>
                  <a:cubicBezTo>
                    <a:pt x="10" y="95"/>
                    <a:pt x="10" y="76"/>
                    <a:pt x="29" y="48"/>
                  </a:cubicBezTo>
                  <a:cubicBezTo>
                    <a:pt x="47" y="19"/>
                    <a:pt x="76" y="1"/>
                    <a:pt x="95" y="19"/>
                  </a:cubicBezTo>
                  <a:cubicBezTo>
                    <a:pt x="104" y="38"/>
                    <a:pt x="114" y="57"/>
                    <a:pt x="123"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6812450" y="4088300"/>
              <a:ext cx="3100" cy="4050"/>
            </a:xfrm>
            <a:custGeom>
              <a:avLst/>
              <a:gdLst/>
              <a:ahLst/>
              <a:cxnLst/>
              <a:rect l="l" t="t" r="r" b="b"/>
              <a:pathLst>
                <a:path w="124" h="162" extrusionOk="0">
                  <a:moveTo>
                    <a:pt x="124" y="123"/>
                  </a:moveTo>
                  <a:cubicBezTo>
                    <a:pt x="105" y="142"/>
                    <a:pt x="95" y="152"/>
                    <a:pt x="95" y="152"/>
                  </a:cubicBezTo>
                  <a:cubicBezTo>
                    <a:pt x="86" y="161"/>
                    <a:pt x="77" y="161"/>
                    <a:pt x="67" y="152"/>
                  </a:cubicBezTo>
                  <a:cubicBezTo>
                    <a:pt x="29" y="133"/>
                    <a:pt x="10" y="86"/>
                    <a:pt x="1" y="48"/>
                  </a:cubicBezTo>
                  <a:cubicBezTo>
                    <a:pt x="1" y="29"/>
                    <a:pt x="10" y="10"/>
                    <a:pt x="29" y="1"/>
                  </a:cubicBezTo>
                  <a:cubicBezTo>
                    <a:pt x="39" y="1"/>
                    <a:pt x="58" y="10"/>
                    <a:pt x="67" y="19"/>
                  </a:cubicBezTo>
                  <a:cubicBezTo>
                    <a:pt x="95" y="48"/>
                    <a:pt x="105" y="95"/>
                    <a:pt x="124"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6768525" y="4438675"/>
              <a:ext cx="2375" cy="3575"/>
            </a:xfrm>
            <a:custGeom>
              <a:avLst/>
              <a:gdLst/>
              <a:ahLst/>
              <a:cxnLst/>
              <a:rect l="l" t="t" r="r" b="b"/>
              <a:pathLst>
                <a:path w="95" h="143" extrusionOk="0">
                  <a:moveTo>
                    <a:pt x="47" y="143"/>
                  </a:moveTo>
                  <a:cubicBezTo>
                    <a:pt x="0" y="114"/>
                    <a:pt x="0" y="76"/>
                    <a:pt x="0" y="29"/>
                  </a:cubicBezTo>
                  <a:cubicBezTo>
                    <a:pt x="10" y="10"/>
                    <a:pt x="19" y="1"/>
                    <a:pt x="28" y="1"/>
                  </a:cubicBezTo>
                  <a:cubicBezTo>
                    <a:pt x="47" y="1"/>
                    <a:pt x="66" y="10"/>
                    <a:pt x="66" y="29"/>
                  </a:cubicBezTo>
                  <a:cubicBezTo>
                    <a:pt x="95" y="67"/>
                    <a:pt x="85" y="114"/>
                    <a:pt x="47" y="1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6751275" y="3956700"/>
              <a:ext cx="2850" cy="3325"/>
            </a:xfrm>
            <a:custGeom>
              <a:avLst/>
              <a:gdLst/>
              <a:ahLst/>
              <a:cxnLst/>
              <a:rect l="l" t="t" r="r" b="b"/>
              <a:pathLst>
                <a:path w="114" h="133" extrusionOk="0">
                  <a:moveTo>
                    <a:pt x="104" y="104"/>
                  </a:moveTo>
                  <a:cubicBezTo>
                    <a:pt x="95" y="114"/>
                    <a:pt x="66" y="133"/>
                    <a:pt x="47" y="133"/>
                  </a:cubicBezTo>
                  <a:cubicBezTo>
                    <a:pt x="29" y="133"/>
                    <a:pt x="0" y="104"/>
                    <a:pt x="0" y="57"/>
                  </a:cubicBezTo>
                  <a:cubicBezTo>
                    <a:pt x="0" y="29"/>
                    <a:pt x="10" y="1"/>
                    <a:pt x="47" y="10"/>
                  </a:cubicBezTo>
                  <a:cubicBezTo>
                    <a:pt x="95" y="19"/>
                    <a:pt x="114" y="57"/>
                    <a:pt x="104"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6758350" y="4043175"/>
              <a:ext cx="2150" cy="3800"/>
            </a:xfrm>
            <a:custGeom>
              <a:avLst/>
              <a:gdLst/>
              <a:ahLst/>
              <a:cxnLst/>
              <a:rect l="l" t="t" r="r" b="b"/>
              <a:pathLst>
                <a:path w="86" h="152" extrusionOk="0">
                  <a:moveTo>
                    <a:pt x="1" y="10"/>
                  </a:moveTo>
                  <a:cubicBezTo>
                    <a:pt x="67" y="29"/>
                    <a:pt x="67" y="85"/>
                    <a:pt x="86" y="133"/>
                  </a:cubicBezTo>
                  <a:cubicBezTo>
                    <a:pt x="86" y="133"/>
                    <a:pt x="76" y="142"/>
                    <a:pt x="76" y="152"/>
                  </a:cubicBezTo>
                  <a:cubicBezTo>
                    <a:pt x="67" y="152"/>
                    <a:pt x="29" y="142"/>
                    <a:pt x="29" y="133"/>
                  </a:cubicBezTo>
                  <a:cubicBezTo>
                    <a:pt x="20" y="85"/>
                    <a:pt x="10" y="4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6919950" y="4134125"/>
              <a:ext cx="2175" cy="2400"/>
            </a:xfrm>
            <a:custGeom>
              <a:avLst/>
              <a:gdLst/>
              <a:ahLst/>
              <a:cxnLst/>
              <a:rect l="l" t="t" r="r" b="b"/>
              <a:pathLst>
                <a:path w="87" h="96" extrusionOk="0">
                  <a:moveTo>
                    <a:pt x="86" y="95"/>
                  </a:moveTo>
                  <a:cubicBezTo>
                    <a:pt x="20" y="95"/>
                    <a:pt x="10" y="48"/>
                    <a:pt x="1" y="1"/>
                  </a:cubicBezTo>
                  <a:cubicBezTo>
                    <a:pt x="67" y="10"/>
                    <a:pt x="67" y="58"/>
                    <a:pt x="77"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6897525" y="4139575"/>
              <a:ext cx="1200" cy="2150"/>
            </a:xfrm>
            <a:custGeom>
              <a:avLst/>
              <a:gdLst/>
              <a:ahLst/>
              <a:cxnLst/>
              <a:rect l="l" t="t" r="r" b="b"/>
              <a:pathLst>
                <a:path w="48" h="86" extrusionOk="0">
                  <a:moveTo>
                    <a:pt x="10" y="0"/>
                  </a:moveTo>
                  <a:cubicBezTo>
                    <a:pt x="19" y="10"/>
                    <a:pt x="38" y="19"/>
                    <a:pt x="38" y="38"/>
                  </a:cubicBezTo>
                  <a:cubicBezTo>
                    <a:pt x="47" y="48"/>
                    <a:pt x="38" y="66"/>
                    <a:pt x="38" y="76"/>
                  </a:cubicBezTo>
                  <a:cubicBezTo>
                    <a:pt x="38" y="85"/>
                    <a:pt x="19" y="76"/>
                    <a:pt x="19" y="76"/>
                  </a:cubicBezTo>
                  <a:cubicBezTo>
                    <a:pt x="10" y="57"/>
                    <a:pt x="0" y="48"/>
                    <a:pt x="0" y="29"/>
                  </a:cubicBezTo>
                  <a:cubicBezTo>
                    <a:pt x="0" y="29"/>
                    <a:pt x="10" y="1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6447675" y="4256750"/>
              <a:ext cx="1900" cy="3100"/>
            </a:xfrm>
            <a:custGeom>
              <a:avLst/>
              <a:gdLst/>
              <a:ahLst/>
              <a:cxnLst/>
              <a:rect l="l" t="t" r="r" b="b"/>
              <a:pathLst>
                <a:path w="76" h="124" extrusionOk="0">
                  <a:moveTo>
                    <a:pt x="76" y="124"/>
                  </a:moveTo>
                  <a:cubicBezTo>
                    <a:pt x="28" y="114"/>
                    <a:pt x="19" y="76"/>
                    <a:pt x="10" y="48"/>
                  </a:cubicBezTo>
                  <a:cubicBezTo>
                    <a:pt x="0" y="10"/>
                    <a:pt x="10" y="10"/>
                    <a:pt x="28" y="1"/>
                  </a:cubicBezTo>
                  <a:cubicBezTo>
                    <a:pt x="38" y="10"/>
                    <a:pt x="47" y="10"/>
                    <a:pt x="47" y="20"/>
                  </a:cubicBezTo>
                  <a:cubicBezTo>
                    <a:pt x="57" y="58"/>
                    <a:pt x="66" y="95"/>
                    <a:pt x="66"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6434900" y="4253225"/>
              <a:ext cx="975" cy="2375"/>
            </a:xfrm>
            <a:custGeom>
              <a:avLst/>
              <a:gdLst/>
              <a:ahLst/>
              <a:cxnLst/>
              <a:rect l="l" t="t" r="r" b="b"/>
              <a:pathLst>
                <a:path w="39" h="95" extrusionOk="0">
                  <a:moveTo>
                    <a:pt x="10" y="0"/>
                  </a:moveTo>
                  <a:lnTo>
                    <a:pt x="39" y="0"/>
                  </a:lnTo>
                  <a:cubicBezTo>
                    <a:pt x="39" y="19"/>
                    <a:pt x="39" y="47"/>
                    <a:pt x="39" y="66"/>
                  </a:cubicBezTo>
                  <a:cubicBezTo>
                    <a:pt x="29" y="95"/>
                    <a:pt x="10" y="95"/>
                    <a:pt x="1" y="66"/>
                  </a:cubicBezTo>
                  <a:cubicBezTo>
                    <a:pt x="1" y="47"/>
                    <a:pt x="1" y="1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6885000" y="4246825"/>
              <a:ext cx="1900" cy="2625"/>
            </a:xfrm>
            <a:custGeom>
              <a:avLst/>
              <a:gdLst/>
              <a:ahLst/>
              <a:cxnLst/>
              <a:rect l="l" t="t" r="r" b="b"/>
              <a:pathLst>
                <a:path w="76" h="105" extrusionOk="0">
                  <a:moveTo>
                    <a:pt x="76" y="58"/>
                  </a:moveTo>
                  <a:cubicBezTo>
                    <a:pt x="66" y="76"/>
                    <a:pt x="57" y="86"/>
                    <a:pt x="48" y="105"/>
                  </a:cubicBezTo>
                  <a:cubicBezTo>
                    <a:pt x="38" y="105"/>
                    <a:pt x="29" y="105"/>
                    <a:pt x="29" y="105"/>
                  </a:cubicBezTo>
                  <a:cubicBezTo>
                    <a:pt x="0" y="76"/>
                    <a:pt x="0" y="39"/>
                    <a:pt x="29" y="10"/>
                  </a:cubicBezTo>
                  <a:cubicBezTo>
                    <a:pt x="29" y="1"/>
                    <a:pt x="38" y="1"/>
                    <a:pt x="48" y="10"/>
                  </a:cubicBezTo>
                  <a:cubicBezTo>
                    <a:pt x="57" y="20"/>
                    <a:pt x="66" y="39"/>
                    <a:pt x="76"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6311350" y="4012225"/>
              <a:ext cx="950" cy="1900"/>
            </a:xfrm>
            <a:custGeom>
              <a:avLst/>
              <a:gdLst/>
              <a:ahLst/>
              <a:cxnLst/>
              <a:rect l="l" t="t" r="r" b="b"/>
              <a:pathLst>
                <a:path w="38" h="76" extrusionOk="0">
                  <a:moveTo>
                    <a:pt x="38" y="38"/>
                  </a:moveTo>
                  <a:cubicBezTo>
                    <a:pt x="28" y="48"/>
                    <a:pt x="19" y="57"/>
                    <a:pt x="19" y="76"/>
                  </a:cubicBezTo>
                  <a:cubicBezTo>
                    <a:pt x="10" y="57"/>
                    <a:pt x="0" y="48"/>
                    <a:pt x="0" y="29"/>
                  </a:cubicBezTo>
                  <a:cubicBezTo>
                    <a:pt x="0" y="19"/>
                    <a:pt x="10" y="10"/>
                    <a:pt x="19" y="0"/>
                  </a:cubicBezTo>
                  <a:cubicBezTo>
                    <a:pt x="28" y="10"/>
                    <a:pt x="28" y="29"/>
                    <a:pt x="38"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6894675" y="3971125"/>
              <a:ext cx="3100" cy="2600"/>
            </a:xfrm>
            <a:custGeom>
              <a:avLst/>
              <a:gdLst/>
              <a:ahLst/>
              <a:cxnLst/>
              <a:rect l="l" t="t" r="r" b="b"/>
              <a:pathLst>
                <a:path w="124" h="104" extrusionOk="0">
                  <a:moveTo>
                    <a:pt x="114" y="76"/>
                  </a:moveTo>
                  <a:cubicBezTo>
                    <a:pt x="95" y="85"/>
                    <a:pt x="86" y="95"/>
                    <a:pt x="67" y="95"/>
                  </a:cubicBezTo>
                  <a:cubicBezTo>
                    <a:pt x="29" y="104"/>
                    <a:pt x="1" y="76"/>
                    <a:pt x="20" y="57"/>
                  </a:cubicBezTo>
                  <a:cubicBezTo>
                    <a:pt x="39" y="28"/>
                    <a:pt x="57" y="0"/>
                    <a:pt x="76" y="0"/>
                  </a:cubicBezTo>
                  <a:cubicBezTo>
                    <a:pt x="124" y="0"/>
                    <a:pt x="114" y="47"/>
                    <a:pt x="114"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6635975" y="3672700"/>
              <a:ext cx="1675" cy="1925"/>
            </a:xfrm>
            <a:custGeom>
              <a:avLst/>
              <a:gdLst/>
              <a:ahLst/>
              <a:cxnLst/>
              <a:rect l="l" t="t" r="r" b="b"/>
              <a:pathLst>
                <a:path w="67" h="77" extrusionOk="0">
                  <a:moveTo>
                    <a:pt x="29" y="76"/>
                  </a:moveTo>
                  <a:cubicBezTo>
                    <a:pt x="19" y="76"/>
                    <a:pt x="0" y="76"/>
                    <a:pt x="0" y="67"/>
                  </a:cubicBezTo>
                  <a:cubicBezTo>
                    <a:pt x="0" y="58"/>
                    <a:pt x="0" y="48"/>
                    <a:pt x="0" y="39"/>
                  </a:cubicBezTo>
                  <a:cubicBezTo>
                    <a:pt x="10" y="29"/>
                    <a:pt x="29" y="10"/>
                    <a:pt x="38" y="1"/>
                  </a:cubicBezTo>
                  <a:cubicBezTo>
                    <a:pt x="38" y="1"/>
                    <a:pt x="57" y="1"/>
                    <a:pt x="66" y="10"/>
                  </a:cubicBezTo>
                  <a:cubicBezTo>
                    <a:pt x="57" y="29"/>
                    <a:pt x="38" y="58"/>
                    <a:pt x="29"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6365675" y="4305425"/>
              <a:ext cx="1925" cy="2875"/>
            </a:xfrm>
            <a:custGeom>
              <a:avLst/>
              <a:gdLst/>
              <a:ahLst/>
              <a:cxnLst/>
              <a:rect l="l" t="t" r="r" b="b"/>
              <a:pathLst>
                <a:path w="77" h="115" extrusionOk="0">
                  <a:moveTo>
                    <a:pt x="39" y="114"/>
                  </a:moveTo>
                  <a:cubicBezTo>
                    <a:pt x="1" y="86"/>
                    <a:pt x="1" y="29"/>
                    <a:pt x="39" y="1"/>
                  </a:cubicBezTo>
                  <a:cubicBezTo>
                    <a:pt x="67" y="48"/>
                    <a:pt x="76" y="86"/>
                    <a:pt x="39"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6912175" y="4132475"/>
              <a:ext cx="475" cy="1225"/>
            </a:xfrm>
            <a:custGeom>
              <a:avLst/>
              <a:gdLst/>
              <a:ahLst/>
              <a:cxnLst/>
              <a:rect l="l" t="t" r="r" b="b"/>
              <a:pathLst>
                <a:path w="19" h="49" extrusionOk="0">
                  <a:moveTo>
                    <a:pt x="10" y="1"/>
                  </a:moveTo>
                  <a:cubicBezTo>
                    <a:pt x="10" y="10"/>
                    <a:pt x="19" y="20"/>
                    <a:pt x="19" y="29"/>
                  </a:cubicBezTo>
                  <a:cubicBezTo>
                    <a:pt x="19" y="39"/>
                    <a:pt x="10" y="39"/>
                    <a:pt x="10" y="48"/>
                  </a:cubicBezTo>
                  <a:cubicBezTo>
                    <a:pt x="0" y="39"/>
                    <a:pt x="0" y="29"/>
                    <a:pt x="10" y="20"/>
                  </a:cubicBezTo>
                  <a:cubicBezTo>
                    <a:pt x="0" y="20"/>
                    <a:pt x="1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6758600" y="4032550"/>
              <a:ext cx="1200" cy="950"/>
            </a:xfrm>
            <a:custGeom>
              <a:avLst/>
              <a:gdLst/>
              <a:ahLst/>
              <a:cxnLst/>
              <a:rect l="l" t="t" r="r" b="b"/>
              <a:pathLst>
                <a:path w="48" h="38" extrusionOk="0">
                  <a:moveTo>
                    <a:pt x="19" y="0"/>
                  </a:moveTo>
                  <a:cubicBezTo>
                    <a:pt x="29" y="10"/>
                    <a:pt x="29" y="10"/>
                    <a:pt x="29" y="19"/>
                  </a:cubicBezTo>
                  <a:cubicBezTo>
                    <a:pt x="47" y="38"/>
                    <a:pt x="0" y="38"/>
                    <a:pt x="10" y="19"/>
                  </a:cubicBezTo>
                  <a:cubicBezTo>
                    <a:pt x="19" y="10"/>
                    <a:pt x="19"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6460650" y="4024750"/>
              <a:ext cx="750" cy="1675"/>
            </a:xfrm>
            <a:custGeom>
              <a:avLst/>
              <a:gdLst/>
              <a:ahLst/>
              <a:cxnLst/>
              <a:rect l="l" t="t" r="r" b="b"/>
              <a:pathLst>
                <a:path w="30" h="67" extrusionOk="0">
                  <a:moveTo>
                    <a:pt x="29" y="38"/>
                  </a:moveTo>
                  <a:lnTo>
                    <a:pt x="10" y="66"/>
                  </a:lnTo>
                  <a:cubicBezTo>
                    <a:pt x="10" y="57"/>
                    <a:pt x="1" y="48"/>
                    <a:pt x="1" y="38"/>
                  </a:cubicBezTo>
                  <a:cubicBezTo>
                    <a:pt x="1" y="29"/>
                    <a:pt x="10" y="1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a:off x="6819775" y="4390950"/>
              <a:ext cx="2150" cy="1450"/>
            </a:xfrm>
            <a:custGeom>
              <a:avLst/>
              <a:gdLst/>
              <a:ahLst/>
              <a:cxnLst/>
              <a:rect l="l" t="t" r="r" b="b"/>
              <a:pathLst>
                <a:path w="86" h="58" extrusionOk="0">
                  <a:moveTo>
                    <a:pt x="48" y="1"/>
                  </a:moveTo>
                  <a:lnTo>
                    <a:pt x="86" y="29"/>
                  </a:lnTo>
                  <a:cubicBezTo>
                    <a:pt x="67" y="48"/>
                    <a:pt x="58" y="57"/>
                    <a:pt x="48" y="57"/>
                  </a:cubicBezTo>
                  <a:cubicBezTo>
                    <a:pt x="29" y="57"/>
                    <a:pt x="20" y="48"/>
                    <a:pt x="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a:off x="6449325" y="4259825"/>
              <a:ext cx="975" cy="2400"/>
            </a:xfrm>
            <a:custGeom>
              <a:avLst/>
              <a:gdLst/>
              <a:ahLst/>
              <a:cxnLst/>
              <a:rect l="l" t="t" r="r" b="b"/>
              <a:pathLst>
                <a:path w="39" h="96" extrusionOk="0">
                  <a:moveTo>
                    <a:pt x="0" y="1"/>
                  </a:moveTo>
                  <a:cubicBezTo>
                    <a:pt x="10" y="20"/>
                    <a:pt x="29" y="29"/>
                    <a:pt x="38" y="48"/>
                  </a:cubicBezTo>
                  <a:cubicBezTo>
                    <a:pt x="38" y="57"/>
                    <a:pt x="38" y="76"/>
                    <a:pt x="38" y="95"/>
                  </a:cubicBezTo>
                  <a:cubicBezTo>
                    <a:pt x="29" y="76"/>
                    <a:pt x="19" y="67"/>
                    <a:pt x="10" y="48"/>
                  </a:cubicBezTo>
                  <a:cubicBezTo>
                    <a:pt x="10" y="38"/>
                    <a:pt x="10" y="2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a:off x="6354825" y="4116650"/>
              <a:ext cx="725" cy="975"/>
            </a:xfrm>
            <a:custGeom>
              <a:avLst/>
              <a:gdLst/>
              <a:ahLst/>
              <a:cxnLst/>
              <a:rect l="l" t="t" r="r" b="b"/>
              <a:pathLst>
                <a:path w="29" h="39" extrusionOk="0">
                  <a:moveTo>
                    <a:pt x="0" y="38"/>
                  </a:moveTo>
                  <a:lnTo>
                    <a:pt x="19" y="1"/>
                  </a:lnTo>
                  <a:cubicBezTo>
                    <a:pt x="19" y="1"/>
                    <a:pt x="28" y="10"/>
                    <a:pt x="28" y="19"/>
                  </a:cubicBezTo>
                  <a:cubicBezTo>
                    <a:pt x="28" y="29"/>
                    <a:pt x="28" y="38"/>
                    <a:pt x="19" y="38"/>
                  </a:cubicBezTo>
                  <a:cubicBezTo>
                    <a:pt x="19" y="38"/>
                    <a:pt x="9" y="38"/>
                    <a:pt x="0"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a:off x="6409625" y="4247775"/>
              <a:ext cx="1925" cy="2150"/>
            </a:xfrm>
            <a:custGeom>
              <a:avLst/>
              <a:gdLst/>
              <a:ahLst/>
              <a:cxnLst/>
              <a:rect l="l" t="t" r="r" b="b"/>
              <a:pathLst>
                <a:path w="77" h="86" extrusionOk="0">
                  <a:moveTo>
                    <a:pt x="1" y="57"/>
                  </a:moveTo>
                  <a:lnTo>
                    <a:pt x="29" y="1"/>
                  </a:lnTo>
                  <a:cubicBezTo>
                    <a:pt x="48" y="10"/>
                    <a:pt x="67" y="29"/>
                    <a:pt x="76" y="48"/>
                  </a:cubicBezTo>
                  <a:cubicBezTo>
                    <a:pt x="76" y="57"/>
                    <a:pt x="67" y="76"/>
                    <a:pt x="57"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a:off x="6921625" y="4136500"/>
              <a:ext cx="950" cy="975"/>
            </a:xfrm>
            <a:custGeom>
              <a:avLst/>
              <a:gdLst/>
              <a:ahLst/>
              <a:cxnLst/>
              <a:rect l="l" t="t" r="r" b="b"/>
              <a:pathLst>
                <a:path w="38" h="39" extrusionOk="0">
                  <a:moveTo>
                    <a:pt x="10" y="0"/>
                  </a:moveTo>
                  <a:lnTo>
                    <a:pt x="38" y="38"/>
                  </a:lnTo>
                  <a:cubicBezTo>
                    <a:pt x="0" y="38"/>
                    <a:pt x="28"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a:off x="6757400" y="4042000"/>
              <a:ext cx="1225" cy="1425"/>
            </a:xfrm>
            <a:custGeom>
              <a:avLst/>
              <a:gdLst/>
              <a:ahLst/>
              <a:cxnLst/>
              <a:rect l="l" t="t" r="r" b="b"/>
              <a:pathLst>
                <a:path w="49" h="57" extrusionOk="0">
                  <a:moveTo>
                    <a:pt x="39" y="57"/>
                  </a:moveTo>
                  <a:cubicBezTo>
                    <a:pt x="29" y="47"/>
                    <a:pt x="20" y="38"/>
                    <a:pt x="1" y="19"/>
                  </a:cubicBezTo>
                  <a:cubicBezTo>
                    <a:pt x="1" y="19"/>
                    <a:pt x="10" y="0"/>
                    <a:pt x="10" y="0"/>
                  </a:cubicBezTo>
                  <a:cubicBezTo>
                    <a:pt x="48" y="10"/>
                    <a:pt x="39" y="38"/>
                    <a:pt x="39"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a:off x="6779375" y="4019775"/>
              <a:ext cx="975" cy="3100"/>
            </a:xfrm>
            <a:custGeom>
              <a:avLst/>
              <a:gdLst/>
              <a:ahLst/>
              <a:cxnLst/>
              <a:rect l="l" t="t" r="r" b="b"/>
              <a:pathLst>
                <a:path w="39" h="124" extrusionOk="0">
                  <a:moveTo>
                    <a:pt x="39" y="1"/>
                  </a:moveTo>
                  <a:lnTo>
                    <a:pt x="39" y="124"/>
                  </a:lnTo>
                  <a:cubicBezTo>
                    <a:pt x="1" y="67"/>
                    <a:pt x="1" y="67"/>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a:off x="6892325" y="3969450"/>
              <a:ext cx="725" cy="500"/>
            </a:xfrm>
            <a:custGeom>
              <a:avLst/>
              <a:gdLst/>
              <a:ahLst/>
              <a:cxnLst/>
              <a:rect l="l" t="t" r="r" b="b"/>
              <a:pathLst>
                <a:path w="29" h="20" extrusionOk="0">
                  <a:moveTo>
                    <a:pt x="29" y="1"/>
                  </a:moveTo>
                  <a:lnTo>
                    <a:pt x="29" y="20"/>
                  </a:lnTo>
                  <a:lnTo>
                    <a:pt x="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a:off x="6274950" y="3963550"/>
              <a:ext cx="500" cy="1200"/>
            </a:xfrm>
            <a:custGeom>
              <a:avLst/>
              <a:gdLst/>
              <a:ahLst/>
              <a:cxnLst/>
              <a:rect l="l" t="t" r="r" b="b"/>
              <a:pathLst>
                <a:path w="20" h="48" extrusionOk="0">
                  <a:moveTo>
                    <a:pt x="1" y="48"/>
                  </a:moveTo>
                  <a:cubicBezTo>
                    <a:pt x="1" y="29"/>
                    <a:pt x="10" y="19"/>
                    <a:pt x="20" y="1"/>
                  </a:cubicBezTo>
                  <a:cubicBezTo>
                    <a:pt x="20" y="10"/>
                    <a:pt x="20" y="10"/>
                    <a:pt x="20" y="19"/>
                  </a:cubicBezTo>
                  <a:cubicBezTo>
                    <a:pt x="10" y="29"/>
                    <a:pt x="10" y="38"/>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a:off x="6728350" y="3961200"/>
              <a:ext cx="725" cy="950"/>
            </a:xfrm>
            <a:custGeom>
              <a:avLst/>
              <a:gdLst/>
              <a:ahLst/>
              <a:cxnLst/>
              <a:rect l="l" t="t" r="r" b="b"/>
              <a:pathLst>
                <a:path w="29" h="38" extrusionOk="0">
                  <a:moveTo>
                    <a:pt x="29" y="19"/>
                  </a:moveTo>
                  <a:lnTo>
                    <a:pt x="10" y="38"/>
                  </a:lnTo>
                  <a:cubicBezTo>
                    <a:pt x="10" y="28"/>
                    <a:pt x="1" y="19"/>
                    <a:pt x="1" y="19"/>
                  </a:cubicBezTo>
                  <a:cubicBezTo>
                    <a:pt x="1" y="10"/>
                    <a:pt x="10" y="0"/>
                    <a:pt x="19" y="0"/>
                  </a:cubicBezTo>
                  <a:cubicBezTo>
                    <a:pt x="19" y="0"/>
                    <a:pt x="19" y="10"/>
                    <a:pt x="29"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a:off x="6699050" y="3928350"/>
              <a:ext cx="1450" cy="1200"/>
            </a:xfrm>
            <a:custGeom>
              <a:avLst/>
              <a:gdLst/>
              <a:ahLst/>
              <a:cxnLst/>
              <a:rect l="l" t="t" r="r" b="b"/>
              <a:pathLst>
                <a:path w="58" h="48" extrusionOk="0">
                  <a:moveTo>
                    <a:pt x="48" y="0"/>
                  </a:moveTo>
                  <a:lnTo>
                    <a:pt x="29" y="48"/>
                  </a:lnTo>
                  <a:cubicBezTo>
                    <a:pt x="1" y="10"/>
                    <a:pt x="38" y="19"/>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a:off x="6700475" y="3926700"/>
              <a:ext cx="1200" cy="1675"/>
            </a:xfrm>
            <a:custGeom>
              <a:avLst/>
              <a:gdLst/>
              <a:ahLst/>
              <a:cxnLst/>
              <a:rect l="l" t="t" r="r" b="b"/>
              <a:pathLst>
                <a:path w="48" h="67" extrusionOk="0">
                  <a:moveTo>
                    <a:pt x="0" y="66"/>
                  </a:moveTo>
                  <a:cubicBezTo>
                    <a:pt x="0" y="57"/>
                    <a:pt x="0" y="38"/>
                    <a:pt x="0" y="19"/>
                  </a:cubicBezTo>
                  <a:cubicBezTo>
                    <a:pt x="0" y="10"/>
                    <a:pt x="10" y="0"/>
                    <a:pt x="10" y="0"/>
                  </a:cubicBezTo>
                  <a:cubicBezTo>
                    <a:pt x="29" y="0"/>
                    <a:pt x="48" y="10"/>
                    <a:pt x="29" y="29"/>
                  </a:cubicBezTo>
                  <a:cubicBezTo>
                    <a:pt x="19" y="38"/>
                    <a:pt x="10" y="57"/>
                    <a:pt x="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a:off x="6356000" y="4239275"/>
              <a:ext cx="500" cy="1450"/>
            </a:xfrm>
            <a:custGeom>
              <a:avLst/>
              <a:gdLst/>
              <a:ahLst/>
              <a:cxnLst/>
              <a:rect l="l" t="t" r="r" b="b"/>
              <a:pathLst>
                <a:path w="20" h="58" extrusionOk="0">
                  <a:moveTo>
                    <a:pt x="0" y="57"/>
                  </a:moveTo>
                  <a:lnTo>
                    <a:pt x="0" y="10"/>
                  </a:lnTo>
                  <a:cubicBezTo>
                    <a:pt x="0" y="0"/>
                    <a:pt x="19" y="10"/>
                    <a:pt x="0" y="29"/>
                  </a:cubicBezTo>
                  <a:cubicBezTo>
                    <a:pt x="0" y="38"/>
                    <a:pt x="0" y="48"/>
                    <a:pt x="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6351275" y="4247300"/>
              <a:ext cx="1675" cy="2625"/>
            </a:xfrm>
            <a:custGeom>
              <a:avLst/>
              <a:gdLst/>
              <a:ahLst/>
              <a:cxnLst/>
              <a:rect l="l" t="t" r="r" b="b"/>
              <a:pathLst>
                <a:path w="67" h="105" extrusionOk="0">
                  <a:moveTo>
                    <a:pt x="0" y="105"/>
                  </a:moveTo>
                  <a:cubicBezTo>
                    <a:pt x="19" y="67"/>
                    <a:pt x="0" y="10"/>
                    <a:pt x="66" y="1"/>
                  </a:cubicBezTo>
                  <a:lnTo>
                    <a:pt x="66" y="1"/>
                  </a:lnTo>
                  <a:cubicBezTo>
                    <a:pt x="66" y="48"/>
                    <a:pt x="66" y="86"/>
                    <a:pt x="0"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6351025" y="4249675"/>
              <a:ext cx="275" cy="1200"/>
            </a:xfrm>
            <a:custGeom>
              <a:avLst/>
              <a:gdLst/>
              <a:ahLst/>
              <a:cxnLst/>
              <a:rect l="l" t="t" r="r" b="b"/>
              <a:pathLst>
                <a:path w="11" h="48" extrusionOk="0">
                  <a:moveTo>
                    <a:pt x="10" y="0"/>
                  </a:moveTo>
                  <a:cubicBezTo>
                    <a:pt x="10" y="19"/>
                    <a:pt x="1" y="29"/>
                    <a:pt x="1" y="48"/>
                  </a:cubicBezTo>
                  <a:cubicBezTo>
                    <a:pt x="1" y="29"/>
                    <a:pt x="10" y="19"/>
                    <a:pt x="1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6639975" y="3668925"/>
              <a:ext cx="750" cy="975"/>
            </a:xfrm>
            <a:custGeom>
              <a:avLst/>
              <a:gdLst/>
              <a:ahLst/>
              <a:cxnLst/>
              <a:rect l="l" t="t" r="r" b="b"/>
              <a:pathLst>
                <a:path w="30" h="39" extrusionOk="0">
                  <a:moveTo>
                    <a:pt x="29" y="29"/>
                  </a:moveTo>
                  <a:lnTo>
                    <a:pt x="10" y="38"/>
                  </a:lnTo>
                  <a:cubicBezTo>
                    <a:pt x="10" y="29"/>
                    <a:pt x="1" y="20"/>
                    <a:pt x="10" y="10"/>
                  </a:cubicBezTo>
                  <a:cubicBezTo>
                    <a:pt x="20" y="10"/>
                    <a:pt x="29" y="1"/>
                    <a:pt x="29"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6410100" y="3772650"/>
              <a:ext cx="975" cy="1450"/>
            </a:xfrm>
            <a:custGeom>
              <a:avLst/>
              <a:gdLst/>
              <a:ahLst/>
              <a:cxnLst/>
              <a:rect l="l" t="t" r="r" b="b"/>
              <a:pathLst>
                <a:path w="39" h="58" extrusionOk="0">
                  <a:moveTo>
                    <a:pt x="19" y="57"/>
                  </a:moveTo>
                  <a:cubicBezTo>
                    <a:pt x="19" y="57"/>
                    <a:pt x="10" y="48"/>
                    <a:pt x="0" y="48"/>
                  </a:cubicBezTo>
                  <a:cubicBezTo>
                    <a:pt x="0" y="38"/>
                    <a:pt x="0" y="10"/>
                    <a:pt x="19" y="0"/>
                  </a:cubicBezTo>
                  <a:cubicBezTo>
                    <a:pt x="29" y="0"/>
                    <a:pt x="38" y="10"/>
                    <a:pt x="38" y="19"/>
                  </a:cubicBezTo>
                  <a:cubicBezTo>
                    <a:pt x="38" y="29"/>
                    <a:pt x="29" y="48"/>
                    <a:pt x="19"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6230075" y="3563550"/>
              <a:ext cx="14425" cy="65250"/>
            </a:xfrm>
            <a:custGeom>
              <a:avLst/>
              <a:gdLst/>
              <a:ahLst/>
              <a:cxnLst/>
              <a:rect l="l" t="t" r="r" b="b"/>
              <a:pathLst>
                <a:path w="577" h="2610" extrusionOk="0">
                  <a:moveTo>
                    <a:pt x="359" y="2297"/>
                  </a:moveTo>
                  <a:lnTo>
                    <a:pt x="359" y="1966"/>
                  </a:lnTo>
                  <a:cubicBezTo>
                    <a:pt x="359" y="1948"/>
                    <a:pt x="340" y="1938"/>
                    <a:pt x="331" y="1919"/>
                  </a:cubicBezTo>
                  <a:cubicBezTo>
                    <a:pt x="246" y="1948"/>
                    <a:pt x="217" y="2033"/>
                    <a:pt x="151" y="2080"/>
                  </a:cubicBezTo>
                  <a:cubicBezTo>
                    <a:pt x="132" y="2089"/>
                    <a:pt x="104" y="2089"/>
                    <a:pt x="104" y="2080"/>
                  </a:cubicBezTo>
                  <a:cubicBezTo>
                    <a:pt x="85" y="2070"/>
                    <a:pt x="85" y="2051"/>
                    <a:pt x="85" y="2033"/>
                  </a:cubicBezTo>
                  <a:cubicBezTo>
                    <a:pt x="95" y="2004"/>
                    <a:pt x="113" y="1976"/>
                    <a:pt x="123" y="1957"/>
                  </a:cubicBezTo>
                  <a:cubicBezTo>
                    <a:pt x="180" y="1881"/>
                    <a:pt x="236" y="1806"/>
                    <a:pt x="293" y="1730"/>
                  </a:cubicBezTo>
                  <a:cubicBezTo>
                    <a:pt x="359" y="1655"/>
                    <a:pt x="378" y="1541"/>
                    <a:pt x="321" y="1447"/>
                  </a:cubicBezTo>
                  <a:cubicBezTo>
                    <a:pt x="321" y="1437"/>
                    <a:pt x="312" y="1428"/>
                    <a:pt x="302" y="1428"/>
                  </a:cubicBezTo>
                  <a:cubicBezTo>
                    <a:pt x="293" y="1428"/>
                    <a:pt x="274" y="1437"/>
                    <a:pt x="255" y="1437"/>
                  </a:cubicBezTo>
                  <a:cubicBezTo>
                    <a:pt x="227" y="1466"/>
                    <a:pt x="208" y="1494"/>
                    <a:pt x="208" y="1532"/>
                  </a:cubicBezTo>
                  <a:cubicBezTo>
                    <a:pt x="199" y="1569"/>
                    <a:pt x="180" y="1598"/>
                    <a:pt x="170" y="1636"/>
                  </a:cubicBezTo>
                  <a:cubicBezTo>
                    <a:pt x="170" y="1636"/>
                    <a:pt x="132" y="1645"/>
                    <a:pt x="113" y="1636"/>
                  </a:cubicBezTo>
                  <a:cubicBezTo>
                    <a:pt x="95" y="1626"/>
                    <a:pt x="85" y="1607"/>
                    <a:pt x="85" y="1588"/>
                  </a:cubicBezTo>
                  <a:cubicBezTo>
                    <a:pt x="57" y="1286"/>
                    <a:pt x="28" y="984"/>
                    <a:pt x="0" y="681"/>
                  </a:cubicBezTo>
                  <a:cubicBezTo>
                    <a:pt x="0" y="662"/>
                    <a:pt x="10" y="643"/>
                    <a:pt x="19" y="624"/>
                  </a:cubicBezTo>
                  <a:cubicBezTo>
                    <a:pt x="19" y="624"/>
                    <a:pt x="28" y="615"/>
                    <a:pt x="38" y="615"/>
                  </a:cubicBezTo>
                  <a:cubicBezTo>
                    <a:pt x="47" y="615"/>
                    <a:pt x="66" y="624"/>
                    <a:pt x="76" y="634"/>
                  </a:cubicBezTo>
                  <a:cubicBezTo>
                    <a:pt x="85" y="653"/>
                    <a:pt x="95" y="672"/>
                    <a:pt x="95" y="691"/>
                  </a:cubicBezTo>
                  <a:cubicBezTo>
                    <a:pt x="123" y="861"/>
                    <a:pt x="151" y="1031"/>
                    <a:pt x="180" y="1201"/>
                  </a:cubicBezTo>
                  <a:cubicBezTo>
                    <a:pt x="189" y="1220"/>
                    <a:pt x="199" y="1229"/>
                    <a:pt x="217" y="1239"/>
                  </a:cubicBezTo>
                  <a:cubicBezTo>
                    <a:pt x="236" y="1239"/>
                    <a:pt x="255" y="1229"/>
                    <a:pt x="265" y="1210"/>
                  </a:cubicBezTo>
                  <a:cubicBezTo>
                    <a:pt x="284" y="1191"/>
                    <a:pt x="302" y="1163"/>
                    <a:pt x="302" y="1144"/>
                  </a:cubicBezTo>
                  <a:cubicBezTo>
                    <a:pt x="312" y="870"/>
                    <a:pt x="312" y="587"/>
                    <a:pt x="284" y="313"/>
                  </a:cubicBezTo>
                  <a:cubicBezTo>
                    <a:pt x="284" y="294"/>
                    <a:pt x="274" y="265"/>
                    <a:pt x="265" y="246"/>
                  </a:cubicBezTo>
                  <a:cubicBezTo>
                    <a:pt x="302" y="142"/>
                    <a:pt x="378" y="57"/>
                    <a:pt x="473" y="10"/>
                  </a:cubicBezTo>
                  <a:cubicBezTo>
                    <a:pt x="491" y="1"/>
                    <a:pt x="510" y="10"/>
                    <a:pt x="520" y="20"/>
                  </a:cubicBezTo>
                  <a:cubicBezTo>
                    <a:pt x="529" y="29"/>
                    <a:pt x="529" y="48"/>
                    <a:pt x="520" y="67"/>
                  </a:cubicBezTo>
                  <a:cubicBezTo>
                    <a:pt x="501" y="105"/>
                    <a:pt x="463" y="142"/>
                    <a:pt x="435" y="180"/>
                  </a:cubicBezTo>
                  <a:cubicBezTo>
                    <a:pt x="388" y="237"/>
                    <a:pt x="388" y="237"/>
                    <a:pt x="397" y="379"/>
                  </a:cubicBezTo>
                  <a:lnTo>
                    <a:pt x="520" y="294"/>
                  </a:lnTo>
                  <a:cubicBezTo>
                    <a:pt x="529" y="322"/>
                    <a:pt x="539" y="350"/>
                    <a:pt x="539" y="369"/>
                  </a:cubicBezTo>
                  <a:cubicBezTo>
                    <a:pt x="501" y="473"/>
                    <a:pt x="463" y="577"/>
                    <a:pt x="416" y="681"/>
                  </a:cubicBezTo>
                  <a:cubicBezTo>
                    <a:pt x="388" y="757"/>
                    <a:pt x="378" y="842"/>
                    <a:pt x="397" y="927"/>
                  </a:cubicBezTo>
                  <a:cubicBezTo>
                    <a:pt x="397" y="946"/>
                    <a:pt x="416" y="974"/>
                    <a:pt x="435" y="993"/>
                  </a:cubicBezTo>
                  <a:cubicBezTo>
                    <a:pt x="463" y="1021"/>
                    <a:pt x="482" y="1059"/>
                    <a:pt x="463" y="1088"/>
                  </a:cubicBezTo>
                  <a:cubicBezTo>
                    <a:pt x="397" y="1210"/>
                    <a:pt x="435" y="1343"/>
                    <a:pt x="435" y="1466"/>
                  </a:cubicBezTo>
                  <a:cubicBezTo>
                    <a:pt x="435" y="1513"/>
                    <a:pt x="463" y="1532"/>
                    <a:pt x="501" y="1551"/>
                  </a:cubicBezTo>
                  <a:cubicBezTo>
                    <a:pt x="520" y="1569"/>
                    <a:pt x="520" y="1598"/>
                    <a:pt x="520" y="1626"/>
                  </a:cubicBezTo>
                  <a:cubicBezTo>
                    <a:pt x="406" y="1758"/>
                    <a:pt x="444" y="1919"/>
                    <a:pt x="444" y="2080"/>
                  </a:cubicBezTo>
                  <a:cubicBezTo>
                    <a:pt x="435" y="2099"/>
                    <a:pt x="444" y="2118"/>
                    <a:pt x="463" y="2127"/>
                  </a:cubicBezTo>
                  <a:cubicBezTo>
                    <a:pt x="577" y="2203"/>
                    <a:pt x="520" y="2288"/>
                    <a:pt x="463" y="2363"/>
                  </a:cubicBezTo>
                  <a:cubicBezTo>
                    <a:pt x="397" y="2448"/>
                    <a:pt x="331" y="2524"/>
                    <a:pt x="265" y="2600"/>
                  </a:cubicBezTo>
                  <a:cubicBezTo>
                    <a:pt x="236" y="2609"/>
                    <a:pt x="208" y="2609"/>
                    <a:pt x="189" y="2600"/>
                  </a:cubicBezTo>
                  <a:cubicBezTo>
                    <a:pt x="170" y="2590"/>
                    <a:pt x="151" y="2543"/>
                    <a:pt x="161" y="2533"/>
                  </a:cubicBezTo>
                  <a:cubicBezTo>
                    <a:pt x="227" y="2477"/>
                    <a:pt x="284" y="2392"/>
                    <a:pt x="359" y="22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6120425" y="3659000"/>
              <a:ext cx="25325" cy="33575"/>
            </a:xfrm>
            <a:custGeom>
              <a:avLst/>
              <a:gdLst/>
              <a:ahLst/>
              <a:cxnLst/>
              <a:rect l="l" t="t" r="r" b="b"/>
              <a:pathLst>
                <a:path w="1013" h="1343" extrusionOk="0">
                  <a:moveTo>
                    <a:pt x="20" y="10"/>
                  </a:moveTo>
                  <a:lnTo>
                    <a:pt x="303" y="237"/>
                  </a:lnTo>
                  <a:cubicBezTo>
                    <a:pt x="445" y="350"/>
                    <a:pt x="606" y="435"/>
                    <a:pt x="766" y="511"/>
                  </a:cubicBezTo>
                  <a:cubicBezTo>
                    <a:pt x="852" y="539"/>
                    <a:pt x="918" y="587"/>
                    <a:pt x="993" y="624"/>
                  </a:cubicBezTo>
                  <a:cubicBezTo>
                    <a:pt x="1003" y="624"/>
                    <a:pt x="1012" y="643"/>
                    <a:pt x="1012" y="653"/>
                  </a:cubicBezTo>
                  <a:cubicBezTo>
                    <a:pt x="1003" y="653"/>
                    <a:pt x="984" y="681"/>
                    <a:pt x="974" y="672"/>
                  </a:cubicBezTo>
                  <a:cubicBezTo>
                    <a:pt x="889" y="643"/>
                    <a:pt x="804" y="634"/>
                    <a:pt x="719" y="634"/>
                  </a:cubicBezTo>
                  <a:cubicBezTo>
                    <a:pt x="710" y="615"/>
                    <a:pt x="700" y="606"/>
                    <a:pt x="691" y="596"/>
                  </a:cubicBezTo>
                  <a:cubicBezTo>
                    <a:pt x="672" y="587"/>
                    <a:pt x="663" y="596"/>
                    <a:pt x="663" y="596"/>
                  </a:cubicBezTo>
                  <a:cubicBezTo>
                    <a:pt x="663" y="624"/>
                    <a:pt x="700" y="615"/>
                    <a:pt x="719" y="624"/>
                  </a:cubicBezTo>
                  <a:lnTo>
                    <a:pt x="785" y="710"/>
                  </a:lnTo>
                  <a:cubicBezTo>
                    <a:pt x="766" y="785"/>
                    <a:pt x="672" y="710"/>
                    <a:pt x="644" y="795"/>
                  </a:cubicBezTo>
                  <a:cubicBezTo>
                    <a:pt x="625" y="946"/>
                    <a:pt x="644" y="984"/>
                    <a:pt x="833" y="1163"/>
                  </a:cubicBezTo>
                  <a:cubicBezTo>
                    <a:pt x="729" y="1210"/>
                    <a:pt x="729" y="1210"/>
                    <a:pt x="719" y="1343"/>
                  </a:cubicBezTo>
                  <a:lnTo>
                    <a:pt x="719" y="1343"/>
                  </a:lnTo>
                  <a:cubicBezTo>
                    <a:pt x="700" y="1324"/>
                    <a:pt x="672" y="1305"/>
                    <a:pt x="663" y="1277"/>
                  </a:cubicBezTo>
                  <a:cubicBezTo>
                    <a:pt x="634" y="1192"/>
                    <a:pt x="577" y="1116"/>
                    <a:pt x="502" y="1059"/>
                  </a:cubicBezTo>
                  <a:cubicBezTo>
                    <a:pt x="407" y="984"/>
                    <a:pt x="313" y="899"/>
                    <a:pt x="228" y="813"/>
                  </a:cubicBezTo>
                  <a:cubicBezTo>
                    <a:pt x="199" y="776"/>
                    <a:pt x="171" y="738"/>
                    <a:pt x="143" y="691"/>
                  </a:cubicBezTo>
                  <a:cubicBezTo>
                    <a:pt x="124" y="662"/>
                    <a:pt x="124" y="624"/>
                    <a:pt x="143" y="596"/>
                  </a:cubicBezTo>
                  <a:cubicBezTo>
                    <a:pt x="171" y="568"/>
                    <a:pt x="218" y="577"/>
                    <a:pt x="247" y="615"/>
                  </a:cubicBezTo>
                  <a:cubicBezTo>
                    <a:pt x="313" y="681"/>
                    <a:pt x="370" y="747"/>
                    <a:pt x="436" y="823"/>
                  </a:cubicBezTo>
                  <a:cubicBezTo>
                    <a:pt x="455" y="832"/>
                    <a:pt x="483" y="851"/>
                    <a:pt x="511" y="861"/>
                  </a:cubicBezTo>
                  <a:cubicBezTo>
                    <a:pt x="559" y="728"/>
                    <a:pt x="549" y="681"/>
                    <a:pt x="455" y="624"/>
                  </a:cubicBezTo>
                  <a:cubicBezTo>
                    <a:pt x="332" y="549"/>
                    <a:pt x="209" y="473"/>
                    <a:pt x="95" y="388"/>
                  </a:cubicBezTo>
                  <a:cubicBezTo>
                    <a:pt x="86" y="379"/>
                    <a:pt x="95" y="341"/>
                    <a:pt x="95" y="313"/>
                  </a:cubicBezTo>
                  <a:lnTo>
                    <a:pt x="143" y="313"/>
                  </a:lnTo>
                  <a:lnTo>
                    <a:pt x="171" y="313"/>
                  </a:lnTo>
                  <a:cubicBezTo>
                    <a:pt x="181" y="313"/>
                    <a:pt x="190" y="294"/>
                    <a:pt x="181" y="294"/>
                  </a:cubicBezTo>
                  <a:cubicBezTo>
                    <a:pt x="171" y="265"/>
                    <a:pt x="152" y="246"/>
                    <a:pt x="124" y="237"/>
                  </a:cubicBezTo>
                  <a:cubicBezTo>
                    <a:pt x="39" y="190"/>
                    <a:pt x="1" y="86"/>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6258900" y="4350800"/>
              <a:ext cx="12775" cy="85550"/>
            </a:xfrm>
            <a:custGeom>
              <a:avLst/>
              <a:gdLst/>
              <a:ahLst/>
              <a:cxnLst/>
              <a:rect l="l" t="t" r="r" b="b"/>
              <a:pathLst>
                <a:path w="511" h="3422" extrusionOk="0">
                  <a:moveTo>
                    <a:pt x="0" y="10"/>
                  </a:moveTo>
                  <a:cubicBezTo>
                    <a:pt x="19" y="38"/>
                    <a:pt x="47" y="57"/>
                    <a:pt x="47" y="76"/>
                  </a:cubicBezTo>
                  <a:cubicBezTo>
                    <a:pt x="95" y="255"/>
                    <a:pt x="151" y="435"/>
                    <a:pt x="180" y="614"/>
                  </a:cubicBezTo>
                  <a:cubicBezTo>
                    <a:pt x="265" y="1068"/>
                    <a:pt x="321" y="1522"/>
                    <a:pt x="359" y="1985"/>
                  </a:cubicBezTo>
                  <a:cubicBezTo>
                    <a:pt x="378" y="2155"/>
                    <a:pt x="406" y="2325"/>
                    <a:pt x="425" y="2505"/>
                  </a:cubicBezTo>
                  <a:cubicBezTo>
                    <a:pt x="454" y="2731"/>
                    <a:pt x="482" y="2958"/>
                    <a:pt x="501" y="3185"/>
                  </a:cubicBezTo>
                  <a:cubicBezTo>
                    <a:pt x="510" y="3261"/>
                    <a:pt x="510" y="3336"/>
                    <a:pt x="501" y="3402"/>
                  </a:cubicBezTo>
                  <a:cubicBezTo>
                    <a:pt x="501" y="3402"/>
                    <a:pt x="491" y="3421"/>
                    <a:pt x="482" y="3421"/>
                  </a:cubicBezTo>
                  <a:cubicBezTo>
                    <a:pt x="473" y="3421"/>
                    <a:pt x="454" y="3412"/>
                    <a:pt x="444" y="3402"/>
                  </a:cubicBezTo>
                  <a:cubicBezTo>
                    <a:pt x="435" y="3393"/>
                    <a:pt x="435" y="3383"/>
                    <a:pt x="435" y="3374"/>
                  </a:cubicBezTo>
                  <a:cubicBezTo>
                    <a:pt x="416" y="3100"/>
                    <a:pt x="397" y="2816"/>
                    <a:pt x="350" y="2542"/>
                  </a:cubicBezTo>
                  <a:cubicBezTo>
                    <a:pt x="302" y="2183"/>
                    <a:pt x="255" y="1815"/>
                    <a:pt x="208" y="1456"/>
                  </a:cubicBezTo>
                  <a:cubicBezTo>
                    <a:pt x="151" y="1049"/>
                    <a:pt x="85" y="652"/>
                    <a:pt x="19" y="255"/>
                  </a:cubicBezTo>
                  <a:cubicBezTo>
                    <a:pt x="9" y="170"/>
                    <a:pt x="9" y="85"/>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6236925" y="4359525"/>
              <a:ext cx="3800" cy="74700"/>
            </a:xfrm>
            <a:custGeom>
              <a:avLst/>
              <a:gdLst/>
              <a:ahLst/>
              <a:cxnLst/>
              <a:rect l="l" t="t" r="r" b="b"/>
              <a:pathLst>
                <a:path w="152" h="2988" extrusionOk="0">
                  <a:moveTo>
                    <a:pt x="57" y="2987"/>
                  </a:moveTo>
                  <a:cubicBezTo>
                    <a:pt x="57" y="2893"/>
                    <a:pt x="47" y="2817"/>
                    <a:pt x="47" y="2751"/>
                  </a:cubicBezTo>
                  <a:lnTo>
                    <a:pt x="47" y="1645"/>
                  </a:lnTo>
                  <a:cubicBezTo>
                    <a:pt x="47" y="1485"/>
                    <a:pt x="28" y="1333"/>
                    <a:pt x="19" y="1173"/>
                  </a:cubicBezTo>
                  <a:cubicBezTo>
                    <a:pt x="10" y="1040"/>
                    <a:pt x="0" y="918"/>
                    <a:pt x="0" y="785"/>
                  </a:cubicBezTo>
                  <a:lnTo>
                    <a:pt x="0" y="124"/>
                  </a:lnTo>
                  <a:cubicBezTo>
                    <a:pt x="0" y="39"/>
                    <a:pt x="10" y="1"/>
                    <a:pt x="38" y="10"/>
                  </a:cubicBezTo>
                  <a:cubicBezTo>
                    <a:pt x="85" y="29"/>
                    <a:pt x="85" y="76"/>
                    <a:pt x="85" y="105"/>
                  </a:cubicBezTo>
                  <a:cubicBezTo>
                    <a:pt x="66" y="558"/>
                    <a:pt x="132" y="1003"/>
                    <a:pt x="142" y="1456"/>
                  </a:cubicBezTo>
                  <a:cubicBezTo>
                    <a:pt x="151" y="1853"/>
                    <a:pt x="151" y="2250"/>
                    <a:pt x="151" y="2647"/>
                  </a:cubicBezTo>
                  <a:cubicBezTo>
                    <a:pt x="151" y="2741"/>
                    <a:pt x="142" y="2827"/>
                    <a:pt x="132" y="2921"/>
                  </a:cubicBezTo>
                  <a:cubicBezTo>
                    <a:pt x="123" y="2940"/>
                    <a:pt x="95" y="2959"/>
                    <a:pt x="57" y="29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6248025" y="4501050"/>
              <a:ext cx="40425" cy="20125"/>
            </a:xfrm>
            <a:custGeom>
              <a:avLst/>
              <a:gdLst/>
              <a:ahLst/>
              <a:cxnLst/>
              <a:rect l="l" t="t" r="r" b="b"/>
              <a:pathLst>
                <a:path w="1617" h="805" extrusionOk="0">
                  <a:moveTo>
                    <a:pt x="577" y="624"/>
                  </a:moveTo>
                  <a:cubicBezTo>
                    <a:pt x="624" y="643"/>
                    <a:pt x="662" y="653"/>
                    <a:pt x="690" y="653"/>
                  </a:cubicBezTo>
                  <a:cubicBezTo>
                    <a:pt x="889" y="681"/>
                    <a:pt x="1087" y="634"/>
                    <a:pt x="1267" y="700"/>
                  </a:cubicBezTo>
                  <a:cubicBezTo>
                    <a:pt x="1276" y="700"/>
                    <a:pt x="1276" y="719"/>
                    <a:pt x="1286" y="728"/>
                  </a:cubicBezTo>
                  <a:cubicBezTo>
                    <a:pt x="983" y="776"/>
                    <a:pt x="681" y="757"/>
                    <a:pt x="388" y="672"/>
                  </a:cubicBezTo>
                  <a:cubicBezTo>
                    <a:pt x="293" y="710"/>
                    <a:pt x="180" y="747"/>
                    <a:pt x="76" y="785"/>
                  </a:cubicBezTo>
                  <a:cubicBezTo>
                    <a:pt x="29" y="804"/>
                    <a:pt x="0" y="747"/>
                    <a:pt x="38" y="719"/>
                  </a:cubicBezTo>
                  <a:cubicBezTo>
                    <a:pt x="114" y="662"/>
                    <a:pt x="218" y="653"/>
                    <a:pt x="265" y="558"/>
                  </a:cubicBezTo>
                  <a:cubicBezTo>
                    <a:pt x="274" y="549"/>
                    <a:pt x="303" y="539"/>
                    <a:pt x="322" y="539"/>
                  </a:cubicBezTo>
                  <a:cubicBezTo>
                    <a:pt x="397" y="539"/>
                    <a:pt x="473" y="521"/>
                    <a:pt x="539" y="483"/>
                  </a:cubicBezTo>
                  <a:cubicBezTo>
                    <a:pt x="634" y="445"/>
                    <a:pt x="719" y="407"/>
                    <a:pt x="813" y="379"/>
                  </a:cubicBezTo>
                  <a:cubicBezTo>
                    <a:pt x="1040" y="303"/>
                    <a:pt x="1257" y="199"/>
                    <a:pt x="1456" y="67"/>
                  </a:cubicBezTo>
                  <a:cubicBezTo>
                    <a:pt x="1503" y="48"/>
                    <a:pt x="1541" y="29"/>
                    <a:pt x="1588" y="1"/>
                  </a:cubicBezTo>
                  <a:cubicBezTo>
                    <a:pt x="1588" y="1"/>
                    <a:pt x="1607" y="1"/>
                    <a:pt x="1616" y="10"/>
                  </a:cubicBezTo>
                  <a:cubicBezTo>
                    <a:pt x="1616" y="20"/>
                    <a:pt x="1616" y="29"/>
                    <a:pt x="1616" y="29"/>
                  </a:cubicBezTo>
                  <a:cubicBezTo>
                    <a:pt x="1607" y="57"/>
                    <a:pt x="1588" y="76"/>
                    <a:pt x="1560" y="95"/>
                  </a:cubicBezTo>
                  <a:cubicBezTo>
                    <a:pt x="1408" y="218"/>
                    <a:pt x="1229" y="322"/>
                    <a:pt x="1040" y="388"/>
                  </a:cubicBezTo>
                  <a:cubicBezTo>
                    <a:pt x="898" y="445"/>
                    <a:pt x="756" y="502"/>
                    <a:pt x="615" y="558"/>
                  </a:cubicBezTo>
                  <a:cubicBezTo>
                    <a:pt x="596" y="568"/>
                    <a:pt x="586" y="596"/>
                    <a:pt x="577"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6165800" y="4419550"/>
              <a:ext cx="13025" cy="41375"/>
            </a:xfrm>
            <a:custGeom>
              <a:avLst/>
              <a:gdLst/>
              <a:ahLst/>
              <a:cxnLst/>
              <a:rect l="l" t="t" r="r" b="b"/>
              <a:pathLst>
                <a:path w="521" h="1655" extrusionOk="0">
                  <a:moveTo>
                    <a:pt x="142" y="95"/>
                  </a:moveTo>
                  <a:cubicBezTo>
                    <a:pt x="171" y="57"/>
                    <a:pt x="208" y="57"/>
                    <a:pt x="246" y="66"/>
                  </a:cubicBezTo>
                  <a:cubicBezTo>
                    <a:pt x="312" y="57"/>
                    <a:pt x="379" y="38"/>
                    <a:pt x="435" y="10"/>
                  </a:cubicBezTo>
                  <a:cubicBezTo>
                    <a:pt x="454" y="0"/>
                    <a:pt x="482" y="29"/>
                    <a:pt x="520" y="38"/>
                  </a:cubicBezTo>
                  <a:cubicBezTo>
                    <a:pt x="492" y="85"/>
                    <a:pt x="473" y="133"/>
                    <a:pt x="464" y="189"/>
                  </a:cubicBezTo>
                  <a:cubicBezTo>
                    <a:pt x="445" y="246"/>
                    <a:pt x="454" y="303"/>
                    <a:pt x="445" y="359"/>
                  </a:cubicBezTo>
                  <a:cubicBezTo>
                    <a:pt x="397" y="728"/>
                    <a:pt x="379" y="1106"/>
                    <a:pt x="312" y="1475"/>
                  </a:cubicBezTo>
                  <a:cubicBezTo>
                    <a:pt x="303" y="1522"/>
                    <a:pt x="293" y="1569"/>
                    <a:pt x="275" y="1607"/>
                  </a:cubicBezTo>
                  <a:cubicBezTo>
                    <a:pt x="275" y="1626"/>
                    <a:pt x="256" y="1635"/>
                    <a:pt x="237" y="1645"/>
                  </a:cubicBezTo>
                  <a:cubicBezTo>
                    <a:pt x="227" y="1654"/>
                    <a:pt x="190" y="1626"/>
                    <a:pt x="190" y="1597"/>
                  </a:cubicBezTo>
                  <a:cubicBezTo>
                    <a:pt x="190" y="1560"/>
                    <a:pt x="190" y="1522"/>
                    <a:pt x="190" y="1484"/>
                  </a:cubicBezTo>
                  <a:cubicBezTo>
                    <a:pt x="208" y="1342"/>
                    <a:pt x="227" y="1191"/>
                    <a:pt x="246" y="1049"/>
                  </a:cubicBezTo>
                  <a:cubicBezTo>
                    <a:pt x="227" y="993"/>
                    <a:pt x="180" y="983"/>
                    <a:pt x="133" y="964"/>
                  </a:cubicBezTo>
                  <a:cubicBezTo>
                    <a:pt x="95" y="945"/>
                    <a:pt x="57" y="917"/>
                    <a:pt x="19" y="889"/>
                  </a:cubicBezTo>
                  <a:cubicBezTo>
                    <a:pt x="10" y="870"/>
                    <a:pt x="0" y="851"/>
                    <a:pt x="10" y="841"/>
                  </a:cubicBezTo>
                  <a:cubicBezTo>
                    <a:pt x="10" y="822"/>
                    <a:pt x="48" y="813"/>
                    <a:pt x="57" y="813"/>
                  </a:cubicBezTo>
                  <a:cubicBezTo>
                    <a:pt x="114" y="832"/>
                    <a:pt x="171" y="860"/>
                    <a:pt x="256" y="889"/>
                  </a:cubicBezTo>
                  <a:cubicBezTo>
                    <a:pt x="275" y="860"/>
                    <a:pt x="293" y="832"/>
                    <a:pt x="303" y="794"/>
                  </a:cubicBezTo>
                  <a:cubicBezTo>
                    <a:pt x="331" y="615"/>
                    <a:pt x="360" y="435"/>
                    <a:pt x="388" y="246"/>
                  </a:cubicBezTo>
                  <a:cubicBezTo>
                    <a:pt x="397" y="170"/>
                    <a:pt x="369" y="142"/>
                    <a:pt x="265" y="133"/>
                  </a:cubicBezTo>
                  <a:cubicBezTo>
                    <a:pt x="227" y="123"/>
                    <a:pt x="180" y="133"/>
                    <a:pt x="142"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6249675" y="4527050"/>
              <a:ext cx="35925" cy="9700"/>
            </a:xfrm>
            <a:custGeom>
              <a:avLst/>
              <a:gdLst/>
              <a:ahLst/>
              <a:cxnLst/>
              <a:rect l="l" t="t" r="r" b="b"/>
              <a:pathLst>
                <a:path w="1437" h="388" extrusionOk="0">
                  <a:moveTo>
                    <a:pt x="530" y="378"/>
                  </a:moveTo>
                  <a:cubicBezTo>
                    <a:pt x="539" y="359"/>
                    <a:pt x="549" y="331"/>
                    <a:pt x="558" y="303"/>
                  </a:cubicBezTo>
                  <a:cubicBezTo>
                    <a:pt x="549" y="303"/>
                    <a:pt x="530" y="284"/>
                    <a:pt x="511" y="284"/>
                  </a:cubicBezTo>
                  <a:lnTo>
                    <a:pt x="171" y="284"/>
                  </a:lnTo>
                  <a:cubicBezTo>
                    <a:pt x="133" y="284"/>
                    <a:pt x="86" y="284"/>
                    <a:pt x="48" y="274"/>
                  </a:cubicBezTo>
                  <a:cubicBezTo>
                    <a:pt x="29" y="274"/>
                    <a:pt x="0" y="227"/>
                    <a:pt x="10" y="208"/>
                  </a:cubicBezTo>
                  <a:cubicBezTo>
                    <a:pt x="29" y="189"/>
                    <a:pt x="38" y="180"/>
                    <a:pt x="48" y="180"/>
                  </a:cubicBezTo>
                  <a:lnTo>
                    <a:pt x="256" y="180"/>
                  </a:lnTo>
                  <a:lnTo>
                    <a:pt x="719" y="180"/>
                  </a:lnTo>
                  <a:cubicBezTo>
                    <a:pt x="879" y="180"/>
                    <a:pt x="1040" y="142"/>
                    <a:pt x="1191" y="57"/>
                  </a:cubicBezTo>
                  <a:cubicBezTo>
                    <a:pt x="1229" y="19"/>
                    <a:pt x="1286" y="0"/>
                    <a:pt x="1342" y="0"/>
                  </a:cubicBezTo>
                  <a:lnTo>
                    <a:pt x="1342" y="0"/>
                  </a:lnTo>
                  <a:lnTo>
                    <a:pt x="1428" y="76"/>
                  </a:lnTo>
                  <a:cubicBezTo>
                    <a:pt x="1437" y="133"/>
                    <a:pt x="1390" y="142"/>
                    <a:pt x="1361" y="152"/>
                  </a:cubicBezTo>
                  <a:cubicBezTo>
                    <a:pt x="1153" y="227"/>
                    <a:pt x="946" y="303"/>
                    <a:pt x="728" y="369"/>
                  </a:cubicBezTo>
                  <a:cubicBezTo>
                    <a:pt x="662" y="388"/>
                    <a:pt x="596" y="388"/>
                    <a:pt x="530"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6219425" y="3579850"/>
              <a:ext cx="4275" cy="40200"/>
            </a:xfrm>
            <a:custGeom>
              <a:avLst/>
              <a:gdLst/>
              <a:ahLst/>
              <a:cxnLst/>
              <a:rect l="l" t="t" r="r" b="b"/>
              <a:pathLst>
                <a:path w="171" h="1608" extrusionOk="0">
                  <a:moveTo>
                    <a:pt x="86" y="1"/>
                  </a:moveTo>
                  <a:cubicBezTo>
                    <a:pt x="143" y="502"/>
                    <a:pt x="171" y="1021"/>
                    <a:pt x="152" y="1532"/>
                  </a:cubicBezTo>
                  <a:cubicBezTo>
                    <a:pt x="152" y="1541"/>
                    <a:pt x="143" y="1560"/>
                    <a:pt x="143" y="1579"/>
                  </a:cubicBezTo>
                  <a:cubicBezTo>
                    <a:pt x="133" y="1598"/>
                    <a:pt x="124" y="1607"/>
                    <a:pt x="95" y="1598"/>
                  </a:cubicBezTo>
                  <a:cubicBezTo>
                    <a:pt x="67" y="1579"/>
                    <a:pt x="76" y="1588"/>
                    <a:pt x="76" y="1579"/>
                  </a:cubicBezTo>
                  <a:cubicBezTo>
                    <a:pt x="67" y="1541"/>
                    <a:pt x="57" y="1513"/>
                    <a:pt x="48" y="1475"/>
                  </a:cubicBezTo>
                  <a:cubicBezTo>
                    <a:pt x="48" y="1296"/>
                    <a:pt x="48" y="1116"/>
                    <a:pt x="48" y="946"/>
                  </a:cubicBezTo>
                  <a:cubicBezTo>
                    <a:pt x="39" y="700"/>
                    <a:pt x="20" y="445"/>
                    <a:pt x="1" y="199"/>
                  </a:cubicBezTo>
                  <a:cubicBezTo>
                    <a:pt x="1" y="143"/>
                    <a:pt x="10" y="86"/>
                    <a:pt x="20" y="39"/>
                  </a:cubicBezTo>
                  <a:cubicBezTo>
                    <a:pt x="20" y="20"/>
                    <a:pt x="57" y="10"/>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6138400" y="4581150"/>
              <a:ext cx="13725" cy="39475"/>
            </a:xfrm>
            <a:custGeom>
              <a:avLst/>
              <a:gdLst/>
              <a:ahLst/>
              <a:cxnLst/>
              <a:rect l="l" t="t" r="r" b="b"/>
              <a:pathLst>
                <a:path w="549" h="1579" extrusionOk="0">
                  <a:moveTo>
                    <a:pt x="180" y="1532"/>
                  </a:moveTo>
                  <a:lnTo>
                    <a:pt x="0" y="1579"/>
                  </a:lnTo>
                  <a:cubicBezTo>
                    <a:pt x="10" y="1550"/>
                    <a:pt x="29" y="1513"/>
                    <a:pt x="38" y="1484"/>
                  </a:cubicBezTo>
                  <a:cubicBezTo>
                    <a:pt x="114" y="1201"/>
                    <a:pt x="189" y="917"/>
                    <a:pt x="265" y="634"/>
                  </a:cubicBezTo>
                  <a:cubicBezTo>
                    <a:pt x="265" y="605"/>
                    <a:pt x="265" y="577"/>
                    <a:pt x="265" y="549"/>
                  </a:cubicBezTo>
                  <a:cubicBezTo>
                    <a:pt x="246" y="501"/>
                    <a:pt x="265" y="454"/>
                    <a:pt x="303" y="426"/>
                  </a:cubicBezTo>
                  <a:cubicBezTo>
                    <a:pt x="322" y="416"/>
                    <a:pt x="340" y="379"/>
                    <a:pt x="340" y="360"/>
                  </a:cubicBezTo>
                  <a:cubicBezTo>
                    <a:pt x="322" y="284"/>
                    <a:pt x="378" y="246"/>
                    <a:pt x="407" y="190"/>
                  </a:cubicBezTo>
                  <a:cubicBezTo>
                    <a:pt x="435" y="123"/>
                    <a:pt x="473" y="57"/>
                    <a:pt x="511" y="1"/>
                  </a:cubicBezTo>
                  <a:cubicBezTo>
                    <a:pt x="548" y="67"/>
                    <a:pt x="511" y="114"/>
                    <a:pt x="492" y="161"/>
                  </a:cubicBezTo>
                  <a:cubicBezTo>
                    <a:pt x="473" y="208"/>
                    <a:pt x="454" y="265"/>
                    <a:pt x="435" y="322"/>
                  </a:cubicBezTo>
                  <a:cubicBezTo>
                    <a:pt x="388" y="407"/>
                    <a:pt x="388" y="520"/>
                    <a:pt x="425" y="605"/>
                  </a:cubicBezTo>
                  <a:cubicBezTo>
                    <a:pt x="444" y="634"/>
                    <a:pt x="425" y="653"/>
                    <a:pt x="397" y="671"/>
                  </a:cubicBezTo>
                  <a:cubicBezTo>
                    <a:pt x="369" y="681"/>
                    <a:pt x="350" y="700"/>
                    <a:pt x="331" y="719"/>
                  </a:cubicBezTo>
                  <a:cubicBezTo>
                    <a:pt x="246" y="983"/>
                    <a:pt x="189" y="1257"/>
                    <a:pt x="180" y="15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6134625" y="4516175"/>
              <a:ext cx="26700" cy="15850"/>
            </a:xfrm>
            <a:custGeom>
              <a:avLst/>
              <a:gdLst/>
              <a:ahLst/>
              <a:cxnLst/>
              <a:rect l="l" t="t" r="r" b="b"/>
              <a:pathLst>
                <a:path w="1068" h="634" extrusionOk="0">
                  <a:moveTo>
                    <a:pt x="955" y="634"/>
                  </a:moveTo>
                  <a:cubicBezTo>
                    <a:pt x="860" y="615"/>
                    <a:pt x="766" y="587"/>
                    <a:pt x="680" y="549"/>
                  </a:cubicBezTo>
                  <a:cubicBezTo>
                    <a:pt x="444" y="445"/>
                    <a:pt x="227" y="294"/>
                    <a:pt x="38" y="114"/>
                  </a:cubicBezTo>
                  <a:cubicBezTo>
                    <a:pt x="28" y="105"/>
                    <a:pt x="19" y="86"/>
                    <a:pt x="9" y="67"/>
                  </a:cubicBezTo>
                  <a:cubicBezTo>
                    <a:pt x="0" y="57"/>
                    <a:pt x="0" y="38"/>
                    <a:pt x="9" y="19"/>
                  </a:cubicBezTo>
                  <a:cubicBezTo>
                    <a:pt x="19" y="10"/>
                    <a:pt x="47" y="1"/>
                    <a:pt x="57" y="10"/>
                  </a:cubicBezTo>
                  <a:cubicBezTo>
                    <a:pt x="104" y="38"/>
                    <a:pt x="151" y="67"/>
                    <a:pt x="198" y="105"/>
                  </a:cubicBezTo>
                  <a:cubicBezTo>
                    <a:pt x="331" y="190"/>
                    <a:pt x="463" y="284"/>
                    <a:pt x="605" y="379"/>
                  </a:cubicBezTo>
                  <a:cubicBezTo>
                    <a:pt x="728" y="454"/>
                    <a:pt x="879" y="511"/>
                    <a:pt x="1030" y="539"/>
                  </a:cubicBezTo>
                  <a:cubicBezTo>
                    <a:pt x="1040" y="539"/>
                    <a:pt x="1049" y="568"/>
                    <a:pt x="1058" y="587"/>
                  </a:cubicBezTo>
                  <a:cubicBezTo>
                    <a:pt x="1068" y="596"/>
                    <a:pt x="1040" y="634"/>
                    <a:pt x="1011"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a:off x="6256750" y="4544050"/>
              <a:ext cx="30750" cy="6175"/>
            </a:xfrm>
            <a:custGeom>
              <a:avLst/>
              <a:gdLst/>
              <a:ahLst/>
              <a:cxnLst/>
              <a:rect l="l" t="t" r="r" b="b"/>
              <a:pathLst>
                <a:path w="1230" h="247" extrusionOk="0">
                  <a:moveTo>
                    <a:pt x="1201" y="48"/>
                  </a:moveTo>
                  <a:cubicBezTo>
                    <a:pt x="1230" y="67"/>
                    <a:pt x="1230" y="76"/>
                    <a:pt x="1211" y="95"/>
                  </a:cubicBezTo>
                  <a:cubicBezTo>
                    <a:pt x="1145" y="152"/>
                    <a:pt x="1059" y="180"/>
                    <a:pt x="974" y="190"/>
                  </a:cubicBezTo>
                  <a:cubicBezTo>
                    <a:pt x="719" y="228"/>
                    <a:pt x="474" y="246"/>
                    <a:pt x="218" y="228"/>
                  </a:cubicBezTo>
                  <a:cubicBezTo>
                    <a:pt x="171" y="228"/>
                    <a:pt x="124" y="218"/>
                    <a:pt x="77" y="199"/>
                  </a:cubicBezTo>
                  <a:cubicBezTo>
                    <a:pt x="20" y="180"/>
                    <a:pt x="1" y="114"/>
                    <a:pt x="29" y="67"/>
                  </a:cubicBezTo>
                  <a:cubicBezTo>
                    <a:pt x="48" y="39"/>
                    <a:pt x="67" y="20"/>
                    <a:pt x="95" y="10"/>
                  </a:cubicBezTo>
                  <a:cubicBezTo>
                    <a:pt x="133" y="1"/>
                    <a:pt x="133" y="29"/>
                    <a:pt x="143" y="57"/>
                  </a:cubicBezTo>
                  <a:cubicBezTo>
                    <a:pt x="162" y="76"/>
                    <a:pt x="181" y="105"/>
                    <a:pt x="199" y="114"/>
                  </a:cubicBezTo>
                  <a:cubicBezTo>
                    <a:pt x="275" y="124"/>
                    <a:pt x="351" y="124"/>
                    <a:pt x="426" y="124"/>
                  </a:cubicBezTo>
                  <a:cubicBezTo>
                    <a:pt x="691" y="114"/>
                    <a:pt x="946" y="86"/>
                    <a:pt x="120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6142875" y="4493250"/>
              <a:ext cx="18225" cy="17525"/>
            </a:xfrm>
            <a:custGeom>
              <a:avLst/>
              <a:gdLst/>
              <a:ahLst/>
              <a:cxnLst/>
              <a:rect l="l" t="t" r="r" b="b"/>
              <a:pathLst>
                <a:path w="729" h="701" extrusionOk="0">
                  <a:moveTo>
                    <a:pt x="596" y="388"/>
                  </a:moveTo>
                  <a:lnTo>
                    <a:pt x="568" y="388"/>
                  </a:lnTo>
                  <a:cubicBezTo>
                    <a:pt x="511" y="417"/>
                    <a:pt x="502" y="426"/>
                    <a:pt x="521" y="464"/>
                  </a:cubicBezTo>
                  <a:cubicBezTo>
                    <a:pt x="587" y="540"/>
                    <a:pt x="691" y="577"/>
                    <a:pt x="728" y="691"/>
                  </a:cubicBezTo>
                  <a:cubicBezTo>
                    <a:pt x="710" y="691"/>
                    <a:pt x="691" y="700"/>
                    <a:pt x="672" y="700"/>
                  </a:cubicBezTo>
                  <a:cubicBezTo>
                    <a:pt x="634" y="681"/>
                    <a:pt x="596" y="653"/>
                    <a:pt x="558" y="625"/>
                  </a:cubicBezTo>
                  <a:cubicBezTo>
                    <a:pt x="426" y="521"/>
                    <a:pt x="294" y="417"/>
                    <a:pt x="161" y="303"/>
                  </a:cubicBezTo>
                  <a:cubicBezTo>
                    <a:pt x="114" y="256"/>
                    <a:pt x="76" y="209"/>
                    <a:pt x="39" y="152"/>
                  </a:cubicBezTo>
                  <a:cubicBezTo>
                    <a:pt x="1" y="114"/>
                    <a:pt x="10" y="76"/>
                    <a:pt x="67" y="39"/>
                  </a:cubicBezTo>
                  <a:cubicBezTo>
                    <a:pt x="86" y="20"/>
                    <a:pt x="105" y="10"/>
                    <a:pt x="124" y="1"/>
                  </a:cubicBezTo>
                  <a:cubicBezTo>
                    <a:pt x="199" y="67"/>
                    <a:pt x="237" y="171"/>
                    <a:pt x="332" y="218"/>
                  </a:cubicBezTo>
                  <a:cubicBezTo>
                    <a:pt x="426" y="275"/>
                    <a:pt x="511" y="332"/>
                    <a:pt x="596"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a:off x="6133425" y="3692325"/>
              <a:ext cx="14200" cy="29325"/>
            </a:xfrm>
            <a:custGeom>
              <a:avLst/>
              <a:gdLst/>
              <a:ahLst/>
              <a:cxnLst/>
              <a:rect l="l" t="t" r="r" b="b"/>
              <a:pathLst>
                <a:path w="568" h="1173" extrusionOk="0">
                  <a:moveTo>
                    <a:pt x="199" y="10"/>
                  </a:moveTo>
                  <a:cubicBezTo>
                    <a:pt x="218" y="38"/>
                    <a:pt x="237" y="66"/>
                    <a:pt x="246" y="104"/>
                  </a:cubicBezTo>
                  <a:cubicBezTo>
                    <a:pt x="303" y="331"/>
                    <a:pt x="341" y="558"/>
                    <a:pt x="369" y="785"/>
                  </a:cubicBezTo>
                  <a:cubicBezTo>
                    <a:pt x="369" y="870"/>
                    <a:pt x="426" y="945"/>
                    <a:pt x="511" y="974"/>
                  </a:cubicBezTo>
                  <a:cubicBezTo>
                    <a:pt x="539" y="983"/>
                    <a:pt x="568" y="1002"/>
                    <a:pt x="539" y="1030"/>
                  </a:cubicBezTo>
                  <a:cubicBezTo>
                    <a:pt x="539" y="1040"/>
                    <a:pt x="511" y="1040"/>
                    <a:pt x="492" y="1040"/>
                  </a:cubicBezTo>
                  <a:cubicBezTo>
                    <a:pt x="464" y="1030"/>
                    <a:pt x="435" y="1049"/>
                    <a:pt x="426" y="1078"/>
                  </a:cubicBezTo>
                  <a:lnTo>
                    <a:pt x="388" y="1172"/>
                  </a:lnTo>
                  <a:cubicBezTo>
                    <a:pt x="388" y="1078"/>
                    <a:pt x="341" y="993"/>
                    <a:pt x="256" y="955"/>
                  </a:cubicBezTo>
                  <a:cubicBezTo>
                    <a:pt x="171" y="917"/>
                    <a:pt x="95" y="870"/>
                    <a:pt x="29" y="832"/>
                  </a:cubicBezTo>
                  <a:cubicBezTo>
                    <a:pt x="10" y="822"/>
                    <a:pt x="10" y="794"/>
                    <a:pt x="1" y="785"/>
                  </a:cubicBezTo>
                  <a:cubicBezTo>
                    <a:pt x="20" y="785"/>
                    <a:pt x="39" y="766"/>
                    <a:pt x="48" y="766"/>
                  </a:cubicBezTo>
                  <a:cubicBezTo>
                    <a:pt x="133" y="775"/>
                    <a:pt x="199" y="860"/>
                    <a:pt x="284" y="851"/>
                  </a:cubicBezTo>
                  <a:cubicBezTo>
                    <a:pt x="322" y="652"/>
                    <a:pt x="322" y="643"/>
                    <a:pt x="180" y="539"/>
                  </a:cubicBezTo>
                  <a:cubicBezTo>
                    <a:pt x="171" y="530"/>
                    <a:pt x="152" y="520"/>
                    <a:pt x="143" y="501"/>
                  </a:cubicBezTo>
                  <a:lnTo>
                    <a:pt x="143" y="501"/>
                  </a:lnTo>
                  <a:cubicBezTo>
                    <a:pt x="171" y="501"/>
                    <a:pt x="199" y="492"/>
                    <a:pt x="228" y="482"/>
                  </a:cubicBezTo>
                  <a:cubicBezTo>
                    <a:pt x="237" y="463"/>
                    <a:pt x="256" y="435"/>
                    <a:pt x="256" y="407"/>
                  </a:cubicBezTo>
                  <a:cubicBezTo>
                    <a:pt x="246" y="359"/>
                    <a:pt x="237" y="322"/>
                    <a:pt x="228" y="274"/>
                  </a:cubicBezTo>
                  <a:cubicBezTo>
                    <a:pt x="199" y="189"/>
                    <a:pt x="190" y="95"/>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a:off x="6120675" y="3581750"/>
              <a:ext cx="19150" cy="11125"/>
            </a:xfrm>
            <a:custGeom>
              <a:avLst/>
              <a:gdLst/>
              <a:ahLst/>
              <a:cxnLst/>
              <a:rect l="l" t="t" r="r" b="b"/>
              <a:pathLst>
                <a:path w="766" h="445" extrusionOk="0">
                  <a:moveTo>
                    <a:pt x="171" y="123"/>
                  </a:moveTo>
                  <a:cubicBezTo>
                    <a:pt x="161" y="85"/>
                    <a:pt x="142" y="38"/>
                    <a:pt x="133" y="0"/>
                  </a:cubicBezTo>
                  <a:cubicBezTo>
                    <a:pt x="341" y="76"/>
                    <a:pt x="539" y="180"/>
                    <a:pt x="728" y="303"/>
                  </a:cubicBezTo>
                  <a:cubicBezTo>
                    <a:pt x="747" y="312"/>
                    <a:pt x="756" y="350"/>
                    <a:pt x="766" y="369"/>
                  </a:cubicBezTo>
                  <a:lnTo>
                    <a:pt x="766" y="388"/>
                  </a:lnTo>
                  <a:cubicBezTo>
                    <a:pt x="756" y="407"/>
                    <a:pt x="728" y="445"/>
                    <a:pt x="719" y="445"/>
                  </a:cubicBezTo>
                  <a:cubicBezTo>
                    <a:pt x="482" y="360"/>
                    <a:pt x="218" y="293"/>
                    <a:pt x="10" y="133"/>
                  </a:cubicBezTo>
                  <a:cubicBezTo>
                    <a:pt x="10" y="133"/>
                    <a:pt x="10" y="114"/>
                    <a:pt x="0" y="114"/>
                  </a:cubicBezTo>
                  <a:cubicBezTo>
                    <a:pt x="57" y="95"/>
                    <a:pt x="114" y="95"/>
                    <a:pt x="171" y="123"/>
                  </a:cubicBezTo>
                  <a:lnTo>
                    <a:pt x="218" y="133"/>
                  </a:lnTo>
                  <a:cubicBezTo>
                    <a:pt x="227" y="133"/>
                    <a:pt x="227" y="133"/>
                    <a:pt x="23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a:off x="6169100" y="4275900"/>
              <a:ext cx="27450" cy="11600"/>
            </a:xfrm>
            <a:custGeom>
              <a:avLst/>
              <a:gdLst/>
              <a:ahLst/>
              <a:cxnLst/>
              <a:rect l="l" t="t" r="r" b="b"/>
              <a:pathLst>
                <a:path w="1098" h="464" extrusionOk="0">
                  <a:moveTo>
                    <a:pt x="974" y="463"/>
                  </a:moveTo>
                  <a:cubicBezTo>
                    <a:pt x="728" y="435"/>
                    <a:pt x="483" y="378"/>
                    <a:pt x="247" y="284"/>
                  </a:cubicBezTo>
                  <a:cubicBezTo>
                    <a:pt x="143" y="246"/>
                    <a:pt x="48" y="170"/>
                    <a:pt x="1" y="57"/>
                  </a:cubicBezTo>
                  <a:cubicBezTo>
                    <a:pt x="1" y="48"/>
                    <a:pt x="20" y="29"/>
                    <a:pt x="29" y="19"/>
                  </a:cubicBezTo>
                  <a:cubicBezTo>
                    <a:pt x="39" y="0"/>
                    <a:pt x="48" y="19"/>
                    <a:pt x="58" y="19"/>
                  </a:cubicBezTo>
                  <a:cubicBezTo>
                    <a:pt x="67" y="19"/>
                    <a:pt x="86" y="38"/>
                    <a:pt x="95" y="48"/>
                  </a:cubicBezTo>
                  <a:cubicBezTo>
                    <a:pt x="171" y="142"/>
                    <a:pt x="275" y="199"/>
                    <a:pt x="388" y="218"/>
                  </a:cubicBezTo>
                  <a:cubicBezTo>
                    <a:pt x="558" y="274"/>
                    <a:pt x="738" y="312"/>
                    <a:pt x="927" y="341"/>
                  </a:cubicBezTo>
                  <a:cubicBezTo>
                    <a:pt x="974" y="341"/>
                    <a:pt x="1021" y="359"/>
                    <a:pt x="1069" y="369"/>
                  </a:cubicBezTo>
                  <a:cubicBezTo>
                    <a:pt x="1078" y="378"/>
                    <a:pt x="1088" y="397"/>
                    <a:pt x="1097" y="407"/>
                  </a:cubicBezTo>
                  <a:cubicBezTo>
                    <a:pt x="1097" y="416"/>
                    <a:pt x="1078" y="435"/>
                    <a:pt x="1069" y="444"/>
                  </a:cubicBezTo>
                  <a:cubicBezTo>
                    <a:pt x="1040" y="454"/>
                    <a:pt x="1003" y="454"/>
                    <a:pt x="974"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6217550" y="4601475"/>
              <a:ext cx="28125" cy="4275"/>
            </a:xfrm>
            <a:custGeom>
              <a:avLst/>
              <a:gdLst/>
              <a:ahLst/>
              <a:cxnLst/>
              <a:rect l="l" t="t" r="r" b="b"/>
              <a:pathLst>
                <a:path w="1125" h="171" extrusionOk="0">
                  <a:moveTo>
                    <a:pt x="0" y="19"/>
                  </a:moveTo>
                  <a:cubicBezTo>
                    <a:pt x="218" y="0"/>
                    <a:pt x="388" y="66"/>
                    <a:pt x="577" y="66"/>
                  </a:cubicBezTo>
                  <a:cubicBezTo>
                    <a:pt x="756" y="66"/>
                    <a:pt x="936" y="66"/>
                    <a:pt x="1125" y="66"/>
                  </a:cubicBezTo>
                  <a:cubicBezTo>
                    <a:pt x="1115" y="95"/>
                    <a:pt x="1115" y="114"/>
                    <a:pt x="1106" y="123"/>
                  </a:cubicBezTo>
                  <a:cubicBezTo>
                    <a:pt x="1087" y="142"/>
                    <a:pt x="1059" y="151"/>
                    <a:pt x="1030" y="161"/>
                  </a:cubicBezTo>
                  <a:cubicBezTo>
                    <a:pt x="860" y="161"/>
                    <a:pt x="681" y="170"/>
                    <a:pt x="511" y="161"/>
                  </a:cubicBezTo>
                  <a:cubicBezTo>
                    <a:pt x="378" y="142"/>
                    <a:pt x="246" y="123"/>
                    <a:pt x="114" y="95"/>
                  </a:cubicBezTo>
                  <a:cubicBezTo>
                    <a:pt x="85" y="85"/>
                    <a:pt x="57" y="57"/>
                    <a:pt x="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a:off x="6224150" y="3747850"/>
              <a:ext cx="3575" cy="37350"/>
            </a:xfrm>
            <a:custGeom>
              <a:avLst/>
              <a:gdLst/>
              <a:ahLst/>
              <a:cxnLst/>
              <a:rect l="l" t="t" r="r" b="b"/>
              <a:pathLst>
                <a:path w="143" h="1494" extrusionOk="0">
                  <a:moveTo>
                    <a:pt x="39" y="0"/>
                  </a:moveTo>
                  <a:cubicBezTo>
                    <a:pt x="58" y="255"/>
                    <a:pt x="143" y="501"/>
                    <a:pt x="133" y="756"/>
                  </a:cubicBezTo>
                  <a:cubicBezTo>
                    <a:pt x="124" y="992"/>
                    <a:pt x="124" y="1229"/>
                    <a:pt x="114" y="1465"/>
                  </a:cubicBezTo>
                  <a:cubicBezTo>
                    <a:pt x="114" y="1474"/>
                    <a:pt x="105" y="1484"/>
                    <a:pt x="95" y="1493"/>
                  </a:cubicBezTo>
                  <a:cubicBezTo>
                    <a:pt x="58" y="1465"/>
                    <a:pt x="58" y="1427"/>
                    <a:pt x="58" y="1399"/>
                  </a:cubicBezTo>
                  <a:lnTo>
                    <a:pt x="58" y="879"/>
                  </a:lnTo>
                  <a:cubicBezTo>
                    <a:pt x="67" y="700"/>
                    <a:pt x="48" y="529"/>
                    <a:pt x="29" y="359"/>
                  </a:cubicBezTo>
                  <a:cubicBezTo>
                    <a:pt x="1" y="236"/>
                    <a:pt x="10" y="123"/>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a:off x="6148075" y="4514050"/>
              <a:ext cx="24600" cy="13725"/>
            </a:xfrm>
            <a:custGeom>
              <a:avLst/>
              <a:gdLst/>
              <a:ahLst/>
              <a:cxnLst/>
              <a:rect l="l" t="t" r="r" b="b"/>
              <a:pathLst>
                <a:path w="984" h="549" extrusionOk="0">
                  <a:moveTo>
                    <a:pt x="1" y="1"/>
                  </a:moveTo>
                  <a:lnTo>
                    <a:pt x="984" y="530"/>
                  </a:lnTo>
                  <a:cubicBezTo>
                    <a:pt x="965" y="530"/>
                    <a:pt x="936" y="549"/>
                    <a:pt x="927" y="539"/>
                  </a:cubicBezTo>
                  <a:cubicBezTo>
                    <a:pt x="634" y="435"/>
                    <a:pt x="360" y="303"/>
                    <a:pt x="95" y="142"/>
                  </a:cubicBezTo>
                  <a:cubicBezTo>
                    <a:pt x="57" y="114"/>
                    <a:pt x="29" y="86"/>
                    <a:pt x="1" y="48"/>
                  </a:cubicBezTo>
                  <a:cubicBezTo>
                    <a:pt x="1" y="48"/>
                    <a:pt x="1" y="3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a:off x="6208575" y="3601825"/>
              <a:ext cx="1200" cy="34300"/>
            </a:xfrm>
            <a:custGeom>
              <a:avLst/>
              <a:gdLst/>
              <a:ahLst/>
              <a:cxnLst/>
              <a:rect l="l" t="t" r="r" b="b"/>
              <a:pathLst>
                <a:path w="48" h="1372" extrusionOk="0">
                  <a:moveTo>
                    <a:pt x="38" y="1371"/>
                  </a:moveTo>
                  <a:cubicBezTo>
                    <a:pt x="0" y="917"/>
                    <a:pt x="0" y="454"/>
                    <a:pt x="28" y="1"/>
                  </a:cubicBezTo>
                  <a:cubicBezTo>
                    <a:pt x="38" y="38"/>
                    <a:pt x="38" y="67"/>
                    <a:pt x="47" y="105"/>
                  </a:cubicBezTo>
                  <a:cubicBezTo>
                    <a:pt x="47" y="511"/>
                    <a:pt x="38" y="908"/>
                    <a:pt x="38" y="13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a:off x="6139350" y="4538375"/>
              <a:ext cx="15375" cy="12075"/>
            </a:xfrm>
            <a:custGeom>
              <a:avLst/>
              <a:gdLst/>
              <a:ahLst/>
              <a:cxnLst/>
              <a:rect l="l" t="t" r="r" b="b"/>
              <a:pathLst>
                <a:path w="615" h="483" extrusionOk="0">
                  <a:moveTo>
                    <a:pt x="614" y="436"/>
                  </a:moveTo>
                  <a:cubicBezTo>
                    <a:pt x="595" y="473"/>
                    <a:pt x="558" y="483"/>
                    <a:pt x="520" y="473"/>
                  </a:cubicBezTo>
                  <a:cubicBezTo>
                    <a:pt x="312" y="407"/>
                    <a:pt x="132" y="275"/>
                    <a:pt x="9" y="95"/>
                  </a:cubicBezTo>
                  <a:cubicBezTo>
                    <a:pt x="0" y="67"/>
                    <a:pt x="0" y="48"/>
                    <a:pt x="9" y="20"/>
                  </a:cubicBezTo>
                  <a:cubicBezTo>
                    <a:pt x="9" y="10"/>
                    <a:pt x="38" y="1"/>
                    <a:pt x="57" y="1"/>
                  </a:cubicBezTo>
                  <a:cubicBezTo>
                    <a:pt x="66" y="1"/>
                    <a:pt x="76" y="1"/>
                    <a:pt x="76" y="10"/>
                  </a:cubicBezTo>
                  <a:cubicBezTo>
                    <a:pt x="198" y="171"/>
                    <a:pt x="369" y="303"/>
                    <a:pt x="558" y="388"/>
                  </a:cubicBezTo>
                  <a:cubicBezTo>
                    <a:pt x="577" y="398"/>
                    <a:pt x="595" y="417"/>
                    <a:pt x="614" y="4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a:off x="6234075" y="3636100"/>
              <a:ext cx="12550" cy="12300"/>
            </a:xfrm>
            <a:custGeom>
              <a:avLst/>
              <a:gdLst/>
              <a:ahLst/>
              <a:cxnLst/>
              <a:rect l="l" t="t" r="r" b="b"/>
              <a:pathLst>
                <a:path w="502" h="492" extrusionOk="0">
                  <a:moveTo>
                    <a:pt x="502" y="28"/>
                  </a:moveTo>
                  <a:cubicBezTo>
                    <a:pt x="492" y="85"/>
                    <a:pt x="464" y="132"/>
                    <a:pt x="407" y="161"/>
                  </a:cubicBezTo>
                  <a:cubicBezTo>
                    <a:pt x="303" y="284"/>
                    <a:pt x="180" y="387"/>
                    <a:pt x="57" y="482"/>
                  </a:cubicBezTo>
                  <a:cubicBezTo>
                    <a:pt x="39" y="491"/>
                    <a:pt x="10" y="482"/>
                    <a:pt x="10" y="463"/>
                  </a:cubicBezTo>
                  <a:cubicBezTo>
                    <a:pt x="1" y="454"/>
                    <a:pt x="1" y="444"/>
                    <a:pt x="10" y="435"/>
                  </a:cubicBezTo>
                  <a:cubicBezTo>
                    <a:pt x="114" y="255"/>
                    <a:pt x="265" y="113"/>
                    <a:pt x="435" y="0"/>
                  </a:cubicBezTo>
                  <a:cubicBezTo>
                    <a:pt x="445" y="0"/>
                    <a:pt x="454" y="0"/>
                    <a:pt x="464" y="0"/>
                  </a:cubicBezTo>
                  <a:cubicBezTo>
                    <a:pt x="483" y="9"/>
                    <a:pt x="492" y="19"/>
                    <a:pt x="502"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6"/>
            <p:cNvSpPr/>
            <p:nvPr/>
          </p:nvSpPr>
          <p:spPr>
            <a:xfrm>
              <a:off x="6181150" y="4423550"/>
              <a:ext cx="4525" cy="26250"/>
            </a:xfrm>
            <a:custGeom>
              <a:avLst/>
              <a:gdLst/>
              <a:ahLst/>
              <a:cxnLst/>
              <a:rect l="l" t="t" r="r" b="b"/>
              <a:pathLst>
                <a:path w="181" h="1050" extrusionOk="0">
                  <a:moveTo>
                    <a:pt x="161" y="1"/>
                  </a:moveTo>
                  <a:cubicBezTo>
                    <a:pt x="180" y="133"/>
                    <a:pt x="180" y="256"/>
                    <a:pt x="161" y="388"/>
                  </a:cubicBezTo>
                  <a:cubicBezTo>
                    <a:pt x="105" y="596"/>
                    <a:pt x="67" y="814"/>
                    <a:pt x="57" y="1041"/>
                  </a:cubicBezTo>
                  <a:cubicBezTo>
                    <a:pt x="1" y="1050"/>
                    <a:pt x="10" y="1012"/>
                    <a:pt x="10" y="993"/>
                  </a:cubicBezTo>
                  <a:cubicBezTo>
                    <a:pt x="1" y="870"/>
                    <a:pt x="10" y="738"/>
                    <a:pt x="48" y="615"/>
                  </a:cubicBezTo>
                  <a:cubicBezTo>
                    <a:pt x="86" y="436"/>
                    <a:pt x="114" y="256"/>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6"/>
            <p:cNvSpPr/>
            <p:nvPr/>
          </p:nvSpPr>
          <p:spPr>
            <a:xfrm>
              <a:off x="6177850" y="4232900"/>
              <a:ext cx="14200" cy="13025"/>
            </a:xfrm>
            <a:custGeom>
              <a:avLst/>
              <a:gdLst/>
              <a:ahLst/>
              <a:cxnLst/>
              <a:rect l="l" t="t" r="r" b="b"/>
              <a:pathLst>
                <a:path w="568" h="521" extrusionOk="0">
                  <a:moveTo>
                    <a:pt x="558" y="0"/>
                  </a:moveTo>
                  <a:cubicBezTo>
                    <a:pt x="558" y="161"/>
                    <a:pt x="558" y="322"/>
                    <a:pt x="568" y="492"/>
                  </a:cubicBezTo>
                  <a:cubicBezTo>
                    <a:pt x="568" y="492"/>
                    <a:pt x="558" y="501"/>
                    <a:pt x="539" y="520"/>
                  </a:cubicBezTo>
                  <a:cubicBezTo>
                    <a:pt x="350" y="511"/>
                    <a:pt x="171" y="463"/>
                    <a:pt x="0" y="378"/>
                  </a:cubicBezTo>
                  <a:cubicBezTo>
                    <a:pt x="29" y="350"/>
                    <a:pt x="76" y="341"/>
                    <a:pt x="114" y="359"/>
                  </a:cubicBezTo>
                  <a:cubicBezTo>
                    <a:pt x="218" y="407"/>
                    <a:pt x="331" y="435"/>
                    <a:pt x="454" y="426"/>
                  </a:cubicBezTo>
                  <a:cubicBezTo>
                    <a:pt x="473" y="426"/>
                    <a:pt x="501" y="407"/>
                    <a:pt x="511" y="378"/>
                  </a:cubicBezTo>
                  <a:cubicBezTo>
                    <a:pt x="520" y="350"/>
                    <a:pt x="530" y="312"/>
                    <a:pt x="530" y="274"/>
                  </a:cubicBezTo>
                  <a:lnTo>
                    <a:pt x="5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6"/>
            <p:cNvSpPr/>
            <p:nvPr/>
          </p:nvSpPr>
          <p:spPr>
            <a:xfrm>
              <a:off x="6138150" y="4548550"/>
              <a:ext cx="17975" cy="13950"/>
            </a:xfrm>
            <a:custGeom>
              <a:avLst/>
              <a:gdLst/>
              <a:ahLst/>
              <a:cxnLst/>
              <a:rect l="l" t="t" r="r" b="b"/>
              <a:pathLst>
                <a:path w="719" h="558" extrusionOk="0">
                  <a:moveTo>
                    <a:pt x="719" y="558"/>
                  </a:moveTo>
                  <a:cubicBezTo>
                    <a:pt x="596" y="558"/>
                    <a:pt x="473" y="520"/>
                    <a:pt x="379" y="426"/>
                  </a:cubicBezTo>
                  <a:cubicBezTo>
                    <a:pt x="256" y="322"/>
                    <a:pt x="143" y="208"/>
                    <a:pt x="29" y="95"/>
                  </a:cubicBezTo>
                  <a:cubicBezTo>
                    <a:pt x="1" y="66"/>
                    <a:pt x="10" y="10"/>
                    <a:pt x="48" y="0"/>
                  </a:cubicBezTo>
                  <a:cubicBezTo>
                    <a:pt x="105" y="66"/>
                    <a:pt x="171" y="123"/>
                    <a:pt x="228" y="189"/>
                  </a:cubicBezTo>
                  <a:cubicBezTo>
                    <a:pt x="350" y="322"/>
                    <a:pt x="511" y="435"/>
                    <a:pt x="681" y="520"/>
                  </a:cubicBezTo>
                  <a:cubicBezTo>
                    <a:pt x="691" y="520"/>
                    <a:pt x="700" y="548"/>
                    <a:pt x="710" y="5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6"/>
            <p:cNvSpPr/>
            <p:nvPr/>
          </p:nvSpPr>
          <p:spPr>
            <a:xfrm>
              <a:off x="6134150" y="3718550"/>
              <a:ext cx="12775" cy="12075"/>
            </a:xfrm>
            <a:custGeom>
              <a:avLst/>
              <a:gdLst/>
              <a:ahLst/>
              <a:cxnLst/>
              <a:rect l="l" t="t" r="r" b="b"/>
              <a:pathLst>
                <a:path w="511" h="483" extrusionOk="0">
                  <a:moveTo>
                    <a:pt x="10" y="0"/>
                  </a:moveTo>
                  <a:cubicBezTo>
                    <a:pt x="38" y="29"/>
                    <a:pt x="57" y="48"/>
                    <a:pt x="76" y="66"/>
                  </a:cubicBezTo>
                  <a:cubicBezTo>
                    <a:pt x="151" y="151"/>
                    <a:pt x="255" y="218"/>
                    <a:pt x="369" y="237"/>
                  </a:cubicBezTo>
                  <a:cubicBezTo>
                    <a:pt x="416" y="237"/>
                    <a:pt x="463" y="284"/>
                    <a:pt x="510" y="322"/>
                  </a:cubicBezTo>
                  <a:cubicBezTo>
                    <a:pt x="482" y="378"/>
                    <a:pt x="463" y="426"/>
                    <a:pt x="435" y="482"/>
                  </a:cubicBezTo>
                  <a:cubicBezTo>
                    <a:pt x="425" y="473"/>
                    <a:pt x="416" y="463"/>
                    <a:pt x="416" y="444"/>
                  </a:cubicBezTo>
                  <a:cubicBezTo>
                    <a:pt x="416" y="388"/>
                    <a:pt x="378" y="341"/>
                    <a:pt x="321" y="322"/>
                  </a:cubicBezTo>
                  <a:cubicBezTo>
                    <a:pt x="265" y="293"/>
                    <a:pt x="208" y="265"/>
                    <a:pt x="142" y="237"/>
                  </a:cubicBezTo>
                  <a:cubicBezTo>
                    <a:pt x="85" y="208"/>
                    <a:pt x="38" y="151"/>
                    <a:pt x="10" y="95"/>
                  </a:cubicBezTo>
                  <a:cubicBezTo>
                    <a:pt x="0" y="66"/>
                    <a:pt x="10" y="2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6"/>
            <p:cNvSpPr/>
            <p:nvPr/>
          </p:nvSpPr>
          <p:spPr>
            <a:xfrm>
              <a:off x="6150675" y="3869750"/>
              <a:ext cx="15375" cy="8525"/>
            </a:xfrm>
            <a:custGeom>
              <a:avLst/>
              <a:gdLst/>
              <a:ahLst/>
              <a:cxnLst/>
              <a:rect l="l" t="t" r="r" b="b"/>
              <a:pathLst>
                <a:path w="615" h="341" extrusionOk="0">
                  <a:moveTo>
                    <a:pt x="20" y="1"/>
                  </a:moveTo>
                  <a:cubicBezTo>
                    <a:pt x="38" y="1"/>
                    <a:pt x="57" y="10"/>
                    <a:pt x="76" y="20"/>
                  </a:cubicBezTo>
                  <a:cubicBezTo>
                    <a:pt x="227" y="124"/>
                    <a:pt x="398" y="209"/>
                    <a:pt x="587" y="275"/>
                  </a:cubicBezTo>
                  <a:cubicBezTo>
                    <a:pt x="596" y="275"/>
                    <a:pt x="605" y="303"/>
                    <a:pt x="615" y="313"/>
                  </a:cubicBezTo>
                  <a:cubicBezTo>
                    <a:pt x="596" y="322"/>
                    <a:pt x="587" y="331"/>
                    <a:pt x="568" y="341"/>
                  </a:cubicBezTo>
                  <a:cubicBezTo>
                    <a:pt x="549" y="341"/>
                    <a:pt x="530" y="341"/>
                    <a:pt x="511" y="341"/>
                  </a:cubicBezTo>
                  <a:cubicBezTo>
                    <a:pt x="407" y="303"/>
                    <a:pt x="313" y="275"/>
                    <a:pt x="209" y="237"/>
                  </a:cubicBezTo>
                  <a:cubicBezTo>
                    <a:pt x="180" y="218"/>
                    <a:pt x="152" y="190"/>
                    <a:pt x="124" y="161"/>
                  </a:cubicBezTo>
                  <a:cubicBezTo>
                    <a:pt x="86" y="114"/>
                    <a:pt x="48" y="67"/>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6"/>
            <p:cNvSpPr/>
            <p:nvPr/>
          </p:nvSpPr>
          <p:spPr>
            <a:xfrm>
              <a:off x="6216600" y="4582325"/>
              <a:ext cx="21525" cy="6175"/>
            </a:xfrm>
            <a:custGeom>
              <a:avLst/>
              <a:gdLst/>
              <a:ahLst/>
              <a:cxnLst/>
              <a:rect l="l" t="t" r="r" b="b"/>
              <a:pathLst>
                <a:path w="861" h="247" extrusionOk="0">
                  <a:moveTo>
                    <a:pt x="860" y="180"/>
                  </a:moveTo>
                  <a:cubicBezTo>
                    <a:pt x="860" y="190"/>
                    <a:pt x="851" y="199"/>
                    <a:pt x="841" y="199"/>
                  </a:cubicBezTo>
                  <a:cubicBezTo>
                    <a:pt x="671" y="246"/>
                    <a:pt x="492" y="228"/>
                    <a:pt x="331" y="161"/>
                  </a:cubicBezTo>
                  <a:cubicBezTo>
                    <a:pt x="227" y="114"/>
                    <a:pt x="123" y="67"/>
                    <a:pt x="0" y="10"/>
                  </a:cubicBezTo>
                  <a:cubicBezTo>
                    <a:pt x="38" y="1"/>
                    <a:pt x="76" y="1"/>
                    <a:pt x="114" y="1"/>
                  </a:cubicBezTo>
                  <a:cubicBezTo>
                    <a:pt x="161" y="10"/>
                    <a:pt x="208" y="29"/>
                    <a:pt x="256" y="48"/>
                  </a:cubicBezTo>
                  <a:cubicBezTo>
                    <a:pt x="426" y="143"/>
                    <a:pt x="615" y="180"/>
                    <a:pt x="813" y="171"/>
                  </a:cubicBezTo>
                  <a:cubicBezTo>
                    <a:pt x="823" y="161"/>
                    <a:pt x="841" y="171"/>
                    <a:pt x="860"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6"/>
            <p:cNvSpPr/>
            <p:nvPr/>
          </p:nvSpPr>
          <p:spPr>
            <a:xfrm>
              <a:off x="6171000" y="4116650"/>
              <a:ext cx="14675" cy="7825"/>
            </a:xfrm>
            <a:custGeom>
              <a:avLst/>
              <a:gdLst/>
              <a:ahLst/>
              <a:cxnLst/>
              <a:rect l="l" t="t" r="r" b="b"/>
              <a:pathLst>
                <a:path w="587" h="313" extrusionOk="0">
                  <a:moveTo>
                    <a:pt x="586" y="294"/>
                  </a:moveTo>
                  <a:cubicBezTo>
                    <a:pt x="577" y="303"/>
                    <a:pt x="567" y="312"/>
                    <a:pt x="567" y="312"/>
                  </a:cubicBezTo>
                  <a:cubicBezTo>
                    <a:pt x="482" y="284"/>
                    <a:pt x="397" y="265"/>
                    <a:pt x="322" y="227"/>
                  </a:cubicBezTo>
                  <a:cubicBezTo>
                    <a:pt x="208" y="199"/>
                    <a:pt x="114" y="142"/>
                    <a:pt x="29" y="67"/>
                  </a:cubicBezTo>
                  <a:cubicBezTo>
                    <a:pt x="10" y="57"/>
                    <a:pt x="10" y="29"/>
                    <a:pt x="0" y="19"/>
                  </a:cubicBezTo>
                  <a:cubicBezTo>
                    <a:pt x="19" y="19"/>
                    <a:pt x="38" y="1"/>
                    <a:pt x="48" y="1"/>
                  </a:cubicBezTo>
                  <a:cubicBezTo>
                    <a:pt x="227" y="86"/>
                    <a:pt x="397" y="161"/>
                    <a:pt x="567" y="246"/>
                  </a:cubicBezTo>
                  <a:cubicBezTo>
                    <a:pt x="577" y="256"/>
                    <a:pt x="577" y="284"/>
                    <a:pt x="586"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a:off x="6141000" y="4503175"/>
              <a:ext cx="12300" cy="9725"/>
            </a:xfrm>
            <a:custGeom>
              <a:avLst/>
              <a:gdLst/>
              <a:ahLst/>
              <a:cxnLst/>
              <a:rect l="l" t="t" r="r" b="b"/>
              <a:pathLst>
                <a:path w="492" h="389" extrusionOk="0">
                  <a:moveTo>
                    <a:pt x="492" y="379"/>
                  </a:moveTo>
                  <a:cubicBezTo>
                    <a:pt x="425" y="388"/>
                    <a:pt x="359" y="369"/>
                    <a:pt x="303" y="322"/>
                  </a:cubicBezTo>
                  <a:cubicBezTo>
                    <a:pt x="255" y="294"/>
                    <a:pt x="218" y="303"/>
                    <a:pt x="189" y="350"/>
                  </a:cubicBezTo>
                  <a:cubicBezTo>
                    <a:pt x="180" y="360"/>
                    <a:pt x="170" y="360"/>
                    <a:pt x="161" y="350"/>
                  </a:cubicBezTo>
                  <a:cubicBezTo>
                    <a:pt x="142" y="341"/>
                    <a:pt x="132" y="332"/>
                    <a:pt x="123" y="313"/>
                  </a:cubicBezTo>
                  <a:cubicBezTo>
                    <a:pt x="66" y="218"/>
                    <a:pt x="76" y="105"/>
                    <a:pt x="0" y="1"/>
                  </a:cubicBezTo>
                  <a:lnTo>
                    <a:pt x="66" y="1"/>
                  </a:lnTo>
                  <a:cubicBezTo>
                    <a:pt x="199" y="114"/>
                    <a:pt x="331" y="218"/>
                    <a:pt x="463" y="322"/>
                  </a:cubicBezTo>
                  <a:cubicBezTo>
                    <a:pt x="473" y="332"/>
                    <a:pt x="482" y="360"/>
                    <a:pt x="482"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6"/>
            <p:cNvSpPr/>
            <p:nvPr/>
          </p:nvSpPr>
          <p:spPr>
            <a:xfrm>
              <a:off x="6124225" y="3599475"/>
              <a:ext cx="13000" cy="7350"/>
            </a:xfrm>
            <a:custGeom>
              <a:avLst/>
              <a:gdLst/>
              <a:ahLst/>
              <a:cxnLst/>
              <a:rect l="l" t="t" r="r" b="b"/>
              <a:pathLst>
                <a:path w="520" h="294" extrusionOk="0">
                  <a:moveTo>
                    <a:pt x="170" y="10"/>
                  </a:moveTo>
                  <a:cubicBezTo>
                    <a:pt x="189" y="47"/>
                    <a:pt x="208" y="57"/>
                    <a:pt x="246" y="38"/>
                  </a:cubicBezTo>
                  <a:cubicBezTo>
                    <a:pt x="255" y="29"/>
                    <a:pt x="274" y="19"/>
                    <a:pt x="284" y="10"/>
                  </a:cubicBezTo>
                  <a:cubicBezTo>
                    <a:pt x="303" y="0"/>
                    <a:pt x="312" y="10"/>
                    <a:pt x="312" y="19"/>
                  </a:cubicBezTo>
                  <a:cubicBezTo>
                    <a:pt x="378" y="114"/>
                    <a:pt x="444" y="199"/>
                    <a:pt x="520" y="293"/>
                  </a:cubicBezTo>
                  <a:lnTo>
                    <a:pt x="520" y="293"/>
                  </a:lnTo>
                  <a:lnTo>
                    <a:pt x="123" y="218"/>
                  </a:lnTo>
                  <a:cubicBezTo>
                    <a:pt x="142" y="170"/>
                    <a:pt x="180" y="142"/>
                    <a:pt x="132" y="114"/>
                  </a:cubicBezTo>
                  <a:lnTo>
                    <a:pt x="0" y="10"/>
                  </a:lnTo>
                  <a:lnTo>
                    <a:pt x="0"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6"/>
            <p:cNvSpPr/>
            <p:nvPr/>
          </p:nvSpPr>
          <p:spPr>
            <a:xfrm>
              <a:off x="6172175" y="4094450"/>
              <a:ext cx="22250" cy="5700"/>
            </a:xfrm>
            <a:custGeom>
              <a:avLst/>
              <a:gdLst/>
              <a:ahLst/>
              <a:cxnLst/>
              <a:rect l="l" t="t" r="r" b="b"/>
              <a:pathLst>
                <a:path w="890" h="228" extrusionOk="0">
                  <a:moveTo>
                    <a:pt x="1" y="0"/>
                  </a:moveTo>
                  <a:cubicBezTo>
                    <a:pt x="48" y="0"/>
                    <a:pt x="95" y="0"/>
                    <a:pt x="142" y="19"/>
                  </a:cubicBezTo>
                  <a:cubicBezTo>
                    <a:pt x="341" y="104"/>
                    <a:pt x="558" y="151"/>
                    <a:pt x="776" y="161"/>
                  </a:cubicBezTo>
                  <a:cubicBezTo>
                    <a:pt x="813" y="161"/>
                    <a:pt x="851" y="180"/>
                    <a:pt x="889" y="199"/>
                  </a:cubicBezTo>
                  <a:cubicBezTo>
                    <a:pt x="738" y="227"/>
                    <a:pt x="577" y="227"/>
                    <a:pt x="435" y="189"/>
                  </a:cubicBezTo>
                  <a:cubicBezTo>
                    <a:pt x="294" y="151"/>
                    <a:pt x="161" y="95"/>
                    <a:pt x="29" y="38"/>
                  </a:cubicBezTo>
                  <a:cubicBezTo>
                    <a:pt x="20" y="38"/>
                    <a:pt x="10" y="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a:off x="6292200" y="4571925"/>
              <a:ext cx="3575" cy="22950"/>
            </a:xfrm>
            <a:custGeom>
              <a:avLst/>
              <a:gdLst/>
              <a:ahLst/>
              <a:cxnLst/>
              <a:rect l="l" t="t" r="r" b="b"/>
              <a:pathLst>
                <a:path w="143" h="918" extrusionOk="0">
                  <a:moveTo>
                    <a:pt x="105" y="918"/>
                  </a:moveTo>
                  <a:cubicBezTo>
                    <a:pt x="86" y="889"/>
                    <a:pt x="67" y="870"/>
                    <a:pt x="67" y="851"/>
                  </a:cubicBezTo>
                  <a:cubicBezTo>
                    <a:pt x="38" y="615"/>
                    <a:pt x="19" y="379"/>
                    <a:pt x="1" y="143"/>
                  </a:cubicBezTo>
                  <a:cubicBezTo>
                    <a:pt x="1" y="86"/>
                    <a:pt x="10" y="48"/>
                    <a:pt x="19" y="1"/>
                  </a:cubicBezTo>
                  <a:cubicBezTo>
                    <a:pt x="57" y="351"/>
                    <a:pt x="142" y="625"/>
                    <a:pt x="95" y="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a:off x="6177150" y="4105075"/>
              <a:ext cx="13725" cy="5450"/>
            </a:xfrm>
            <a:custGeom>
              <a:avLst/>
              <a:gdLst/>
              <a:ahLst/>
              <a:cxnLst/>
              <a:rect l="l" t="t" r="r" b="b"/>
              <a:pathLst>
                <a:path w="549" h="218" extrusionOk="0">
                  <a:moveTo>
                    <a:pt x="435" y="218"/>
                  </a:moveTo>
                  <a:cubicBezTo>
                    <a:pt x="284" y="199"/>
                    <a:pt x="132" y="142"/>
                    <a:pt x="10" y="57"/>
                  </a:cubicBezTo>
                  <a:cubicBezTo>
                    <a:pt x="0" y="48"/>
                    <a:pt x="10" y="19"/>
                    <a:pt x="10" y="10"/>
                  </a:cubicBezTo>
                  <a:cubicBezTo>
                    <a:pt x="19" y="1"/>
                    <a:pt x="19" y="1"/>
                    <a:pt x="28" y="1"/>
                  </a:cubicBezTo>
                  <a:cubicBezTo>
                    <a:pt x="189" y="67"/>
                    <a:pt x="359" y="123"/>
                    <a:pt x="529" y="161"/>
                  </a:cubicBezTo>
                  <a:cubicBezTo>
                    <a:pt x="539" y="161"/>
                    <a:pt x="539" y="190"/>
                    <a:pt x="548" y="199"/>
                  </a:cubicBezTo>
                  <a:cubicBezTo>
                    <a:pt x="548" y="218"/>
                    <a:pt x="529" y="218"/>
                    <a:pt x="529" y="218"/>
                  </a:cubicBezTo>
                  <a:cubicBezTo>
                    <a:pt x="510" y="218"/>
                    <a:pt x="501" y="218"/>
                    <a:pt x="492"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a:off x="6169825" y="4293150"/>
              <a:ext cx="7575" cy="14675"/>
            </a:xfrm>
            <a:custGeom>
              <a:avLst/>
              <a:gdLst/>
              <a:ahLst/>
              <a:cxnLst/>
              <a:rect l="l" t="t" r="r" b="b"/>
              <a:pathLst>
                <a:path w="303" h="587" extrusionOk="0">
                  <a:moveTo>
                    <a:pt x="303" y="199"/>
                  </a:moveTo>
                  <a:cubicBezTo>
                    <a:pt x="284" y="199"/>
                    <a:pt x="265" y="208"/>
                    <a:pt x="255" y="208"/>
                  </a:cubicBezTo>
                  <a:cubicBezTo>
                    <a:pt x="208" y="208"/>
                    <a:pt x="180" y="236"/>
                    <a:pt x="180" y="274"/>
                  </a:cubicBezTo>
                  <a:cubicBezTo>
                    <a:pt x="180" y="350"/>
                    <a:pt x="180" y="416"/>
                    <a:pt x="161" y="492"/>
                  </a:cubicBezTo>
                  <a:cubicBezTo>
                    <a:pt x="151" y="520"/>
                    <a:pt x="142" y="558"/>
                    <a:pt x="123" y="586"/>
                  </a:cubicBezTo>
                  <a:cubicBezTo>
                    <a:pt x="132" y="492"/>
                    <a:pt x="132" y="388"/>
                    <a:pt x="142" y="293"/>
                  </a:cubicBezTo>
                  <a:cubicBezTo>
                    <a:pt x="151" y="208"/>
                    <a:pt x="114" y="123"/>
                    <a:pt x="47" y="76"/>
                  </a:cubicBezTo>
                  <a:cubicBezTo>
                    <a:pt x="29" y="66"/>
                    <a:pt x="19" y="38"/>
                    <a:pt x="0" y="0"/>
                  </a:cubicBezTo>
                  <a:cubicBezTo>
                    <a:pt x="123" y="29"/>
                    <a:pt x="236" y="95"/>
                    <a:pt x="303"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6"/>
            <p:cNvSpPr/>
            <p:nvPr/>
          </p:nvSpPr>
          <p:spPr>
            <a:xfrm>
              <a:off x="6249450" y="4424275"/>
              <a:ext cx="1900" cy="23650"/>
            </a:xfrm>
            <a:custGeom>
              <a:avLst/>
              <a:gdLst/>
              <a:ahLst/>
              <a:cxnLst/>
              <a:rect l="l" t="t" r="r" b="b"/>
              <a:pathLst>
                <a:path w="76" h="946" extrusionOk="0">
                  <a:moveTo>
                    <a:pt x="19" y="10"/>
                  </a:moveTo>
                  <a:cubicBezTo>
                    <a:pt x="38" y="48"/>
                    <a:pt x="57" y="85"/>
                    <a:pt x="66" y="133"/>
                  </a:cubicBezTo>
                  <a:cubicBezTo>
                    <a:pt x="76" y="378"/>
                    <a:pt x="76" y="624"/>
                    <a:pt x="76" y="870"/>
                  </a:cubicBezTo>
                  <a:cubicBezTo>
                    <a:pt x="66" y="889"/>
                    <a:pt x="57" y="917"/>
                    <a:pt x="47" y="945"/>
                  </a:cubicBezTo>
                  <a:cubicBezTo>
                    <a:pt x="0" y="615"/>
                    <a:pt x="47" y="312"/>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6"/>
            <p:cNvSpPr/>
            <p:nvPr/>
          </p:nvSpPr>
          <p:spPr>
            <a:xfrm>
              <a:off x="6120675" y="3645300"/>
              <a:ext cx="10900" cy="9250"/>
            </a:xfrm>
            <a:custGeom>
              <a:avLst/>
              <a:gdLst/>
              <a:ahLst/>
              <a:cxnLst/>
              <a:rect l="l" t="t" r="r" b="b"/>
              <a:pathLst>
                <a:path w="436" h="370" extrusionOk="0">
                  <a:moveTo>
                    <a:pt x="19" y="1"/>
                  </a:moveTo>
                  <a:cubicBezTo>
                    <a:pt x="161" y="95"/>
                    <a:pt x="303" y="209"/>
                    <a:pt x="435" y="331"/>
                  </a:cubicBezTo>
                  <a:lnTo>
                    <a:pt x="435" y="350"/>
                  </a:lnTo>
                  <a:cubicBezTo>
                    <a:pt x="426" y="360"/>
                    <a:pt x="416" y="369"/>
                    <a:pt x="407" y="369"/>
                  </a:cubicBezTo>
                  <a:cubicBezTo>
                    <a:pt x="341" y="369"/>
                    <a:pt x="274" y="341"/>
                    <a:pt x="227" y="294"/>
                  </a:cubicBezTo>
                  <a:cubicBezTo>
                    <a:pt x="133" y="218"/>
                    <a:pt x="57" y="123"/>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a:off x="6239975" y="3800775"/>
              <a:ext cx="3350" cy="19625"/>
            </a:xfrm>
            <a:custGeom>
              <a:avLst/>
              <a:gdLst/>
              <a:ahLst/>
              <a:cxnLst/>
              <a:rect l="l" t="t" r="r" b="b"/>
              <a:pathLst>
                <a:path w="134" h="785" extrusionOk="0">
                  <a:moveTo>
                    <a:pt x="10" y="785"/>
                  </a:moveTo>
                  <a:cubicBezTo>
                    <a:pt x="1" y="614"/>
                    <a:pt x="20" y="454"/>
                    <a:pt x="58" y="293"/>
                  </a:cubicBezTo>
                  <a:cubicBezTo>
                    <a:pt x="77" y="199"/>
                    <a:pt x="95" y="95"/>
                    <a:pt x="95" y="0"/>
                  </a:cubicBezTo>
                  <a:cubicBezTo>
                    <a:pt x="133" y="95"/>
                    <a:pt x="133" y="208"/>
                    <a:pt x="114" y="312"/>
                  </a:cubicBezTo>
                  <a:cubicBezTo>
                    <a:pt x="86" y="435"/>
                    <a:pt x="67" y="558"/>
                    <a:pt x="58" y="681"/>
                  </a:cubicBezTo>
                  <a:cubicBezTo>
                    <a:pt x="58" y="718"/>
                    <a:pt x="20" y="747"/>
                    <a:pt x="1" y="7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a:off x="6201700" y="4493250"/>
              <a:ext cx="18700" cy="4050"/>
            </a:xfrm>
            <a:custGeom>
              <a:avLst/>
              <a:gdLst/>
              <a:ahLst/>
              <a:cxnLst/>
              <a:rect l="l" t="t" r="r" b="b"/>
              <a:pathLst>
                <a:path w="748" h="162" extrusionOk="0">
                  <a:moveTo>
                    <a:pt x="1" y="67"/>
                  </a:moveTo>
                  <a:cubicBezTo>
                    <a:pt x="39" y="58"/>
                    <a:pt x="77" y="58"/>
                    <a:pt x="114" y="48"/>
                  </a:cubicBezTo>
                  <a:cubicBezTo>
                    <a:pt x="218" y="39"/>
                    <a:pt x="322" y="39"/>
                    <a:pt x="426" y="39"/>
                  </a:cubicBezTo>
                  <a:cubicBezTo>
                    <a:pt x="540" y="48"/>
                    <a:pt x="653" y="1"/>
                    <a:pt x="748" y="86"/>
                  </a:cubicBezTo>
                  <a:cubicBezTo>
                    <a:pt x="653" y="162"/>
                    <a:pt x="549" y="114"/>
                    <a:pt x="445" y="124"/>
                  </a:cubicBezTo>
                  <a:cubicBezTo>
                    <a:pt x="294" y="133"/>
                    <a:pt x="143" y="114"/>
                    <a:pt x="1"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a:off x="6172425" y="4165325"/>
              <a:ext cx="13950" cy="8300"/>
            </a:xfrm>
            <a:custGeom>
              <a:avLst/>
              <a:gdLst/>
              <a:ahLst/>
              <a:cxnLst/>
              <a:rect l="l" t="t" r="r" b="b"/>
              <a:pathLst>
                <a:path w="558" h="332" extrusionOk="0">
                  <a:moveTo>
                    <a:pt x="558" y="322"/>
                  </a:moveTo>
                  <a:cubicBezTo>
                    <a:pt x="520" y="331"/>
                    <a:pt x="482" y="322"/>
                    <a:pt x="444" y="312"/>
                  </a:cubicBezTo>
                  <a:cubicBezTo>
                    <a:pt x="369" y="284"/>
                    <a:pt x="284" y="246"/>
                    <a:pt x="217" y="199"/>
                  </a:cubicBezTo>
                  <a:cubicBezTo>
                    <a:pt x="132" y="161"/>
                    <a:pt x="57" y="95"/>
                    <a:pt x="0" y="19"/>
                  </a:cubicBezTo>
                  <a:cubicBezTo>
                    <a:pt x="10" y="19"/>
                    <a:pt x="19" y="10"/>
                    <a:pt x="28" y="0"/>
                  </a:cubicBezTo>
                  <a:cubicBezTo>
                    <a:pt x="38" y="0"/>
                    <a:pt x="47" y="0"/>
                    <a:pt x="57" y="0"/>
                  </a:cubicBezTo>
                  <a:cubicBezTo>
                    <a:pt x="85" y="19"/>
                    <a:pt x="123" y="38"/>
                    <a:pt x="151" y="67"/>
                  </a:cubicBezTo>
                  <a:cubicBezTo>
                    <a:pt x="274" y="171"/>
                    <a:pt x="435" y="218"/>
                    <a:pt x="558"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a:off x="6171000" y="4617775"/>
              <a:ext cx="16800" cy="4975"/>
            </a:xfrm>
            <a:custGeom>
              <a:avLst/>
              <a:gdLst/>
              <a:ahLst/>
              <a:cxnLst/>
              <a:rect l="l" t="t" r="r" b="b"/>
              <a:pathLst>
                <a:path w="672" h="199" extrusionOk="0">
                  <a:moveTo>
                    <a:pt x="671" y="180"/>
                  </a:moveTo>
                  <a:cubicBezTo>
                    <a:pt x="492" y="199"/>
                    <a:pt x="312" y="180"/>
                    <a:pt x="133" y="123"/>
                  </a:cubicBezTo>
                  <a:cubicBezTo>
                    <a:pt x="85" y="104"/>
                    <a:pt x="38" y="67"/>
                    <a:pt x="0" y="29"/>
                  </a:cubicBezTo>
                  <a:cubicBezTo>
                    <a:pt x="29" y="19"/>
                    <a:pt x="48" y="0"/>
                    <a:pt x="57" y="10"/>
                  </a:cubicBezTo>
                  <a:cubicBezTo>
                    <a:pt x="199" y="85"/>
                    <a:pt x="360" y="123"/>
                    <a:pt x="530" y="123"/>
                  </a:cubicBezTo>
                  <a:cubicBezTo>
                    <a:pt x="586" y="123"/>
                    <a:pt x="643" y="123"/>
                    <a:pt x="671"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a:off x="6218475" y="3562125"/>
              <a:ext cx="5950" cy="7350"/>
            </a:xfrm>
            <a:custGeom>
              <a:avLst/>
              <a:gdLst/>
              <a:ahLst/>
              <a:cxnLst/>
              <a:rect l="l" t="t" r="r" b="b"/>
              <a:pathLst>
                <a:path w="238" h="294" extrusionOk="0">
                  <a:moveTo>
                    <a:pt x="237" y="48"/>
                  </a:moveTo>
                  <a:cubicBezTo>
                    <a:pt x="199" y="143"/>
                    <a:pt x="143" y="228"/>
                    <a:pt x="58" y="294"/>
                  </a:cubicBezTo>
                  <a:cubicBezTo>
                    <a:pt x="48" y="294"/>
                    <a:pt x="39" y="294"/>
                    <a:pt x="29" y="294"/>
                  </a:cubicBezTo>
                  <a:cubicBezTo>
                    <a:pt x="20" y="284"/>
                    <a:pt x="1" y="266"/>
                    <a:pt x="1" y="256"/>
                  </a:cubicBezTo>
                  <a:cubicBezTo>
                    <a:pt x="29" y="171"/>
                    <a:pt x="58" y="95"/>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a:off x="6171475" y="4401350"/>
              <a:ext cx="10175" cy="3800"/>
            </a:xfrm>
            <a:custGeom>
              <a:avLst/>
              <a:gdLst/>
              <a:ahLst/>
              <a:cxnLst/>
              <a:rect l="l" t="t" r="r" b="b"/>
              <a:pathLst>
                <a:path w="407" h="152" extrusionOk="0">
                  <a:moveTo>
                    <a:pt x="407" y="19"/>
                  </a:moveTo>
                  <a:cubicBezTo>
                    <a:pt x="303" y="123"/>
                    <a:pt x="142" y="152"/>
                    <a:pt x="10" y="76"/>
                  </a:cubicBezTo>
                  <a:cubicBezTo>
                    <a:pt x="0" y="67"/>
                    <a:pt x="0" y="48"/>
                    <a:pt x="0" y="29"/>
                  </a:cubicBezTo>
                  <a:cubicBezTo>
                    <a:pt x="0" y="19"/>
                    <a:pt x="10" y="19"/>
                    <a:pt x="10" y="10"/>
                  </a:cubicBezTo>
                  <a:cubicBezTo>
                    <a:pt x="19" y="10"/>
                    <a:pt x="29" y="10"/>
                    <a:pt x="38" y="1"/>
                  </a:cubicBezTo>
                  <a:cubicBezTo>
                    <a:pt x="104" y="1"/>
                    <a:pt x="170" y="10"/>
                    <a:pt x="237" y="19"/>
                  </a:cubicBezTo>
                  <a:cubicBezTo>
                    <a:pt x="303" y="19"/>
                    <a:pt x="359" y="19"/>
                    <a:pt x="40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a:off x="6141925" y="4570050"/>
              <a:ext cx="11625" cy="5925"/>
            </a:xfrm>
            <a:custGeom>
              <a:avLst/>
              <a:gdLst/>
              <a:ahLst/>
              <a:cxnLst/>
              <a:rect l="l" t="t" r="r" b="b"/>
              <a:pathLst>
                <a:path w="465" h="237" extrusionOk="0">
                  <a:moveTo>
                    <a:pt x="464" y="170"/>
                  </a:moveTo>
                  <a:cubicBezTo>
                    <a:pt x="436" y="218"/>
                    <a:pt x="379" y="237"/>
                    <a:pt x="322" y="218"/>
                  </a:cubicBezTo>
                  <a:cubicBezTo>
                    <a:pt x="209" y="189"/>
                    <a:pt x="95" y="133"/>
                    <a:pt x="1" y="48"/>
                  </a:cubicBezTo>
                  <a:cubicBezTo>
                    <a:pt x="1" y="38"/>
                    <a:pt x="1" y="29"/>
                    <a:pt x="1" y="19"/>
                  </a:cubicBezTo>
                  <a:cubicBezTo>
                    <a:pt x="20" y="10"/>
                    <a:pt x="39" y="0"/>
                    <a:pt x="48" y="0"/>
                  </a:cubicBezTo>
                  <a:cubicBezTo>
                    <a:pt x="171" y="57"/>
                    <a:pt x="313" y="104"/>
                    <a:pt x="464" y="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a:off x="6160375" y="4580450"/>
              <a:ext cx="10175" cy="7100"/>
            </a:xfrm>
            <a:custGeom>
              <a:avLst/>
              <a:gdLst/>
              <a:ahLst/>
              <a:cxnLst/>
              <a:rect l="l" t="t" r="r" b="b"/>
              <a:pathLst>
                <a:path w="407" h="284" extrusionOk="0">
                  <a:moveTo>
                    <a:pt x="0" y="10"/>
                  </a:moveTo>
                  <a:cubicBezTo>
                    <a:pt x="123" y="0"/>
                    <a:pt x="246" y="38"/>
                    <a:pt x="331" y="123"/>
                  </a:cubicBezTo>
                  <a:cubicBezTo>
                    <a:pt x="378" y="161"/>
                    <a:pt x="407" y="227"/>
                    <a:pt x="407" y="284"/>
                  </a:cubicBezTo>
                  <a:lnTo>
                    <a:pt x="407" y="284"/>
                  </a:lnTo>
                  <a:cubicBezTo>
                    <a:pt x="388" y="284"/>
                    <a:pt x="369" y="284"/>
                    <a:pt x="350" y="274"/>
                  </a:cubicBezTo>
                  <a:cubicBezTo>
                    <a:pt x="246" y="208"/>
                    <a:pt x="142" y="142"/>
                    <a:pt x="47" y="76"/>
                  </a:cubicBezTo>
                  <a:cubicBezTo>
                    <a:pt x="19" y="57"/>
                    <a:pt x="19" y="2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6"/>
            <p:cNvSpPr/>
            <p:nvPr/>
          </p:nvSpPr>
          <p:spPr>
            <a:xfrm>
              <a:off x="6207625" y="3582450"/>
              <a:ext cx="975" cy="12325"/>
            </a:xfrm>
            <a:custGeom>
              <a:avLst/>
              <a:gdLst/>
              <a:ahLst/>
              <a:cxnLst/>
              <a:rect l="l" t="t" r="r" b="b"/>
              <a:pathLst>
                <a:path w="39" h="493" extrusionOk="0">
                  <a:moveTo>
                    <a:pt x="29" y="1"/>
                  </a:moveTo>
                  <a:cubicBezTo>
                    <a:pt x="38" y="161"/>
                    <a:pt x="38" y="332"/>
                    <a:pt x="29" y="492"/>
                  </a:cubicBezTo>
                  <a:cubicBezTo>
                    <a:pt x="0" y="332"/>
                    <a:pt x="0" y="16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6"/>
            <p:cNvSpPr/>
            <p:nvPr/>
          </p:nvSpPr>
          <p:spPr>
            <a:xfrm>
              <a:off x="6158950" y="3915825"/>
              <a:ext cx="6875" cy="7575"/>
            </a:xfrm>
            <a:custGeom>
              <a:avLst/>
              <a:gdLst/>
              <a:ahLst/>
              <a:cxnLst/>
              <a:rect l="l" t="t" r="r" b="b"/>
              <a:pathLst>
                <a:path w="275" h="303" extrusionOk="0">
                  <a:moveTo>
                    <a:pt x="274" y="294"/>
                  </a:moveTo>
                  <a:cubicBezTo>
                    <a:pt x="85" y="303"/>
                    <a:pt x="38" y="265"/>
                    <a:pt x="10" y="142"/>
                  </a:cubicBezTo>
                  <a:cubicBezTo>
                    <a:pt x="0" y="114"/>
                    <a:pt x="0" y="76"/>
                    <a:pt x="0" y="38"/>
                  </a:cubicBezTo>
                  <a:cubicBezTo>
                    <a:pt x="0" y="29"/>
                    <a:pt x="19" y="19"/>
                    <a:pt x="38" y="10"/>
                  </a:cubicBezTo>
                  <a:cubicBezTo>
                    <a:pt x="57" y="1"/>
                    <a:pt x="57" y="10"/>
                    <a:pt x="67" y="19"/>
                  </a:cubicBezTo>
                  <a:cubicBezTo>
                    <a:pt x="76" y="19"/>
                    <a:pt x="76" y="29"/>
                    <a:pt x="85" y="38"/>
                  </a:cubicBezTo>
                  <a:cubicBezTo>
                    <a:pt x="114" y="142"/>
                    <a:pt x="133" y="256"/>
                    <a:pt x="274"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6156125" y="4544300"/>
              <a:ext cx="13250" cy="5925"/>
            </a:xfrm>
            <a:custGeom>
              <a:avLst/>
              <a:gdLst/>
              <a:ahLst/>
              <a:cxnLst/>
              <a:rect l="l" t="t" r="r" b="b"/>
              <a:pathLst>
                <a:path w="530" h="237" extrusionOk="0">
                  <a:moveTo>
                    <a:pt x="529" y="227"/>
                  </a:moveTo>
                  <a:cubicBezTo>
                    <a:pt x="510" y="236"/>
                    <a:pt x="491" y="236"/>
                    <a:pt x="473" y="227"/>
                  </a:cubicBezTo>
                  <a:cubicBezTo>
                    <a:pt x="293" y="208"/>
                    <a:pt x="132" y="133"/>
                    <a:pt x="0" y="10"/>
                  </a:cubicBezTo>
                  <a:lnTo>
                    <a:pt x="9" y="0"/>
                  </a:lnTo>
                  <a:cubicBezTo>
                    <a:pt x="28" y="0"/>
                    <a:pt x="47" y="0"/>
                    <a:pt x="66" y="10"/>
                  </a:cubicBezTo>
                  <a:cubicBezTo>
                    <a:pt x="208" y="66"/>
                    <a:pt x="359" y="123"/>
                    <a:pt x="501" y="189"/>
                  </a:cubicBezTo>
                  <a:cubicBezTo>
                    <a:pt x="510" y="189"/>
                    <a:pt x="520" y="218"/>
                    <a:pt x="529"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6196975" y="4598400"/>
              <a:ext cx="15875" cy="1900"/>
            </a:xfrm>
            <a:custGeom>
              <a:avLst/>
              <a:gdLst/>
              <a:ahLst/>
              <a:cxnLst/>
              <a:rect l="l" t="t" r="r" b="b"/>
              <a:pathLst>
                <a:path w="635" h="76" extrusionOk="0">
                  <a:moveTo>
                    <a:pt x="625" y="0"/>
                  </a:moveTo>
                  <a:cubicBezTo>
                    <a:pt x="615" y="19"/>
                    <a:pt x="606" y="38"/>
                    <a:pt x="587" y="38"/>
                  </a:cubicBezTo>
                  <a:cubicBezTo>
                    <a:pt x="398" y="76"/>
                    <a:pt x="199" y="76"/>
                    <a:pt x="1" y="29"/>
                  </a:cubicBezTo>
                  <a:lnTo>
                    <a:pt x="634"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6142400" y="3748325"/>
              <a:ext cx="6425" cy="4975"/>
            </a:xfrm>
            <a:custGeom>
              <a:avLst/>
              <a:gdLst/>
              <a:ahLst/>
              <a:cxnLst/>
              <a:rect l="l" t="t" r="r" b="b"/>
              <a:pathLst>
                <a:path w="257" h="199" extrusionOk="0">
                  <a:moveTo>
                    <a:pt x="218" y="28"/>
                  </a:moveTo>
                  <a:cubicBezTo>
                    <a:pt x="228" y="66"/>
                    <a:pt x="247" y="113"/>
                    <a:pt x="256" y="151"/>
                  </a:cubicBezTo>
                  <a:cubicBezTo>
                    <a:pt x="256" y="170"/>
                    <a:pt x="247" y="180"/>
                    <a:pt x="237" y="199"/>
                  </a:cubicBezTo>
                  <a:cubicBezTo>
                    <a:pt x="228" y="199"/>
                    <a:pt x="218" y="199"/>
                    <a:pt x="209" y="199"/>
                  </a:cubicBezTo>
                  <a:cubicBezTo>
                    <a:pt x="152" y="161"/>
                    <a:pt x="95" y="132"/>
                    <a:pt x="48" y="95"/>
                  </a:cubicBezTo>
                  <a:cubicBezTo>
                    <a:pt x="10" y="76"/>
                    <a:pt x="1" y="10"/>
                    <a:pt x="20" y="0"/>
                  </a:cubicBezTo>
                  <a:cubicBezTo>
                    <a:pt x="39" y="0"/>
                    <a:pt x="58" y="19"/>
                    <a:pt x="76" y="38"/>
                  </a:cubicBezTo>
                  <a:cubicBezTo>
                    <a:pt x="105" y="47"/>
                    <a:pt x="124" y="57"/>
                    <a:pt x="152" y="66"/>
                  </a:cubicBezTo>
                  <a:cubicBezTo>
                    <a:pt x="171" y="66"/>
                    <a:pt x="199" y="47"/>
                    <a:pt x="218"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6"/>
            <p:cNvSpPr/>
            <p:nvPr/>
          </p:nvSpPr>
          <p:spPr>
            <a:xfrm>
              <a:off x="6197700" y="4593900"/>
              <a:ext cx="10175" cy="1925"/>
            </a:xfrm>
            <a:custGeom>
              <a:avLst/>
              <a:gdLst/>
              <a:ahLst/>
              <a:cxnLst/>
              <a:rect l="l" t="t" r="r" b="b"/>
              <a:pathLst>
                <a:path w="407" h="77" extrusionOk="0">
                  <a:moveTo>
                    <a:pt x="0" y="1"/>
                  </a:moveTo>
                  <a:lnTo>
                    <a:pt x="407" y="39"/>
                  </a:lnTo>
                  <a:cubicBezTo>
                    <a:pt x="265" y="76"/>
                    <a:pt x="123"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6"/>
            <p:cNvSpPr/>
            <p:nvPr/>
          </p:nvSpPr>
          <p:spPr>
            <a:xfrm>
              <a:off x="6173600" y="4079075"/>
              <a:ext cx="12550" cy="3100"/>
            </a:xfrm>
            <a:custGeom>
              <a:avLst/>
              <a:gdLst/>
              <a:ahLst/>
              <a:cxnLst/>
              <a:rect l="l" t="t" r="r" b="b"/>
              <a:pathLst>
                <a:path w="502" h="124" extrusionOk="0">
                  <a:moveTo>
                    <a:pt x="0" y="10"/>
                  </a:moveTo>
                  <a:cubicBezTo>
                    <a:pt x="48" y="1"/>
                    <a:pt x="95" y="1"/>
                    <a:pt x="142" y="10"/>
                  </a:cubicBezTo>
                  <a:cubicBezTo>
                    <a:pt x="208" y="20"/>
                    <a:pt x="274" y="39"/>
                    <a:pt x="341" y="58"/>
                  </a:cubicBezTo>
                  <a:cubicBezTo>
                    <a:pt x="397" y="67"/>
                    <a:pt x="454" y="58"/>
                    <a:pt x="501" y="95"/>
                  </a:cubicBezTo>
                  <a:cubicBezTo>
                    <a:pt x="492" y="95"/>
                    <a:pt x="473" y="114"/>
                    <a:pt x="463" y="114"/>
                  </a:cubicBezTo>
                  <a:cubicBezTo>
                    <a:pt x="303" y="124"/>
                    <a:pt x="152" y="95"/>
                    <a:pt x="19" y="29"/>
                  </a:cubicBezTo>
                  <a:cubicBezTo>
                    <a:pt x="10" y="29"/>
                    <a:pt x="10" y="1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6273775" y="4320075"/>
              <a:ext cx="1200" cy="11375"/>
            </a:xfrm>
            <a:custGeom>
              <a:avLst/>
              <a:gdLst/>
              <a:ahLst/>
              <a:cxnLst/>
              <a:rect l="l" t="t" r="r" b="b"/>
              <a:pathLst>
                <a:path w="48" h="455" extrusionOk="0">
                  <a:moveTo>
                    <a:pt x="10" y="1"/>
                  </a:moveTo>
                  <a:cubicBezTo>
                    <a:pt x="38" y="57"/>
                    <a:pt x="48" y="114"/>
                    <a:pt x="48" y="180"/>
                  </a:cubicBezTo>
                  <a:lnTo>
                    <a:pt x="48" y="454"/>
                  </a:lnTo>
                  <a:cubicBezTo>
                    <a:pt x="10" y="379"/>
                    <a:pt x="0" y="303"/>
                    <a:pt x="10" y="227"/>
                  </a:cubicBezTo>
                  <a:cubicBezTo>
                    <a:pt x="10" y="152"/>
                    <a:pt x="10" y="86"/>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6"/>
            <p:cNvSpPr/>
            <p:nvPr/>
          </p:nvSpPr>
          <p:spPr>
            <a:xfrm>
              <a:off x="6265275" y="4442000"/>
              <a:ext cx="250" cy="10175"/>
            </a:xfrm>
            <a:custGeom>
              <a:avLst/>
              <a:gdLst/>
              <a:ahLst/>
              <a:cxnLst/>
              <a:rect l="l" t="t" r="r" b="b"/>
              <a:pathLst>
                <a:path w="10" h="407" extrusionOk="0">
                  <a:moveTo>
                    <a:pt x="0" y="406"/>
                  </a:moveTo>
                  <a:lnTo>
                    <a:pt x="0" y="0"/>
                  </a:lnTo>
                  <a:lnTo>
                    <a:pt x="10" y="0"/>
                  </a:lnTo>
                  <a:lnTo>
                    <a:pt x="10" y="4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6"/>
            <p:cNvSpPr/>
            <p:nvPr/>
          </p:nvSpPr>
          <p:spPr>
            <a:xfrm>
              <a:off x="6156125" y="4562475"/>
              <a:ext cx="5925" cy="5700"/>
            </a:xfrm>
            <a:custGeom>
              <a:avLst/>
              <a:gdLst/>
              <a:ahLst/>
              <a:cxnLst/>
              <a:rect l="l" t="t" r="r" b="b"/>
              <a:pathLst>
                <a:path w="237" h="228" extrusionOk="0">
                  <a:moveTo>
                    <a:pt x="236" y="228"/>
                  </a:moveTo>
                  <a:cubicBezTo>
                    <a:pt x="95" y="209"/>
                    <a:pt x="9" y="143"/>
                    <a:pt x="0" y="1"/>
                  </a:cubicBezTo>
                  <a:lnTo>
                    <a:pt x="0" y="1"/>
                  </a:lnTo>
                  <a:lnTo>
                    <a:pt x="161" y="1"/>
                  </a:lnTo>
                  <a:cubicBezTo>
                    <a:pt x="161" y="58"/>
                    <a:pt x="113" y="114"/>
                    <a:pt x="189" y="162"/>
                  </a:cubicBezTo>
                  <a:cubicBezTo>
                    <a:pt x="208" y="171"/>
                    <a:pt x="217" y="199"/>
                    <a:pt x="227"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6"/>
            <p:cNvSpPr/>
            <p:nvPr/>
          </p:nvSpPr>
          <p:spPr>
            <a:xfrm>
              <a:off x="6152800" y="3714525"/>
              <a:ext cx="1675" cy="11375"/>
            </a:xfrm>
            <a:custGeom>
              <a:avLst/>
              <a:gdLst/>
              <a:ahLst/>
              <a:cxnLst/>
              <a:rect l="l" t="t" r="r" b="b"/>
              <a:pathLst>
                <a:path w="67" h="455" extrusionOk="0">
                  <a:moveTo>
                    <a:pt x="67" y="454"/>
                  </a:moveTo>
                  <a:cubicBezTo>
                    <a:pt x="57" y="426"/>
                    <a:pt x="29" y="407"/>
                    <a:pt x="20" y="379"/>
                  </a:cubicBezTo>
                  <a:cubicBezTo>
                    <a:pt x="1" y="256"/>
                    <a:pt x="1" y="123"/>
                    <a:pt x="20" y="1"/>
                  </a:cubicBezTo>
                  <a:cubicBezTo>
                    <a:pt x="48" y="152"/>
                    <a:pt x="67" y="303"/>
                    <a:pt x="67" y="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6"/>
            <p:cNvSpPr/>
            <p:nvPr/>
          </p:nvSpPr>
          <p:spPr>
            <a:xfrm>
              <a:off x="6250850" y="4535775"/>
              <a:ext cx="12075" cy="3350"/>
            </a:xfrm>
            <a:custGeom>
              <a:avLst/>
              <a:gdLst/>
              <a:ahLst/>
              <a:cxnLst/>
              <a:rect l="l" t="t" r="r" b="b"/>
              <a:pathLst>
                <a:path w="483" h="134" extrusionOk="0">
                  <a:moveTo>
                    <a:pt x="483" y="29"/>
                  </a:moveTo>
                  <a:cubicBezTo>
                    <a:pt x="483" y="39"/>
                    <a:pt x="473" y="48"/>
                    <a:pt x="464" y="48"/>
                  </a:cubicBezTo>
                  <a:cubicBezTo>
                    <a:pt x="331" y="105"/>
                    <a:pt x="190" y="133"/>
                    <a:pt x="57" y="133"/>
                  </a:cubicBezTo>
                  <a:cubicBezTo>
                    <a:pt x="39" y="133"/>
                    <a:pt x="29" y="124"/>
                    <a:pt x="1" y="105"/>
                  </a:cubicBezTo>
                  <a:cubicBezTo>
                    <a:pt x="171" y="86"/>
                    <a:pt x="322" y="1"/>
                    <a:pt x="483"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6"/>
            <p:cNvSpPr/>
            <p:nvPr/>
          </p:nvSpPr>
          <p:spPr>
            <a:xfrm>
              <a:off x="6155650" y="3742175"/>
              <a:ext cx="1425" cy="8775"/>
            </a:xfrm>
            <a:custGeom>
              <a:avLst/>
              <a:gdLst/>
              <a:ahLst/>
              <a:cxnLst/>
              <a:rect l="l" t="t" r="r" b="b"/>
              <a:pathLst>
                <a:path w="57" h="351" extrusionOk="0">
                  <a:moveTo>
                    <a:pt x="57" y="350"/>
                  </a:moveTo>
                  <a:cubicBezTo>
                    <a:pt x="0" y="237"/>
                    <a:pt x="0" y="114"/>
                    <a:pt x="38" y="0"/>
                  </a:cubicBezTo>
                  <a:cubicBezTo>
                    <a:pt x="47" y="114"/>
                    <a:pt x="47" y="237"/>
                    <a:pt x="57"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6"/>
            <p:cNvSpPr/>
            <p:nvPr/>
          </p:nvSpPr>
          <p:spPr>
            <a:xfrm>
              <a:off x="6166500" y="3961900"/>
              <a:ext cx="9000" cy="2375"/>
            </a:xfrm>
            <a:custGeom>
              <a:avLst/>
              <a:gdLst/>
              <a:ahLst/>
              <a:cxnLst/>
              <a:rect l="l" t="t" r="r" b="b"/>
              <a:pathLst>
                <a:path w="360" h="95" extrusionOk="0">
                  <a:moveTo>
                    <a:pt x="1" y="10"/>
                  </a:moveTo>
                  <a:cubicBezTo>
                    <a:pt x="1" y="10"/>
                    <a:pt x="10" y="0"/>
                    <a:pt x="20" y="0"/>
                  </a:cubicBezTo>
                  <a:cubicBezTo>
                    <a:pt x="124" y="0"/>
                    <a:pt x="228" y="29"/>
                    <a:pt x="360" y="48"/>
                  </a:cubicBezTo>
                  <a:cubicBezTo>
                    <a:pt x="162" y="95"/>
                    <a:pt x="162" y="95"/>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6"/>
            <p:cNvSpPr/>
            <p:nvPr/>
          </p:nvSpPr>
          <p:spPr>
            <a:xfrm>
              <a:off x="6154225" y="3725875"/>
              <a:ext cx="1675" cy="11825"/>
            </a:xfrm>
            <a:custGeom>
              <a:avLst/>
              <a:gdLst/>
              <a:ahLst/>
              <a:cxnLst/>
              <a:rect l="l" t="t" r="r" b="b"/>
              <a:pathLst>
                <a:path w="67" h="473" extrusionOk="0">
                  <a:moveTo>
                    <a:pt x="10" y="0"/>
                  </a:moveTo>
                  <a:cubicBezTo>
                    <a:pt x="57" y="151"/>
                    <a:pt x="67" y="312"/>
                    <a:pt x="29" y="473"/>
                  </a:cubicBezTo>
                  <a:cubicBezTo>
                    <a:pt x="10" y="312"/>
                    <a:pt x="0" y="151"/>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6"/>
            <p:cNvSpPr/>
            <p:nvPr/>
          </p:nvSpPr>
          <p:spPr>
            <a:xfrm>
              <a:off x="6287950" y="4517350"/>
              <a:ext cx="7100" cy="6875"/>
            </a:xfrm>
            <a:custGeom>
              <a:avLst/>
              <a:gdLst/>
              <a:ahLst/>
              <a:cxnLst/>
              <a:rect l="l" t="t" r="r" b="b"/>
              <a:pathLst>
                <a:path w="284" h="275" extrusionOk="0">
                  <a:moveTo>
                    <a:pt x="0" y="275"/>
                  </a:moveTo>
                  <a:cubicBezTo>
                    <a:pt x="0" y="256"/>
                    <a:pt x="10" y="237"/>
                    <a:pt x="19" y="228"/>
                  </a:cubicBezTo>
                  <a:cubicBezTo>
                    <a:pt x="104" y="152"/>
                    <a:pt x="199" y="76"/>
                    <a:pt x="284" y="1"/>
                  </a:cubicBezTo>
                  <a:lnTo>
                    <a:pt x="284" y="1"/>
                  </a:lnTo>
                  <a:cubicBezTo>
                    <a:pt x="256" y="143"/>
                    <a:pt x="142" y="247"/>
                    <a:pt x="0"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6"/>
            <p:cNvSpPr/>
            <p:nvPr/>
          </p:nvSpPr>
          <p:spPr>
            <a:xfrm>
              <a:off x="6248725" y="4415775"/>
              <a:ext cx="1200" cy="8750"/>
            </a:xfrm>
            <a:custGeom>
              <a:avLst/>
              <a:gdLst/>
              <a:ahLst/>
              <a:cxnLst/>
              <a:rect l="l" t="t" r="r" b="b"/>
              <a:pathLst>
                <a:path w="48" h="350" extrusionOk="0">
                  <a:moveTo>
                    <a:pt x="48" y="350"/>
                  </a:moveTo>
                  <a:cubicBezTo>
                    <a:pt x="1" y="236"/>
                    <a:pt x="1" y="113"/>
                    <a:pt x="29" y="0"/>
                  </a:cubicBezTo>
                  <a:cubicBezTo>
                    <a:pt x="29" y="57"/>
                    <a:pt x="48" y="113"/>
                    <a:pt x="48" y="161"/>
                  </a:cubicBezTo>
                  <a:cubicBezTo>
                    <a:pt x="48" y="217"/>
                    <a:pt x="48" y="293"/>
                    <a:pt x="48"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6"/>
            <p:cNvSpPr/>
            <p:nvPr/>
          </p:nvSpPr>
          <p:spPr>
            <a:xfrm>
              <a:off x="6123275" y="4569800"/>
              <a:ext cx="4500" cy="5700"/>
            </a:xfrm>
            <a:custGeom>
              <a:avLst/>
              <a:gdLst/>
              <a:ahLst/>
              <a:cxnLst/>
              <a:rect l="l" t="t" r="r" b="b"/>
              <a:pathLst>
                <a:path w="180" h="228" extrusionOk="0">
                  <a:moveTo>
                    <a:pt x="48" y="1"/>
                  </a:moveTo>
                  <a:cubicBezTo>
                    <a:pt x="104" y="58"/>
                    <a:pt x="152" y="124"/>
                    <a:pt x="180" y="199"/>
                  </a:cubicBezTo>
                  <a:cubicBezTo>
                    <a:pt x="180" y="199"/>
                    <a:pt x="180" y="218"/>
                    <a:pt x="170" y="228"/>
                  </a:cubicBezTo>
                  <a:cubicBezTo>
                    <a:pt x="152" y="228"/>
                    <a:pt x="152" y="228"/>
                    <a:pt x="142" y="228"/>
                  </a:cubicBezTo>
                  <a:cubicBezTo>
                    <a:pt x="76" y="180"/>
                    <a:pt x="19" y="114"/>
                    <a:pt x="0" y="29"/>
                  </a:cubicBezTo>
                  <a:cubicBezTo>
                    <a:pt x="0" y="29"/>
                    <a:pt x="10" y="10"/>
                    <a:pt x="10" y="10"/>
                  </a:cubicBezTo>
                  <a:cubicBezTo>
                    <a:pt x="29" y="10"/>
                    <a:pt x="3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6"/>
            <p:cNvSpPr/>
            <p:nvPr/>
          </p:nvSpPr>
          <p:spPr>
            <a:xfrm>
              <a:off x="6151850" y="3701775"/>
              <a:ext cx="975" cy="6625"/>
            </a:xfrm>
            <a:custGeom>
              <a:avLst/>
              <a:gdLst/>
              <a:ahLst/>
              <a:cxnLst/>
              <a:rect l="l" t="t" r="r" b="b"/>
              <a:pathLst>
                <a:path w="39" h="265" extrusionOk="0">
                  <a:moveTo>
                    <a:pt x="1" y="265"/>
                  </a:moveTo>
                  <a:lnTo>
                    <a:pt x="1" y="19"/>
                  </a:lnTo>
                  <a:lnTo>
                    <a:pt x="10" y="0"/>
                  </a:lnTo>
                  <a:cubicBezTo>
                    <a:pt x="39" y="85"/>
                    <a:pt x="39" y="180"/>
                    <a:pt x="1"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6"/>
            <p:cNvSpPr/>
            <p:nvPr/>
          </p:nvSpPr>
          <p:spPr>
            <a:xfrm>
              <a:off x="6173600" y="4551375"/>
              <a:ext cx="9000" cy="3100"/>
            </a:xfrm>
            <a:custGeom>
              <a:avLst/>
              <a:gdLst/>
              <a:ahLst/>
              <a:cxnLst/>
              <a:rect l="l" t="t" r="r" b="b"/>
              <a:pathLst>
                <a:path w="360" h="124" extrusionOk="0">
                  <a:moveTo>
                    <a:pt x="0" y="10"/>
                  </a:moveTo>
                  <a:cubicBezTo>
                    <a:pt x="123" y="1"/>
                    <a:pt x="246" y="29"/>
                    <a:pt x="359" y="86"/>
                  </a:cubicBezTo>
                  <a:cubicBezTo>
                    <a:pt x="331" y="114"/>
                    <a:pt x="293" y="124"/>
                    <a:pt x="256" y="105"/>
                  </a:cubicBezTo>
                  <a:cubicBezTo>
                    <a:pt x="170" y="76"/>
                    <a:pt x="67" y="95"/>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6"/>
            <p:cNvSpPr/>
            <p:nvPr/>
          </p:nvSpPr>
          <p:spPr>
            <a:xfrm>
              <a:off x="6144075" y="3736500"/>
              <a:ext cx="3325" cy="5225"/>
            </a:xfrm>
            <a:custGeom>
              <a:avLst/>
              <a:gdLst/>
              <a:ahLst/>
              <a:cxnLst/>
              <a:rect l="l" t="t" r="r" b="b"/>
              <a:pathLst>
                <a:path w="133" h="209" extrusionOk="0">
                  <a:moveTo>
                    <a:pt x="0" y="19"/>
                  </a:moveTo>
                  <a:cubicBezTo>
                    <a:pt x="19" y="19"/>
                    <a:pt x="57" y="1"/>
                    <a:pt x="76" y="10"/>
                  </a:cubicBezTo>
                  <a:cubicBezTo>
                    <a:pt x="113" y="29"/>
                    <a:pt x="132" y="76"/>
                    <a:pt x="123" y="123"/>
                  </a:cubicBezTo>
                  <a:cubicBezTo>
                    <a:pt x="113" y="152"/>
                    <a:pt x="104" y="180"/>
                    <a:pt x="85" y="208"/>
                  </a:cubicBezTo>
                  <a:cubicBezTo>
                    <a:pt x="57" y="142"/>
                    <a:pt x="28" y="86"/>
                    <a:pt x="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6"/>
            <p:cNvSpPr/>
            <p:nvPr/>
          </p:nvSpPr>
          <p:spPr>
            <a:xfrm>
              <a:off x="6220150" y="3981275"/>
              <a:ext cx="7100" cy="1450"/>
            </a:xfrm>
            <a:custGeom>
              <a:avLst/>
              <a:gdLst/>
              <a:ahLst/>
              <a:cxnLst/>
              <a:rect l="l" t="t" r="r" b="b"/>
              <a:pathLst>
                <a:path w="284" h="58" extrusionOk="0">
                  <a:moveTo>
                    <a:pt x="10" y="0"/>
                  </a:moveTo>
                  <a:lnTo>
                    <a:pt x="284" y="0"/>
                  </a:lnTo>
                  <a:cubicBezTo>
                    <a:pt x="236" y="57"/>
                    <a:pt x="180" y="29"/>
                    <a:pt x="142" y="29"/>
                  </a:cubicBezTo>
                  <a:cubicBezTo>
                    <a:pt x="95" y="38"/>
                    <a:pt x="47" y="38"/>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6163200" y="4587300"/>
              <a:ext cx="8775" cy="3100"/>
            </a:xfrm>
            <a:custGeom>
              <a:avLst/>
              <a:gdLst/>
              <a:ahLst/>
              <a:cxnLst/>
              <a:rect l="l" t="t" r="r" b="b"/>
              <a:pathLst>
                <a:path w="351" h="124" extrusionOk="0">
                  <a:moveTo>
                    <a:pt x="1" y="10"/>
                  </a:moveTo>
                  <a:cubicBezTo>
                    <a:pt x="48" y="10"/>
                    <a:pt x="95" y="19"/>
                    <a:pt x="142" y="29"/>
                  </a:cubicBezTo>
                  <a:cubicBezTo>
                    <a:pt x="199" y="57"/>
                    <a:pt x="256" y="47"/>
                    <a:pt x="303" y="10"/>
                  </a:cubicBezTo>
                  <a:lnTo>
                    <a:pt x="303" y="10"/>
                  </a:lnTo>
                  <a:cubicBezTo>
                    <a:pt x="322" y="29"/>
                    <a:pt x="350" y="38"/>
                    <a:pt x="350" y="66"/>
                  </a:cubicBezTo>
                  <a:cubicBezTo>
                    <a:pt x="350" y="85"/>
                    <a:pt x="322" y="114"/>
                    <a:pt x="294" y="114"/>
                  </a:cubicBezTo>
                  <a:cubicBezTo>
                    <a:pt x="190" y="123"/>
                    <a:pt x="86" y="76"/>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6"/>
            <p:cNvSpPr/>
            <p:nvPr/>
          </p:nvSpPr>
          <p:spPr>
            <a:xfrm>
              <a:off x="6192500" y="4270225"/>
              <a:ext cx="975" cy="6175"/>
            </a:xfrm>
            <a:custGeom>
              <a:avLst/>
              <a:gdLst/>
              <a:ahLst/>
              <a:cxnLst/>
              <a:rect l="l" t="t" r="r" b="b"/>
              <a:pathLst>
                <a:path w="39" h="247" extrusionOk="0">
                  <a:moveTo>
                    <a:pt x="0" y="246"/>
                  </a:moveTo>
                  <a:lnTo>
                    <a:pt x="0" y="0"/>
                  </a:lnTo>
                  <a:lnTo>
                    <a:pt x="10" y="0"/>
                  </a:lnTo>
                  <a:cubicBezTo>
                    <a:pt x="10" y="38"/>
                    <a:pt x="19" y="76"/>
                    <a:pt x="10" y="114"/>
                  </a:cubicBezTo>
                  <a:cubicBezTo>
                    <a:pt x="10" y="161"/>
                    <a:pt x="38" y="199"/>
                    <a:pt x="0"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6"/>
            <p:cNvSpPr/>
            <p:nvPr/>
          </p:nvSpPr>
          <p:spPr>
            <a:xfrm>
              <a:off x="6230300" y="4611625"/>
              <a:ext cx="4525" cy="500"/>
            </a:xfrm>
            <a:custGeom>
              <a:avLst/>
              <a:gdLst/>
              <a:ahLst/>
              <a:cxnLst/>
              <a:rect l="l" t="t" r="r" b="b"/>
              <a:pathLst>
                <a:path w="181" h="20" extrusionOk="0">
                  <a:moveTo>
                    <a:pt x="180" y="20"/>
                  </a:moveTo>
                  <a:lnTo>
                    <a:pt x="1" y="20"/>
                  </a:lnTo>
                  <a:cubicBezTo>
                    <a:pt x="57" y="1"/>
                    <a:pt x="123" y="1"/>
                    <a:pt x="180"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6260550" y="4299750"/>
              <a:ext cx="1675" cy="8550"/>
            </a:xfrm>
            <a:custGeom>
              <a:avLst/>
              <a:gdLst/>
              <a:ahLst/>
              <a:cxnLst/>
              <a:rect l="l" t="t" r="r" b="b"/>
              <a:pathLst>
                <a:path w="67" h="342" extrusionOk="0">
                  <a:moveTo>
                    <a:pt x="57" y="332"/>
                  </a:moveTo>
                  <a:cubicBezTo>
                    <a:pt x="19" y="228"/>
                    <a:pt x="0" y="114"/>
                    <a:pt x="19" y="1"/>
                  </a:cubicBezTo>
                  <a:cubicBezTo>
                    <a:pt x="57" y="114"/>
                    <a:pt x="66" y="228"/>
                    <a:pt x="57"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6"/>
            <p:cNvSpPr/>
            <p:nvPr/>
          </p:nvSpPr>
          <p:spPr>
            <a:xfrm>
              <a:off x="6176900" y="4214950"/>
              <a:ext cx="5700" cy="2850"/>
            </a:xfrm>
            <a:custGeom>
              <a:avLst/>
              <a:gdLst/>
              <a:ahLst/>
              <a:cxnLst/>
              <a:rect l="l" t="t" r="r" b="b"/>
              <a:pathLst>
                <a:path w="228" h="114" extrusionOk="0">
                  <a:moveTo>
                    <a:pt x="227" y="76"/>
                  </a:moveTo>
                  <a:cubicBezTo>
                    <a:pt x="180" y="104"/>
                    <a:pt x="124" y="113"/>
                    <a:pt x="76" y="95"/>
                  </a:cubicBezTo>
                  <a:cubicBezTo>
                    <a:pt x="29" y="85"/>
                    <a:pt x="1" y="38"/>
                    <a:pt x="29" y="19"/>
                  </a:cubicBezTo>
                  <a:cubicBezTo>
                    <a:pt x="48" y="9"/>
                    <a:pt x="76" y="0"/>
                    <a:pt x="105" y="9"/>
                  </a:cubicBezTo>
                  <a:cubicBezTo>
                    <a:pt x="142" y="28"/>
                    <a:pt x="190" y="47"/>
                    <a:pt x="227"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6"/>
            <p:cNvSpPr/>
            <p:nvPr/>
          </p:nvSpPr>
          <p:spPr>
            <a:xfrm>
              <a:off x="6276125" y="4408450"/>
              <a:ext cx="3575" cy="4975"/>
            </a:xfrm>
            <a:custGeom>
              <a:avLst/>
              <a:gdLst/>
              <a:ahLst/>
              <a:cxnLst/>
              <a:rect l="l" t="t" r="r" b="b"/>
              <a:pathLst>
                <a:path w="143" h="199" extrusionOk="0">
                  <a:moveTo>
                    <a:pt x="1" y="189"/>
                  </a:moveTo>
                  <a:cubicBezTo>
                    <a:pt x="20" y="114"/>
                    <a:pt x="67" y="38"/>
                    <a:pt x="143" y="0"/>
                  </a:cubicBezTo>
                  <a:cubicBezTo>
                    <a:pt x="143" y="85"/>
                    <a:pt x="143" y="85"/>
                    <a:pt x="10"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6150200" y="3691850"/>
              <a:ext cx="750" cy="4050"/>
            </a:xfrm>
            <a:custGeom>
              <a:avLst/>
              <a:gdLst/>
              <a:ahLst/>
              <a:cxnLst/>
              <a:rect l="l" t="t" r="r" b="b"/>
              <a:pathLst>
                <a:path w="30" h="162" extrusionOk="0">
                  <a:moveTo>
                    <a:pt x="29" y="161"/>
                  </a:moveTo>
                  <a:cubicBezTo>
                    <a:pt x="1" y="114"/>
                    <a:pt x="1" y="48"/>
                    <a:pt x="29" y="0"/>
                  </a:cubicBezTo>
                  <a:cubicBezTo>
                    <a:pt x="29" y="57"/>
                    <a:pt x="29" y="114"/>
                    <a:pt x="29"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6"/>
            <p:cNvSpPr/>
            <p:nvPr/>
          </p:nvSpPr>
          <p:spPr>
            <a:xfrm>
              <a:off x="6154700" y="4454750"/>
              <a:ext cx="2150" cy="4050"/>
            </a:xfrm>
            <a:custGeom>
              <a:avLst/>
              <a:gdLst/>
              <a:ahLst/>
              <a:cxnLst/>
              <a:rect l="l" t="t" r="r" b="b"/>
              <a:pathLst>
                <a:path w="86" h="162" extrusionOk="0">
                  <a:moveTo>
                    <a:pt x="85" y="161"/>
                  </a:moveTo>
                  <a:cubicBezTo>
                    <a:pt x="29" y="123"/>
                    <a:pt x="0" y="67"/>
                    <a:pt x="38" y="0"/>
                  </a:cubicBezTo>
                  <a:cubicBezTo>
                    <a:pt x="85" y="95"/>
                    <a:pt x="85" y="95"/>
                    <a:pt x="85"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6"/>
            <p:cNvSpPr/>
            <p:nvPr/>
          </p:nvSpPr>
          <p:spPr>
            <a:xfrm>
              <a:off x="6146425" y="4537925"/>
              <a:ext cx="5450" cy="4025"/>
            </a:xfrm>
            <a:custGeom>
              <a:avLst/>
              <a:gdLst/>
              <a:ahLst/>
              <a:cxnLst/>
              <a:rect l="l" t="t" r="r" b="b"/>
              <a:pathLst>
                <a:path w="218" h="161" extrusionOk="0">
                  <a:moveTo>
                    <a:pt x="208" y="161"/>
                  </a:moveTo>
                  <a:cubicBezTo>
                    <a:pt x="123" y="142"/>
                    <a:pt x="48" y="95"/>
                    <a:pt x="1" y="19"/>
                  </a:cubicBezTo>
                  <a:cubicBezTo>
                    <a:pt x="19" y="19"/>
                    <a:pt x="38" y="0"/>
                    <a:pt x="48" y="9"/>
                  </a:cubicBezTo>
                  <a:cubicBezTo>
                    <a:pt x="123" y="28"/>
                    <a:pt x="180" y="85"/>
                    <a:pt x="218" y="1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6164850" y="4569325"/>
              <a:ext cx="6175" cy="2625"/>
            </a:xfrm>
            <a:custGeom>
              <a:avLst/>
              <a:gdLst/>
              <a:ahLst/>
              <a:cxnLst/>
              <a:rect l="l" t="t" r="r" b="b"/>
              <a:pathLst>
                <a:path w="247" h="105" extrusionOk="0">
                  <a:moveTo>
                    <a:pt x="1" y="10"/>
                  </a:moveTo>
                  <a:cubicBezTo>
                    <a:pt x="86" y="1"/>
                    <a:pt x="171" y="20"/>
                    <a:pt x="246" y="77"/>
                  </a:cubicBezTo>
                  <a:cubicBezTo>
                    <a:pt x="133" y="105"/>
                    <a:pt x="114" y="95"/>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6230300" y="4573825"/>
              <a:ext cx="5925" cy="2150"/>
            </a:xfrm>
            <a:custGeom>
              <a:avLst/>
              <a:gdLst/>
              <a:ahLst/>
              <a:cxnLst/>
              <a:rect l="l" t="t" r="r" b="b"/>
              <a:pathLst>
                <a:path w="237" h="86" extrusionOk="0">
                  <a:moveTo>
                    <a:pt x="237" y="19"/>
                  </a:moveTo>
                  <a:cubicBezTo>
                    <a:pt x="171" y="86"/>
                    <a:pt x="104" y="57"/>
                    <a:pt x="38" y="57"/>
                  </a:cubicBezTo>
                  <a:cubicBezTo>
                    <a:pt x="29" y="57"/>
                    <a:pt x="19" y="38"/>
                    <a:pt x="1" y="29"/>
                  </a:cubicBezTo>
                  <a:cubicBezTo>
                    <a:pt x="10" y="19"/>
                    <a:pt x="19" y="10"/>
                    <a:pt x="29" y="10"/>
                  </a:cubicBezTo>
                  <a:cubicBezTo>
                    <a:pt x="95" y="1"/>
                    <a:pt x="171" y="1"/>
                    <a:pt x="23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p:nvPr/>
          </p:nvSpPr>
          <p:spPr>
            <a:xfrm>
              <a:off x="6199125" y="4615175"/>
              <a:ext cx="4500" cy="1675"/>
            </a:xfrm>
            <a:custGeom>
              <a:avLst/>
              <a:gdLst/>
              <a:ahLst/>
              <a:cxnLst/>
              <a:rect l="l" t="t" r="r" b="b"/>
              <a:pathLst>
                <a:path w="180" h="67" extrusionOk="0">
                  <a:moveTo>
                    <a:pt x="180" y="29"/>
                  </a:moveTo>
                  <a:cubicBezTo>
                    <a:pt x="123" y="57"/>
                    <a:pt x="57" y="67"/>
                    <a:pt x="0" y="38"/>
                  </a:cubicBezTo>
                  <a:cubicBezTo>
                    <a:pt x="19" y="0"/>
                    <a:pt x="66" y="19"/>
                    <a:pt x="95" y="10"/>
                  </a:cubicBezTo>
                  <a:cubicBezTo>
                    <a:pt x="123" y="19"/>
                    <a:pt x="151" y="19"/>
                    <a:pt x="18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a:off x="6187775" y="4622250"/>
              <a:ext cx="6875" cy="1225"/>
            </a:xfrm>
            <a:custGeom>
              <a:avLst/>
              <a:gdLst/>
              <a:ahLst/>
              <a:cxnLst/>
              <a:rect l="l" t="t" r="r" b="b"/>
              <a:pathLst>
                <a:path w="275" h="49" extrusionOk="0">
                  <a:moveTo>
                    <a:pt x="0" y="10"/>
                  </a:moveTo>
                  <a:lnTo>
                    <a:pt x="274" y="20"/>
                  </a:lnTo>
                  <a:cubicBezTo>
                    <a:pt x="180" y="48"/>
                    <a:pt x="85" y="3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6"/>
            <p:cNvSpPr/>
            <p:nvPr/>
          </p:nvSpPr>
          <p:spPr>
            <a:xfrm>
              <a:off x="6180450" y="4259125"/>
              <a:ext cx="7100" cy="3100"/>
            </a:xfrm>
            <a:custGeom>
              <a:avLst/>
              <a:gdLst/>
              <a:ahLst/>
              <a:cxnLst/>
              <a:rect l="l" t="t" r="r" b="b"/>
              <a:pathLst>
                <a:path w="284" h="124" extrusionOk="0">
                  <a:moveTo>
                    <a:pt x="0" y="10"/>
                  </a:moveTo>
                  <a:cubicBezTo>
                    <a:pt x="104" y="0"/>
                    <a:pt x="208" y="38"/>
                    <a:pt x="284" y="123"/>
                  </a:cubicBezTo>
                  <a:lnTo>
                    <a:pt x="284" y="123"/>
                  </a:lnTo>
                  <a:cubicBezTo>
                    <a:pt x="189" y="123"/>
                    <a:pt x="104" y="95"/>
                    <a:pt x="29" y="48"/>
                  </a:cubicBezTo>
                  <a:cubicBezTo>
                    <a:pt x="10" y="48"/>
                    <a:pt x="10" y="1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6"/>
            <p:cNvSpPr/>
            <p:nvPr/>
          </p:nvSpPr>
          <p:spPr>
            <a:xfrm>
              <a:off x="6190600" y="4617050"/>
              <a:ext cx="3575" cy="500"/>
            </a:xfrm>
            <a:custGeom>
              <a:avLst/>
              <a:gdLst/>
              <a:ahLst/>
              <a:cxnLst/>
              <a:rect l="l" t="t" r="r" b="b"/>
              <a:pathLst>
                <a:path w="143" h="20" extrusionOk="0">
                  <a:moveTo>
                    <a:pt x="143" y="10"/>
                  </a:moveTo>
                  <a:cubicBezTo>
                    <a:pt x="105" y="10"/>
                    <a:pt x="67" y="20"/>
                    <a:pt x="29" y="20"/>
                  </a:cubicBezTo>
                  <a:cubicBezTo>
                    <a:pt x="20" y="20"/>
                    <a:pt x="10" y="10"/>
                    <a:pt x="1" y="1"/>
                  </a:cubicBezTo>
                  <a:cubicBezTo>
                    <a:pt x="10" y="1"/>
                    <a:pt x="20" y="1"/>
                    <a:pt x="29" y="1"/>
                  </a:cubicBezTo>
                  <a:cubicBezTo>
                    <a:pt x="48" y="1"/>
                    <a:pt x="76" y="1"/>
                    <a:pt x="143"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6"/>
            <p:cNvSpPr/>
            <p:nvPr/>
          </p:nvSpPr>
          <p:spPr>
            <a:xfrm>
              <a:off x="6141475" y="4563200"/>
              <a:ext cx="3550" cy="3325"/>
            </a:xfrm>
            <a:custGeom>
              <a:avLst/>
              <a:gdLst/>
              <a:ahLst/>
              <a:cxnLst/>
              <a:rect l="l" t="t" r="r" b="b"/>
              <a:pathLst>
                <a:path w="142" h="133" extrusionOk="0">
                  <a:moveTo>
                    <a:pt x="19" y="0"/>
                  </a:moveTo>
                  <a:lnTo>
                    <a:pt x="47" y="0"/>
                  </a:lnTo>
                  <a:cubicBezTo>
                    <a:pt x="76" y="38"/>
                    <a:pt x="113" y="66"/>
                    <a:pt x="142" y="95"/>
                  </a:cubicBezTo>
                  <a:cubicBezTo>
                    <a:pt x="142" y="104"/>
                    <a:pt x="142" y="114"/>
                    <a:pt x="142" y="114"/>
                  </a:cubicBezTo>
                  <a:cubicBezTo>
                    <a:pt x="142" y="123"/>
                    <a:pt x="123" y="133"/>
                    <a:pt x="123" y="133"/>
                  </a:cubicBezTo>
                  <a:cubicBezTo>
                    <a:pt x="57" y="133"/>
                    <a:pt x="10" y="85"/>
                    <a:pt x="0" y="29"/>
                  </a:cubicBezTo>
                  <a:cubicBezTo>
                    <a:pt x="10" y="19"/>
                    <a:pt x="19"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6"/>
            <p:cNvSpPr/>
            <p:nvPr/>
          </p:nvSpPr>
          <p:spPr>
            <a:xfrm>
              <a:off x="6166750" y="3562375"/>
              <a:ext cx="4275" cy="1450"/>
            </a:xfrm>
            <a:custGeom>
              <a:avLst/>
              <a:gdLst/>
              <a:ahLst/>
              <a:cxnLst/>
              <a:rect l="l" t="t" r="r" b="b"/>
              <a:pathLst>
                <a:path w="171" h="58" extrusionOk="0">
                  <a:moveTo>
                    <a:pt x="170" y="29"/>
                  </a:moveTo>
                  <a:cubicBezTo>
                    <a:pt x="114" y="57"/>
                    <a:pt x="48" y="57"/>
                    <a:pt x="0" y="38"/>
                  </a:cubicBezTo>
                  <a:cubicBezTo>
                    <a:pt x="48" y="0"/>
                    <a:pt x="85" y="19"/>
                    <a:pt x="17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6"/>
            <p:cNvSpPr/>
            <p:nvPr/>
          </p:nvSpPr>
          <p:spPr>
            <a:xfrm>
              <a:off x="6190600" y="4574300"/>
              <a:ext cx="2400" cy="1925"/>
            </a:xfrm>
            <a:custGeom>
              <a:avLst/>
              <a:gdLst/>
              <a:ahLst/>
              <a:cxnLst/>
              <a:rect l="l" t="t" r="r" b="b"/>
              <a:pathLst>
                <a:path w="96" h="77" extrusionOk="0">
                  <a:moveTo>
                    <a:pt x="58" y="0"/>
                  </a:moveTo>
                  <a:cubicBezTo>
                    <a:pt x="67" y="19"/>
                    <a:pt x="95" y="38"/>
                    <a:pt x="95" y="48"/>
                  </a:cubicBezTo>
                  <a:cubicBezTo>
                    <a:pt x="86" y="67"/>
                    <a:pt x="48" y="76"/>
                    <a:pt x="20" y="67"/>
                  </a:cubicBezTo>
                  <a:cubicBezTo>
                    <a:pt x="1" y="48"/>
                    <a:pt x="10" y="38"/>
                    <a:pt x="1"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6"/>
            <p:cNvSpPr/>
            <p:nvPr/>
          </p:nvSpPr>
          <p:spPr>
            <a:xfrm>
              <a:off x="6153750" y="3559775"/>
              <a:ext cx="3800" cy="1675"/>
            </a:xfrm>
            <a:custGeom>
              <a:avLst/>
              <a:gdLst/>
              <a:ahLst/>
              <a:cxnLst/>
              <a:rect l="l" t="t" r="r" b="b"/>
              <a:pathLst>
                <a:path w="152" h="67" extrusionOk="0">
                  <a:moveTo>
                    <a:pt x="152" y="57"/>
                  </a:moveTo>
                  <a:cubicBezTo>
                    <a:pt x="104" y="57"/>
                    <a:pt x="48" y="67"/>
                    <a:pt x="1" y="29"/>
                  </a:cubicBezTo>
                  <a:cubicBezTo>
                    <a:pt x="57" y="0"/>
                    <a:pt x="114" y="10"/>
                    <a:pt x="152"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6239975" y="3888175"/>
              <a:ext cx="3100" cy="4275"/>
            </a:xfrm>
            <a:custGeom>
              <a:avLst/>
              <a:gdLst/>
              <a:ahLst/>
              <a:cxnLst/>
              <a:rect l="l" t="t" r="r" b="b"/>
              <a:pathLst>
                <a:path w="124" h="171" extrusionOk="0">
                  <a:moveTo>
                    <a:pt x="1" y="171"/>
                  </a:moveTo>
                  <a:cubicBezTo>
                    <a:pt x="1" y="95"/>
                    <a:pt x="48" y="29"/>
                    <a:pt x="114" y="1"/>
                  </a:cubicBezTo>
                  <a:lnTo>
                    <a:pt x="124" y="1"/>
                  </a:lnTo>
                  <a:cubicBezTo>
                    <a:pt x="124" y="76"/>
                    <a:pt x="67" y="152"/>
                    <a:pt x="1"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6159425" y="4462075"/>
              <a:ext cx="4275" cy="2375"/>
            </a:xfrm>
            <a:custGeom>
              <a:avLst/>
              <a:gdLst/>
              <a:ahLst/>
              <a:cxnLst/>
              <a:rect l="l" t="t" r="r" b="b"/>
              <a:pathLst>
                <a:path w="171" h="95" extrusionOk="0">
                  <a:moveTo>
                    <a:pt x="170" y="85"/>
                  </a:moveTo>
                  <a:lnTo>
                    <a:pt x="0" y="0"/>
                  </a:lnTo>
                  <a:cubicBezTo>
                    <a:pt x="123" y="0"/>
                    <a:pt x="123" y="0"/>
                    <a:pt x="161"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6158950" y="4584450"/>
              <a:ext cx="4500" cy="3100"/>
            </a:xfrm>
            <a:custGeom>
              <a:avLst/>
              <a:gdLst/>
              <a:ahLst/>
              <a:cxnLst/>
              <a:rect l="l" t="t" r="r" b="b"/>
              <a:pathLst>
                <a:path w="180" h="124" extrusionOk="0">
                  <a:moveTo>
                    <a:pt x="180" y="124"/>
                  </a:moveTo>
                  <a:cubicBezTo>
                    <a:pt x="104" y="114"/>
                    <a:pt x="38" y="67"/>
                    <a:pt x="0" y="1"/>
                  </a:cubicBezTo>
                  <a:lnTo>
                    <a:pt x="0" y="1"/>
                  </a:lnTo>
                  <a:cubicBezTo>
                    <a:pt x="85" y="10"/>
                    <a:pt x="152" y="39"/>
                    <a:pt x="18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6212575" y="4597700"/>
              <a:ext cx="4050" cy="950"/>
            </a:xfrm>
            <a:custGeom>
              <a:avLst/>
              <a:gdLst/>
              <a:ahLst/>
              <a:cxnLst/>
              <a:rect l="l" t="t" r="r" b="b"/>
              <a:pathLst>
                <a:path w="162" h="38" extrusionOk="0">
                  <a:moveTo>
                    <a:pt x="10" y="38"/>
                  </a:moveTo>
                  <a:cubicBezTo>
                    <a:pt x="57" y="9"/>
                    <a:pt x="114" y="0"/>
                    <a:pt x="161" y="0"/>
                  </a:cubicBezTo>
                  <a:cubicBezTo>
                    <a:pt x="114" y="38"/>
                    <a:pt x="114" y="38"/>
                    <a:pt x="1"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6122325" y="3653800"/>
              <a:ext cx="4525" cy="2875"/>
            </a:xfrm>
            <a:custGeom>
              <a:avLst/>
              <a:gdLst/>
              <a:ahLst/>
              <a:cxnLst/>
              <a:rect l="l" t="t" r="r" b="b"/>
              <a:pathLst>
                <a:path w="181" h="115" extrusionOk="0">
                  <a:moveTo>
                    <a:pt x="180" y="114"/>
                  </a:moveTo>
                  <a:cubicBezTo>
                    <a:pt x="95" y="114"/>
                    <a:pt x="29" y="67"/>
                    <a:pt x="1" y="1"/>
                  </a:cubicBezTo>
                  <a:lnTo>
                    <a:pt x="1" y="1"/>
                  </a:lnTo>
                  <a:cubicBezTo>
                    <a:pt x="76" y="1"/>
                    <a:pt x="142" y="48"/>
                    <a:pt x="171"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6166500" y="4027825"/>
              <a:ext cx="4275" cy="3075"/>
            </a:xfrm>
            <a:custGeom>
              <a:avLst/>
              <a:gdLst/>
              <a:ahLst/>
              <a:cxnLst/>
              <a:rect l="l" t="t" r="r" b="b"/>
              <a:pathLst>
                <a:path w="171" h="123" extrusionOk="0">
                  <a:moveTo>
                    <a:pt x="1" y="10"/>
                  </a:moveTo>
                  <a:cubicBezTo>
                    <a:pt x="76" y="0"/>
                    <a:pt x="143" y="47"/>
                    <a:pt x="171" y="123"/>
                  </a:cubicBezTo>
                  <a:lnTo>
                    <a:pt x="171" y="123"/>
                  </a:lnTo>
                  <a:cubicBezTo>
                    <a:pt x="95" y="114"/>
                    <a:pt x="20" y="95"/>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a:off x="6179500" y="4614925"/>
              <a:ext cx="4050" cy="1700"/>
            </a:xfrm>
            <a:custGeom>
              <a:avLst/>
              <a:gdLst/>
              <a:ahLst/>
              <a:cxnLst/>
              <a:rect l="l" t="t" r="r" b="b"/>
              <a:pathLst>
                <a:path w="162" h="68" extrusionOk="0">
                  <a:moveTo>
                    <a:pt x="1" y="10"/>
                  </a:moveTo>
                  <a:lnTo>
                    <a:pt x="161" y="39"/>
                  </a:lnTo>
                  <a:cubicBezTo>
                    <a:pt x="86" y="67"/>
                    <a:pt x="38" y="5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a:off x="6152325" y="4465850"/>
              <a:ext cx="2150" cy="3325"/>
            </a:xfrm>
            <a:custGeom>
              <a:avLst/>
              <a:gdLst/>
              <a:ahLst/>
              <a:cxnLst/>
              <a:rect l="l" t="t" r="r" b="b"/>
              <a:pathLst>
                <a:path w="86" h="133" extrusionOk="0">
                  <a:moveTo>
                    <a:pt x="86" y="114"/>
                  </a:moveTo>
                  <a:cubicBezTo>
                    <a:pt x="86" y="114"/>
                    <a:pt x="67" y="133"/>
                    <a:pt x="67" y="133"/>
                  </a:cubicBezTo>
                  <a:cubicBezTo>
                    <a:pt x="29" y="114"/>
                    <a:pt x="1" y="86"/>
                    <a:pt x="1" y="48"/>
                  </a:cubicBezTo>
                  <a:cubicBezTo>
                    <a:pt x="1" y="1"/>
                    <a:pt x="48" y="29"/>
                    <a:pt x="76" y="86"/>
                  </a:cubicBezTo>
                  <a:cubicBezTo>
                    <a:pt x="86" y="95"/>
                    <a:pt x="86" y="105"/>
                    <a:pt x="86"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a:off x="6165800" y="4000650"/>
              <a:ext cx="2375" cy="1900"/>
            </a:xfrm>
            <a:custGeom>
              <a:avLst/>
              <a:gdLst/>
              <a:ahLst/>
              <a:cxnLst/>
              <a:rect l="l" t="t" r="r" b="b"/>
              <a:pathLst>
                <a:path w="95" h="76" extrusionOk="0">
                  <a:moveTo>
                    <a:pt x="95" y="57"/>
                  </a:moveTo>
                  <a:cubicBezTo>
                    <a:pt x="76" y="66"/>
                    <a:pt x="48" y="66"/>
                    <a:pt x="29" y="76"/>
                  </a:cubicBezTo>
                  <a:cubicBezTo>
                    <a:pt x="29" y="76"/>
                    <a:pt x="0" y="38"/>
                    <a:pt x="10" y="38"/>
                  </a:cubicBezTo>
                  <a:cubicBezTo>
                    <a:pt x="29" y="19"/>
                    <a:pt x="48" y="1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p:nvPr/>
          </p:nvSpPr>
          <p:spPr>
            <a:xfrm>
              <a:off x="6145250" y="3778325"/>
              <a:ext cx="3800" cy="2375"/>
            </a:xfrm>
            <a:custGeom>
              <a:avLst/>
              <a:gdLst/>
              <a:ahLst/>
              <a:cxnLst/>
              <a:rect l="l" t="t" r="r" b="b"/>
              <a:pathLst>
                <a:path w="152" h="95" extrusionOk="0">
                  <a:moveTo>
                    <a:pt x="0" y="10"/>
                  </a:moveTo>
                  <a:cubicBezTo>
                    <a:pt x="48" y="0"/>
                    <a:pt x="95" y="19"/>
                    <a:pt x="133" y="57"/>
                  </a:cubicBezTo>
                  <a:lnTo>
                    <a:pt x="151" y="76"/>
                  </a:lnTo>
                  <a:cubicBezTo>
                    <a:pt x="133" y="76"/>
                    <a:pt x="114" y="95"/>
                    <a:pt x="104" y="95"/>
                  </a:cubicBezTo>
                  <a:cubicBezTo>
                    <a:pt x="57" y="76"/>
                    <a:pt x="10" y="66"/>
                    <a:pt x="1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6141000" y="3734850"/>
              <a:ext cx="3100" cy="2375"/>
            </a:xfrm>
            <a:custGeom>
              <a:avLst/>
              <a:gdLst/>
              <a:ahLst/>
              <a:cxnLst/>
              <a:rect l="l" t="t" r="r" b="b"/>
              <a:pathLst>
                <a:path w="124" h="95" extrusionOk="0">
                  <a:moveTo>
                    <a:pt x="123" y="85"/>
                  </a:moveTo>
                  <a:cubicBezTo>
                    <a:pt x="76" y="76"/>
                    <a:pt x="38" y="57"/>
                    <a:pt x="10" y="29"/>
                  </a:cubicBezTo>
                  <a:cubicBezTo>
                    <a:pt x="0" y="19"/>
                    <a:pt x="0" y="10"/>
                    <a:pt x="10" y="10"/>
                  </a:cubicBezTo>
                  <a:cubicBezTo>
                    <a:pt x="10" y="10"/>
                    <a:pt x="29" y="0"/>
                    <a:pt x="29" y="10"/>
                  </a:cubicBezTo>
                  <a:cubicBezTo>
                    <a:pt x="57" y="38"/>
                    <a:pt x="95" y="67"/>
                    <a:pt x="123"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6134150" y="3660650"/>
              <a:ext cx="2625" cy="1925"/>
            </a:xfrm>
            <a:custGeom>
              <a:avLst/>
              <a:gdLst/>
              <a:ahLst/>
              <a:cxnLst/>
              <a:rect l="l" t="t" r="r" b="b"/>
              <a:pathLst>
                <a:path w="105" h="77" extrusionOk="0">
                  <a:moveTo>
                    <a:pt x="0" y="10"/>
                  </a:moveTo>
                  <a:cubicBezTo>
                    <a:pt x="47" y="20"/>
                    <a:pt x="95" y="29"/>
                    <a:pt x="104" y="76"/>
                  </a:cubicBezTo>
                  <a:cubicBezTo>
                    <a:pt x="57" y="76"/>
                    <a:pt x="19" y="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6120900" y="3605125"/>
              <a:ext cx="3100" cy="2400"/>
            </a:xfrm>
            <a:custGeom>
              <a:avLst/>
              <a:gdLst/>
              <a:ahLst/>
              <a:cxnLst/>
              <a:rect l="l" t="t" r="r" b="b"/>
              <a:pathLst>
                <a:path w="124" h="96" extrusionOk="0">
                  <a:moveTo>
                    <a:pt x="1" y="10"/>
                  </a:moveTo>
                  <a:cubicBezTo>
                    <a:pt x="39" y="1"/>
                    <a:pt x="76" y="20"/>
                    <a:pt x="105" y="48"/>
                  </a:cubicBezTo>
                  <a:cubicBezTo>
                    <a:pt x="114" y="58"/>
                    <a:pt x="114" y="77"/>
                    <a:pt x="124" y="86"/>
                  </a:cubicBezTo>
                  <a:cubicBezTo>
                    <a:pt x="105" y="86"/>
                    <a:pt x="86" y="95"/>
                    <a:pt x="76" y="86"/>
                  </a:cubicBezTo>
                  <a:cubicBezTo>
                    <a:pt x="48" y="67"/>
                    <a:pt x="29" y="39"/>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6160850" y="4491600"/>
              <a:ext cx="3325" cy="2625"/>
            </a:xfrm>
            <a:custGeom>
              <a:avLst/>
              <a:gdLst/>
              <a:ahLst/>
              <a:cxnLst/>
              <a:rect l="l" t="t" r="r" b="b"/>
              <a:pathLst>
                <a:path w="133" h="105" extrusionOk="0">
                  <a:moveTo>
                    <a:pt x="9" y="1"/>
                  </a:moveTo>
                  <a:cubicBezTo>
                    <a:pt x="57" y="10"/>
                    <a:pt x="95" y="39"/>
                    <a:pt x="123" y="76"/>
                  </a:cubicBezTo>
                  <a:cubicBezTo>
                    <a:pt x="132" y="86"/>
                    <a:pt x="132" y="86"/>
                    <a:pt x="123" y="95"/>
                  </a:cubicBezTo>
                  <a:cubicBezTo>
                    <a:pt x="123" y="105"/>
                    <a:pt x="113" y="105"/>
                    <a:pt x="104" y="105"/>
                  </a:cubicBezTo>
                  <a:cubicBezTo>
                    <a:pt x="57" y="95"/>
                    <a:pt x="19" y="67"/>
                    <a:pt x="0"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6283450" y="4524200"/>
              <a:ext cx="4525" cy="3100"/>
            </a:xfrm>
            <a:custGeom>
              <a:avLst/>
              <a:gdLst/>
              <a:ahLst/>
              <a:cxnLst/>
              <a:rect l="l" t="t" r="r" b="b"/>
              <a:pathLst>
                <a:path w="181" h="124" extrusionOk="0">
                  <a:moveTo>
                    <a:pt x="1" y="105"/>
                  </a:moveTo>
                  <a:cubicBezTo>
                    <a:pt x="29" y="39"/>
                    <a:pt x="105" y="1"/>
                    <a:pt x="180" y="1"/>
                  </a:cubicBezTo>
                  <a:lnTo>
                    <a:pt x="180" y="1"/>
                  </a:lnTo>
                  <a:cubicBezTo>
                    <a:pt x="152" y="77"/>
                    <a:pt x="77" y="124"/>
                    <a:pt x="1"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6151625" y="4541700"/>
              <a:ext cx="4750" cy="3100"/>
            </a:xfrm>
            <a:custGeom>
              <a:avLst/>
              <a:gdLst/>
              <a:ahLst/>
              <a:cxnLst/>
              <a:rect l="l" t="t" r="r" b="b"/>
              <a:pathLst>
                <a:path w="190" h="124" extrusionOk="0">
                  <a:moveTo>
                    <a:pt x="10" y="0"/>
                  </a:moveTo>
                  <a:cubicBezTo>
                    <a:pt x="86" y="0"/>
                    <a:pt x="152" y="48"/>
                    <a:pt x="189" y="104"/>
                  </a:cubicBezTo>
                  <a:lnTo>
                    <a:pt x="171" y="123"/>
                  </a:lnTo>
                  <a:cubicBezTo>
                    <a:pt x="95" y="123"/>
                    <a:pt x="29" y="7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6259600" y="4293150"/>
              <a:ext cx="500" cy="1900"/>
            </a:xfrm>
            <a:custGeom>
              <a:avLst/>
              <a:gdLst/>
              <a:ahLst/>
              <a:cxnLst/>
              <a:rect l="l" t="t" r="r" b="b"/>
              <a:pathLst>
                <a:path w="20" h="76" extrusionOk="0">
                  <a:moveTo>
                    <a:pt x="19" y="76"/>
                  </a:moveTo>
                  <a:cubicBezTo>
                    <a:pt x="10" y="66"/>
                    <a:pt x="10" y="47"/>
                    <a:pt x="0" y="29"/>
                  </a:cubicBezTo>
                  <a:cubicBezTo>
                    <a:pt x="0" y="19"/>
                    <a:pt x="0" y="10"/>
                    <a:pt x="0" y="0"/>
                  </a:cubicBezTo>
                  <a:cubicBezTo>
                    <a:pt x="10" y="10"/>
                    <a:pt x="19" y="19"/>
                    <a:pt x="19" y="38"/>
                  </a:cubicBezTo>
                  <a:cubicBezTo>
                    <a:pt x="19" y="47"/>
                    <a:pt x="19" y="66"/>
                    <a:pt x="19"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6157525" y="3560950"/>
              <a:ext cx="4750" cy="1675"/>
            </a:xfrm>
            <a:custGeom>
              <a:avLst/>
              <a:gdLst/>
              <a:ahLst/>
              <a:cxnLst/>
              <a:rect l="l" t="t" r="r" b="b"/>
              <a:pathLst>
                <a:path w="190" h="67" extrusionOk="0">
                  <a:moveTo>
                    <a:pt x="1" y="10"/>
                  </a:moveTo>
                  <a:cubicBezTo>
                    <a:pt x="67" y="1"/>
                    <a:pt x="124" y="10"/>
                    <a:pt x="190" y="29"/>
                  </a:cubicBezTo>
                  <a:cubicBezTo>
                    <a:pt x="133" y="67"/>
                    <a:pt x="48" y="5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6129875" y="3610800"/>
              <a:ext cx="2875" cy="1225"/>
            </a:xfrm>
            <a:custGeom>
              <a:avLst/>
              <a:gdLst/>
              <a:ahLst/>
              <a:cxnLst/>
              <a:rect l="l" t="t" r="r" b="b"/>
              <a:pathLst>
                <a:path w="115" h="49" extrusionOk="0">
                  <a:moveTo>
                    <a:pt x="1" y="1"/>
                  </a:moveTo>
                  <a:cubicBezTo>
                    <a:pt x="29" y="10"/>
                    <a:pt x="48" y="10"/>
                    <a:pt x="77" y="10"/>
                  </a:cubicBezTo>
                  <a:cubicBezTo>
                    <a:pt x="105" y="10"/>
                    <a:pt x="114" y="29"/>
                    <a:pt x="95" y="39"/>
                  </a:cubicBezTo>
                  <a:cubicBezTo>
                    <a:pt x="86" y="48"/>
                    <a:pt x="77" y="48"/>
                    <a:pt x="67" y="39"/>
                  </a:cubicBezTo>
                  <a:cubicBezTo>
                    <a:pt x="48" y="29"/>
                    <a:pt x="29"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6"/>
            <p:cNvSpPr/>
            <p:nvPr/>
          </p:nvSpPr>
          <p:spPr>
            <a:xfrm>
              <a:off x="6153275" y="4512625"/>
              <a:ext cx="2150" cy="975"/>
            </a:xfrm>
            <a:custGeom>
              <a:avLst/>
              <a:gdLst/>
              <a:ahLst/>
              <a:cxnLst/>
              <a:rect l="l" t="t" r="r" b="b"/>
              <a:pathLst>
                <a:path w="86" h="39" extrusionOk="0">
                  <a:moveTo>
                    <a:pt x="1" y="1"/>
                  </a:moveTo>
                  <a:cubicBezTo>
                    <a:pt x="10" y="10"/>
                    <a:pt x="29" y="10"/>
                    <a:pt x="48" y="10"/>
                  </a:cubicBezTo>
                  <a:cubicBezTo>
                    <a:pt x="57" y="20"/>
                    <a:pt x="76" y="20"/>
                    <a:pt x="86" y="29"/>
                  </a:cubicBezTo>
                  <a:cubicBezTo>
                    <a:pt x="67" y="39"/>
                    <a:pt x="48" y="39"/>
                    <a:pt x="38" y="29"/>
                  </a:cubicBezTo>
                  <a:cubicBezTo>
                    <a:pt x="20" y="29"/>
                    <a:pt x="10" y="1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6136975" y="3606550"/>
              <a:ext cx="4525" cy="2150"/>
            </a:xfrm>
            <a:custGeom>
              <a:avLst/>
              <a:gdLst/>
              <a:ahLst/>
              <a:cxnLst/>
              <a:rect l="l" t="t" r="r" b="b"/>
              <a:pathLst>
                <a:path w="181" h="86" extrusionOk="0">
                  <a:moveTo>
                    <a:pt x="1" y="10"/>
                  </a:moveTo>
                  <a:cubicBezTo>
                    <a:pt x="67" y="1"/>
                    <a:pt x="133" y="1"/>
                    <a:pt x="180" y="67"/>
                  </a:cubicBezTo>
                  <a:lnTo>
                    <a:pt x="180" y="67"/>
                  </a:lnTo>
                  <a:cubicBezTo>
                    <a:pt x="114" y="86"/>
                    <a:pt x="38" y="67"/>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6238800" y="3820150"/>
              <a:ext cx="1200" cy="2600"/>
            </a:xfrm>
            <a:custGeom>
              <a:avLst/>
              <a:gdLst/>
              <a:ahLst/>
              <a:cxnLst/>
              <a:rect l="l" t="t" r="r" b="b"/>
              <a:pathLst>
                <a:path w="48" h="104" extrusionOk="0">
                  <a:moveTo>
                    <a:pt x="48" y="0"/>
                  </a:moveTo>
                  <a:lnTo>
                    <a:pt x="48" y="76"/>
                  </a:lnTo>
                  <a:cubicBezTo>
                    <a:pt x="48" y="95"/>
                    <a:pt x="39" y="104"/>
                    <a:pt x="20" y="95"/>
                  </a:cubicBezTo>
                  <a:cubicBezTo>
                    <a:pt x="1" y="85"/>
                    <a:pt x="20" y="76"/>
                    <a:pt x="20" y="66"/>
                  </a:cubicBezTo>
                  <a:cubicBezTo>
                    <a:pt x="20" y="66"/>
                    <a:pt x="39" y="28"/>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6169350" y="4549500"/>
              <a:ext cx="4275" cy="2375"/>
            </a:xfrm>
            <a:custGeom>
              <a:avLst/>
              <a:gdLst/>
              <a:ahLst/>
              <a:cxnLst/>
              <a:rect l="l" t="t" r="r" b="b"/>
              <a:pathLst>
                <a:path w="171" h="95" extrusionOk="0">
                  <a:moveTo>
                    <a:pt x="170" y="76"/>
                  </a:moveTo>
                  <a:cubicBezTo>
                    <a:pt x="104" y="85"/>
                    <a:pt x="38" y="95"/>
                    <a:pt x="0" y="19"/>
                  </a:cubicBezTo>
                  <a:lnTo>
                    <a:pt x="0" y="19"/>
                  </a:lnTo>
                  <a:cubicBezTo>
                    <a:pt x="66" y="10"/>
                    <a:pt x="133" y="0"/>
                    <a:pt x="17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6258425" y="4284875"/>
              <a:ext cx="250" cy="500"/>
            </a:xfrm>
            <a:custGeom>
              <a:avLst/>
              <a:gdLst/>
              <a:ahLst/>
              <a:cxnLst/>
              <a:rect l="l" t="t" r="r" b="b"/>
              <a:pathLst>
                <a:path w="10" h="20" extrusionOk="0">
                  <a:moveTo>
                    <a:pt x="10" y="19"/>
                  </a:moveTo>
                  <a:lnTo>
                    <a:pt x="0" y="1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6187525" y="4262200"/>
              <a:ext cx="3100" cy="1200"/>
            </a:xfrm>
            <a:custGeom>
              <a:avLst/>
              <a:gdLst/>
              <a:ahLst/>
              <a:cxnLst/>
              <a:rect l="l" t="t" r="r" b="b"/>
              <a:pathLst>
                <a:path w="124" h="48" extrusionOk="0">
                  <a:moveTo>
                    <a:pt x="1" y="0"/>
                  </a:moveTo>
                  <a:lnTo>
                    <a:pt x="124" y="10"/>
                  </a:lnTo>
                  <a:cubicBezTo>
                    <a:pt x="67" y="47"/>
                    <a:pt x="39" y="1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6257950" y="4348425"/>
              <a:ext cx="1200" cy="2625"/>
            </a:xfrm>
            <a:custGeom>
              <a:avLst/>
              <a:gdLst/>
              <a:ahLst/>
              <a:cxnLst/>
              <a:rect l="l" t="t" r="r" b="b"/>
              <a:pathLst>
                <a:path w="48" h="105" extrusionOk="0">
                  <a:moveTo>
                    <a:pt x="47" y="105"/>
                  </a:moveTo>
                  <a:cubicBezTo>
                    <a:pt x="29" y="76"/>
                    <a:pt x="19" y="57"/>
                    <a:pt x="10" y="38"/>
                  </a:cubicBezTo>
                  <a:cubicBezTo>
                    <a:pt x="0" y="29"/>
                    <a:pt x="0" y="20"/>
                    <a:pt x="10" y="10"/>
                  </a:cubicBezTo>
                  <a:cubicBezTo>
                    <a:pt x="29" y="1"/>
                    <a:pt x="38" y="10"/>
                    <a:pt x="38" y="29"/>
                  </a:cubicBezTo>
                  <a:lnTo>
                    <a:pt x="38"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6"/>
            <p:cNvSpPr/>
            <p:nvPr/>
          </p:nvSpPr>
          <p:spPr>
            <a:xfrm>
              <a:off x="6186350" y="4173600"/>
              <a:ext cx="2875" cy="950"/>
            </a:xfrm>
            <a:custGeom>
              <a:avLst/>
              <a:gdLst/>
              <a:ahLst/>
              <a:cxnLst/>
              <a:rect l="l" t="t" r="r" b="b"/>
              <a:pathLst>
                <a:path w="115" h="38" extrusionOk="0">
                  <a:moveTo>
                    <a:pt x="1" y="0"/>
                  </a:moveTo>
                  <a:cubicBezTo>
                    <a:pt x="29" y="0"/>
                    <a:pt x="57" y="0"/>
                    <a:pt x="76" y="0"/>
                  </a:cubicBezTo>
                  <a:cubicBezTo>
                    <a:pt x="95" y="0"/>
                    <a:pt x="105" y="10"/>
                    <a:pt x="114" y="19"/>
                  </a:cubicBezTo>
                  <a:cubicBezTo>
                    <a:pt x="95" y="19"/>
                    <a:pt x="86" y="38"/>
                    <a:pt x="67" y="38"/>
                  </a:cubicBezTo>
                  <a:cubicBezTo>
                    <a:pt x="48" y="29"/>
                    <a:pt x="20" y="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6160600" y="4504125"/>
              <a:ext cx="4275" cy="1925"/>
            </a:xfrm>
            <a:custGeom>
              <a:avLst/>
              <a:gdLst/>
              <a:ahLst/>
              <a:cxnLst/>
              <a:rect l="l" t="t" r="r" b="b"/>
              <a:pathLst>
                <a:path w="171" h="77" extrusionOk="0">
                  <a:moveTo>
                    <a:pt x="1" y="10"/>
                  </a:moveTo>
                  <a:cubicBezTo>
                    <a:pt x="67" y="1"/>
                    <a:pt x="123" y="29"/>
                    <a:pt x="171" y="67"/>
                  </a:cubicBezTo>
                  <a:lnTo>
                    <a:pt x="171" y="67"/>
                  </a:lnTo>
                  <a:cubicBezTo>
                    <a:pt x="114" y="67"/>
                    <a:pt x="38" y="76"/>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6138150" y="4558950"/>
              <a:ext cx="2150" cy="1900"/>
            </a:xfrm>
            <a:custGeom>
              <a:avLst/>
              <a:gdLst/>
              <a:ahLst/>
              <a:cxnLst/>
              <a:rect l="l" t="t" r="r" b="b"/>
              <a:pathLst>
                <a:path w="86" h="76" extrusionOk="0">
                  <a:moveTo>
                    <a:pt x="86" y="57"/>
                  </a:moveTo>
                  <a:cubicBezTo>
                    <a:pt x="67" y="66"/>
                    <a:pt x="48" y="76"/>
                    <a:pt x="39" y="76"/>
                  </a:cubicBezTo>
                  <a:cubicBezTo>
                    <a:pt x="29" y="57"/>
                    <a:pt x="10" y="38"/>
                    <a:pt x="1" y="19"/>
                  </a:cubicBezTo>
                  <a:cubicBezTo>
                    <a:pt x="20" y="10"/>
                    <a:pt x="39" y="0"/>
                    <a:pt x="48" y="0"/>
                  </a:cubicBezTo>
                  <a:cubicBezTo>
                    <a:pt x="57" y="19"/>
                    <a:pt x="76" y="38"/>
                    <a:pt x="8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6133675" y="3703900"/>
              <a:ext cx="3325" cy="1200"/>
            </a:xfrm>
            <a:custGeom>
              <a:avLst/>
              <a:gdLst/>
              <a:ahLst/>
              <a:cxnLst/>
              <a:rect l="l" t="t" r="r" b="b"/>
              <a:pathLst>
                <a:path w="133" h="48" extrusionOk="0">
                  <a:moveTo>
                    <a:pt x="133" y="38"/>
                  </a:moveTo>
                  <a:lnTo>
                    <a:pt x="19" y="38"/>
                  </a:lnTo>
                  <a:cubicBezTo>
                    <a:pt x="10" y="38"/>
                    <a:pt x="10" y="38"/>
                    <a:pt x="0" y="29"/>
                  </a:cubicBezTo>
                  <a:cubicBezTo>
                    <a:pt x="10" y="19"/>
                    <a:pt x="19" y="0"/>
                    <a:pt x="38" y="0"/>
                  </a:cubicBezTo>
                  <a:cubicBezTo>
                    <a:pt x="76" y="0"/>
                    <a:pt x="104" y="19"/>
                    <a:pt x="123"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6176900" y="4614225"/>
              <a:ext cx="2875" cy="975"/>
            </a:xfrm>
            <a:custGeom>
              <a:avLst/>
              <a:gdLst/>
              <a:ahLst/>
              <a:cxnLst/>
              <a:rect l="l" t="t" r="r" b="b"/>
              <a:pathLst>
                <a:path w="115" h="39" extrusionOk="0">
                  <a:moveTo>
                    <a:pt x="114" y="29"/>
                  </a:moveTo>
                  <a:lnTo>
                    <a:pt x="29" y="29"/>
                  </a:lnTo>
                  <a:lnTo>
                    <a:pt x="1" y="29"/>
                  </a:lnTo>
                  <a:cubicBezTo>
                    <a:pt x="1" y="29"/>
                    <a:pt x="1" y="1"/>
                    <a:pt x="29" y="10"/>
                  </a:cubicBezTo>
                  <a:cubicBezTo>
                    <a:pt x="57" y="19"/>
                    <a:pt x="76" y="29"/>
                    <a:pt x="105"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6159425" y="4472225"/>
              <a:ext cx="1200" cy="1450"/>
            </a:xfrm>
            <a:custGeom>
              <a:avLst/>
              <a:gdLst/>
              <a:ahLst/>
              <a:cxnLst/>
              <a:rect l="l" t="t" r="r" b="b"/>
              <a:pathLst>
                <a:path w="48" h="58" extrusionOk="0">
                  <a:moveTo>
                    <a:pt x="0" y="10"/>
                  </a:moveTo>
                  <a:lnTo>
                    <a:pt x="48" y="29"/>
                  </a:lnTo>
                  <a:cubicBezTo>
                    <a:pt x="10" y="57"/>
                    <a:pt x="10" y="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6128475" y="3610100"/>
              <a:ext cx="1675" cy="975"/>
            </a:xfrm>
            <a:custGeom>
              <a:avLst/>
              <a:gdLst/>
              <a:ahLst/>
              <a:cxnLst/>
              <a:rect l="l" t="t" r="r" b="b"/>
              <a:pathLst>
                <a:path w="67" h="39" extrusionOk="0">
                  <a:moveTo>
                    <a:pt x="66" y="29"/>
                  </a:moveTo>
                  <a:lnTo>
                    <a:pt x="0" y="19"/>
                  </a:lnTo>
                  <a:cubicBezTo>
                    <a:pt x="0" y="10"/>
                    <a:pt x="0" y="10"/>
                    <a:pt x="10" y="0"/>
                  </a:cubicBezTo>
                  <a:lnTo>
                    <a:pt x="48"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6141475" y="3607975"/>
              <a:ext cx="1900" cy="1200"/>
            </a:xfrm>
            <a:custGeom>
              <a:avLst/>
              <a:gdLst/>
              <a:ahLst/>
              <a:cxnLst/>
              <a:rect l="l" t="t" r="r" b="b"/>
              <a:pathLst>
                <a:path w="76" h="48" extrusionOk="0">
                  <a:moveTo>
                    <a:pt x="0" y="10"/>
                  </a:moveTo>
                  <a:cubicBezTo>
                    <a:pt x="19" y="10"/>
                    <a:pt x="38" y="10"/>
                    <a:pt x="57" y="10"/>
                  </a:cubicBezTo>
                  <a:cubicBezTo>
                    <a:pt x="76" y="19"/>
                    <a:pt x="66" y="19"/>
                    <a:pt x="76" y="29"/>
                  </a:cubicBezTo>
                  <a:cubicBezTo>
                    <a:pt x="57" y="29"/>
                    <a:pt x="38" y="48"/>
                    <a:pt x="28" y="38"/>
                  </a:cubicBezTo>
                  <a:cubicBezTo>
                    <a:pt x="19" y="38"/>
                    <a:pt x="10" y="1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6169350" y="4092800"/>
              <a:ext cx="3100" cy="1675"/>
            </a:xfrm>
            <a:custGeom>
              <a:avLst/>
              <a:gdLst/>
              <a:ahLst/>
              <a:cxnLst/>
              <a:rect l="l" t="t" r="r" b="b"/>
              <a:pathLst>
                <a:path w="124" h="67" extrusionOk="0">
                  <a:moveTo>
                    <a:pt x="114" y="66"/>
                  </a:moveTo>
                  <a:cubicBezTo>
                    <a:pt x="57" y="66"/>
                    <a:pt x="10" y="66"/>
                    <a:pt x="0" y="0"/>
                  </a:cubicBezTo>
                  <a:lnTo>
                    <a:pt x="0" y="0"/>
                  </a:lnTo>
                  <a:cubicBezTo>
                    <a:pt x="48" y="0"/>
                    <a:pt x="104" y="0"/>
                    <a:pt x="123"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6167925" y="4092075"/>
              <a:ext cx="1450" cy="975"/>
            </a:xfrm>
            <a:custGeom>
              <a:avLst/>
              <a:gdLst/>
              <a:ahLst/>
              <a:cxnLst/>
              <a:rect l="l" t="t" r="r" b="b"/>
              <a:pathLst>
                <a:path w="58" h="39" extrusionOk="0">
                  <a:moveTo>
                    <a:pt x="57" y="29"/>
                  </a:moveTo>
                  <a:cubicBezTo>
                    <a:pt x="38" y="29"/>
                    <a:pt x="10" y="39"/>
                    <a:pt x="1" y="10"/>
                  </a:cubicBezTo>
                  <a:cubicBezTo>
                    <a:pt x="1" y="10"/>
                    <a:pt x="19" y="1"/>
                    <a:pt x="19" y="1"/>
                  </a:cubicBezTo>
                  <a:cubicBezTo>
                    <a:pt x="29" y="10"/>
                    <a:pt x="48" y="29"/>
                    <a:pt x="57"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6231000" y="4495150"/>
              <a:ext cx="1450" cy="975"/>
            </a:xfrm>
            <a:custGeom>
              <a:avLst/>
              <a:gdLst/>
              <a:ahLst/>
              <a:cxnLst/>
              <a:rect l="l" t="t" r="r" b="b"/>
              <a:pathLst>
                <a:path w="58" h="39" extrusionOk="0">
                  <a:moveTo>
                    <a:pt x="1" y="10"/>
                  </a:moveTo>
                  <a:cubicBezTo>
                    <a:pt x="20" y="0"/>
                    <a:pt x="29" y="0"/>
                    <a:pt x="48" y="0"/>
                  </a:cubicBezTo>
                  <a:cubicBezTo>
                    <a:pt x="58" y="0"/>
                    <a:pt x="58" y="10"/>
                    <a:pt x="58" y="19"/>
                  </a:cubicBezTo>
                  <a:cubicBezTo>
                    <a:pt x="58" y="19"/>
                    <a:pt x="48" y="38"/>
                    <a:pt x="48" y="29"/>
                  </a:cubicBezTo>
                  <a:cubicBezTo>
                    <a:pt x="29" y="29"/>
                    <a:pt x="20" y="19"/>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6"/>
            <p:cNvSpPr/>
            <p:nvPr/>
          </p:nvSpPr>
          <p:spPr>
            <a:xfrm>
              <a:off x="6122100" y="3598525"/>
              <a:ext cx="2150" cy="1450"/>
            </a:xfrm>
            <a:custGeom>
              <a:avLst/>
              <a:gdLst/>
              <a:ahLst/>
              <a:cxnLst/>
              <a:rect l="l" t="t" r="r" b="b"/>
              <a:pathLst>
                <a:path w="86" h="58" extrusionOk="0">
                  <a:moveTo>
                    <a:pt x="85" y="48"/>
                  </a:moveTo>
                  <a:cubicBezTo>
                    <a:pt x="66" y="48"/>
                    <a:pt x="47" y="48"/>
                    <a:pt x="28" y="48"/>
                  </a:cubicBezTo>
                  <a:cubicBezTo>
                    <a:pt x="19" y="48"/>
                    <a:pt x="10" y="38"/>
                    <a:pt x="10" y="38"/>
                  </a:cubicBezTo>
                  <a:cubicBezTo>
                    <a:pt x="0" y="19"/>
                    <a:pt x="28" y="0"/>
                    <a:pt x="38" y="19"/>
                  </a:cubicBezTo>
                  <a:cubicBezTo>
                    <a:pt x="57" y="29"/>
                    <a:pt x="66" y="38"/>
                    <a:pt x="7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6150925" y="3806200"/>
              <a:ext cx="1200" cy="725"/>
            </a:xfrm>
            <a:custGeom>
              <a:avLst/>
              <a:gdLst/>
              <a:ahLst/>
              <a:cxnLst/>
              <a:rect l="l" t="t" r="r" b="b"/>
              <a:pathLst>
                <a:path w="48" h="29" extrusionOk="0">
                  <a:moveTo>
                    <a:pt x="0" y="10"/>
                  </a:moveTo>
                  <a:lnTo>
                    <a:pt x="47" y="19"/>
                  </a:lnTo>
                  <a:lnTo>
                    <a:pt x="47" y="2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6140050" y="3590250"/>
              <a:ext cx="1200" cy="1200"/>
            </a:xfrm>
            <a:custGeom>
              <a:avLst/>
              <a:gdLst/>
              <a:ahLst/>
              <a:cxnLst/>
              <a:rect l="l" t="t" r="r" b="b"/>
              <a:pathLst>
                <a:path w="48" h="48" extrusionOk="0">
                  <a:moveTo>
                    <a:pt x="0" y="48"/>
                  </a:moveTo>
                  <a:lnTo>
                    <a:pt x="0" y="29"/>
                  </a:lnTo>
                  <a:cubicBezTo>
                    <a:pt x="19" y="20"/>
                    <a:pt x="38" y="1"/>
                    <a:pt x="48"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6157775" y="4502950"/>
              <a:ext cx="3100" cy="1450"/>
            </a:xfrm>
            <a:custGeom>
              <a:avLst/>
              <a:gdLst/>
              <a:ahLst/>
              <a:cxnLst/>
              <a:rect l="l" t="t" r="r" b="b"/>
              <a:pathLst>
                <a:path w="124" h="58" extrusionOk="0">
                  <a:moveTo>
                    <a:pt x="123" y="48"/>
                  </a:moveTo>
                  <a:cubicBezTo>
                    <a:pt x="76" y="48"/>
                    <a:pt x="19" y="57"/>
                    <a:pt x="10" y="0"/>
                  </a:cubicBezTo>
                  <a:lnTo>
                    <a:pt x="0" y="0"/>
                  </a:lnTo>
                  <a:cubicBezTo>
                    <a:pt x="47" y="0"/>
                    <a:pt x="95" y="0"/>
                    <a:pt x="114"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6164850" y="4505775"/>
              <a:ext cx="2875" cy="1675"/>
            </a:xfrm>
            <a:custGeom>
              <a:avLst/>
              <a:gdLst/>
              <a:ahLst/>
              <a:cxnLst/>
              <a:rect l="l" t="t" r="r" b="b"/>
              <a:pathLst>
                <a:path w="115" h="67" extrusionOk="0">
                  <a:moveTo>
                    <a:pt x="1" y="1"/>
                  </a:moveTo>
                  <a:cubicBezTo>
                    <a:pt x="48" y="1"/>
                    <a:pt x="95" y="20"/>
                    <a:pt x="114" y="67"/>
                  </a:cubicBezTo>
                  <a:lnTo>
                    <a:pt x="114" y="67"/>
                  </a:lnTo>
                  <a:cubicBezTo>
                    <a:pt x="76" y="48"/>
                    <a:pt x="20" y="5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6167700" y="4507200"/>
              <a:ext cx="1200" cy="250"/>
            </a:xfrm>
            <a:custGeom>
              <a:avLst/>
              <a:gdLst/>
              <a:ahLst/>
              <a:cxnLst/>
              <a:rect l="l" t="t" r="r" b="b"/>
              <a:pathLst>
                <a:path w="48" h="10" extrusionOk="0">
                  <a:moveTo>
                    <a:pt x="0" y="10"/>
                  </a:moveTo>
                  <a:lnTo>
                    <a:pt x="47" y="10"/>
                  </a:lnTo>
                  <a:lnTo>
                    <a:pt x="28" y="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6118075" y="3582700"/>
              <a:ext cx="3100" cy="2150"/>
            </a:xfrm>
            <a:custGeom>
              <a:avLst/>
              <a:gdLst/>
              <a:ahLst/>
              <a:cxnLst/>
              <a:rect l="l" t="t" r="r" b="b"/>
              <a:pathLst>
                <a:path w="124" h="86" extrusionOk="0">
                  <a:moveTo>
                    <a:pt x="0" y="0"/>
                  </a:moveTo>
                  <a:cubicBezTo>
                    <a:pt x="48" y="19"/>
                    <a:pt x="104" y="19"/>
                    <a:pt x="123" y="76"/>
                  </a:cubicBezTo>
                  <a:cubicBezTo>
                    <a:pt x="67" y="85"/>
                    <a:pt x="19" y="4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6294800" y="4515950"/>
              <a:ext cx="1200" cy="1200"/>
            </a:xfrm>
            <a:custGeom>
              <a:avLst/>
              <a:gdLst/>
              <a:ahLst/>
              <a:cxnLst/>
              <a:rect l="l" t="t" r="r" b="b"/>
              <a:pathLst>
                <a:path w="48" h="48" extrusionOk="0">
                  <a:moveTo>
                    <a:pt x="10" y="47"/>
                  </a:moveTo>
                  <a:lnTo>
                    <a:pt x="48" y="0"/>
                  </a:lnTo>
                  <a:cubicBezTo>
                    <a:pt x="48" y="10"/>
                    <a:pt x="48" y="19"/>
                    <a:pt x="48" y="19"/>
                  </a:cubicBezTo>
                  <a:cubicBezTo>
                    <a:pt x="29" y="28"/>
                    <a:pt x="19" y="38"/>
                    <a:pt x="1" y="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6128225" y="3574650"/>
              <a:ext cx="1450" cy="1225"/>
            </a:xfrm>
            <a:custGeom>
              <a:avLst/>
              <a:gdLst/>
              <a:ahLst/>
              <a:cxnLst/>
              <a:rect l="l" t="t" r="r" b="b"/>
              <a:pathLst>
                <a:path w="58" h="49" extrusionOk="0">
                  <a:moveTo>
                    <a:pt x="1" y="10"/>
                  </a:moveTo>
                  <a:cubicBezTo>
                    <a:pt x="29" y="10"/>
                    <a:pt x="58" y="10"/>
                    <a:pt x="58" y="39"/>
                  </a:cubicBezTo>
                  <a:cubicBezTo>
                    <a:pt x="58" y="39"/>
                    <a:pt x="39" y="48"/>
                    <a:pt x="39" y="39"/>
                  </a:cubicBezTo>
                  <a:cubicBezTo>
                    <a:pt x="29" y="29"/>
                    <a:pt x="2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6173825" y="4032075"/>
              <a:ext cx="1450" cy="1425"/>
            </a:xfrm>
            <a:custGeom>
              <a:avLst/>
              <a:gdLst/>
              <a:ahLst/>
              <a:cxnLst/>
              <a:rect l="l" t="t" r="r" b="b"/>
              <a:pathLst>
                <a:path w="58" h="57" extrusionOk="0">
                  <a:moveTo>
                    <a:pt x="1" y="0"/>
                  </a:moveTo>
                  <a:lnTo>
                    <a:pt x="58" y="19"/>
                  </a:lnTo>
                  <a:cubicBezTo>
                    <a:pt x="20" y="57"/>
                    <a:pt x="20" y="1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6"/>
            <p:cNvSpPr/>
            <p:nvPr/>
          </p:nvSpPr>
          <p:spPr>
            <a:xfrm>
              <a:off x="6170750" y="4030650"/>
              <a:ext cx="3350" cy="1675"/>
            </a:xfrm>
            <a:custGeom>
              <a:avLst/>
              <a:gdLst/>
              <a:ahLst/>
              <a:cxnLst/>
              <a:rect l="l" t="t" r="r" b="b"/>
              <a:pathLst>
                <a:path w="134" h="67" extrusionOk="0">
                  <a:moveTo>
                    <a:pt x="1" y="10"/>
                  </a:moveTo>
                  <a:cubicBezTo>
                    <a:pt x="48" y="1"/>
                    <a:pt x="95" y="19"/>
                    <a:pt x="124" y="57"/>
                  </a:cubicBezTo>
                  <a:lnTo>
                    <a:pt x="133" y="57"/>
                  </a:lnTo>
                  <a:cubicBezTo>
                    <a:pt x="77" y="67"/>
                    <a:pt x="29" y="48"/>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6162025" y="4568150"/>
              <a:ext cx="2850" cy="1450"/>
            </a:xfrm>
            <a:custGeom>
              <a:avLst/>
              <a:gdLst/>
              <a:ahLst/>
              <a:cxnLst/>
              <a:rect l="l" t="t" r="r" b="b"/>
              <a:pathLst>
                <a:path w="114" h="58" extrusionOk="0">
                  <a:moveTo>
                    <a:pt x="114" y="48"/>
                  </a:moveTo>
                  <a:cubicBezTo>
                    <a:pt x="66" y="57"/>
                    <a:pt x="19" y="48"/>
                    <a:pt x="0" y="1"/>
                  </a:cubicBezTo>
                  <a:lnTo>
                    <a:pt x="0" y="1"/>
                  </a:lnTo>
                  <a:cubicBezTo>
                    <a:pt x="48" y="1"/>
                    <a:pt x="95" y="1"/>
                    <a:pt x="114"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6249200" y="3706975"/>
              <a:ext cx="1200" cy="1200"/>
            </a:xfrm>
            <a:custGeom>
              <a:avLst/>
              <a:gdLst/>
              <a:ahLst/>
              <a:cxnLst/>
              <a:rect l="l" t="t" r="r" b="b"/>
              <a:pathLst>
                <a:path w="48" h="48" extrusionOk="0">
                  <a:moveTo>
                    <a:pt x="10" y="47"/>
                  </a:moveTo>
                  <a:cubicBezTo>
                    <a:pt x="10" y="29"/>
                    <a:pt x="1" y="0"/>
                    <a:pt x="38" y="0"/>
                  </a:cubicBezTo>
                  <a:cubicBezTo>
                    <a:pt x="38" y="0"/>
                    <a:pt x="48" y="19"/>
                    <a:pt x="38" y="19"/>
                  </a:cubicBezTo>
                  <a:cubicBezTo>
                    <a:pt x="38" y="29"/>
                    <a:pt x="10" y="38"/>
                    <a:pt x="1" y="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6181400" y="4208325"/>
              <a:ext cx="2150" cy="1200"/>
            </a:xfrm>
            <a:custGeom>
              <a:avLst/>
              <a:gdLst/>
              <a:ahLst/>
              <a:cxnLst/>
              <a:rect l="l" t="t" r="r" b="b"/>
              <a:pathLst>
                <a:path w="86" h="48" extrusionOk="0">
                  <a:moveTo>
                    <a:pt x="85" y="38"/>
                  </a:moveTo>
                  <a:cubicBezTo>
                    <a:pt x="66" y="48"/>
                    <a:pt x="47" y="48"/>
                    <a:pt x="29" y="38"/>
                  </a:cubicBezTo>
                  <a:cubicBezTo>
                    <a:pt x="19" y="38"/>
                    <a:pt x="10" y="19"/>
                    <a:pt x="0" y="10"/>
                  </a:cubicBezTo>
                  <a:cubicBezTo>
                    <a:pt x="19" y="10"/>
                    <a:pt x="38" y="0"/>
                    <a:pt x="47" y="10"/>
                  </a:cubicBezTo>
                  <a:cubicBezTo>
                    <a:pt x="57" y="19"/>
                    <a:pt x="66" y="38"/>
                    <a:pt x="76"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6183275" y="4209275"/>
              <a:ext cx="2150" cy="1200"/>
            </a:xfrm>
            <a:custGeom>
              <a:avLst/>
              <a:gdLst/>
              <a:ahLst/>
              <a:cxnLst/>
              <a:rect l="l" t="t" r="r" b="b"/>
              <a:pathLst>
                <a:path w="86" h="48" extrusionOk="0">
                  <a:moveTo>
                    <a:pt x="1" y="10"/>
                  </a:moveTo>
                  <a:cubicBezTo>
                    <a:pt x="20" y="10"/>
                    <a:pt x="39" y="10"/>
                    <a:pt x="58" y="10"/>
                  </a:cubicBezTo>
                  <a:cubicBezTo>
                    <a:pt x="67" y="10"/>
                    <a:pt x="76" y="29"/>
                    <a:pt x="86" y="38"/>
                  </a:cubicBezTo>
                  <a:cubicBezTo>
                    <a:pt x="76" y="38"/>
                    <a:pt x="48" y="47"/>
                    <a:pt x="39" y="38"/>
                  </a:cubicBezTo>
                  <a:cubicBezTo>
                    <a:pt x="29" y="38"/>
                    <a:pt x="20" y="1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6"/>
            <p:cNvSpPr/>
            <p:nvPr/>
          </p:nvSpPr>
          <p:spPr>
            <a:xfrm>
              <a:off x="6162025" y="3940625"/>
              <a:ext cx="1425" cy="1450"/>
            </a:xfrm>
            <a:custGeom>
              <a:avLst/>
              <a:gdLst/>
              <a:ahLst/>
              <a:cxnLst/>
              <a:rect l="l" t="t" r="r" b="b"/>
              <a:pathLst>
                <a:path w="57" h="58" extrusionOk="0">
                  <a:moveTo>
                    <a:pt x="19" y="58"/>
                  </a:moveTo>
                  <a:cubicBezTo>
                    <a:pt x="19" y="39"/>
                    <a:pt x="0" y="10"/>
                    <a:pt x="48" y="1"/>
                  </a:cubicBezTo>
                  <a:cubicBezTo>
                    <a:pt x="48" y="1"/>
                    <a:pt x="57" y="20"/>
                    <a:pt x="57" y="20"/>
                  </a:cubicBezTo>
                  <a:cubicBezTo>
                    <a:pt x="38" y="39"/>
                    <a:pt x="29" y="48"/>
                    <a:pt x="10"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6239050" y="3892200"/>
              <a:ext cx="1200" cy="1450"/>
            </a:xfrm>
            <a:custGeom>
              <a:avLst/>
              <a:gdLst/>
              <a:ahLst/>
              <a:cxnLst/>
              <a:rect l="l" t="t" r="r" b="b"/>
              <a:pathLst>
                <a:path w="48" h="58" extrusionOk="0">
                  <a:moveTo>
                    <a:pt x="38" y="0"/>
                  </a:moveTo>
                  <a:cubicBezTo>
                    <a:pt x="38" y="29"/>
                    <a:pt x="47" y="57"/>
                    <a:pt x="10" y="57"/>
                  </a:cubicBezTo>
                  <a:cubicBezTo>
                    <a:pt x="10" y="57"/>
                    <a:pt x="0" y="38"/>
                    <a:pt x="0" y="38"/>
                  </a:cubicBezTo>
                  <a:cubicBezTo>
                    <a:pt x="10" y="29"/>
                    <a:pt x="29" y="19"/>
                    <a:pt x="3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6159175" y="4579725"/>
              <a:ext cx="1450" cy="975"/>
            </a:xfrm>
            <a:custGeom>
              <a:avLst/>
              <a:gdLst/>
              <a:ahLst/>
              <a:cxnLst/>
              <a:rect l="l" t="t" r="r" b="b"/>
              <a:pathLst>
                <a:path w="58" h="39" extrusionOk="0">
                  <a:moveTo>
                    <a:pt x="58" y="29"/>
                  </a:moveTo>
                  <a:cubicBezTo>
                    <a:pt x="29" y="29"/>
                    <a:pt x="10" y="39"/>
                    <a:pt x="1" y="10"/>
                  </a:cubicBezTo>
                  <a:cubicBezTo>
                    <a:pt x="1" y="10"/>
                    <a:pt x="20" y="1"/>
                    <a:pt x="20" y="10"/>
                  </a:cubicBezTo>
                  <a:cubicBezTo>
                    <a:pt x="29" y="20"/>
                    <a:pt x="39" y="29"/>
                    <a:pt x="48"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6"/>
            <p:cNvSpPr/>
            <p:nvPr/>
          </p:nvSpPr>
          <p:spPr>
            <a:xfrm>
              <a:off x="6157300" y="4583750"/>
              <a:ext cx="1675" cy="975"/>
            </a:xfrm>
            <a:custGeom>
              <a:avLst/>
              <a:gdLst/>
              <a:ahLst/>
              <a:cxnLst/>
              <a:rect l="l" t="t" r="r" b="b"/>
              <a:pathLst>
                <a:path w="67" h="39" extrusionOk="0">
                  <a:moveTo>
                    <a:pt x="66" y="38"/>
                  </a:moveTo>
                  <a:cubicBezTo>
                    <a:pt x="57" y="38"/>
                    <a:pt x="38" y="38"/>
                    <a:pt x="19" y="38"/>
                  </a:cubicBezTo>
                  <a:cubicBezTo>
                    <a:pt x="10" y="38"/>
                    <a:pt x="10" y="29"/>
                    <a:pt x="0" y="19"/>
                  </a:cubicBezTo>
                  <a:cubicBezTo>
                    <a:pt x="10" y="10"/>
                    <a:pt x="29" y="0"/>
                    <a:pt x="38" y="0"/>
                  </a:cubicBezTo>
                  <a:cubicBezTo>
                    <a:pt x="48" y="10"/>
                    <a:pt x="57" y="29"/>
                    <a:pt x="66"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6"/>
            <p:cNvSpPr/>
            <p:nvPr/>
          </p:nvSpPr>
          <p:spPr>
            <a:xfrm>
              <a:off x="6232675" y="4251075"/>
              <a:ext cx="1900" cy="1225"/>
            </a:xfrm>
            <a:custGeom>
              <a:avLst/>
              <a:gdLst/>
              <a:ahLst/>
              <a:cxnLst/>
              <a:rect l="l" t="t" r="r" b="b"/>
              <a:pathLst>
                <a:path w="76" h="49" extrusionOk="0">
                  <a:moveTo>
                    <a:pt x="76" y="1"/>
                  </a:moveTo>
                  <a:cubicBezTo>
                    <a:pt x="66" y="10"/>
                    <a:pt x="57" y="29"/>
                    <a:pt x="38" y="39"/>
                  </a:cubicBezTo>
                  <a:cubicBezTo>
                    <a:pt x="19" y="48"/>
                    <a:pt x="0" y="39"/>
                    <a:pt x="0" y="20"/>
                  </a:cubicBezTo>
                  <a:cubicBezTo>
                    <a:pt x="0" y="20"/>
                    <a:pt x="9" y="1"/>
                    <a:pt x="19" y="1"/>
                  </a:cubicBezTo>
                  <a:cubicBezTo>
                    <a:pt x="38" y="1"/>
                    <a:pt x="57"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6132025" y="4564150"/>
              <a:ext cx="1200" cy="725"/>
            </a:xfrm>
            <a:custGeom>
              <a:avLst/>
              <a:gdLst/>
              <a:ahLst/>
              <a:cxnLst/>
              <a:rect l="l" t="t" r="r" b="b"/>
              <a:pathLst>
                <a:path w="48" h="29" extrusionOk="0">
                  <a:moveTo>
                    <a:pt x="47" y="28"/>
                  </a:moveTo>
                  <a:cubicBezTo>
                    <a:pt x="38" y="28"/>
                    <a:pt x="28" y="28"/>
                    <a:pt x="28" y="28"/>
                  </a:cubicBezTo>
                  <a:cubicBezTo>
                    <a:pt x="19" y="19"/>
                    <a:pt x="0" y="10"/>
                    <a:pt x="19" y="0"/>
                  </a:cubicBezTo>
                  <a:cubicBezTo>
                    <a:pt x="28" y="0"/>
                    <a:pt x="28" y="0"/>
                    <a:pt x="38" y="0"/>
                  </a:cubicBezTo>
                  <a:cubicBezTo>
                    <a:pt x="38" y="0"/>
                    <a:pt x="47" y="10"/>
                    <a:pt x="47"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6"/>
            <p:cNvSpPr/>
            <p:nvPr/>
          </p:nvSpPr>
          <p:spPr>
            <a:xfrm>
              <a:off x="6274725" y="4413175"/>
              <a:ext cx="1900" cy="1425"/>
            </a:xfrm>
            <a:custGeom>
              <a:avLst/>
              <a:gdLst/>
              <a:ahLst/>
              <a:cxnLst/>
              <a:rect l="l" t="t" r="r" b="b"/>
              <a:pathLst>
                <a:path w="76" h="57" extrusionOk="0">
                  <a:moveTo>
                    <a:pt x="76" y="10"/>
                  </a:moveTo>
                  <a:cubicBezTo>
                    <a:pt x="76" y="38"/>
                    <a:pt x="47" y="57"/>
                    <a:pt x="19" y="47"/>
                  </a:cubicBezTo>
                  <a:cubicBezTo>
                    <a:pt x="10" y="47"/>
                    <a:pt x="10" y="38"/>
                    <a:pt x="0" y="28"/>
                  </a:cubicBezTo>
                  <a:cubicBezTo>
                    <a:pt x="0" y="28"/>
                    <a:pt x="10" y="19"/>
                    <a:pt x="19" y="10"/>
                  </a:cubicBezTo>
                  <a:cubicBezTo>
                    <a:pt x="29" y="10"/>
                    <a:pt x="47"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6160125" y="4592025"/>
              <a:ext cx="750" cy="500"/>
            </a:xfrm>
            <a:custGeom>
              <a:avLst/>
              <a:gdLst/>
              <a:ahLst/>
              <a:cxnLst/>
              <a:rect l="l" t="t" r="r" b="b"/>
              <a:pathLst>
                <a:path w="30" h="20" extrusionOk="0">
                  <a:moveTo>
                    <a:pt x="29" y="19"/>
                  </a:moveTo>
                  <a:lnTo>
                    <a:pt x="1" y="10"/>
                  </a:lnTo>
                  <a:lnTo>
                    <a:pt x="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6140750" y="3664200"/>
              <a:ext cx="500" cy="275"/>
            </a:xfrm>
            <a:custGeom>
              <a:avLst/>
              <a:gdLst/>
              <a:ahLst/>
              <a:cxnLst/>
              <a:rect l="l" t="t" r="r" b="b"/>
              <a:pathLst>
                <a:path w="20" h="11" extrusionOk="0">
                  <a:moveTo>
                    <a:pt x="20" y="10"/>
                  </a:moveTo>
                  <a:lnTo>
                    <a:pt x="1" y="1"/>
                  </a:ln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6164850" y="4594850"/>
              <a:ext cx="1675" cy="975"/>
            </a:xfrm>
            <a:custGeom>
              <a:avLst/>
              <a:gdLst/>
              <a:ahLst/>
              <a:cxnLst/>
              <a:rect l="l" t="t" r="r" b="b"/>
              <a:pathLst>
                <a:path w="67" h="39" extrusionOk="0">
                  <a:moveTo>
                    <a:pt x="67" y="29"/>
                  </a:moveTo>
                  <a:cubicBezTo>
                    <a:pt x="38" y="29"/>
                    <a:pt x="10" y="38"/>
                    <a:pt x="1" y="10"/>
                  </a:cubicBezTo>
                  <a:cubicBezTo>
                    <a:pt x="1" y="10"/>
                    <a:pt x="20" y="1"/>
                    <a:pt x="20" y="1"/>
                  </a:cubicBezTo>
                  <a:cubicBezTo>
                    <a:pt x="29" y="20"/>
                    <a:pt x="48" y="29"/>
                    <a:pt x="57"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6166275" y="4595550"/>
              <a:ext cx="3100" cy="1700"/>
            </a:xfrm>
            <a:custGeom>
              <a:avLst/>
              <a:gdLst/>
              <a:ahLst/>
              <a:cxnLst/>
              <a:rect l="l" t="t" r="r" b="b"/>
              <a:pathLst>
                <a:path w="124" h="68" extrusionOk="0">
                  <a:moveTo>
                    <a:pt x="123" y="67"/>
                  </a:moveTo>
                  <a:lnTo>
                    <a:pt x="0" y="67"/>
                  </a:lnTo>
                  <a:lnTo>
                    <a:pt x="10" y="1"/>
                  </a:ln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6132950" y="3659950"/>
              <a:ext cx="1225" cy="725"/>
            </a:xfrm>
            <a:custGeom>
              <a:avLst/>
              <a:gdLst/>
              <a:ahLst/>
              <a:cxnLst/>
              <a:rect l="l" t="t" r="r" b="b"/>
              <a:pathLst>
                <a:path w="49" h="29" extrusionOk="0">
                  <a:moveTo>
                    <a:pt x="48" y="29"/>
                  </a:moveTo>
                  <a:lnTo>
                    <a:pt x="1" y="19"/>
                  </a:lnTo>
                  <a:lnTo>
                    <a:pt x="1" y="1"/>
                  </a:lnTo>
                  <a:lnTo>
                    <a:pt x="48" y="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6"/>
            <p:cNvSpPr/>
            <p:nvPr/>
          </p:nvSpPr>
          <p:spPr>
            <a:xfrm>
              <a:off x="6177375" y="4257950"/>
              <a:ext cx="3100" cy="1675"/>
            </a:xfrm>
            <a:custGeom>
              <a:avLst/>
              <a:gdLst/>
              <a:ahLst/>
              <a:cxnLst/>
              <a:rect l="l" t="t" r="r" b="b"/>
              <a:pathLst>
                <a:path w="124" h="67" extrusionOk="0">
                  <a:moveTo>
                    <a:pt x="1" y="0"/>
                  </a:moveTo>
                  <a:cubicBezTo>
                    <a:pt x="57" y="0"/>
                    <a:pt x="105" y="0"/>
                    <a:pt x="123" y="57"/>
                  </a:cubicBezTo>
                  <a:lnTo>
                    <a:pt x="123" y="57"/>
                  </a:lnTo>
                  <a:cubicBezTo>
                    <a:pt x="67" y="57"/>
                    <a:pt x="19" y="6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6126575" y="3656400"/>
              <a:ext cx="1450" cy="1225"/>
            </a:xfrm>
            <a:custGeom>
              <a:avLst/>
              <a:gdLst/>
              <a:ahLst/>
              <a:cxnLst/>
              <a:rect l="l" t="t" r="r" b="b"/>
              <a:pathLst>
                <a:path w="58" h="49" extrusionOk="0">
                  <a:moveTo>
                    <a:pt x="1" y="10"/>
                  </a:moveTo>
                  <a:cubicBezTo>
                    <a:pt x="29" y="10"/>
                    <a:pt x="57" y="1"/>
                    <a:pt x="57" y="39"/>
                  </a:cubicBezTo>
                  <a:cubicBezTo>
                    <a:pt x="57" y="39"/>
                    <a:pt x="38" y="48"/>
                    <a:pt x="38" y="48"/>
                  </a:cubicBezTo>
                  <a:cubicBezTo>
                    <a:pt x="29" y="29"/>
                    <a:pt x="20" y="20"/>
                    <a:pt x="1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6175475" y="4256750"/>
              <a:ext cx="2175" cy="1225"/>
            </a:xfrm>
            <a:custGeom>
              <a:avLst/>
              <a:gdLst/>
              <a:ahLst/>
              <a:cxnLst/>
              <a:rect l="l" t="t" r="r" b="b"/>
              <a:pathLst>
                <a:path w="87" h="49" extrusionOk="0">
                  <a:moveTo>
                    <a:pt x="86" y="39"/>
                  </a:moveTo>
                  <a:cubicBezTo>
                    <a:pt x="67" y="48"/>
                    <a:pt x="48" y="48"/>
                    <a:pt x="29" y="39"/>
                  </a:cubicBezTo>
                  <a:cubicBezTo>
                    <a:pt x="20" y="39"/>
                    <a:pt x="10" y="20"/>
                    <a:pt x="1" y="10"/>
                  </a:cubicBezTo>
                  <a:cubicBezTo>
                    <a:pt x="20" y="10"/>
                    <a:pt x="39" y="1"/>
                    <a:pt x="48" y="10"/>
                  </a:cubicBezTo>
                  <a:cubicBezTo>
                    <a:pt x="58" y="20"/>
                    <a:pt x="67" y="39"/>
                    <a:pt x="7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6"/>
            <p:cNvSpPr/>
            <p:nvPr/>
          </p:nvSpPr>
          <p:spPr>
            <a:xfrm>
              <a:off x="6134150" y="3624750"/>
              <a:ext cx="1675" cy="975"/>
            </a:xfrm>
            <a:custGeom>
              <a:avLst/>
              <a:gdLst/>
              <a:ahLst/>
              <a:cxnLst/>
              <a:rect l="l" t="t" r="r" b="b"/>
              <a:pathLst>
                <a:path w="67" h="39" extrusionOk="0">
                  <a:moveTo>
                    <a:pt x="0" y="0"/>
                  </a:moveTo>
                  <a:cubicBezTo>
                    <a:pt x="10" y="0"/>
                    <a:pt x="28" y="0"/>
                    <a:pt x="47" y="0"/>
                  </a:cubicBezTo>
                  <a:cubicBezTo>
                    <a:pt x="57" y="0"/>
                    <a:pt x="57" y="10"/>
                    <a:pt x="66" y="19"/>
                  </a:cubicBezTo>
                  <a:cubicBezTo>
                    <a:pt x="47" y="29"/>
                    <a:pt x="28" y="38"/>
                    <a:pt x="28" y="38"/>
                  </a:cubicBezTo>
                  <a:cubicBezTo>
                    <a:pt x="19" y="38"/>
                    <a:pt x="10" y="1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6"/>
            <p:cNvSpPr/>
            <p:nvPr/>
          </p:nvSpPr>
          <p:spPr>
            <a:xfrm>
              <a:off x="6163425" y="4464425"/>
              <a:ext cx="1925" cy="975"/>
            </a:xfrm>
            <a:custGeom>
              <a:avLst/>
              <a:gdLst/>
              <a:ahLst/>
              <a:cxnLst/>
              <a:rect l="l" t="t" r="r" b="b"/>
              <a:pathLst>
                <a:path w="77" h="39" extrusionOk="0">
                  <a:moveTo>
                    <a:pt x="1" y="1"/>
                  </a:moveTo>
                  <a:lnTo>
                    <a:pt x="58" y="1"/>
                  </a:lnTo>
                  <a:cubicBezTo>
                    <a:pt x="67" y="1"/>
                    <a:pt x="77" y="1"/>
                    <a:pt x="77" y="10"/>
                  </a:cubicBezTo>
                  <a:cubicBezTo>
                    <a:pt x="77" y="20"/>
                    <a:pt x="67" y="39"/>
                    <a:pt x="48" y="29"/>
                  </a:cubicBezTo>
                  <a:cubicBezTo>
                    <a:pt x="29" y="20"/>
                    <a:pt x="2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6146900" y="3610100"/>
              <a:ext cx="500" cy="250"/>
            </a:xfrm>
            <a:custGeom>
              <a:avLst/>
              <a:gdLst/>
              <a:ahLst/>
              <a:cxnLst/>
              <a:rect l="l" t="t" r="r" b="b"/>
              <a:pathLst>
                <a:path w="20" h="10" extrusionOk="0">
                  <a:moveTo>
                    <a:pt x="19" y="0"/>
                  </a:moveTo>
                  <a:lnTo>
                    <a:pt x="19" y="10"/>
                  </a:lnTo>
                  <a:lnTo>
                    <a:pt x="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6160850" y="4397800"/>
              <a:ext cx="1675" cy="1225"/>
            </a:xfrm>
            <a:custGeom>
              <a:avLst/>
              <a:gdLst/>
              <a:ahLst/>
              <a:cxnLst/>
              <a:rect l="l" t="t" r="r" b="b"/>
              <a:pathLst>
                <a:path w="67" h="49" extrusionOk="0">
                  <a:moveTo>
                    <a:pt x="47" y="1"/>
                  </a:moveTo>
                  <a:lnTo>
                    <a:pt x="66" y="39"/>
                  </a:lnTo>
                  <a:cubicBezTo>
                    <a:pt x="47" y="48"/>
                    <a:pt x="38" y="48"/>
                    <a:pt x="19" y="48"/>
                  </a:cubicBezTo>
                  <a:cubicBezTo>
                    <a:pt x="19" y="48"/>
                    <a:pt x="9" y="39"/>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6"/>
            <p:cNvSpPr/>
            <p:nvPr/>
          </p:nvSpPr>
          <p:spPr>
            <a:xfrm>
              <a:off x="6157050" y="4471275"/>
              <a:ext cx="2400" cy="1225"/>
            </a:xfrm>
            <a:custGeom>
              <a:avLst/>
              <a:gdLst/>
              <a:ahLst/>
              <a:cxnLst/>
              <a:rect l="l" t="t" r="r" b="b"/>
              <a:pathLst>
                <a:path w="96" h="49" extrusionOk="0">
                  <a:moveTo>
                    <a:pt x="95" y="39"/>
                  </a:moveTo>
                  <a:cubicBezTo>
                    <a:pt x="76" y="48"/>
                    <a:pt x="58" y="48"/>
                    <a:pt x="48" y="39"/>
                  </a:cubicBezTo>
                  <a:cubicBezTo>
                    <a:pt x="29" y="39"/>
                    <a:pt x="20" y="29"/>
                    <a:pt x="10" y="20"/>
                  </a:cubicBezTo>
                  <a:cubicBezTo>
                    <a:pt x="1" y="10"/>
                    <a:pt x="29" y="1"/>
                    <a:pt x="29" y="1"/>
                  </a:cubicBezTo>
                  <a:cubicBezTo>
                    <a:pt x="39" y="1"/>
                    <a:pt x="48" y="1"/>
                    <a:pt x="58" y="1"/>
                  </a:cubicBezTo>
                  <a:cubicBezTo>
                    <a:pt x="67" y="20"/>
                    <a:pt x="76" y="29"/>
                    <a:pt x="95"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6"/>
            <p:cNvSpPr/>
            <p:nvPr/>
          </p:nvSpPr>
          <p:spPr>
            <a:xfrm>
              <a:off x="7146550" y="4481925"/>
              <a:ext cx="92625" cy="37825"/>
            </a:xfrm>
            <a:custGeom>
              <a:avLst/>
              <a:gdLst/>
              <a:ahLst/>
              <a:cxnLst/>
              <a:rect l="l" t="t" r="r" b="b"/>
              <a:pathLst>
                <a:path w="3705" h="1513" extrusionOk="0">
                  <a:moveTo>
                    <a:pt x="3705" y="1352"/>
                  </a:moveTo>
                  <a:cubicBezTo>
                    <a:pt x="3705" y="1352"/>
                    <a:pt x="3695" y="1361"/>
                    <a:pt x="3686" y="1371"/>
                  </a:cubicBezTo>
                  <a:cubicBezTo>
                    <a:pt x="3620" y="1418"/>
                    <a:pt x="3582" y="1427"/>
                    <a:pt x="3535" y="1389"/>
                  </a:cubicBezTo>
                  <a:lnTo>
                    <a:pt x="3062" y="1011"/>
                  </a:lnTo>
                  <a:cubicBezTo>
                    <a:pt x="2798" y="1002"/>
                    <a:pt x="2542" y="1115"/>
                    <a:pt x="2363" y="1323"/>
                  </a:cubicBezTo>
                  <a:cubicBezTo>
                    <a:pt x="2382" y="1352"/>
                    <a:pt x="2391" y="1380"/>
                    <a:pt x="2401" y="1418"/>
                  </a:cubicBezTo>
                  <a:cubicBezTo>
                    <a:pt x="2410" y="1446"/>
                    <a:pt x="2401" y="1465"/>
                    <a:pt x="2391" y="1493"/>
                  </a:cubicBezTo>
                  <a:cubicBezTo>
                    <a:pt x="2353" y="1512"/>
                    <a:pt x="2316" y="1512"/>
                    <a:pt x="2278" y="1493"/>
                  </a:cubicBezTo>
                  <a:cubicBezTo>
                    <a:pt x="2249" y="1465"/>
                    <a:pt x="2221" y="1437"/>
                    <a:pt x="2202" y="1408"/>
                  </a:cubicBezTo>
                  <a:cubicBezTo>
                    <a:pt x="2098" y="1257"/>
                    <a:pt x="1994" y="1097"/>
                    <a:pt x="1900" y="936"/>
                  </a:cubicBezTo>
                  <a:cubicBezTo>
                    <a:pt x="1852" y="851"/>
                    <a:pt x="1777" y="775"/>
                    <a:pt x="1692" y="718"/>
                  </a:cubicBezTo>
                  <a:cubicBezTo>
                    <a:pt x="1541" y="643"/>
                    <a:pt x="1418" y="511"/>
                    <a:pt x="1352" y="350"/>
                  </a:cubicBezTo>
                  <a:cubicBezTo>
                    <a:pt x="1314" y="237"/>
                    <a:pt x="1172" y="189"/>
                    <a:pt x="1078" y="255"/>
                  </a:cubicBezTo>
                  <a:cubicBezTo>
                    <a:pt x="1011" y="284"/>
                    <a:pt x="955" y="322"/>
                    <a:pt x="907" y="369"/>
                  </a:cubicBezTo>
                  <a:cubicBezTo>
                    <a:pt x="832" y="416"/>
                    <a:pt x="756" y="482"/>
                    <a:pt x="690" y="558"/>
                  </a:cubicBezTo>
                  <a:cubicBezTo>
                    <a:pt x="520" y="775"/>
                    <a:pt x="321" y="983"/>
                    <a:pt x="208" y="1248"/>
                  </a:cubicBezTo>
                  <a:cubicBezTo>
                    <a:pt x="189" y="1286"/>
                    <a:pt x="161" y="1333"/>
                    <a:pt x="132" y="1361"/>
                  </a:cubicBezTo>
                  <a:cubicBezTo>
                    <a:pt x="104" y="1380"/>
                    <a:pt x="76" y="1380"/>
                    <a:pt x="57" y="1371"/>
                  </a:cubicBezTo>
                  <a:cubicBezTo>
                    <a:pt x="29" y="1361"/>
                    <a:pt x="10" y="1342"/>
                    <a:pt x="0" y="1314"/>
                  </a:cubicBezTo>
                  <a:cubicBezTo>
                    <a:pt x="0" y="1286"/>
                    <a:pt x="0" y="1257"/>
                    <a:pt x="10" y="1229"/>
                  </a:cubicBezTo>
                  <a:cubicBezTo>
                    <a:pt x="66" y="1078"/>
                    <a:pt x="151" y="926"/>
                    <a:pt x="246" y="794"/>
                  </a:cubicBezTo>
                  <a:cubicBezTo>
                    <a:pt x="331" y="690"/>
                    <a:pt x="407" y="577"/>
                    <a:pt x="492" y="482"/>
                  </a:cubicBezTo>
                  <a:cubicBezTo>
                    <a:pt x="567" y="397"/>
                    <a:pt x="652" y="322"/>
                    <a:pt x="737" y="246"/>
                  </a:cubicBezTo>
                  <a:cubicBezTo>
                    <a:pt x="803" y="180"/>
                    <a:pt x="889" y="123"/>
                    <a:pt x="955" y="66"/>
                  </a:cubicBezTo>
                  <a:cubicBezTo>
                    <a:pt x="974" y="66"/>
                    <a:pt x="992" y="57"/>
                    <a:pt x="1011" y="57"/>
                  </a:cubicBezTo>
                  <a:cubicBezTo>
                    <a:pt x="1333" y="0"/>
                    <a:pt x="1588" y="180"/>
                    <a:pt x="1758" y="397"/>
                  </a:cubicBezTo>
                  <a:cubicBezTo>
                    <a:pt x="1777" y="416"/>
                    <a:pt x="1777" y="454"/>
                    <a:pt x="1805" y="463"/>
                  </a:cubicBezTo>
                  <a:cubicBezTo>
                    <a:pt x="1938" y="548"/>
                    <a:pt x="2042" y="681"/>
                    <a:pt x="2108" y="822"/>
                  </a:cubicBezTo>
                  <a:cubicBezTo>
                    <a:pt x="2117" y="851"/>
                    <a:pt x="2164" y="870"/>
                    <a:pt x="2193" y="889"/>
                  </a:cubicBezTo>
                  <a:cubicBezTo>
                    <a:pt x="2221" y="898"/>
                    <a:pt x="2249" y="917"/>
                    <a:pt x="2268" y="926"/>
                  </a:cubicBezTo>
                  <a:cubicBezTo>
                    <a:pt x="2382" y="1021"/>
                    <a:pt x="2401" y="1021"/>
                    <a:pt x="2505" y="955"/>
                  </a:cubicBezTo>
                  <a:cubicBezTo>
                    <a:pt x="2542" y="926"/>
                    <a:pt x="2580" y="889"/>
                    <a:pt x="2618" y="860"/>
                  </a:cubicBezTo>
                  <a:cubicBezTo>
                    <a:pt x="2760" y="737"/>
                    <a:pt x="2958" y="709"/>
                    <a:pt x="3128" y="794"/>
                  </a:cubicBezTo>
                  <a:cubicBezTo>
                    <a:pt x="3242" y="822"/>
                    <a:pt x="3336" y="898"/>
                    <a:pt x="3402" y="993"/>
                  </a:cubicBezTo>
                  <a:cubicBezTo>
                    <a:pt x="3412" y="1030"/>
                    <a:pt x="3440" y="1059"/>
                    <a:pt x="3469" y="1078"/>
                  </a:cubicBezTo>
                  <a:cubicBezTo>
                    <a:pt x="3563" y="1153"/>
                    <a:pt x="3648" y="1248"/>
                    <a:pt x="3705" y="13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6"/>
            <p:cNvSpPr/>
            <p:nvPr/>
          </p:nvSpPr>
          <p:spPr>
            <a:xfrm>
              <a:off x="7229000" y="4446000"/>
              <a:ext cx="55075" cy="41625"/>
            </a:xfrm>
            <a:custGeom>
              <a:avLst/>
              <a:gdLst/>
              <a:ahLst/>
              <a:cxnLst/>
              <a:rect l="l" t="t" r="r" b="b"/>
              <a:pathLst>
                <a:path w="2203" h="1665" extrusionOk="0">
                  <a:moveTo>
                    <a:pt x="2070" y="1664"/>
                  </a:moveTo>
                  <a:cubicBezTo>
                    <a:pt x="2032" y="1522"/>
                    <a:pt x="1957" y="1381"/>
                    <a:pt x="1985" y="1220"/>
                  </a:cubicBezTo>
                  <a:cubicBezTo>
                    <a:pt x="1985" y="1182"/>
                    <a:pt x="1976" y="1144"/>
                    <a:pt x="1957" y="1116"/>
                  </a:cubicBezTo>
                  <a:cubicBezTo>
                    <a:pt x="1938" y="1088"/>
                    <a:pt x="1919" y="1050"/>
                    <a:pt x="1891" y="1021"/>
                  </a:cubicBezTo>
                  <a:cubicBezTo>
                    <a:pt x="1720" y="823"/>
                    <a:pt x="1569" y="615"/>
                    <a:pt x="1418" y="398"/>
                  </a:cubicBezTo>
                  <a:cubicBezTo>
                    <a:pt x="1380" y="350"/>
                    <a:pt x="1342" y="294"/>
                    <a:pt x="1295" y="246"/>
                  </a:cubicBezTo>
                  <a:cubicBezTo>
                    <a:pt x="1257" y="190"/>
                    <a:pt x="1191" y="180"/>
                    <a:pt x="1144" y="218"/>
                  </a:cubicBezTo>
                  <a:cubicBezTo>
                    <a:pt x="1059" y="265"/>
                    <a:pt x="983" y="322"/>
                    <a:pt x="936" y="407"/>
                  </a:cubicBezTo>
                  <a:cubicBezTo>
                    <a:pt x="842" y="549"/>
                    <a:pt x="719" y="672"/>
                    <a:pt x="577" y="766"/>
                  </a:cubicBezTo>
                  <a:cubicBezTo>
                    <a:pt x="511" y="823"/>
                    <a:pt x="464" y="899"/>
                    <a:pt x="445" y="984"/>
                  </a:cubicBezTo>
                  <a:cubicBezTo>
                    <a:pt x="482" y="1003"/>
                    <a:pt x="520" y="1021"/>
                    <a:pt x="558" y="1040"/>
                  </a:cubicBezTo>
                  <a:cubicBezTo>
                    <a:pt x="596" y="1059"/>
                    <a:pt x="605" y="1097"/>
                    <a:pt x="586" y="1106"/>
                  </a:cubicBezTo>
                  <a:cubicBezTo>
                    <a:pt x="501" y="1182"/>
                    <a:pt x="435" y="1267"/>
                    <a:pt x="388" y="1371"/>
                  </a:cubicBezTo>
                  <a:cubicBezTo>
                    <a:pt x="369" y="1390"/>
                    <a:pt x="350" y="1390"/>
                    <a:pt x="341" y="1390"/>
                  </a:cubicBezTo>
                  <a:cubicBezTo>
                    <a:pt x="312" y="1381"/>
                    <a:pt x="284" y="1362"/>
                    <a:pt x="275" y="1343"/>
                  </a:cubicBezTo>
                  <a:cubicBezTo>
                    <a:pt x="265" y="1295"/>
                    <a:pt x="265" y="1258"/>
                    <a:pt x="265" y="1210"/>
                  </a:cubicBezTo>
                  <a:cubicBezTo>
                    <a:pt x="199" y="1192"/>
                    <a:pt x="171" y="1248"/>
                    <a:pt x="133" y="1258"/>
                  </a:cubicBezTo>
                  <a:cubicBezTo>
                    <a:pt x="95" y="1277"/>
                    <a:pt x="57" y="1277"/>
                    <a:pt x="29" y="1248"/>
                  </a:cubicBezTo>
                  <a:cubicBezTo>
                    <a:pt x="0" y="1220"/>
                    <a:pt x="0" y="1182"/>
                    <a:pt x="10" y="1144"/>
                  </a:cubicBezTo>
                  <a:cubicBezTo>
                    <a:pt x="10" y="1135"/>
                    <a:pt x="19" y="1125"/>
                    <a:pt x="19" y="1116"/>
                  </a:cubicBezTo>
                  <a:cubicBezTo>
                    <a:pt x="123" y="936"/>
                    <a:pt x="256" y="776"/>
                    <a:pt x="416" y="643"/>
                  </a:cubicBezTo>
                  <a:cubicBezTo>
                    <a:pt x="567" y="549"/>
                    <a:pt x="690" y="417"/>
                    <a:pt x="794" y="275"/>
                  </a:cubicBezTo>
                  <a:cubicBezTo>
                    <a:pt x="870" y="171"/>
                    <a:pt x="964" y="86"/>
                    <a:pt x="1078" y="39"/>
                  </a:cubicBezTo>
                  <a:cubicBezTo>
                    <a:pt x="1135" y="20"/>
                    <a:pt x="1191" y="10"/>
                    <a:pt x="1248" y="10"/>
                  </a:cubicBezTo>
                  <a:cubicBezTo>
                    <a:pt x="1314" y="1"/>
                    <a:pt x="1380" y="29"/>
                    <a:pt x="1418" y="86"/>
                  </a:cubicBezTo>
                  <a:cubicBezTo>
                    <a:pt x="1522" y="237"/>
                    <a:pt x="1626" y="379"/>
                    <a:pt x="1739" y="521"/>
                  </a:cubicBezTo>
                  <a:cubicBezTo>
                    <a:pt x="1872" y="691"/>
                    <a:pt x="2004" y="861"/>
                    <a:pt x="2136" y="1031"/>
                  </a:cubicBezTo>
                  <a:cubicBezTo>
                    <a:pt x="2174" y="1088"/>
                    <a:pt x="2202" y="1144"/>
                    <a:pt x="2155" y="1210"/>
                  </a:cubicBezTo>
                  <a:cubicBezTo>
                    <a:pt x="2117" y="1248"/>
                    <a:pt x="2108" y="1314"/>
                    <a:pt x="2127" y="1362"/>
                  </a:cubicBezTo>
                  <a:cubicBezTo>
                    <a:pt x="2136" y="1447"/>
                    <a:pt x="2155" y="1522"/>
                    <a:pt x="2165" y="1607"/>
                  </a:cubicBezTo>
                  <a:cubicBezTo>
                    <a:pt x="2165" y="1655"/>
                    <a:pt x="2127" y="1664"/>
                    <a:pt x="2070" y="16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6"/>
            <p:cNvSpPr/>
            <p:nvPr/>
          </p:nvSpPr>
          <p:spPr>
            <a:xfrm>
              <a:off x="7267975" y="4502950"/>
              <a:ext cx="4750" cy="23175"/>
            </a:xfrm>
            <a:custGeom>
              <a:avLst/>
              <a:gdLst/>
              <a:ahLst/>
              <a:cxnLst/>
              <a:rect l="l" t="t" r="r" b="b"/>
              <a:pathLst>
                <a:path w="190" h="927" extrusionOk="0">
                  <a:moveTo>
                    <a:pt x="10" y="378"/>
                  </a:moveTo>
                  <a:cubicBezTo>
                    <a:pt x="1" y="256"/>
                    <a:pt x="20" y="142"/>
                    <a:pt x="39" y="19"/>
                  </a:cubicBezTo>
                  <a:cubicBezTo>
                    <a:pt x="58" y="10"/>
                    <a:pt x="67" y="0"/>
                    <a:pt x="86" y="0"/>
                  </a:cubicBezTo>
                  <a:cubicBezTo>
                    <a:pt x="105" y="0"/>
                    <a:pt x="124" y="10"/>
                    <a:pt x="133" y="29"/>
                  </a:cubicBezTo>
                  <a:cubicBezTo>
                    <a:pt x="143" y="48"/>
                    <a:pt x="143" y="57"/>
                    <a:pt x="143" y="76"/>
                  </a:cubicBezTo>
                  <a:cubicBezTo>
                    <a:pt x="143" y="104"/>
                    <a:pt x="143" y="133"/>
                    <a:pt x="143" y="161"/>
                  </a:cubicBezTo>
                  <a:cubicBezTo>
                    <a:pt x="143" y="378"/>
                    <a:pt x="152" y="586"/>
                    <a:pt x="180" y="794"/>
                  </a:cubicBezTo>
                  <a:cubicBezTo>
                    <a:pt x="190" y="823"/>
                    <a:pt x="180" y="851"/>
                    <a:pt x="171" y="879"/>
                  </a:cubicBezTo>
                  <a:cubicBezTo>
                    <a:pt x="161" y="898"/>
                    <a:pt x="143" y="917"/>
                    <a:pt x="114" y="927"/>
                  </a:cubicBezTo>
                  <a:cubicBezTo>
                    <a:pt x="86" y="927"/>
                    <a:pt x="67" y="917"/>
                    <a:pt x="48" y="889"/>
                  </a:cubicBezTo>
                  <a:cubicBezTo>
                    <a:pt x="29" y="860"/>
                    <a:pt x="10" y="823"/>
                    <a:pt x="10" y="794"/>
                  </a:cubicBezTo>
                  <a:cubicBezTo>
                    <a:pt x="10" y="671"/>
                    <a:pt x="10" y="548"/>
                    <a:pt x="10" y="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6"/>
            <p:cNvSpPr/>
            <p:nvPr/>
          </p:nvSpPr>
          <p:spPr>
            <a:xfrm>
              <a:off x="7271775" y="4489950"/>
              <a:ext cx="7325" cy="18700"/>
            </a:xfrm>
            <a:custGeom>
              <a:avLst/>
              <a:gdLst/>
              <a:ahLst/>
              <a:cxnLst/>
              <a:rect l="l" t="t" r="r" b="b"/>
              <a:pathLst>
                <a:path w="293" h="748" extrusionOk="0">
                  <a:moveTo>
                    <a:pt x="66" y="1"/>
                  </a:moveTo>
                  <a:cubicBezTo>
                    <a:pt x="85" y="10"/>
                    <a:pt x="104" y="19"/>
                    <a:pt x="113" y="29"/>
                  </a:cubicBezTo>
                  <a:cubicBezTo>
                    <a:pt x="123" y="86"/>
                    <a:pt x="132" y="133"/>
                    <a:pt x="151" y="190"/>
                  </a:cubicBezTo>
                  <a:cubicBezTo>
                    <a:pt x="180" y="294"/>
                    <a:pt x="208" y="407"/>
                    <a:pt x="246" y="511"/>
                  </a:cubicBezTo>
                  <a:cubicBezTo>
                    <a:pt x="255" y="549"/>
                    <a:pt x="265" y="577"/>
                    <a:pt x="274" y="615"/>
                  </a:cubicBezTo>
                  <a:cubicBezTo>
                    <a:pt x="293" y="681"/>
                    <a:pt x="265" y="747"/>
                    <a:pt x="217" y="747"/>
                  </a:cubicBezTo>
                  <a:cubicBezTo>
                    <a:pt x="170" y="747"/>
                    <a:pt x="132" y="719"/>
                    <a:pt x="113" y="672"/>
                  </a:cubicBezTo>
                  <a:cubicBezTo>
                    <a:pt x="57" y="483"/>
                    <a:pt x="9" y="294"/>
                    <a:pt x="0" y="105"/>
                  </a:cubicBezTo>
                  <a:cubicBezTo>
                    <a:pt x="0" y="76"/>
                    <a:pt x="9" y="48"/>
                    <a:pt x="19" y="19"/>
                  </a:cubicBezTo>
                  <a:cubicBezTo>
                    <a:pt x="28" y="10"/>
                    <a:pt x="57"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6"/>
            <p:cNvSpPr/>
            <p:nvPr/>
          </p:nvSpPr>
          <p:spPr>
            <a:xfrm>
              <a:off x="7234675" y="4533425"/>
              <a:ext cx="5450" cy="14200"/>
            </a:xfrm>
            <a:custGeom>
              <a:avLst/>
              <a:gdLst/>
              <a:ahLst/>
              <a:cxnLst/>
              <a:rect l="l" t="t" r="r" b="b"/>
              <a:pathLst>
                <a:path w="218" h="568" extrusionOk="0">
                  <a:moveTo>
                    <a:pt x="208" y="322"/>
                  </a:moveTo>
                  <a:cubicBezTo>
                    <a:pt x="208" y="397"/>
                    <a:pt x="218" y="473"/>
                    <a:pt x="218" y="539"/>
                  </a:cubicBezTo>
                  <a:cubicBezTo>
                    <a:pt x="218" y="549"/>
                    <a:pt x="208" y="558"/>
                    <a:pt x="199" y="558"/>
                  </a:cubicBezTo>
                  <a:cubicBezTo>
                    <a:pt x="199" y="568"/>
                    <a:pt x="161" y="568"/>
                    <a:pt x="151" y="558"/>
                  </a:cubicBezTo>
                  <a:cubicBezTo>
                    <a:pt x="85" y="482"/>
                    <a:pt x="0" y="407"/>
                    <a:pt x="10" y="275"/>
                  </a:cubicBezTo>
                  <a:cubicBezTo>
                    <a:pt x="19" y="218"/>
                    <a:pt x="0" y="152"/>
                    <a:pt x="10" y="86"/>
                  </a:cubicBezTo>
                  <a:cubicBezTo>
                    <a:pt x="10" y="57"/>
                    <a:pt x="29" y="38"/>
                    <a:pt x="48" y="19"/>
                  </a:cubicBezTo>
                  <a:cubicBezTo>
                    <a:pt x="66" y="0"/>
                    <a:pt x="95" y="0"/>
                    <a:pt x="123" y="0"/>
                  </a:cubicBezTo>
                  <a:cubicBezTo>
                    <a:pt x="151" y="0"/>
                    <a:pt x="180" y="29"/>
                    <a:pt x="189" y="48"/>
                  </a:cubicBezTo>
                  <a:cubicBezTo>
                    <a:pt x="199" y="142"/>
                    <a:pt x="199" y="227"/>
                    <a:pt x="208" y="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6"/>
            <p:cNvSpPr/>
            <p:nvPr/>
          </p:nvSpPr>
          <p:spPr>
            <a:xfrm>
              <a:off x="7130250" y="4496100"/>
              <a:ext cx="7350" cy="17750"/>
            </a:xfrm>
            <a:custGeom>
              <a:avLst/>
              <a:gdLst/>
              <a:ahLst/>
              <a:cxnLst/>
              <a:rect l="l" t="t" r="r" b="b"/>
              <a:pathLst>
                <a:path w="294" h="710" extrusionOk="0">
                  <a:moveTo>
                    <a:pt x="0" y="709"/>
                  </a:moveTo>
                  <a:cubicBezTo>
                    <a:pt x="28" y="454"/>
                    <a:pt x="132" y="208"/>
                    <a:pt x="274" y="0"/>
                  </a:cubicBezTo>
                  <a:cubicBezTo>
                    <a:pt x="284" y="19"/>
                    <a:pt x="293" y="29"/>
                    <a:pt x="293" y="48"/>
                  </a:cubicBezTo>
                  <a:cubicBezTo>
                    <a:pt x="217" y="255"/>
                    <a:pt x="142" y="454"/>
                    <a:pt x="66" y="662"/>
                  </a:cubicBezTo>
                  <a:cubicBezTo>
                    <a:pt x="57" y="671"/>
                    <a:pt x="38" y="681"/>
                    <a:pt x="0"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6"/>
            <p:cNvSpPr/>
            <p:nvPr/>
          </p:nvSpPr>
          <p:spPr>
            <a:xfrm>
              <a:off x="7154350" y="4508625"/>
              <a:ext cx="4500" cy="12550"/>
            </a:xfrm>
            <a:custGeom>
              <a:avLst/>
              <a:gdLst/>
              <a:ahLst/>
              <a:cxnLst/>
              <a:rect l="l" t="t" r="r" b="b"/>
              <a:pathLst>
                <a:path w="180" h="502" extrusionOk="0">
                  <a:moveTo>
                    <a:pt x="151" y="218"/>
                  </a:moveTo>
                  <a:cubicBezTo>
                    <a:pt x="142" y="321"/>
                    <a:pt x="132" y="397"/>
                    <a:pt x="132" y="463"/>
                  </a:cubicBezTo>
                  <a:cubicBezTo>
                    <a:pt x="123" y="482"/>
                    <a:pt x="113" y="492"/>
                    <a:pt x="104" y="501"/>
                  </a:cubicBezTo>
                  <a:cubicBezTo>
                    <a:pt x="76" y="492"/>
                    <a:pt x="38" y="482"/>
                    <a:pt x="38" y="463"/>
                  </a:cubicBezTo>
                  <a:cubicBezTo>
                    <a:pt x="0" y="350"/>
                    <a:pt x="0" y="227"/>
                    <a:pt x="38" y="114"/>
                  </a:cubicBezTo>
                  <a:cubicBezTo>
                    <a:pt x="47" y="85"/>
                    <a:pt x="57" y="66"/>
                    <a:pt x="76" y="38"/>
                  </a:cubicBezTo>
                  <a:cubicBezTo>
                    <a:pt x="85" y="29"/>
                    <a:pt x="95" y="19"/>
                    <a:pt x="113" y="10"/>
                  </a:cubicBezTo>
                  <a:cubicBezTo>
                    <a:pt x="123" y="0"/>
                    <a:pt x="132" y="0"/>
                    <a:pt x="142" y="10"/>
                  </a:cubicBezTo>
                  <a:cubicBezTo>
                    <a:pt x="161" y="19"/>
                    <a:pt x="180" y="29"/>
                    <a:pt x="180" y="38"/>
                  </a:cubicBezTo>
                  <a:cubicBezTo>
                    <a:pt x="170" y="104"/>
                    <a:pt x="151" y="180"/>
                    <a:pt x="151"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6"/>
            <p:cNvSpPr/>
            <p:nvPr/>
          </p:nvSpPr>
          <p:spPr>
            <a:xfrm>
              <a:off x="7228525" y="4401825"/>
              <a:ext cx="7825" cy="6875"/>
            </a:xfrm>
            <a:custGeom>
              <a:avLst/>
              <a:gdLst/>
              <a:ahLst/>
              <a:cxnLst/>
              <a:rect l="l" t="t" r="r" b="b"/>
              <a:pathLst>
                <a:path w="313" h="275" extrusionOk="0">
                  <a:moveTo>
                    <a:pt x="152" y="10"/>
                  </a:moveTo>
                  <a:cubicBezTo>
                    <a:pt x="208" y="10"/>
                    <a:pt x="265" y="10"/>
                    <a:pt x="284" y="76"/>
                  </a:cubicBezTo>
                  <a:cubicBezTo>
                    <a:pt x="312" y="161"/>
                    <a:pt x="265" y="246"/>
                    <a:pt x="180" y="275"/>
                  </a:cubicBezTo>
                  <a:cubicBezTo>
                    <a:pt x="123" y="256"/>
                    <a:pt x="67" y="227"/>
                    <a:pt x="19" y="189"/>
                  </a:cubicBezTo>
                  <a:cubicBezTo>
                    <a:pt x="1" y="152"/>
                    <a:pt x="10" y="133"/>
                    <a:pt x="38" y="133"/>
                  </a:cubicBezTo>
                  <a:cubicBezTo>
                    <a:pt x="104" y="133"/>
                    <a:pt x="161" y="76"/>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6"/>
            <p:cNvSpPr/>
            <p:nvPr/>
          </p:nvSpPr>
          <p:spPr>
            <a:xfrm>
              <a:off x="7176300" y="4524675"/>
              <a:ext cx="4525" cy="6875"/>
            </a:xfrm>
            <a:custGeom>
              <a:avLst/>
              <a:gdLst/>
              <a:ahLst/>
              <a:cxnLst/>
              <a:rect l="l" t="t" r="r" b="b"/>
              <a:pathLst>
                <a:path w="181" h="275" extrusionOk="0">
                  <a:moveTo>
                    <a:pt x="181" y="228"/>
                  </a:moveTo>
                  <a:cubicBezTo>
                    <a:pt x="162" y="247"/>
                    <a:pt x="152" y="265"/>
                    <a:pt x="133" y="265"/>
                  </a:cubicBezTo>
                  <a:cubicBezTo>
                    <a:pt x="114" y="275"/>
                    <a:pt x="95" y="265"/>
                    <a:pt x="86" y="256"/>
                  </a:cubicBezTo>
                  <a:cubicBezTo>
                    <a:pt x="20" y="199"/>
                    <a:pt x="1" y="105"/>
                    <a:pt x="39" y="29"/>
                  </a:cubicBezTo>
                  <a:cubicBezTo>
                    <a:pt x="48" y="20"/>
                    <a:pt x="67" y="10"/>
                    <a:pt x="86" y="1"/>
                  </a:cubicBezTo>
                  <a:cubicBezTo>
                    <a:pt x="105" y="1"/>
                    <a:pt x="114" y="10"/>
                    <a:pt x="133" y="20"/>
                  </a:cubicBezTo>
                  <a:cubicBezTo>
                    <a:pt x="143" y="95"/>
                    <a:pt x="162" y="161"/>
                    <a:pt x="181"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6"/>
            <p:cNvSpPr/>
            <p:nvPr/>
          </p:nvSpPr>
          <p:spPr>
            <a:xfrm>
              <a:off x="7163325" y="4516175"/>
              <a:ext cx="3550" cy="8525"/>
            </a:xfrm>
            <a:custGeom>
              <a:avLst/>
              <a:gdLst/>
              <a:ahLst/>
              <a:cxnLst/>
              <a:rect l="l" t="t" r="r" b="b"/>
              <a:pathLst>
                <a:path w="142" h="341" extrusionOk="0">
                  <a:moveTo>
                    <a:pt x="114" y="208"/>
                  </a:moveTo>
                  <a:cubicBezTo>
                    <a:pt x="114" y="237"/>
                    <a:pt x="104" y="275"/>
                    <a:pt x="95" y="303"/>
                  </a:cubicBezTo>
                  <a:cubicBezTo>
                    <a:pt x="95" y="312"/>
                    <a:pt x="66" y="322"/>
                    <a:pt x="57" y="331"/>
                  </a:cubicBezTo>
                  <a:cubicBezTo>
                    <a:pt x="38" y="341"/>
                    <a:pt x="10" y="331"/>
                    <a:pt x="10" y="312"/>
                  </a:cubicBezTo>
                  <a:cubicBezTo>
                    <a:pt x="0" y="275"/>
                    <a:pt x="0" y="237"/>
                    <a:pt x="0" y="199"/>
                  </a:cubicBezTo>
                  <a:cubicBezTo>
                    <a:pt x="0" y="67"/>
                    <a:pt x="19" y="1"/>
                    <a:pt x="66" y="29"/>
                  </a:cubicBezTo>
                  <a:cubicBezTo>
                    <a:pt x="142" y="67"/>
                    <a:pt x="104" y="133"/>
                    <a:pt x="114" y="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6"/>
            <p:cNvSpPr/>
            <p:nvPr/>
          </p:nvSpPr>
          <p:spPr>
            <a:xfrm>
              <a:off x="7210325" y="4515000"/>
              <a:ext cx="5000" cy="8050"/>
            </a:xfrm>
            <a:custGeom>
              <a:avLst/>
              <a:gdLst/>
              <a:ahLst/>
              <a:cxnLst/>
              <a:rect l="l" t="t" r="r" b="b"/>
              <a:pathLst>
                <a:path w="200" h="322" extrusionOk="0">
                  <a:moveTo>
                    <a:pt x="76" y="161"/>
                  </a:moveTo>
                  <a:cubicBezTo>
                    <a:pt x="48" y="133"/>
                    <a:pt x="29" y="104"/>
                    <a:pt x="10" y="76"/>
                  </a:cubicBezTo>
                  <a:cubicBezTo>
                    <a:pt x="1" y="66"/>
                    <a:pt x="10" y="48"/>
                    <a:pt x="20" y="38"/>
                  </a:cubicBezTo>
                  <a:cubicBezTo>
                    <a:pt x="95" y="0"/>
                    <a:pt x="199" y="38"/>
                    <a:pt x="190" y="114"/>
                  </a:cubicBezTo>
                  <a:cubicBezTo>
                    <a:pt x="199" y="189"/>
                    <a:pt x="171" y="255"/>
                    <a:pt x="124" y="312"/>
                  </a:cubicBezTo>
                  <a:cubicBezTo>
                    <a:pt x="124" y="322"/>
                    <a:pt x="114" y="322"/>
                    <a:pt x="105" y="322"/>
                  </a:cubicBezTo>
                  <a:cubicBezTo>
                    <a:pt x="86" y="312"/>
                    <a:pt x="67" y="303"/>
                    <a:pt x="67" y="293"/>
                  </a:cubicBezTo>
                  <a:cubicBezTo>
                    <a:pt x="67" y="246"/>
                    <a:pt x="76" y="208"/>
                    <a:pt x="76"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6"/>
            <p:cNvSpPr/>
            <p:nvPr/>
          </p:nvSpPr>
          <p:spPr>
            <a:xfrm>
              <a:off x="7142300" y="4450725"/>
              <a:ext cx="4275" cy="9000"/>
            </a:xfrm>
            <a:custGeom>
              <a:avLst/>
              <a:gdLst/>
              <a:ahLst/>
              <a:cxnLst/>
              <a:rect l="l" t="t" r="r" b="b"/>
              <a:pathLst>
                <a:path w="171" h="360" extrusionOk="0">
                  <a:moveTo>
                    <a:pt x="38" y="1"/>
                  </a:moveTo>
                  <a:cubicBezTo>
                    <a:pt x="113" y="57"/>
                    <a:pt x="57" y="161"/>
                    <a:pt x="161" y="190"/>
                  </a:cubicBezTo>
                  <a:cubicBezTo>
                    <a:pt x="170" y="237"/>
                    <a:pt x="161" y="294"/>
                    <a:pt x="123" y="332"/>
                  </a:cubicBezTo>
                  <a:cubicBezTo>
                    <a:pt x="113" y="350"/>
                    <a:pt x="95" y="360"/>
                    <a:pt x="76" y="360"/>
                  </a:cubicBezTo>
                  <a:cubicBezTo>
                    <a:pt x="57" y="350"/>
                    <a:pt x="19" y="332"/>
                    <a:pt x="19" y="313"/>
                  </a:cubicBezTo>
                  <a:cubicBezTo>
                    <a:pt x="0" y="209"/>
                    <a:pt x="0" y="95"/>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6"/>
            <p:cNvSpPr/>
            <p:nvPr/>
          </p:nvSpPr>
          <p:spPr>
            <a:xfrm>
              <a:off x="7241050" y="4401600"/>
              <a:ext cx="4275" cy="6400"/>
            </a:xfrm>
            <a:custGeom>
              <a:avLst/>
              <a:gdLst/>
              <a:ahLst/>
              <a:cxnLst/>
              <a:rect l="l" t="t" r="r" b="b"/>
              <a:pathLst>
                <a:path w="171" h="256" extrusionOk="0">
                  <a:moveTo>
                    <a:pt x="171" y="76"/>
                  </a:moveTo>
                  <a:cubicBezTo>
                    <a:pt x="95" y="104"/>
                    <a:pt x="123" y="189"/>
                    <a:pt x="85" y="236"/>
                  </a:cubicBezTo>
                  <a:cubicBezTo>
                    <a:pt x="76" y="255"/>
                    <a:pt x="57" y="255"/>
                    <a:pt x="38" y="255"/>
                  </a:cubicBezTo>
                  <a:cubicBezTo>
                    <a:pt x="29" y="255"/>
                    <a:pt x="10" y="236"/>
                    <a:pt x="10" y="227"/>
                  </a:cubicBezTo>
                  <a:cubicBezTo>
                    <a:pt x="0" y="189"/>
                    <a:pt x="0" y="151"/>
                    <a:pt x="0" y="113"/>
                  </a:cubicBezTo>
                  <a:cubicBezTo>
                    <a:pt x="0" y="47"/>
                    <a:pt x="19" y="9"/>
                    <a:pt x="67" y="9"/>
                  </a:cubicBezTo>
                  <a:cubicBezTo>
                    <a:pt x="114" y="0"/>
                    <a:pt x="161" y="38"/>
                    <a:pt x="171"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6"/>
            <p:cNvSpPr/>
            <p:nvPr/>
          </p:nvSpPr>
          <p:spPr>
            <a:xfrm>
              <a:off x="7217425" y="4516425"/>
              <a:ext cx="3100" cy="6400"/>
            </a:xfrm>
            <a:custGeom>
              <a:avLst/>
              <a:gdLst/>
              <a:ahLst/>
              <a:cxnLst/>
              <a:rect l="l" t="t" r="r" b="b"/>
              <a:pathLst>
                <a:path w="124" h="256" extrusionOk="0">
                  <a:moveTo>
                    <a:pt x="123" y="151"/>
                  </a:moveTo>
                  <a:cubicBezTo>
                    <a:pt x="114" y="180"/>
                    <a:pt x="114" y="208"/>
                    <a:pt x="104" y="236"/>
                  </a:cubicBezTo>
                  <a:cubicBezTo>
                    <a:pt x="104" y="236"/>
                    <a:pt x="85" y="255"/>
                    <a:pt x="85" y="246"/>
                  </a:cubicBezTo>
                  <a:cubicBezTo>
                    <a:pt x="85" y="246"/>
                    <a:pt x="48" y="236"/>
                    <a:pt x="38" y="227"/>
                  </a:cubicBezTo>
                  <a:cubicBezTo>
                    <a:pt x="0" y="170"/>
                    <a:pt x="0" y="85"/>
                    <a:pt x="38" y="28"/>
                  </a:cubicBezTo>
                  <a:cubicBezTo>
                    <a:pt x="48" y="19"/>
                    <a:pt x="67" y="9"/>
                    <a:pt x="85" y="9"/>
                  </a:cubicBezTo>
                  <a:cubicBezTo>
                    <a:pt x="104" y="0"/>
                    <a:pt x="104" y="19"/>
                    <a:pt x="104" y="28"/>
                  </a:cubicBezTo>
                  <a:cubicBezTo>
                    <a:pt x="104" y="66"/>
                    <a:pt x="114" y="113"/>
                    <a:pt x="123" y="1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6"/>
            <p:cNvSpPr/>
            <p:nvPr/>
          </p:nvSpPr>
          <p:spPr>
            <a:xfrm>
              <a:off x="7263725" y="4528475"/>
              <a:ext cx="3100" cy="9700"/>
            </a:xfrm>
            <a:custGeom>
              <a:avLst/>
              <a:gdLst/>
              <a:ahLst/>
              <a:cxnLst/>
              <a:rect l="l" t="t" r="r" b="b"/>
              <a:pathLst>
                <a:path w="124" h="388" extrusionOk="0">
                  <a:moveTo>
                    <a:pt x="29" y="0"/>
                  </a:moveTo>
                  <a:cubicBezTo>
                    <a:pt x="48" y="9"/>
                    <a:pt x="57" y="19"/>
                    <a:pt x="57" y="19"/>
                  </a:cubicBezTo>
                  <a:cubicBezTo>
                    <a:pt x="86" y="142"/>
                    <a:pt x="105" y="255"/>
                    <a:pt x="124" y="369"/>
                  </a:cubicBezTo>
                  <a:cubicBezTo>
                    <a:pt x="124" y="369"/>
                    <a:pt x="105" y="387"/>
                    <a:pt x="105" y="387"/>
                  </a:cubicBezTo>
                  <a:cubicBezTo>
                    <a:pt x="86" y="387"/>
                    <a:pt x="67" y="378"/>
                    <a:pt x="48" y="378"/>
                  </a:cubicBezTo>
                  <a:cubicBezTo>
                    <a:pt x="38" y="359"/>
                    <a:pt x="29" y="350"/>
                    <a:pt x="20" y="331"/>
                  </a:cubicBezTo>
                  <a:cubicBezTo>
                    <a:pt x="1" y="217"/>
                    <a:pt x="1" y="104"/>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6"/>
            <p:cNvSpPr/>
            <p:nvPr/>
          </p:nvSpPr>
          <p:spPr>
            <a:xfrm>
              <a:off x="7245300" y="4403475"/>
              <a:ext cx="8050" cy="8050"/>
            </a:xfrm>
            <a:custGeom>
              <a:avLst/>
              <a:gdLst/>
              <a:ahLst/>
              <a:cxnLst/>
              <a:rect l="l" t="t" r="r" b="b"/>
              <a:pathLst>
                <a:path w="322" h="322" extrusionOk="0">
                  <a:moveTo>
                    <a:pt x="1" y="10"/>
                  </a:moveTo>
                  <a:cubicBezTo>
                    <a:pt x="123" y="20"/>
                    <a:pt x="237" y="86"/>
                    <a:pt x="303" y="199"/>
                  </a:cubicBezTo>
                  <a:cubicBezTo>
                    <a:pt x="312" y="227"/>
                    <a:pt x="322" y="265"/>
                    <a:pt x="322" y="303"/>
                  </a:cubicBezTo>
                  <a:cubicBezTo>
                    <a:pt x="322" y="303"/>
                    <a:pt x="312" y="322"/>
                    <a:pt x="303" y="322"/>
                  </a:cubicBezTo>
                  <a:cubicBezTo>
                    <a:pt x="294" y="322"/>
                    <a:pt x="275" y="322"/>
                    <a:pt x="275" y="322"/>
                  </a:cubicBezTo>
                  <a:cubicBezTo>
                    <a:pt x="199" y="199"/>
                    <a:pt x="104" y="9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6"/>
            <p:cNvSpPr/>
            <p:nvPr/>
          </p:nvSpPr>
          <p:spPr>
            <a:xfrm>
              <a:off x="7245075" y="4474600"/>
              <a:ext cx="4025" cy="5925"/>
            </a:xfrm>
            <a:custGeom>
              <a:avLst/>
              <a:gdLst/>
              <a:ahLst/>
              <a:cxnLst/>
              <a:rect l="l" t="t" r="r" b="b"/>
              <a:pathLst>
                <a:path w="161" h="237" extrusionOk="0">
                  <a:moveTo>
                    <a:pt x="104" y="0"/>
                  </a:moveTo>
                  <a:cubicBezTo>
                    <a:pt x="151" y="66"/>
                    <a:pt x="161" y="142"/>
                    <a:pt x="132" y="208"/>
                  </a:cubicBezTo>
                  <a:cubicBezTo>
                    <a:pt x="123" y="227"/>
                    <a:pt x="104" y="237"/>
                    <a:pt x="85" y="237"/>
                  </a:cubicBezTo>
                  <a:cubicBezTo>
                    <a:pt x="66" y="237"/>
                    <a:pt x="57" y="237"/>
                    <a:pt x="38" y="218"/>
                  </a:cubicBezTo>
                  <a:cubicBezTo>
                    <a:pt x="0" y="170"/>
                    <a:pt x="0" y="95"/>
                    <a:pt x="28" y="38"/>
                  </a:cubicBezTo>
                  <a:cubicBezTo>
                    <a:pt x="47" y="19"/>
                    <a:pt x="76" y="19"/>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6"/>
            <p:cNvSpPr/>
            <p:nvPr/>
          </p:nvSpPr>
          <p:spPr>
            <a:xfrm>
              <a:off x="7281675" y="4454975"/>
              <a:ext cx="3350" cy="6175"/>
            </a:xfrm>
            <a:custGeom>
              <a:avLst/>
              <a:gdLst/>
              <a:ahLst/>
              <a:cxnLst/>
              <a:rect l="l" t="t" r="r" b="b"/>
              <a:pathLst>
                <a:path w="134" h="247" extrusionOk="0">
                  <a:moveTo>
                    <a:pt x="133" y="152"/>
                  </a:moveTo>
                  <a:cubicBezTo>
                    <a:pt x="124" y="180"/>
                    <a:pt x="114" y="199"/>
                    <a:pt x="105" y="228"/>
                  </a:cubicBezTo>
                  <a:cubicBezTo>
                    <a:pt x="105" y="237"/>
                    <a:pt x="77" y="237"/>
                    <a:pt x="58" y="247"/>
                  </a:cubicBezTo>
                  <a:cubicBezTo>
                    <a:pt x="39" y="247"/>
                    <a:pt x="39" y="237"/>
                    <a:pt x="39" y="228"/>
                  </a:cubicBezTo>
                  <a:cubicBezTo>
                    <a:pt x="10" y="171"/>
                    <a:pt x="1" y="114"/>
                    <a:pt x="20" y="48"/>
                  </a:cubicBezTo>
                  <a:cubicBezTo>
                    <a:pt x="20" y="29"/>
                    <a:pt x="67" y="1"/>
                    <a:pt x="86" y="10"/>
                  </a:cubicBezTo>
                  <a:cubicBezTo>
                    <a:pt x="95" y="29"/>
                    <a:pt x="114" y="39"/>
                    <a:pt x="114" y="48"/>
                  </a:cubicBezTo>
                  <a:cubicBezTo>
                    <a:pt x="124" y="86"/>
                    <a:pt x="124" y="114"/>
                    <a:pt x="133"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6"/>
            <p:cNvSpPr/>
            <p:nvPr/>
          </p:nvSpPr>
          <p:spPr>
            <a:xfrm>
              <a:off x="7267275" y="4472475"/>
              <a:ext cx="3575" cy="5450"/>
            </a:xfrm>
            <a:custGeom>
              <a:avLst/>
              <a:gdLst/>
              <a:ahLst/>
              <a:cxnLst/>
              <a:rect l="l" t="t" r="r" b="b"/>
              <a:pathLst>
                <a:path w="143" h="218" extrusionOk="0">
                  <a:moveTo>
                    <a:pt x="0" y="76"/>
                  </a:moveTo>
                  <a:cubicBezTo>
                    <a:pt x="0" y="47"/>
                    <a:pt x="10" y="29"/>
                    <a:pt x="19" y="10"/>
                  </a:cubicBezTo>
                  <a:cubicBezTo>
                    <a:pt x="38" y="0"/>
                    <a:pt x="57" y="0"/>
                    <a:pt x="67" y="10"/>
                  </a:cubicBezTo>
                  <a:cubicBezTo>
                    <a:pt x="123" y="47"/>
                    <a:pt x="142" y="123"/>
                    <a:pt x="104" y="180"/>
                  </a:cubicBezTo>
                  <a:cubicBezTo>
                    <a:pt x="95" y="189"/>
                    <a:pt x="76" y="199"/>
                    <a:pt x="67" y="208"/>
                  </a:cubicBezTo>
                  <a:cubicBezTo>
                    <a:pt x="38" y="218"/>
                    <a:pt x="10" y="199"/>
                    <a:pt x="0" y="170"/>
                  </a:cubicBezTo>
                  <a:cubicBezTo>
                    <a:pt x="0" y="161"/>
                    <a:pt x="0" y="151"/>
                    <a:pt x="0" y="142"/>
                  </a:cubicBezTo>
                  <a:cubicBezTo>
                    <a:pt x="0" y="123"/>
                    <a:pt x="0" y="104"/>
                    <a:pt x="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6"/>
            <p:cNvSpPr/>
            <p:nvPr/>
          </p:nvSpPr>
          <p:spPr>
            <a:xfrm>
              <a:off x="7227575" y="4517125"/>
              <a:ext cx="2400" cy="4500"/>
            </a:xfrm>
            <a:custGeom>
              <a:avLst/>
              <a:gdLst/>
              <a:ahLst/>
              <a:cxnLst/>
              <a:rect l="l" t="t" r="r" b="b"/>
              <a:pathLst>
                <a:path w="96" h="180" extrusionOk="0">
                  <a:moveTo>
                    <a:pt x="1" y="85"/>
                  </a:moveTo>
                  <a:cubicBezTo>
                    <a:pt x="10" y="57"/>
                    <a:pt x="10" y="38"/>
                    <a:pt x="20" y="19"/>
                  </a:cubicBezTo>
                  <a:cubicBezTo>
                    <a:pt x="20" y="19"/>
                    <a:pt x="39" y="0"/>
                    <a:pt x="39" y="0"/>
                  </a:cubicBezTo>
                  <a:cubicBezTo>
                    <a:pt x="39" y="0"/>
                    <a:pt x="76" y="19"/>
                    <a:pt x="76" y="29"/>
                  </a:cubicBezTo>
                  <a:cubicBezTo>
                    <a:pt x="86" y="67"/>
                    <a:pt x="95" y="114"/>
                    <a:pt x="95" y="161"/>
                  </a:cubicBezTo>
                  <a:cubicBezTo>
                    <a:pt x="95" y="161"/>
                    <a:pt x="67" y="180"/>
                    <a:pt x="57" y="180"/>
                  </a:cubicBezTo>
                  <a:cubicBezTo>
                    <a:pt x="48" y="180"/>
                    <a:pt x="39" y="180"/>
                    <a:pt x="29" y="170"/>
                  </a:cubicBezTo>
                  <a:cubicBezTo>
                    <a:pt x="20" y="133"/>
                    <a:pt x="10" y="104"/>
                    <a:pt x="1"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6"/>
            <p:cNvSpPr/>
            <p:nvPr/>
          </p:nvSpPr>
          <p:spPr>
            <a:xfrm>
              <a:off x="7119375" y="4467975"/>
              <a:ext cx="1675" cy="7600"/>
            </a:xfrm>
            <a:custGeom>
              <a:avLst/>
              <a:gdLst/>
              <a:ahLst/>
              <a:cxnLst/>
              <a:rect l="l" t="t" r="r" b="b"/>
              <a:pathLst>
                <a:path w="67" h="304" extrusionOk="0">
                  <a:moveTo>
                    <a:pt x="10" y="1"/>
                  </a:moveTo>
                  <a:cubicBezTo>
                    <a:pt x="57" y="95"/>
                    <a:pt x="66" y="209"/>
                    <a:pt x="38" y="303"/>
                  </a:cubicBezTo>
                  <a:cubicBezTo>
                    <a:pt x="10" y="209"/>
                    <a:pt x="0" y="105"/>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6"/>
            <p:cNvSpPr/>
            <p:nvPr/>
          </p:nvSpPr>
          <p:spPr>
            <a:xfrm>
              <a:off x="7252150" y="4473875"/>
              <a:ext cx="3100" cy="3350"/>
            </a:xfrm>
            <a:custGeom>
              <a:avLst/>
              <a:gdLst/>
              <a:ahLst/>
              <a:cxnLst/>
              <a:rect l="l" t="t" r="r" b="b"/>
              <a:pathLst>
                <a:path w="124" h="134" extrusionOk="0">
                  <a:moveTo>
                    <a:pt x="86" y="133"/>
                  </a:moveTo>
                  <a:lnTo>
                    <a:pt x="57" y="133"/>
                  </a:lnTo>
                  <a:cubicBezTo>
                    <a:pt x="10" y="114"/>
                    <a:pt x="1" y="29"/>
                    <a:pt x="38" y="1"/>
                  </a:cubicBezTo>
                  <a:cubicBezTo>
                    <a:pt x="48" y="1"/>
                    <a:pt x="57" y="1"/>
                    <a:pt x="67" y="1"/>
                  </a:cubicBezTo>
                  <a:cubicBezTo>
                    <a:pt x="105" y="29"/>
                    <a:pt x="123" y="77"/>
                    <a:pt x="105" y="124"/>
                  </a:cubicBezTo>
                  <a:cubicBezTo>
                    <a:pt x="105" y="124"/>
                    <a:pt x="95" y="133"/>
                    <a:pt x="86"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6"/>
            <p:cNvSpPr/>
            <p:nvPr/>
          </p:nvSpPr>
          <p:spPr>
            <a:xfrm>
              <a:off x="7183175" y="4512625"/>
              <a:ext cx="2600" cy="7350"/>
            </a:xfrm>
            <a:custGeom>
              <a:avLst/>
              <a:gdLst/>
              <a:ahLst/>
              <a:cxnLst/>
              <a:rect l="l" t="t" r="r" b="b"/>
              <a:pathLst>
                <a:path w="104" h="294" extrusionOk="0">
                  <a:moveTo>
                    <a:pt x="57" y="294"/>
                  </a:moveTo>
                  <a:cubicBezTo>
                    <a:pt x="9" y="209"/>
                    <a:pt x="0" y="114"/>
                    <a:pt x="28" y="20"/>
                  </a:cubicBezTo>
                  <a:cubicBezTo>
                    <a:pt x="28" y="10"/>
                    <a:pt x="38" y="1"/>
                    <a:pt x="47" y="1"/>
                  </a:cubicBezTo>
                  <a:cubicBezTo>
                    <a:pt x="47" y="1"/>
                    <a:pt x="76" y="10"/>
                    <a:pt x="76" y="29"/>
                  </a:cubicBezTo>
                  <a:cubicBezTo>
                    <a:pt x="104" y="114"/>
                    <a:pt x="95" y="209"/>
                    <a:pt x="57"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6"/>
            <p:cNvSpPr/>
            <p:nvPr/>
          </p:nvSpPr>
          <p:spPr>
            <a:xfrm>
              <a:off x="7271525" y="4474600"/>
              <a:ext cx="3325" cy="4275"/>
            </a:xfrm>
            <a:custGeom>
              <a:avLst/>
              <a:gdLst/>
              <a:ahLst/>
              <a:cxnLst/>
              <a:rect l="l" t="t" r="r" b="b"/>
              <a:pathLst>
                <a:path w="133" h="171" extrusionOk="0">
                  <a:moveTo>
                    <a:pt x="133" y="114"/>
                  </a:moveTo>
                  <a:cubicBezTo>
                    <a:pt x="114" y="133"/>
                    <a:pt x="95" y="151"/>
                    <a:pt x="76" y="170"/>
                  </a:cubicBezTo>
                  <a:cubicBezTo>
                    <a:pt x="76" y="170"/>
                    <a:pt x="48" y="151"/>
                    <a:pt x="38" y="142"/>
                  </a:cubicBezTo>
                  <a:cubicBezTo>
                    <a:pt x="29" y="114"/>
                    <a:pt x="10" y="95"/>
                    <a:pt x="10" y="66"/>
                  </a:cubicBezTo>
                  <a:cubicBezTo>
                    <a:pt x="1" y="57"/>
                    <a:pt x="1" y="48"/>
                    <a:pt x="10" y="38"/>
                  </a:cubicBezTo>
                  <a:cubicBezTo>
                    <a:pt x="19" y="19"/>
                    <a:pt x="19" y="0"/>
                    <a:pt x="38" y="0"/>
                  </a:cubicBezTo>
                  <a:cubicBezTo>
                    <a:pt x="57" y="0"/>
                    <a:pt x="76" y="0"/>
                    <a:pt x="86" y="19"/>
                  </a:cubicBezTo>
                  <a:cubicBezTo>
                    <a:pt x="105" y="48"/>
                    <a:pt x="123" y="85"/>
                    <a:pt x="133"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6"/>
            <p:cNvSpPr/>
            <p:nvPr/>
          </p:nvSpPr>
          <p:spPr>
            <a:xfrm>
              <a:off x="7258775" y="4473650"/>
              <a:ext cx="2850" cy="4050"/>
            </a:xfrm>
            <a:custGeom>
              <a:avLst/>
              <a:gdLst/>
              <a:ahLst/>
              <a:cxnLst/>
              <a:rect l="l" t="t" r="r" b="b"/>
              <a:pathLst>
                <a:path w="114" h="162" extrusionOk="0">
                  <a:moveTo>
                    <a:pt x="66" y="0"/>
                  </a:moveTo>
                  <a:cubicBezTo>
                    <a:pt x="76" y="0"/>
                    <a:pt x="85" y="0"/>
                    <a:pt x="95" y="10"/>
                  </a:cubicBezTo>
                  <a:cubicBezTo>
                    <a:pt x="114" y="48"/>
                    <a:pt x="114" y="95"/>
                    <a:pt x="95" y="133"/>
                  </a:cubicBezTo>
                  <a:cubicBezTo>
                    <a:pt x="85" y="142"/>
                    <a:pt x="76" y="152"/>
                    <a:pt x="76" y="152"/>
                  </a:cubicBezTo>
                  <a:cubicBezTo>
                    <a:pt x="66" y="161"/>
                    <a:pt x="57" y="161"/>
                    <a:pt x="47" y="152"/>
                  </a:cubicBezTo>
                  <a:cubicBezTo>
                    <a:pt x="0" y="114"/>
                    <a:pt x="0" y="48"/>
                    <a:pt x="47" y="10"/>
                  </a:cubicBezTo>
                  <a:cubicBezTo>
                    <a:pt x="47" y="10"/>
                    <a:pt x="57"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6"/>
            <p:cNvSpPr/>
            <p:nvPr/>
          </p:nvSpPr>
          <p:spPr>
            <a:xfrm>
              <a:off x="7239150" y="4511450"/>
              <a:ext cx="2625" cy="4275"/>
            </a:xfrm>
            <a:custGeom>
              <a:avLst/>
              <a:gdLst/>
              <a:ahLst/>
              <a:cxnLst/>
              <a:rect l="l" t="t" r="r" b="b"/>
              <a:pathLst>
                <a:path w="105" h="171" extrusionOk="0">
                  <a:moveTo>
                    <a:pt x="10" y="171"/>
                  </a:moveTo>
                  <a:cubicBezTo>
                    <a:pt x="10" y="114"/>
                    <a:pt x="10" y="67"/>
                    <a:pt x="20" y="19"/>
                  </a:cubicBezTo>
                  <a:cubicBezTo>
                    <a:pt x="20" y="10"/>
                    <a:pt x="29" y="1"/>
                    <a:pt x="29" y="1"/>
                  </a:cubicBezTo>
                  <a:cubicBezTo>
                    <a:pt x="39" y="1"/>
                    <a:pt x="58" y="1"/>
                    <a:pt x="58" y="1"/>
                  </a:cubicBezTo>
                  <a:cubicBezTo>
                    <a:pt x="95" y="38"/>
                    <a:pt x="105" y="95"/>
                    <a:pt x="76" y="142"/>
                  </a:cubicBezTo>
                  <a:cubicBezTo>
                    <a:pt x="67" y="161"/>
                    <a:pt x="29" y="152"/>
                    <a:pt x="1"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6"/>
            <p:cNvSpPr/>
            <p:nvPr/>
          </p:nvSpPr>
          <p:spPr>
            <a:xfrm>
              <a:off x="7168975" y="4521150"/>
              <a:ext cx="1700" cy="4025"/>
            </a:xfrm>
            <a:custGeom>
              <a:avLst/>
              <a:gdLst/>
              <a:ahLst/>
              <a:cxnLst/>
              <a:rect l="l" t="t" r="r" b="b"/>
              <a:pathLst>
                <a:path w="68" h="161" extrusionOk="0">
                  <a:moveTo>
                    <a:pt x="67" y="85"/>
                  </a:moveTo>
                  <a:cubicBezTo>
                    <a:pt x="67" y="104"/>
                    <a:pt x="67" y="123"/>
                    <a:pt x="58" y="142"/>
                  </a:cubicBezTo>
                  <a:cubicBezTo>
                    <a:pt x="48" y="151"/>
                    <a:pt x="48" y="161"/>
                    <a:pt x="39" y="161"/>
                  </a:cubicBezTo>
                  <a:cubicBezTo>
                    <a:pt x="29" y="161"/>
                    <a:pt x="10" y="151"/>
                    <a:pt x="1" y="142"/>
                  </a:cubicBezTo>
                  <a:cubicBezTo>
                    <a:pt x="1" y="104"/>
                    <a:pt x="1" y="66"/>
                    <a:pt x="1" y="28"/>
                  </a:cubicBezTo>
                  <a:cubicBezTo>
                    <a:pt x="1" y="19"/>
                    <a:pt x="20" y="19"/>
                    <a:pt x="20" y="9"/>
                  </a:cubicBezTo>
                  <a:cubicBezTo>
                    <a:pt x="29" y="0"/>
                    <a:pt x="48" y="19"/>
                    <a:pt x="58" y="38"/>
                  </a:cubicBezTo>
                  <a:cubicBezTo>
                    <a:pt x="58" y="47"/>
                    <a:pt x="58" y="66"/>
                    <a:pt x="67"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6"/>
            <p:cNvSpPr/>
            <p:nvPr/>
          </p:nvSpPr>
          <p:spPr>
            <a:xfrm>
              <a:off x="7121500" y="4463950"/>
              <a:ext cx="500" cy="1225"/>
            </a:xfrm>
            <a:custGeom>
              <a:avLst/>
              <a:gdLst/>
              <a:ahLst/>
              <a:cxnLst/>
              <a:rect l="l" t="t" r="r" b="b"/>
              <a:pathLst>
                <a:path w="20" h="49" extrusionOk="0">
                  <a:moveTo>
                    <a:pt x="10" y="48"/>
                  </a:moveTo>
                  <a:cubicBezTo>
                    <a:pt x="10" y="48"/>
                    <a:pt x="0" y="48"/>
                    <a:pt x="0" y="39"/>
                  </a:cubicBezTo>
                  <a:cubicBezTo>
                    <a:pt x="0" y="29"/>
                    <a:pt x="0" y="29"/>
                    <a:pt x="0" y="20"/>
                  </a:cubicBezTo>
                  <a:cubicBezTo>
                    <a:pt x="10" y="1"/>
                    <a:pt x="19" y="1"/>
                    <a:pt x="19" y="29"/>
                  </a:cubicBezTo>
                  <a:cubicBezTo>
                    <a:pt x="19" y="39"/>
                    <a:pt x="19" y="48"/>
                    <a:pt x="1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6"/>
            <p:cNvSpPr/>
            <p:nvPr/>
          </p:nvSpPr>
          <p:spPr>
            <a:xfrm>
              <a:off x="7221450" y="4537200"/>
              <a:ext cx="1900" cy="2625"/>
            </a:xfrm>
            <a:custGeom>
              <a:avLst/>
              <a:gdLst/>
              <a:ahLst/>
              <a:cxnLst/>
              <a:rect l="l" t="t" r="r" b="b"/>
              <a:pathLst>
                <a:path w="76" h="105" extrusionOk="0">
                  <a:moveTo>
                    <a:pt x="28" y="105"/>
                  </a:moveTo>
                  <a:cubicBezTo>
                    <a:pt x="19" y="86"/>
                    <a:pt x="0" y="76"/>
                    <a:pt x="0" y="57"/>
                  </a:cubicBezTo>
                  <a:cubicBezTo>
                    <a:pt x="9" y="38"/>
                    <a:pt x="19" y="20"/>
                    <a:pt x="28" y="1"/>
                  </a:cubicBezTo>
                  <a:cubicBezTo>
                    <a:pt x="38" y="1"/>
                    <a:pt x="38" y="1"/>
                    <a:pt x="47" y="1"/>
                  </a:cubicBezTo>
                  <a:cubicBezTo>
                    <a:pt x="76" y="29"/>
                    <a:pt x="76" y="67"/>
                    <a:pt x="47" y="95"/>
                  </a:cubicBezTo>
                  <a:cubicBezTo>
                    <a:pt x="47" y="95"/>
                    <a:pt x="38" y="95"/>
                    <a:pt x="28"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6"/>
            <p:cNvSpPr/>
            <p:nvPr/>
          </p:nvSpPr>
          <p:spPr>
            <a:xfrm>
              <a:off x="7122675" y="4486175"/>
              <a:ext cx="975" cy="725"/>
            </a:xfrm>
            <a:custGeom>
              <a:avLst/>
              <a:gdLst/>
              <a:ahLst/>
              <a:cxnLst/>
              <a:rect l="l" t="t" r="r" b="b"/>
              <a:pathLst>
                <a:path w="39" h="29" extrusionOk="0">
                  <a:moveTo>
                    <a:pt x="20" y="0"/>
                  </a:moveTo>
                  <a:cubicBezTo>
                    <a:pt x="20" y="0"/>
                    <a:pt x="38" y="0"/>
                    <a:pt x="38" y="0"/>
                  </a:cubicBezTo>
                  <a:cubicBezTo>
                    <a:pt x="38" y="10"/>
                    <a:pt x="38" y="29"/>
                    <a:pt x="29" y="29"/>
                  </a:cubicBezTo>
                  <a:cubicBezTo>
                    <a:pt x="1" y="29"/>
                    <a:pt x="1" y="19"/>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6"/>
            <p:cNvSpPr/>
            <p:nvPr/>
          </p:nvSpPr>
          <p:spPr>
            <a:xfrm>
              <a:off x="6246125" y="3509925"/>
              <a:ext cx="2400" cy="9475"/>
            </a:xfrm>
            <a:custGeom>
              <a:avLst/>
              <a:gdLst/>
              <a:ahLst/>
              <a:cxnLst/>
              <a:rect l="l" t="t" r="r" b="b"/>
              <a:pathLst>
                <a:path w="96" h="379" extrusionOk="0">
                  <a:moveTo>
                    <a:pt x="86" y="0"/>
                  </a:moveTo>
                  <a:cubicBezTo>
                    <a:pt x="95" y="123"/>
                    <a:pt x="95" y="246"/>
                    <a:pt x="86" y="369"/>
                  </a:cubicBezTo>
                  <a:cubicBezTo>
                    <a:pt x="20" y="378"/>
                    <a:pt x="1" y="331"/>
                    <a:pt x="1" y="303"/>
                  </a:cubicBezTo>
                  <a:cubicBezTo>
                    <a:pt x="1" y="199"/>
                    <a:pt x="29" y="85"/>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6"/>
            <p:cNvSpPr/>
            <p:nvPr/>
          </p:nvSpPr>
          <p:spPr>
            <a:xfrm>
              <a:off x="6148800" y="3502350"/>
              <a:ext cx="2375" cy="5475"/>
            </a:xfrm>
            <a:custGeom>
              <a:avLst/>
              <a:gdLst/>
              <a:ahLst/>
              <a:cxnLst/>
              <a:rect l="l" t="t" r="r" b="b"/>
              <a:pathLst>
                <a:path w="95" h="219" extrusionOk="0">
                  <a:moveTo>
                    <a:pt x="47" y="1"/>
                  </a:moveTo>
                  <a:cubicBezTo>
                    <a:pt x="95" y="67"/>
                    <a:pt x="95" y="152"/>
                    <a:pt x="47" y="218"/>
                  </a:cubicBezTo>
                  <a:cubicBezTo>
                    <a:pt x="0" y="152"/>
                    <a:pt x="0" y="67"/>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6"/>
            <p:cNvSpPr/>
            <p:nvPr/>
          </p:nvSpPr>
          <p:spPr>
            <a:xfrm>
              <a:off x="6144075" y="3504025"/>
              <a:ext cx="2150" cy="3550"/>
            </a:xfrm>
            <a:custGeom>
              <a:avLst/>
              <a:gdLst/>
              <a:ahLst/>
              <a:cxnLst/>
              <a:rect l="l" t="t" r="r" b="b"/>
              <a:pathLst>
                <a:path w="86" h="142" extrusionOk="0">
                  <a:moveTo>
                    <a:pt x="47" y="142"/>
                  </a:moveTo>
                  <a:cubicBezTo>
                    <a:pt x="9" y="104"/>
                    <a:pt x="0" y="57"/>
                    <a:pt x="19" y="19"/>
                  </a:cubicBezTo>
                  <a:cubicBezTo>
                    <a:pt x="19" y="10"/>
                    <a:pt x="38" y="0"/>
                    <a:pt x="38" y="0"/>
                  </a:cubicBezTo>
                  <a:cubicBezTo>
                    <a:pt x="38" y="0"/>
                    <a:pt x="66" y="19"/>
                    <a:pt x="76" y="28"/>
                  </a:cubicBezTo>
                  <a:cubicBezTo>
                    <a:pt x="85" y="66"/>
                    <a:pt x="85" y="114"/>
                    <a:pt x="47"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6"/>
            <p:cNvSpPr/>
            <p:nvPr/>
          </p:nvSpPr>
          <p:spPr>
            <a:xfrm>
              <a:off x="6140525" y="3505425"/>
              <a:ext cx="975" cy="1675"/>
            </a:xfrm>
            <a:custGeom>
              <a:avLst/>
              <a:gdLst/>
              <a:ahLst/>
              <a:cxnLst/>
              <a:rect l="l" t="t" r="r" b="b"/>
              <a:pathLst>
                <a:path w="39" h="67" extrusionOk="0">
                  <a:moveTo>
                    <a:pt x="19" y="58"/>
                  </a:moveTo>
                  <a:cubicBezTo>
                    <a:pt x="19" y="48"/>
                    <a:pt x="19" y="29"/>
                    <a:pt x="10" y="20"/>
                  </a:cubicBezTo>
                  <a:cubicBezTo>
                    <a:pt x="0" y="1"/>
                    <a:pt x="19" y="20"/>
                    <a:pt x="29" y="10"/>
                  </a:cubicBezTo>
                  <a:cubicBezTo>
                    <a:pt x="29" y="1"/>
                    <a:pt x="29" y="39"/>
                    <a:pt x="29" y="48"/>
                  </a:cubicBezTo>
                  <a:cubicBezTo>
                    <a:pt x="38" y="67"/>
                    <a:pt x="19" y="58"/>
                    <a:pt x="19"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6"/>
            <p:cNvSpPr/>
            <p:nvPr/>
          </p:nvSpPr>
          <p:spPr>
            <a:xfrm>
              <a:off x="6141475" y="3530250"/>
              <a:ext cx="10175" cy="3075"/>
            </a:xfrm>
            <a:custGeom>
              <a:avLst/>
              <a:gdLst/>
              <a:ahLst/>
              <a:cxnLst/>
              <a:rect l="l" t="t" r="r" b="b"/>
              <a:pathLst>
                <a:path w="407" h="123" extrusionOk="0">
                  <a:moveTo>
                    <a:pt x="10" y="10"/>
                  </a:moveTo>
                  <a:cubicBezTo>
                    <a:pt x="132" y="0"/>
                    <a:pt x="227" y="66"/>
                    <a:pt x="406" y="76"/>
                  </a:cubicBezTo>
                  <a:cubicBezTo>
                    <a:pt x="321" y="104"/>
                    <a:pt x="302" y="123"/>
                    <a:pt x="284" y="114"/>
                  </a:cubicBezTo>
                  <a:cubicBezTo>
                    <a:pt x="180" y="123"/>
                    <a:pt x="76" y="85"/>
                    <a:pt x="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6"/>
            <p:cNvSpPr/>
            <p:nvPr/>
          </p:nvSpPr>
          <p:spPr>
            <a:xfrm>
              <a:off x="6185400" y="3540625"/>
              <a:ext cx="1700" cy="3825"/>
            </a:xfrm>
            <a:custGeom>
              <a:avLst/>
              <a:gdLst/>
              <a:ahLst/>
              <a:cxnLst/>
              <a:rect l="l" t="t" r="r" b="b"/>
              <a:pathLst>
                <a:path w="68" h="153" extrusionOk="0">
                  <a:moveTo>
                    <a:pt x="29" y="152"/>
                  </a:moveTo>
                  <a:cubicBezTo>
                    <a:pt x="1" y="105"/>
                    <a:pt x="1" y="48"/>
                    <a:pt x="29" y="1"/>
                  </a:cubicBezTo>
                  <a:cubicBezTo>
                    <a:pt x="67" y="48"/>
                    <a:pt x="67" y="105"/>
                    <a:pt x="29"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6"/>
            <p:cNvSpPr/>
            <p:nvPr/>
          </p:nvSpPr>
          <p:spPr>
            <a:xfrm>
              <a:off x="6177375" y="3544900"/>
              <a:ext cx="275" cy="475"/>
            </a:xfrm>
            <a:custGeom>
              <a:avLst/>
              <a:gdLst/>
              <a:ahLst/>
              <a:cxnLst/>
              <a:rect l="l" t="t" r="r" b="b"/>
              <a:pathLst>
                <a:path w="11" h="19" extrusionOk="0">
                  <a:moveTo>
                    <a:pt x="10" y="19"/>
                  </a:moveTo>
                  <a:lnTo>
                    <a:pt x="1" y="19"/>
                  </a:lnTo>
                  <a:lnTo>
                    <a:pt x="1" y="0"/>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6"/>
            <p:cNvSpPr/>
            <p:nvPr/>
          </p:nvSpPr>
          <p:spPr>
            <a:xfrm>
              <a:off x="6199575" y="3501650"/>
              <a:ext cx="975" cy="500"/>
            </a:xfrm>
            <a:custGeom>
              <a:avLst/>
              <a:gdLst/>
              <a:ahLst/>
              <a:cxnLst/>
              <a:rect l="l" t="t" r="r" b="b"/>
              <a:pathLst>
                <a:path w="39" h="20" extrusionOk="0">
                  <a:moveTo>
                    <a:pt x="29" y="1"/>
                  </a:moveTo>
                  <a:lnTo>
                    <a:pt x="1" y="20"/>
                  </a:lnTo>
                  <a:lnTo>
                    <a:pt x="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6"/>
            <p:cNvSpPr/>
            <p:nvPr/>
          </p:nvSpPr>
          <p:spPr>
            <a:xfrm>
              <a:off x="6278025" y="4374900"/>
              <a:ext cx="1450" cy="6625"/>
            </a:xfrm>
            <a:custGeom>
              <a:avLst/>
              <a:gdLst/>
              <a:ahLst/>
              <a:cxnLst/>
              <a:rect l="l" t="t" r="r" b="b"/>
              <a:pathLst>
                <a:path w="58" h="265" extrusionOk="0">
                  <a:moveTo>
                    <a:pt x="57" y="265"/>
                  </a:moveTo>
                  <a:cubicBezTo>
                    <a:pt x="19" y="180"/>
                    <a:pt x="1" y="85"/>
                    <a:pt x="29" y="0"/>
                  </a:cubicBezTo>
                  <a:cubicBezTo>
                    <a:pt x="38" y="114"/>
                    <a:pt x="48" y="189"/>
                    <a:pt x="48"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6"/>
            <p:cNvSpPr/>
            <p:nvPr/>
          </p:nvSpPr>
          <p:spPr>
            <a:xfrm>
              <a:off x="6141225" y="4623450"/>
              <a:ext cx="1675" cy="2850"/>
            </a:xfrm>
            <a:custGeom>
              <a:avLst/>
              <a:gdLst/>
              <a:ahLst/>
              <a:cxnLst/>
              <a:rect l="l" t="t" r="r" b="b"/>
              <a:pathLst>
                <a:path w="67" h="114" extrusionOk="0">
                  <a:moveTo>
                    <a:pt x="67" y="0"/>
                  </a:moveTo>
                  <a:cubicBezTo>
                    <a:pt x="38" y="38"/>
                    <a:pt x="20" y="76"/>
                    <a:pt x="1" y="114"/>
                  </a:cubicBezTo>
                  <a:cubicBezTo>
                    <a:pt x="20" y="76"/>
                    <a:pt x="1" y="19"/>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6"/>
            <p:cNvSpPr/>
            <p:nvPr/>
          </p:nvSpPr>
          <p:spPr>
            <a:xfrm>
              <a:off x="7071175" y="4213750"/>
              <a:ext cx="5450" cy="2400"/>
            </a:xfrm>
            <a:custGeom>
              <a:avLst/>
              <a:gdLst/>
              <a:ahLst/>
              <a:cxnLst/>
              <a:rect l="l" t="t" r="r" b="b"/>
              <a:pathLst>
                <a:path w="218" h="96" extrusionOk="0">
                  <a:moveTo>
                    <a:pt x="218" y="86"/>
                  </a:moveTo>
                  <a:cubicBezTo>
                    <a:pt x="133" y="95"/>
                    <a:pt x="57" y="67"/>
                    <a:pt x="0" y="10"/>
                  </a:cubicBezTo>
                  <a:cubicBezTo>
                    <a:pt x="76" y="1"/>
                    <a:pt x="161" y="39"/>
                    <a:pt x="208"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6"/>
            <p:cNvSpPr/>
            <p:nvPr/>
          </p:nvSpPr>
          <p:spPr>
            <a:xfrm>
              <a:off x="7200650" y="4226275"/>
              <a:ext cx="975" cy="1450"/>
            </a:xfrm>
            <a:custGeom>
              <a:avLst/>
              <a:gdLst/>
              <a:ahLst/>
              <a:cxnLst/>
              <a:rect l="l" t="t" r="r" b="b"/>
              <a:pathLst>
                <a:path w="39" h="58" extrusionOk="0">
                  <a:moveTo>
                    <a:pt x="10" y="57"/>
                  </a:moveTo>
                  <a:cubicBezTo>
                    <a:pt x="19" y="38"/>
                    <a:pt x="19" y="20"/>
                    <a:pt x="29" y="1"/>
                  </a:cubicBezTo>
                  <a:cubicBezTo>
                    <a:pt x="29" y="1"/>
                    <a:pt x="38" y="10"/>
                    <a:pt x="38" y="20"/>
                  </a:cubicBezTo>
                  <a:cubicBezTo>
                    <a:pt x="38" y="20"/>
                    <a:pt x="19" y="38"/>
                    <a:pt x="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6"/>
            <p:cNvSpPr/>
            <p:nvPr/>
          </p:nvSpPr>
          <p:spPr>
            <a:xfrm>
              <a:off x="7139925" y="4122075"/>
              <a:ext cx="2850" cy="3100"/>
            </a:xfrm>
            <a:custGeom>
              <a:avLst/>
              <a:gdLst/>
              <a:ahLst/>
              <a:cxnLst/>
              <a:rect l="l" t="t" r="r" b="b"/>
              <a:pathLst>
                <a:path w="114" h="124" extrusionOk="0">
                  <a:moveTo>
                    <a:pt x="105" y="1"/>
                  </a:moveTo>
                  <a:cubicBezTo>
                    <a:pt x="86" y="39"/>
                    <a:pt x="76" y="77"/>
                    <a:pt x="48" y="124"/>
                  </a:cubicBezTo>
                  <a:cubicBezTo>
                    <a:pt x="48" y="124"/>
                    <a:pt x="19" y="124"/>
                    <a:pt x="10" y="124"/>
                  </a:cubicBezTo>
                  <a:cubicBezTo>
                    <a:pt x="10" y="105"/>
                    <a:pt x="1" y="86"/>
                    <a:pt x="10" y="77"/>
                  </a:cubicBezTo>
                  <a:cubicBezTo>
                    <a:pt x="29" y="39"/>
                    <a:pt x="57" y="1"/>
                    <a:pt x="114"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6"/>
            <p:cNvSpPr/>
            <p:nvPr/>
          </p:nvSpPr>
          <p:spPr>
            <a:xfrm>
              <a:off x="7142300" y="4120675"/>
              <a:ext cx="1200" cy="1425"/>
            </a:xfrm>
            <a:custGeom>
              <a:avLst/>
              <a:gdLst/>
              <a:ahLst/>
              <a:cxnLst/>
              <a:rect l="l" t="t" r="r" b="b"/>
              <a:pathLst>
                <a:path w="48" h="57" extrusionOk="0">
                  <a:moveTo>
                    <a:pt x="19" y="57"/>
                  </a:moveTo>
                  <a:cubicBezTo>
                    <a:pt x="19" y="38"/>
                    <a:pt x="0" y="10"/>
                    <a:pt x="38" y="0"/>
                  </a:cubicBezTo>
                  <a:cubicBezTo>
                    <a:pt x="38" y="0"/>
                    <a:pt x="47" y="19"/>
                    <a:pt x="47" y="19"/>
                  </a:cubicBezTo>
                  <a:cubicBezTo>
                    <a:pt x="47" y="19"/>
                    <a:pt x="28" y="47"/>
                    <a:pt x="10"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6"/>
            <p:cNvSpPr/>
            <p:nvPr/>
          </p:nvSpPr>
          <p:spPr>
            <a:xfrm>
              <a:off x="7171825" y="4115700"/>
              <a:ext cx="975" cy="1225"/>
            </a:xfrm>
            <a:custGeom>
              <a:avLst/>
              <a:gdLst/>
              <a:ahLst/>
              <a:cxnLst/>
              <a:rect l="l" t="t" r="r" b="b"/>
              <a:pathLst>
                <a:path w="39" h="49" extrusionOk="0">
                  <a:moveTo>
                    <a:pt x="10" y="48"/>
                  </a:moveTo>
                  <a:lnTo>
                    <a:pt x="10" y="1"/>
                  </a:lnTo>
                  <a:cubicBezTo>
                    <a:pt x="38" y="20"/>
                    <a:pt x="0" y="29"/>
                    <a:pt x="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6"/>
            <p:cNvSpPr/>
            <p:nvPr/>
          </p:nvSpPr>
          <p:spPr>
            <a:xfrm>
              <a:off x="7211050" y="4100575"/>
              <a:ext cx="7100" cy="23650"/>
            </a:xfrm>
            <a:custGeom>
              <a:avLst/>
              <a:gdLst/>
              <a:ahLst/>
              <a:cxnLst/>
              <a:rect l="l" t="t" r="r" b="b"/>
              <a:pathLst>
                <a:path w="284" h="946" extrusionOk="0">
                  <a:moveTo>
                    <a:pt x="66" y="1"/>
                  </a:moveTo>
                  <a:cubicBezTo>
                    <a:pt x="142" y="303"/>
                    <a:pt x="218" y="606"/>
                    <a:pt x="284" y="908"/>
                  </a:cubicBezTo>
                  <a:cubicBezTo>
                    <a:pt x="284" y="918"/>
                    <a:pt x="265" y="937"/>
                    <a:pt x="255" y="937"/>
                  </a:cubicBezTo>
                  <a:cubicBezTo>
                    <a:pt x="246" y="946"/>
                    <a:pt x="236" y="937"/>
                    <a:pt x="236" y="927"/>
                  </a:cubicBezTo>
                  <a:cubicBezTo>
                    <a:pt x="208" y="899"/>
                    <a:pt x="199" y="861"/>
                    <a:pt x="180" y="833"/>
                  </a:cubicBezTo>
                  <a:cubicBezTo>
                    <a:pt x="133" y="653"/>
                    <a:pt x="85" y="473"/>
                    <a:pt x="38" y="294"/>
                  </a:cubicBezTo>
                  <a:cubicBezTo>
                    <a:pt x="0" y="199"/>
                    <a:pt x="10" y="86"/>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6"/>
            <p:cNvSpPr/>
            <p:nvPr/>
          </p:nvSpPr>
          <p:spPr>
            <a:xfrm>
              <a:off x="7118900" y="4158225"/>
              <a:ext cx="725" cy="975"/>
            </a:xfrm>
            <a:custGeom>
              <a:avLst/>
              <a:gdLst/>
              <a:ahLst/>
              <a:cxnLst/>
              <a:rect l="l" t="t" r="r" b="b"/>
              <a:pathLst>
                <a:path w="29" h="39" extrusionOk="0">
                  <a:moveTo>
                    <a:pt x="0" y="39"/>
                  </a:moveTo>
                  <a:cubicBezTo>
                    <a:pt x="10" y="29"/>
                    <a:pt x="19" y="10"/>
                    <a:pt x="29" y="1"/>
                  </a:cubicBezTo>
                  <a:lnTo>
                    <a:pt x="0" y="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6"/>
            <p:cNvSpPr/>
            <p:nvPr/>
          </p:nvSpPr>
          <p:spPr>
            <a:xfrm>
              <a:off x="7118200" y="4158950"/>
              <a:ext cx="950" cy="1675"/>
            </a:xfrm>
            <a:custGeom>
              <a:avLst/>
              <a:gdLst/>
              <a:ahLst/>
              <a:cxnLst/>
              <a:rect l="l" t="t" r="r" b="b"/>
              <a:pathLst>
                <a:path w="38" h="67" extrusionOk="0">
                  <a:moveTo>
                    <a:pt x="28" y="0"/>
                  </a:moveTo>
                  <a:cubicBezTo>
                    <a:pt x="28" y="19"/>
                    <a:pt x="28" y="38"/>
                    <a:pt x="19" y="57"/>
                  </a:cubicBezTo>
                  <a:cubicBezTo>
                    <a:pt x="10" y="66"/>
                    <a:pt x="0" y="57"/>
                    <a:pt x="19" y="29"/>
                  </a:cubicBezTo>
                  <a:cubicBezTo>
                    <a:pt x="38" y="10"/>
                    <a:pt x="19" y="19"/>
                    <a:pt x="2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6"/>
            <p:cNvSpPr/>
            <p:nvPr/>
          </p:nvSpPr>
          <p:spPr>
            <a:xfrm>
              <a:off x="6963900" y="3612000"/>
              <a:ext cx="83900" cy="84825"/>
            </a:xfrm>
            <a:custGeom>
              <a:avLst/>
              <a:gdLst/>
              <a:ahLst/>
              <a:cxnLst/>
              <a:rect l="l" t="t" r="r" b="b"/>
              <a:pathLst>
                <a:path w="3356" h="3393" extrusionOk="0">
                  <a:moveTo>
                    <a:pt x="2978" y="1096"/>
                  </a:moveTo>
                  <a:cubicBezTo>
                    <a:pt x="2997" y="1115"/>
                    <a:pt x="3016" y="1125"/>
                    <a:pt x="3025" y="1134"/>
                  </a:cubicBezTo>
                  <a:cubicBezTo>
                    <a:pt x="3157" y="1210"/>
                    <a:pt x="3252" y="1333"/>
                    <a:pt x="3309" y="1474"/>
                  </a:cubicBezTo>
                  <a:cubicBezTo>
                    <a:pt x="3337" y="1550"/>
                    <a:pt x="3346" y="1626"/>
                    <a:pt x="3327" y="1692"/>
                  </a:cubicBezTo>
                  <a:cubicBezTo>
                    <a:pt x="3318" y="1748"/>
                    <a:pt x="3299" y="1805"/>
                    <a:pt x="3290" y="1852"/>
                  </a:cubicBezTo>
                  <a:cubicBezTo>
                    <a:pt x="3233" y="2004"/>
                    <a:pt x="3242" y="2174"/>
                    <a:pt x="3309" y="2315"/>
                  </a:cubicBezTo>
                  <a:cubicBezTo>
                    <a:pt x="3309" y="2334"/>
                    <a:pt x="3318" y="2353"/>
                    <a:pt x="3327" y="2372"/>
                  </a:cubicBezTo>
                  <a:cubicBezTo>
                    <a:pt x="3356" y="2448"/>
                    <a:pt x="3337" y="2542"/>
                    <a:pt x="3271" y="2608"/>
                  </a:cubicBezTo>
                  <a:cubicBezTo>
                    <a:pt x="3186" y="2665"/>
                    <a:pt x="3129" y="2760"/>
                    <a:pt x="3110" y="2864"/>
                  </a:cubicBezTo>
                  <a:cubicBezTo>
                    <a:pt x="3025" y="2901"/>
                    <a:pt x="2931" y="2920"/>
                    <a:pt x="2827" y="2911"/>
                  </a:cubicBezTo>
                  <a:cubicBezTo>
                    <a:pt x="2770" y="2911"/>
                    <a:pt x="2713" y="2920"/>
                    <a:pt x="2656" y="2939"/>
                  </a:cubicBezTo>
                  <a:cubicBezTo>
                    <a:pt x="2628" y="2939"/>
                    <a:pt x="2609" y="2968"/>
                    <a:pt x="2600" y="2986"/>
                  </a:cubicBezTo>
                  <a:cubicBezTo>
                    <a:pt x="2590" y="3081"/>
                    <a:pt x="2590" y="3175"/>
                    <a:pt x="2590" y="3270"/>
                  </a:cubicBezTo>
                  <a:cubicBezTo>
                    <a:pt x="2590" y="3308"/>
                    <a:pt x="2590" y="3364"/>
                    <a:pt x="2524" y="3374"/>
                  </a:cubicBezTo>
                  <a:cubicBezTo>
                    <a:pt x="2467" y="3393"/>
                    <a:pt x="2411" y="3346"/>
                    <a:pt x="2401" y="3261"/>
                  </a:cubicBezTo>
                  <a:cubicBezTo>
                    <a:pt x="2401" y="3204"/>
                    <a:pt x="2401" y="3147"/>
                    <a:pt x="2392" y="3090"/>
                  </a:cubicBezTo>
                  <a:cubicBezTo>
                    <a:pt x="2392" y="3053"/>
                    <a:pt x="2382" y="3024"/>
                    <a:pt x="2373" y="2986"/>
                  </a:cubicBezTo>
                  <a:cubicBezTo>
                    <a:pt x="2363" y="2958"/>
                    <a:pt x="2345" y="2939"/>
                    <a:pt x="2316" y="2939"/>
                  </a:cubicBezTo>
                  <a:cubicBezTo>
                    <a:pt x="2288" y="2949"/>
                    <a:pt x="2260" y="2958"/>
                    <a:pt x="2231" y="2968"/>
                  </a:cubicBezTo>
                  <a:cubicBezTo>
                    <a:pt x="2127" y="3034"/>
                    <a:pt x="2004" y="3024"/>
                    <a:pt x="1910" y="2939"/>
                  </a:cubicBezTo>
                  <a:cubicBezTo>
                    <a:pt x="1863" y="2911"/>
                    <a:pt x="1825" y="2864"/>
                    <a:pt x="1815" y="2807"/>
                  </a:cubicBezTo>
                  <a:cubicBezTo>
                    <a:pt x="1815" y="2722"/>
                    <a:pt x="1787" y="2646"/>
                    <a:pt x="1749" y="2571"/>
                  </a:cubicBezTo>
                  <a:cubicBezTo>
                    <a:pt x="1721" y="2561"/>
                    <a:pt x="1692" y="2552"/>
                    <a:pt x="1664" y="2542"/>
                  </a:cubicBezTo>
                  <a:cubicBezTo>
                    <a:pt x="1570" y="2552"/>
                    <a:pt x="1485" y="2476"/>
                    <a:pt x="1466" y="2382"/>
                  </a:cubicBezTo>
                  <a:cubicBezTo>
                    <a:pt x="1456" y="2325"/>
                    <a:pt x="1400" y="2315"/>
                    <a:pt x="1352" y="2306"/>
                  </a:cubicBezTo>
                  <a:cubicBezTo>
                    <a:pt x="1305" y="2297"/>
                    <a:pt x="1248" y="2315"/>
                    <a:pt x="1248" y="2363"/>
                  </a:cubicBezTo>
                  <a:cubicBezTo>
                    <a:pt x="1239" y="2410"/>
                    <a:pt x="1239" y="2438"/>
                    <a:pt x="1239" y="2476"/>
                  </a:cubicBezTo>
                  <a:cubicBezTo>
                    <a:pt x="1239" y="2514"/>
                    <a:pt x="1239" y="2561"/>
                    <a:pt x="1239" y="2608"/>
                  </a:cubicBezTo>
                  <a:cubicBezTo>
                    <a:pt x="1239" y="2675"/>
                    <a:pt x="1192" y="2741"/>
                    <a:pt x="1154" y="2731"/>
                  </a:cubicBezTo>
                  <a:cubicBezTo>
                    <a:pt x="1116" y="2731"/>
                    <a:pt x="1078" y="2684"/>
                    <a:pt x="1069" y="2637"/>
                  </a:cubicBezTo>
                  <a:cubicBezTo>
                    <a:pt x="1040" y="2523"/>
                    <a:pt x="1012" y="2419"/>
                    <a:pt x="993" y="2315"/>
                  </a:cubicBezTo>
                  <a:cubicBezTo>
                    <a:pt x="927" y="2278"/>
                    <a:pt x="861" y="2268"/>
                    <a:pt x="795" y="2287"/>
                  </a:cubicBezTo>
                  <a:cubicBezTo>
                    <a:pt x="558" y="2315"/>
                    <a:pt x="398" y="2230"/>
                    <a:pt x="322" y="2013"/>
                  </a:cubicBezTo>
                  <a:cubicBezTo>
                    <a:pt x="284" y="1947"/>
                    <a:pt x="247" y="1881"/>
                    <a:pt x="180" y="1833"/>
                  </a:cubicBezTo>
                  <a:cubicBezTo>
                    <a:pt x="143" y="1796"/>
                    <a:pt x="105" y="1758"/>
                    <a:pt x="67" y="1720"/>
                  </a:cubicBezTo>
                  <a:cubicBezTo>
                    <a:pt x="10" y="1654"/>
                    <a:pt x="1" y="1559"/>
                    <a:pt x="48" y="1484"/>
                  </a:cubicBezTo>
                  <a:cubicBezTo>
                    <a:pt x="95" y="1389"/>
                    <a:pt x="143" y="1304"/>
                    <a:pt x="190" y="1210"/>
                  </a:cubicBezTo>
                  <a:cubicBezTo>
                    <a:pt x="247" y="1115"/>
                    <a:pt x="322" y="1030"/>
                    <a:pt x="417" y="955"/>
                  </a:cubicBezTo>
                  <a:cubicBezTo>
                    <a:pt x="426" y="936"/>
                    <a:pt x="445" y="917"/>
                    <a:pt x="454" y="888"/>
                  </a:cubicBezTo>
                  <a:cubicBezTo>
                    <a:pt x="464" y="851"/>
                    <a:pt x="426" y="841"/>
                    <a:pt x="407" y="822"/>
                  </a:cubicBezTo>
                  <a:cubicBezTo>
                    <a:pt x="388" y="794"/>
                    <a:pt x="369" y="756"/>
                    <a:pt x="369" y="718"/>
                  </a:cubicBezTo>
                  <a:cubicBezTo>
                    <a:pt x="360" y="605"/>
                    <a:pt x="360" y="501"/>
                    <a:pt x="369" y="388"/>
                  </a:cubicBezTo>
                  <a:cubicBezTo>
                    <a:pt x="369" y="350"/>
                    <a:pt x="379" y="312"/>
                    <a:pt x="398" y="284"/>
                  </a:cubicBezTo>
                  <a:cubicBezTo>
                    <a:pt x="483" y="104"/>
                    <a:pt x="672" y="0"/>
                    <a:pt x="861" y="19"/>
                  </a:cubicBezTo>
                  <a:cubicBezTo>
                    <a:pt x="1088" y="38"/>
                    <a:pt x="1305" y="95"/>
                    <a:pt x="1494" y="208"/>
                  </a:cubicBezTo>
                  <a:cubicBezTo>
                    <a:pt x="1579" y="255"/>
                    <a:pt x="1655" y="302"/>
                    <a:pt x="1730" y="369"/>
                  </a:cubicBezTo>
                  <a:cubicBezTo>
                    <a:pt x="1834" y="425"/>
                    <a:pt x="1863" y="567"/>
                    <a:pt x="1787" y="662"/>
                  </a:cubicBezTo>
                  <a:cubicBezTo>
                    <a:pt x="1768" y="690"/>
                    <a:pt x="1749" y="709"/>
                    <a:pt x="1730" y="728"/>
                  </a:cubicBezTo>
                  <a:cubicBezTo>
                    <a:pt x="1702" y="766"/>
                    <a:pt x="1702" y="822"/>
                    <a:pt x="1730" y="860"/>
                  </a:cubicBezTo>
                  <a:cubicBezTo>
                    <a:pt x="1787" y="926"/>
                    <a:pt x="1834" y="992"/>
                    <a:pt x="1863" y="1077"/>
                  </a:cubicBezTo>
                  <a:cubicBezTo>
                    <a:pt x="1872" y="1096"/>
                    <a:pt x="1919" y="1087"/>
                    <a:pt x="1938" y="1059"/>
                  </a:cubicBezTo>
                  <a:cubicBezTo>
                    <a:pt x="1967" y="1002"/>
                    <a:pt x="2004" y="945"/>
                    <a:pt x="2042" y="898"/>
                  </a:cubicBezTo>
                  <a:cubicBezTo>
                    <a:pt x="2099" y="813"/>
                    <a:pt x="2193" y="775"/>
                    <a:pt x="2288" y="775"/>
                  </a:cubicBezTo>
                  <a:cubicBezTo>
                    <a:pt x="2326" y="784"/>
                    <a:pt x="2363" y="784"/>
                    <a:pt x="2411" y="766"/>
                  </a:cubicBezTo>
                  <a:cubicBezTo>
                    <a:pt x="2486" y="718"/>
                    <a:pt x="2600" y="718"/>
                    <a:pt x="2685" y="766"/>
                  </a:cubicBezTo>
                  <a:cubicBezTo>
                    <a:pt x="2883" y="766"/>
                    <a:pt x="2978" y="870"/>
                    <a:pt x="2968" y="1059"/>
                  </a:cubicBezTo>
                  <a:cubicBezTo>
                    <a:pt x="2968" y="1077"/>
                    <a:pt x="2978" y="1087"/>
                    <a:pt x="2978" y="1096"/>
                  </a:cubicBezTo>
                  <a:close/>
                  <a:moveTo>
                    <a:pt x="1815" y="1852"/>
                  </a:moveTo>
                  <a:cubicBezTo>
                    <a:pt x="1806" y="1786"/>
                    <a:pt x="1796" y="1739"/>
                    <a:pt x="1787" y="1682"/>
                  </a:cubicBezTo>
                  <a:cubicBezTo>
                    <a:pt x="1778" y="1626"/>
                    <a:pt x="1759" y="1550"/>
                    <a:pt x="1740" y="1493"/>
                  </a:cubicBezTo>
                  <a:cubicBezTo>
                    <a:pt x="1721" y="1427"/>
                    <a:pt x="1674" y="1399"/>
                    <a:pt x="1692" y="1342"/>
                  </a:cubicBezTo>
                  <a:cubicBezTo>
                    <a:pt x="1702" y="1323"/>
                    <a:pt x="1711" y="1304"/>
                    <a:pt x="1721" y="1295"/>
                  </a:cubicBezTo>
                  <a:cubicBezTo>
                    <a:pt x="1749" y="1248"/>
                    <a:pt x="1749" y="1181"/>
                    <a:pt x="1702" y="1144"/>
                  </a:cubicBezTo>
                  <a:cubicBezTo>
                    <a:pt x="1692" y="1125"/>
                    <a:pt x="1674" y="1115"/>
                    <a:pt x="1655" y="1106"/>
                  </a:cubicBezTo>
                  <a:cubicBezTo>
                    <a:pt x="1579" y="1077"/>
                    <a:pt x="1532" y="992"/>
                    <a:pt x="1541" y="907"/>
                  </a:cubicBezTo>
                  <a:lnTo>
                    <a:pt x="1541" y="548"/>
                  </a:lnTo>
                  <a:cubicBezTo>
                    <a:pt x="1485" y="501"/>
                    <a:pt x="1428" y="444"/>
                    <a:pt x="1381" y="388"/>
                  </a:cubicBezTo>
                  <a:cubicBezTo>
                    <a:pt x="1277" y="265"/>
                    <a:pt x="1135" y="189"/>
                    <a:pt x="984" y="180"/>
                  </a:cubicBezTo>
                  <a:cubicBezTo>
                    <a:pt x="889" y="161"/>
                    <a:pt x="795" y="161"/>
                    <a:pt x="700" y="189"/>
                  </a:cubicBezTo>
                  <a:cubicBezTo>
                    <a:pt x="662" y="246"/>
                    <a:pt x="719" y="265"/>
                    <a:pt x="747" y="302"/>
                  </a:cubicBezTo>
                  <a:cubicBezTo>
                    <a:pt x="776" y="331"/>
                    <a:pt x="776" y="378"/>
                    <a:pt x="747" y="397"/>
                  </a:cubicBezTo>
                  <a:cubicBezTo>
                    <a:pt x="738" y="406"/>
                    <a:pt x="729" y="406"/>
                    <a:pt x="719" y="416"/>
                  </a:cubicBezTo>
                  <a:cubicBezTo>
                    <a:pt x="606" y="454"/>
                    <a:pt x="587" y="529"/>
                    <a:pt x="606" y="633"/>
                  </a:cubicBezTo>
                  <a:cubicBezTo>
                    <a:pt x="606" y="671"/>
                    <a:pt x="615" y="709"/>
                    <a:pt x="634" y="737"/>
                  </a:cubicBezTo>
                  <a:cubicBezTo>
                    <a:pt x="672" y="851"/>
                    <a:pt x="653" y="964"/>
                    <a:pt x="568" y="1049"/>
                  </a:cubicBezTo>
                  <a:cubicBezTo>
                    <a:pt x="521" y="1096"/>
                    <a:pt x="473" y="1144"/>
                    <a:pt x="426" y="1191"/>
                  </a:cubicBezTo>
                  <a:cubicBezTo>
                    <a:pt x="436" y="1257"/>
                    <a:pt x="502" y="1323"/>
                    <a:pt x="426" y="1399"/>
                  </a:cubicBezTo>
                  <a:cubicBezTo>
                    <a:pt x="398" y="1437"/>
                    <a:pt x="369" y="1493"/>
                    <a:pt x="350" y="1541"/>
                  </a:cubicBezTo>
                  <a:cubicBezTo>
                    <a:pt x="303" y="1616"/>
                    <a:pt x="322" y="1720"/>
                    <a:pt x="379" y="1777"/>
                  </a:cubicBezTo>
                  <a:cubicBezTo>
                    <a:pt x="445" y="1852"/>
                    <a:pt x="502" y="1928"/>
                    <a:pt x="549" y="2004"/>
                  </a:cubicBezTo>
                  <a:cubicBezTo>
                    <a:pt x="568" y="2041"/>
                    <a:pt x="606" y="2070"/>
                    <a:pt x="653" y="2070"/>
                  </a:cubicBezTo>
                  <a:cubicBezTo>
                    <a:pt x="691" y="2051"/>
                    <a:pt x="738" y="2022"/>
                    <a:pt x="795" y="2004"/>
                  </a:cubicBezTo>
                  <a:cubicBezTo>
                    <a:pt x="908" y="1937"/>
                    <a:pt x="1050" y="1956"/>
                    <a:pt x="1144" y="2051"/>
                  </a:cubicBezTo>
                  <a:cubicBezTo>
                    <a:pt x="1192" y="2089"/>
                    <a:pt x="1248" y="2108"/>
                    <a:pt x="1305" y="2098"/>
                  </a:cubicBezTo>
                  <a:cubicBezTo>
                    <a:pt x="1381" y="2089"/>
                    <a:pt x="1456" y="2060"/>
                    <a:pt x="1513" y="2013"/>
                  </a:cubicBezTo>
                  <a:cubicBezTo>
                    <a:pt x="1551" y="1985"/>
                    <a:pt x="1598" y="1966"/>
                    <a:pt x="1655" y="1966"/>
                  </a:cubicBezTo>
                  <a:cubicBezTo>
                    <a:pt x="1711" y="1975"/>
                    <a:pt x="1749" y="1909"/>
                    <a:pt x="1815" y="1852"/>
                  </a:cubicBezTo>
                  <a:close/>
                  <a:moveTo>
                    <a:pt x="2552" y="936"/>
                  </a:moveTo>
                  <a:cubicBezTo>
                    <a:pt x="2524" y="945"/>
                    <a:pt x="2496" y="955"/>
                    <a:pt x="2467" y="964"/>
                  </a:cubicBezTo>
                  <a:cubicBezTo>
                    <a:pt x="2430" y="983"/>
                    <a:pt x="2401" y="1011"/>
                    <a:pt x="2363" y="1011"/>
                  </a:cubicBezTo>
                  <a:cubicBezTo>
                    <a:pt x="2250" y="1040"/>
                    <a:pt x="2156" y="1096"/>
                    <a:pt x="2080" y="1191"/>
                  </a:cubicBezTo>
                  <a:cubicBezTo>
                    <a:pt x="2004" y="1257"/>
                    <a:pt x="1985" y="1361"/>
                    <a:pt x="2042" y="1446"/>
                  </a:cubicBezTo>
                  <a:cubicBezTo>
                    <a:pt x="2156" y="1644"/>
                    <a:pt x="2127" y="1852"/>
                    <a:pt x="2089" y="2060"/>
                  </a:cubicBezTo>
                  <a:cubicBezTo>
                    <a:pt x="2080" y="2155"/>
                    <a:pt x="2004" y="2221"/>
                    <a:pt x="1919" y="2221"/>
                  </a:cubicBezTo>
                  <a:cubicBezTo>
                    <a:pt x="1834" y="2221"/>
                    <a:pt x="1749" y="2249"/>
                    <a:pt x="1683" y="2306"/>
                  </a:cubicBezTo>
                  <a:cubicBezTo>
                    <a:pt x="1674" y="2325"/>
                    <a:pt x="1674" y="2344"/>
                    <a:pt x="1683" y="2353"/>
                  </a:cubicBezTo>
                  <a:cubicBezTo>
                    <a:pt x="1692" y="2372"/>
                    <a:pt x="1711" y="2382"/>
                    <a:pt x="1730" y="2382"/>
                  </a:cubicBezTo>
                  <a:cubicBezTo>
                    <a:pt x="1834" y="2391"/>
                    <a:pt x="1919" y="2476"/>
                    <a:pt x="1938" y="2580"/>
                  </a:cubicBezTo>
                  <a:cubicBezTo>
                    <a:pt x="1948" y="2627"/>
                    <a:pt x="1948" y="2675"/>
                    <a:pt x="1957" y="2722"/>
                  </a:cubicBezTo>
                  <a:cubicBezTo>
                    <a:pt x="1957" y="2750"/>
                    <a:pt x="1967" y="2769"/>
                    <a:pt x="1985" y="2797"/>
                  </a:cubicBezTo>
                  <a:cubicBezTo>
                    <a:pt x="1995" y="2826"/>
                    <a:pt x="2080" y="2873"/>
                    <a:pt x="2099" y="2864"/>
                  </a:cubicBezTo>
                  <a:cubicBezTo>
                    <a:pt x="2203" y="2807"/>
                    <a:pt x="2345" y="2797"/>
                    <a:pt x="2420" y="2693"/>
                  </a:cubicBezTo>
                  <a:cubicBezTo>
                    <a:pt x="2430" y="2684"/>
                    <a:pt x="2439" y="2684"/>
                    <a:pt x="2449" y="2684"/>
                  </a:cubicBezTo>
                  <a:cubicBezTo>
                    <a:pt x="2467" y="2684"/>
                    <a:pt x="2496" y="2684"/>
                    <a:pt x="2505" y="2684"/>
                  </a:cubicBezTo>
                  <a:cubicBezTo>
                    <a:pt x="2581" y="2797"/>
                    <a:pt x="2704" y="2760"/>
                    <a:pt x="2817" y="2769"/>
                  </a:cubicBezTo>
                  <a:cubicBezTo>
                    <a:pt x="2836" y="2769"/>
                    <a:pt x="2855" y="2760"/>
                    <a:pt x="2874" y="2750"/>
                  </a:cubicBezTo>
                  <a:cubicBezTo>
                    <a:pt x="2949" y="2675"/>
                    <a:pt x="3016" y="2599"/>
                    <a:pt x="3082" y="2523"/>
                  </a:cubicBezTo>
                  <a:cubicBezTo>
                    <a:pt x="3110" y="2495"/>
                    <a:pt x="3091" y="2448"/>
                    <a:pt x="3053" y="2448"/>
                  </a:cubicBezTo>
                  <a:cubicBezTo>
                    <a:pt x="2978" y="2448"/>
                    <a:pt x="2912" y="2457"/>
                    <a:pt x="2855" y="2419"/>
                  </a:cubicBezTo>
                  <a:cubicBezTo>
                    <a:pt x="2845" y="2419"/>
                    <a:pt x="2836" y="2401"/>
                    <a:pt x="2836" y="2401"/>
                  </a:cubicBezTo>
                  <a:cubicBezTo>
                    <a:pt x="2836" y="2391"/>
                    <a:pt x="2836" y="2363"/>
                    <a:pt x="2845" y="2353"/>
                  </a:cubicBezTo>
                  <a:cubicBezTo>
                    <a:pt x="2864" y="2344"/>
                    <a:pt x="2883" y="2344"/>
                    <a:pt x="2902" y="2344"/>
                  </a:cubicBezTo>
                  <a:cubicBezTo>
                    <a:pt x="2997" y="2344"/>
                    <a:pt x="3082" y="2268"/>
                    <a:pt x="3101" y="2174"/>
                  </a:cubicBezTo>
                  <a:cubicBezTo>
                    <a:pt x="3129" y="2060"/>
                    <a:pt x="3129" y="1937"/>
                    <a:pt x="3101" y="1824"/>
                  </a:cubicBezTo>
                  <a:cubicBezTo>
                    <a:pt x="3063" y="1720"/>
                    <a:pt x="3063" y="1616"/>
                    <a:pt x="3101" y="1522"/>
                  </a:cubicBezTo>
                  <a:cubicBezTo>
                    <a:pt x="3120" y="1493"/>
                    <a:pt x="3091" y="1455"/>
                    <a:pt x="3063" y="1427"/>
                  </a:cubicBezTo>
                  <a:cubicBezTo>
                    <a:pt x="3034" y="1408"/>
                    <a:pt x="2997" y="1418"/>
                    <a:pt x="2968" y="1446"/>
                  </a:cubicBezTo>
                  <a:cubicBezTo>
                    <a:pt x="2940" y="1484"/>
                    <a:pt x="2893" y="1484"/>
                    <a:pt x="2864" y="1446"/>
                  </a:cubicBezTo>
                  <a:cubicBezTo>
                    <a:pt x="2817" y="1408"/>
                    <a:pt x="2789" y="1342"/>
                    <a:pt x="2779" y="1276"/>
                  </a:cubicBezTo>
                  <a:cubicBezTo>
                    <a:pt x="2770" y="1219"/>
                    <a:pt x="2770" y="1153"/>
                    <a:pt x="2760" y="10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6"/>
            <p:cNvSpPr/>
            <p:nvPr/>
          </p:nvSpPr>
          <p:spPr>
            <a:xfrm>
              <a:off x="7067625" y="3574425"/>
              <a:ext cx="114150" cy="56250"/>
            </a:xfrm>
            <a:custGeom>
              <a:avLst/>
              <a:gdLst/>
              <a:ahLst/>
              <a:cxnLst/>
              <a:rect l="l" t="t" r="r" b="b"/>
              <a:pathLst>
                <a:path w="4566" h="2250" extrusionOk="0">
                  <a:moveTo>
                    <a:pt x="2685" y="917"/>
                  </a:moveTo>
                  <a:cubicBezTo>
                    <a:pt x="2760" y="879"/>
                    <a:pt x="2826" y="813"/>
                    <a:pt x="2864" y="738"/>
                  </a:cubicBezTo>
                  <a:cubicBezTo>
                    <a:pt x="2978" y="586"/>
                    <a:pt x="3119" y="473"/>
                    <a:pt x="3289" y="397"/>
                  </a:cubicBezTo>
                  <a:cubicBezTo>
                    <a:pt x="3337" y="369"/>
                    <a:pt x="3393" y="360"/>
                    <a:pt x="3450" y="350"/>
                  </a:cubicBezTo>
                  <a:cubicBezTo>
                    <a:pt x="3696" y="341"/>
                    <a:pt x="3696" y="331"/>
                    <a:pt x="3857" y="511"/>
                  </a:cubicBezTo>
                  <a:cubicBezTo>
                    <a:pt x="3942" y="596"/>
                    <a:pt x="4017" y="690"/>
                    <a:pt x="4074" y="794"/>
                  </a:cubicBezTo>
                  <a:cubicBezTo>
                    <a:pt x="4197" y="1012"/>
                    <a:pt x="4348" y="1210"/>
                    <a:pt x="4518" y="1390"/>
                  </a:cubicBezTo>
                  <a:cubicBezTo>
                    <a:pt x="4537" y="1418"/>
                    <a:pt x="4556" y="1446"/>
                    <a:pt x="4565" y="1484"/>
                  </a:cubicBezTo>
                  <a:cubicBezTo>
                    <a:pt x="4565" y="1494"/>
                    <a:pt x="4556" y="1513"/>
                    <a:pt x="4537" y="1522"/>
                  </a:cubicBezTo>
                  <a:cubicBezTo>
                    <a:pt x="4518" y="1531"/>
                    <a:pt x="4480" y="1531"/>
                    <a:pt x="4452" y="1522"/>
                  </a:cubicBezTo>
                  <a:cubicBezTo>
                    <a:pt x="4395" y="1484"/>
                    <a:pt x="4329" y="1437"/>
                    <a:pt x="4282" y="1380"/>
                  </a:cubicBezTo>
                  <a:cubicBezTo>
                    <a:pt x="4159" y="1238"/>
                    <a:pt x="4046" y="1087"/>
                    <a:pt x="3951" y="927"/>
                  </a:cubicBezTo>
                  <a:cubicBezTo>
                    <a:pt x="3885" y="823"/>
                    <a:pt x="3819" y="719"/>
                    <a:pt x="3734" y="634"/>
                  </a:cubicBezTo>
                  <a:cubicBezTo>
                    <a:pt x="3630" y="501"/>
                    <a:pt x="3450" y="482"/>
                    <a:pt x="3318" y="567"/>
                  </a:cubicBezTo>
                  <a:cubicBezTo>
                    <a:pt x="3280" y="586"/>
                    <a:pt x="3233" y="615"/>
                    <a:pt x="3195" y="643"/>
                  </a:cubicBezTo>
                  <a:cubicBezTo>
                    <a:pt x="3034" y="775"/>
                    <a:pt x="2883" y="936"/>
                    <a:pt x="2770" y="1125"/>
                  </a:cubicBezTo>
                  <a:cubicBezTo>
                    <a:pt x="2751" y="1163"/>
                    <a:pt x="2751" y="1210"/>
                    <a:pt x="2770" y="1257"/>
                  </a:cubicBezTo>
                  <a:cubicBezTo>
                    <a:pt x="2798" y="1409"/>
                    <a:pt x="2826" y="1560"/>
                    <a:pt x="2864" y="1720"/>
                  </a:cubicBezTo>
                  <a:cubicBezTo>
                    <a:pt x="2930" y="1739"/>
                    <a:pt x="2968" y="1805"/>
                    <a:pt x="2959" y="1872"/>
                  </a:cubicBezTo>
                  <a:cubicBezTo>
                    <a:pt x="2930" y="1928"/>
                    <a:pt x="2855" y="1928"/>
                    <a:pt x="2789" y="1928"/>
                  </a:cubicBezTo>
                  <a:cubicBezTo>
                    <a:pt x="2732" y="1909"/>
                    <a:pt x="2685" y="1891"/>
                    <a:pt x="2637" y="1853"/>
                  </a:cubicBezTo>
                  <a:cubicBezTo>
                    <a:pt x="2590" y="1862"/>
                    <a:pt x="2609" y="1909"/>
                    <a:pt x="2600" y="1938"/>
                  </a:cubicBezTo>
                  <a:cubicBezTo>
                    <a:pt x="2600" y="1976"/>
                    <a:pt x="2609" y="2013"/>
                    <a:pt x="2571" y="2042"/>
                  </a:cubicBezTo>
                  <a:cubicBezTo>
                    <a:pt x="2515" y="2032"/>
                    <a:pt x="2505" y="1994"/>
                    <a:pt x="2496" y="1947"/>
                  </a:cubicBezTo>
                  <a:cubicBezTo>
                    <a:pt x="2467" y="1834"/>
                    <a:pt x="2458" y="1711"/>
                    <a:pt x="2439" y="1598"/>
                  </a:cubicBezTo>
                  <a:cubicBezTo>
                    <a:pt x="2411" y="1418"/>
                    <a:pt x="2373" y="1229"/>
                    <a:pt x="2335" y="1049"/>
                  </a:cubicBezTo>
                  <a:cubicBezTo>
                    <a:pt x="2326" y="1002"/>
                    <a:pt x="2326" y="936"/>
                    <a:pt x="2354" y="889"/>
                  </a:cubicBezTo>
                  <a:cubicBezTo>
                    <a:pt x="2363" y="879"/>
                    <a:pt x="2373" y="860"/>
                    <a:pt x="2373" y="842"/>
                  </a:cubicBezTo>
                  <a:cubicBezTo>
                    <a:pt x="2335" y="624"/>
                    <a:pt x="2250" y="426"/>
                    <a:pt x="2118" y="256"/>
                  </a:cubicBezTo>
                  <a:cubicBezTo>
                    <a:pt x="2089" y="218"/>
                    <a:pt x="2033" y="208"/>
                    <a:pt x="1985" y="218"/>
                  </a:cubicBezTo>
                  <a:cubicBezTo>
                    <a:pt x="1929" y="246"/>
                    <a:pt x="1862" y="274"/>
                    <a:pt x="1806" y="303"/>
                  </a:cubicBezTo>
                  <a:cubicBezTo>
                    <a:pt x="1740" y="331"/>
                    <a:pt x="1664" y="378"/>
                    <a:pt x="1598" y="407"/>
                  </a:cubicBezTo>
                  <a:cubicBezTo>
                    <a:pt x="1220" y="567"/>
                    <a:pt x="917" y="860"/>
                    <a:pt x="747" y="1238"/>
                  </a:cubicBezTo>
                  <a:cubicBezTo>
                    <a:pt x="728" y="1286"/>
                    <a:pt x="747" y="1314"/>
                    <a:pt x="813" y="1342"/>
                  </a:cubicBezTo>
                  <a:cubicBezTo>
                    <a:pt x="908" y="1390"/>
                    <a:pt x="936" y="1427"/>
                    <a:pt x="917" y="1503"/>
                  </a:cubicBezTo>
                  <a:cubicBezTo>
                    <a:pt x="917" y="1541"/>
                    <a:pt x="908" y="1579"/>
                    <a:pt x="889" y="1616"/>
                  </a:cubicBezTo>
                  <a:cubicBezTo>
                    <a:pt x="766" y="1805"/>
                    <a:pt x="653" y="2013"/>
                    <a:pt x="558" y="2231"/>
                  </a:cubicBezTo>
                  <a:cubicBezTo>
                    <a:pt x="558" y="2240"/>
                    <a:pt x="549" y="2250"/>
                    <a:pt x="549" y="2250"/>
                  </a:cubicBezTo>
                  <a:cubicBezTo>
                    <a:pt x="530" y="2250"/>
                    <a:pt x="511" y="2250"/>
                    <a:pt x="492" y="2250"/>
                  </a:cubicBezTo>
                  <a:cubicBezTo>
                    <a:pt x="473" y="2240"/>
                    <a:pt x="464" y="2221"/>
                    <a:pt x="464" y="2212"/>
                  </a:cubicBezTo>
                  <a:cubicBezTo>
                    <a:pt x="454" y="2184"/>
                    <a:pt x="464" y="2155"/>
                    <a:pt x="473" y="2127"/>
                  </a:cubicBezTo>
                  <a:cubicBezTo>
                    <a:pt x="520" y="1976"/>
                    <a:pt x="587" y="1834"/>
                    <a:pt x="681" y="1702"/>
                  </a:cubicBezTo>
                  <a:cubicBezTo>
                    <a:pt x="719" y="1645"/>
                    <a:pt x="757" y="1579"/>
                    <a:pt x="794" y="1513"/>
                  </a:cubicBezTo>
                  <a:cubicBezTo>
                    <a:pt x="823" y="1484"/>
                    <a:pt x="813" y="1437"/>
                    <a:pt x="776" y="1418"/>
                  </a:cubicBezTo>
                  <a:cubicBezTo>
                    <a:pt x="738" y="1399"/>
                    <a:pt x="681" y="1409"/>
                    <a:pt x="643" y="1437"/>
                  </a:cubicBezTo>
                  <a:cubicBezTo>
                    <a:pt x="577" y="1531"/>
                    <a:pt x="520" y="1626"/>
                    <a:pt x="454" y="1720"/>
                  </a:cubicBezTo>
                  <a:cubicBezTo>
                    <a:pt x="388" y="1815"/>
                    <a:pt x="331" y="1909"/>
                    <a:pt x="265" y="1994"/>
                  </a:cubicBezTo>
                  <a:cubicBezTo>
                    <a:pt x="218" y="2061"/>
                    <a:pt x="142" y="2098"/>
                    <a:pt x="67" y="2098"/>
                  </a:cubicBezTo>
                  <a:cubicBezTo>
                    <a:pt x="48" y="2098"/>
                    <a:pt x="29" y="2089"/>
                    <a:pt x="20" y="2070"/>
                  </a:cubicBezTo>
                  <a:cubicBezTo>
                    <a:pt x="10" y="2061"/>
                    <a:pt x="1" y="2042"/>
                    <a:pt x="1" y="2023"/>
                  </a:cubicBezTo>
                  <a:cubicBezTo>
                    <a:pt x="10" y="2004"/>
                    <a:pt x="20" y="1985"/>
                    <a:pt x="29" y="1976"/>
                  </a:cubicBezTo>
                  <a:cubicBezTo>
                    <a:pt x="218" y="1749"/>
                    <a:pt x="388" y="1513"/>
                    <a:pt x="520" y="1257"/>
                  </a:cubicBezTo>
                  <a:cubicBezTo>
                    <a:pt x="549" y="1220"/>
                    <a:pt x="568" y="1182"/>
                    <a:pt x="587" y="1134"/>
                  </a:cubicBezTo>
                  <a:cubicBezTo>
                    <a:pt x="709" y="842"/>
                    <a:pt x="946" y="634"/>
                    <a:pt x="1182" y="426"/>
                  </a:cubicBezTo>
                  <a:cubicBezTo>
                    <a:pt x="1191" y="416"/>
                    <a:pt x="1210" y="407"/>
                    <a:pt x="1220" y="397"/>
                  </a:cubicBezTo>
                  <a:cubicBezTo>
                    <a:pt x="1456" y="265"/>
                    <a:pt x="1702" y="152"/>
                    <a:pt x="1947" y="48"/>
                  </a:cubicBezTo>
                  <a:cubicBezTo>
                    <a:pt x="2070" y="0"/>
                    <a:pt x="2212" y="48"/>
                    <a:pt x="2288" y="161"/>
                  </a:cubicBezTo>
                  <a:cubicBezTo>
                    <a:pt x="2392" y="284"/>
                    <a:pt x="2477" y="435"/>
                    <a:pt x="2524" y="596"/>
                  </a:cubicBezTo>
                  <a:cubicBezTo>
                    <a:pt x="2552" y="719"/>
                    <a:pt x="2600" y="823"/>
                    <a:pt x="2685" y="9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6"/>
            <p:cNvSpPr/>
            <p:nvPr/>
          </p:nvSpPr>
          <p:spPr>
            <a:xfrm>
              <a:off x="7117725" y="3617425"/>
              <a:ext cx="8525" cy="11825"/>
            </a:xfrm>
            <a:custGeom>
              <a:avLst/>
              <a:gdLst/>
              <a:ahLst/>
              <a:cxnLst/>
              <a:rect l="l" t="t" r="r" b="b"/>
              <a:pathLst>
                <a:path w="341" h="473" extrusionOk="0">
                  <a:moveTo>
                    <a:pt x="340" y="435"/>
                  </a:moveTo>
                  <a:cubicBezTo>
                    <a:pt x="199" y="473"/>
                    <a:pt x="246" y="350"/>
                    <a:pt x="180" y="293"/>
                  </a:cubicBezTo>
                  <a:cubicBezTo>
                    <a:pt x="161" y="322"/>
                    <a:pt x="142" y="350"/>
                    <a:pt x="114" y="378"/>
                  </a:cubicBezTo>
                  <a:cubicBezTo>
                    <a:pt x="85" y="407"/>
                    <a:pt x="38" y="388"/>
                    <a:pt x="29" y="350"/>
                  </a:cubicBezTo>
                  <a:cubicBezTo>
                    <a:pt x="0" y="256"/>
                    <a:pt x="0" y="152"/>
                    <a:pt x="29" y="57"/>
                  </a:cubicBezTo>
                  <a:cubicBezTo>
                    <a:pt x="29" y="38"/>
                    <a:pt x="38" y="19"/>
                    <a:pt x="57" y="10"/>
                  </a:cubicBezTo>
                  <a:cubicBezTo>
                    <a:pt x="66" y="0"/>
                    <a:pt x="104" y="0"/>
                    <a:pt x="104" y="10"/>
                  </a:cubicBezTo>
                  <a:cubicBezTo>
                    <a:pt x="114" y="48"/>
                    <a:pt x="132" y="76"/>
                    <a:pt x="142" y="114"/>
                  </a:cubicBezTo>
                  <a:cubicBezTo>
                    <a:pt x="170" y="104"/>
                    <a:pt x="189" y="95"/>
                    <a:pt x="208" y="85"/>
                  </a:cubicBezTo>
                  <a:cubicBezTo>
                    <a:pt x="284" y="29"/>
                    <a:pt x="331" y="85"/>
                    <a:pt x="331" y="142"/>
                  </a:cubicBezTo>
                  <a:lnTo>
                    <a:pt x="331" y="218"/>
                  </a:lnTo>
                  <a:cubicBezTo>
                    <a:pt x="340" y="293"/>
                    <a:pt x="340" y="369"/>
                    <a:pt x="340" y="4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6"/>
            <p:cNvSpPr/>
            <p:nvPr/>
          </p:nvSpPr>
          <p:spPr>
            <a:xfrm>
              <a:off x="7195675" y="3622150"/>
              <a:ext cx="11150" cy="22475"/>
            </a:xfrm>
            <a:custGeom>
              <a:avLst/>
              <a:gdLst/>
              <a:ahLst/>
              <a:cxnLst/>
              <a:rect l="l" t="t" r="r" b="b"/>
              <a:pathLst>
                <a:path w="446" h="899" extrusionOk="0">
                  <a:moveTo>
                    <a:pt x="426" y="0"/>
                  </a:moveTo>
                  <a:cubicBezTo>
                    <a:pt x="426" y="10"/>
                    <a:pt x="445" y="19"/>
                    <a:pt x="436" y="19"/>
                  </a:cubicBezTo>
                  <a:cubicBezTo>
                    <a:pt x="332" y="312"/>
                    <a:pt x="199" y="605"/>
                    <a:pt x="58" y="889"/>
                  </a:cubicBezTo>
                  <a:cubicBezTo>
                    <a:pt x="58" y="889"/>
                    <a:pt x="39" y="898"/>
                    <a:pt x="39" y="898"/>
                  </a:cubicBezTo>
                  <a:cubicBezTo>
                    <a:pt x="29" y="889"/>
                    <a:pt x="1" y="870"/>
                    <a:pt x="1" y="860"/>
                  </a:cubicBezTo>
                  <a:cubicBezTo>
                    <a:pt x="77" y="567"/>
                    <a:pt x="199" y="284"/>
                    <a:pt x="379" y="29"/>
                  </a:cubicBezTo>
                  <a:cubicBezTo>
                    <a:pt x="388" y="10"/>
                    <a:pt x="407" y="1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6"/>
            <p:cNvSpPr/>
            <p:nvPr/>
          </p:nvSpPr>
          <p:spPr>
            <a:xfrm>
              <a:off x="7206075" y="3616000"/>
              <a:ext cx="9725" cy="22475"/>
            </a:xfrm>
            <a:custGeom>
              <a:avLst/>
              <a:gdLst/>
              <a:ahLst/>
              <a:cxnLst/>
              <a:rect l="l" t="t" r="r" b="b"/>
              <a:pathLst>
                <a:path w="389" h="899" extrusionOk="0">
                  <a:moveTo>
                    <a:pt x="360" y="1"/>
                  </a:moveTo>
                  <a:cubicBezTo>
                    <a:pt x="379" y="29"/>
                    <a:pt x="379" y="57"/>
                    <a:pt x="388" y="86"/>
                  </a:cubicBezTo>
                  <a:cubicBezTo>
                    <a:pt x="379" y="142"/>
                    <a:pt x="369" y="190"/>
                    <a:pt x="350" y="246"/>
                  </a:cubicBezTo>
                  <a:cubicBezTo>
                    <a:pt x="294" y="417"/>
                    <a:pt x="228" y="577"/>
                    <a:pt x="171" y="738"/>
                  </a:cubicBezTo>
                  <a:cubicBezTo>
                    <a:pt x="152" y="785"/>
                    <a:pt x="133" y="823"/>
                    <a:pt x="105" y="861"/>
                  </a:cubicBezTo>
                  <a:cubicBezTo>
                    <a:pt x="95" y="889"/>
                    <a:pt x="67" y="899"/>
                    <a:pt x="39" y="889"/>
                  </a:cubicBezTo>
                  <a:cubicBezTo>
                    <a:pt x="10" y="880"/>
                    <a:pt x="1" y="851"/>
                    <a:pt x="10" y="823"/>
                  </a:cubicBezTo>
                  <a:cubicBezTo>
                    <a:pt x="67" y="691"/>
                    <a:pt x="114" y="549"/>
                    <a:pt x="171" y="417"/>
                  </a:cubicBezTo>
                  <a:cubicBezTo>
                    <a:pt x="228" y="275"/>
                    <a:pt x="294" y="152"/>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6"/>
            <p:cNvSpPr/>
            <p:nvPr/>
          </p:nvSpPr>
          <p:spPr>
            <a:xfrm>
              <a:off x="6963425" y="3724700"/>
              <a:ext cx="8775" cy="16325"/>
            </a:xfrm>
            <a:custGeom>
              <a:avLst/>
              <a:gdLst/>
              <a:ahLst/>
              <a:cxnLst/>
              <a:rect l="l" t="t" r="r" b="b"/>
              <a:pathLst>
                <a:path w="351" h="653" extrusionOk="0">
                  <a:moveTo>
                    <a:pt x="332" y="0"/>
                  </a:moveTo>
                  <a:cubicBezTo>
                    <a:pt x="341" y="19"/>
                    <a:pt x="351" y="38"/>
                    <a:pt x="351" y="57"/>
                  </a:cubicBezTo>
                  <a:cubicBezTo>
                    <a:pt x="322" y="123"/>
                    <a:pt x="284" y="189"/>
                    <a:pt x="256" y="255"/>
                  </a:cubicBezTo>
                  <a:cubicBezTo>
                    <a:pt x="190" y="359"/>
                    <a:pt x="162" y="473"/>
                    <a:pt x="152" y="595"/>
                  </a:cubicBezTo>
                  <a:cubicBezTo>
                    <a:pt x="152" y="624"/>
                    <a:pt x="105" y="652"/>
                    <a:pt x="67" y="643"/>
                  </a:cubicBezTo>
                  <a:cubicBezTo>
                    <a:pt x="29" y="643"/>
                    <a:pt x="1" y="605"/>
                    <a:pt x="10" y="567"/>
                  </a:cubicBezTo>
                  <a:cubicBezTo>
                    <a:pt x="29" y="444"/>
                    <a:pt x="67" y="331"/>
                    <a:pt x="133" y="236"/>
                  </a:cubicBezTo>
                  <a:cubicBezTo>
                    <a:pt x="180" y="142"/>
                    <a:pt x="247" y="57"/>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6"/>
            <p:cNvSpPr/>
            <p:nvPr/>
          </p:nvSpPr>
          <p:spPr>
            <a:xfrm>
              <a:off x="7088900" y="3613400"/>
              <a:ext cx="7100" cy="14200"/>
            </a:xfrm>
            <a:custGeom>
              <a:avLst/>
              <a:gdLst/>
              <a:ahLst/>
              <a:cxnLst/>
              <a:rect l="l" t="t" r="r" b="b"/>
              <a:pathLst>
                <a:path w="284" h="568" extrusionOk="0">
                  <a:moveTo>
                    <a:pt x="38" y="568"/>
                  </a:moveTo>
                  <a:cubicBezTo>
                    <a:pt x="19" y="539"/>
                    <a:pt x="0" y="511"/>
                    <a:pt x="0" y="492"/>
                  </a:cubicBezTo>
                  <a:cubicBezTo>
                    <a:pt x="0" y="454"/>
                    <a:pt x="10" y="417"/>
                    <a:pt x="29" y="388"/>
                  </a:cubicBezTo>
                  <a:cubicBezTo>
                    <a:pt x="85" y="265"/>
                    <a:pt x="142" y="143"/>
                    <a:pt x="208" y="20"/>
                  </a:cubicBezTo>
                  <a:cubicBezTo>
                    <a:pt x="218" y="10"/>
                    <a:pt x="236" y="10"/>
                    <a:pt x="255" y="1"/>
                  </a:cubicBezTo>
                  <a:cubicBezTo>
                    <a:pt x="274" y="1"/>
                    <a:pt x="274" y="20"/>
                    <a:pt x="274" y="20"/>
                  </a:cubicBezTo>
                  <a:cubicBezTo>
                    <a:pt x="284" y="209"/>
                    <a:pt x="227" y="379"/>
                    <a:pt x="114" y="530"/>
                  </a:cubicBezTo>
                  <a:cubicBezTo>
                    <a:pt x="95" y="549"/>
                    <a:pt x="66" y="549"/>
                    <a:pt x="38" y="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6"/>
            <p:cNvSpPr/>
            <p:nvPr/>
          </p:nvSpPr>
          <p:spPr>
            <a:xfrm>
              <a:off x="7157175" y="3652400"/>
              <a:ext cx="10425" cy="13950"/>
            </a:xfrm>
            <a:custGeom>
              <a:avLst/>
              <a:gdLst/>
              <a:ahLst/>
              <a:cxnLst/>
              <a:rect l="l" t="t" r="r" b="b"/>
              <a:pathLst>
                <a:path w="417" h="558" extrusionOk="0">
                  <a:moveTo>
                    <a:pt x="67" y="558"/>
                  </a:moveTo>
                  <a:lnTo>
                    <a:pt x="29" y="558"/>
                  </a:lnTo>
                  <a:cubicBezTo>
                    <a:pt x="19" y="558"/>
                    <a:pt x="0" y="529"/>
                    <a:pt x="0" y="520"/>
                  </a:cubicBezTo>
                  <a:cubicBezTo>
                    <a:pt x="76" y="321"/>
                    <a:pt x="208" y="142"/>
                    <a:pt x="369" y="10"/>
                  </a:cubicBezTo>
                  <a:cubicBezTo>
                    <a:pt x="378" y="0"/>
                    <a:pt x="388" y="0"/>
                    <a:pt x="397" y="10"/>
                  </a:cubicBezTo>
                  <a:cubicBezTo>
                    <a:pt x="397" y="10"/>
                    <a:pt x="407" y="19"/>
                    <a:pt x="407" y="28"/>
                  </a:cubicBezTo>
                  <a:cubicBezTo>
                    <a:pt x="416" y="47"/>
                    <a:pt x="407" y="57"/>
                    <a:pt x="407" y="76"/>
                  </a:cubicBezTo>
                  <a:cubicBezTo>
                    <a:pt x="293" y="217"/>
                    <a:pt x="199" y="359"/>
                    <a:pt x="123" y="520"/>
                  </a:cubicBezTo>
                  <a:cubicBezTo>
                    <a:pt x="114" y="539"/>
                    <a:pt x="85" y="548"/>
                    <a:pt x="67" y="5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6"/>
            <p:cNvSpPr/>
            <p:nvPr/>
          </p:nvSpPr>
          <p:spPr>
            <a:xfrm>
              <a:off x="7107550" y="3615525"/>
              <a:ext cx="4050" cy="11600"/>
            </a:xfrm>
            <a:custGeom>
              <a:avLst/>
              <a:gdLst/>
              <a:ahLst/>
              <a:cxnLst/>
              <a:rect l="l" t="t" r="r" b="b"/>
              <a:pathLst>
                <a:path w="162" h="464" extrusionOk="0">
                  <a:moveTo>
                    <a:pt x="161" y="454"/>
                  </a:moveTo>
                  <a:cubicBezTo>
                    <a:pt x="114" y="464"/>
                    <a:pt x="76" y="454"/>
                    <a:pt x="58" y="417"/>
                  </a:cubicBezTo>
                  <a:cubicBezTo>
                    <a:pt x="1" y="284"/>
                    <a:pt x="1" y="143"/>
                    <a:pt x="58" y="20"/>
                  </a:cubicBezTo>
                  <a:cubicBezTo>
                    <a:pt x="58" y="10"/>
                    <a:pt x="76" y="1"/>
                    <a:pt x="76" y="1"/>
                  </a:cubicBezTo>
                  <a:cubicBezTo>
                    <a:pt x="95" y="10"/>
                    <a:pt x="105" y="20"/>
                    <a:pt x="124" y="29"/>
                  </a:cubicBezTo>
                  <a:cubicBezTo>
                    <a:pt x="133" y="39"/>
                    <a:pt x="133" y="39"/>
                    <a:pt x="133" y="58"/>
                  </a:cubicBezTo>
                  <a:cubicBezTo>
                    <a:pt x="152" y="180"/>
                    <a:pt x="161" y="322"/>
                    <a:pt x="161" y="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6"/>
            <p:cNvSpPr/>
            <p:nvPr/>
          </p:nvSpPr>
          <p:spPr>
            <a:xfrm>
              <a:off x="7142300" y="3597350"/>
              <a:ext cx="7100" cy="6875"/>
            </a:xfrm>
            <a:custGeom>
              <a:avLst/>
              <a:gdLst/>
              <a:ahLst/>
              <a:cxnLst/>
              <a:rect l="l" t="t" r="r" b="b"/>
              <a:pathLst>
                <a:path w="284" h="275" extrusionOk="0">
                  <a:moveTo>
                    <a:pt x="274" y="123"/>
                  </a:moveTo>
                  <a:cubicBezTo>
                    <a:pt x="208" y="170"/>
                    <a:pt x="142" y="227"/>
                    <a:pt x="76" y="274"/>
                  </a:cubicBezTo>
                  <a:cubicBezTo>
                    <a:pt x="57" y="274"/>
                    <a:pt x="38" y="265"/>
                    <a:pt x="28" y="255"/>
                  </a:cubicBezTo>
                  <a:cubicBezTo>
                    <a:pt x="0" y="199"/>
                    <a:pt x="0" y="132"/>
                    <a:pt x="28" y="76"/>
                  </a:cubicBezTo>
                  <a:cubicBezTo>
                    <a:pt x="57" y="28"/>
                    <a:pt x="113" y="0"/>
                    <a:pt x="170" y="10"/>
                  </a:cubicBezTo>
                  <a:cubicBezTo>
                    <a:pt x="236" y="19"/>
                    <a:pt x="284" y="47"/>
                    <a:pt x="274"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6"/>
            <p:cNvSpPr/>
            <p:nvPr/>
          </p:nvSpPr>
          <p:spPr>
            <a:xfrm>
              <a:off x="7097400" y="3616250"/>
              <a:ext cx="5225" cy="9475"/>
            </a:xfrm>
            <a:custGeom>
              <a:avLst/>
              <a:gdLst/>
              <a:ahLst/>
              <a:cxnLst/>
              <a:rect l="l" t="t" r="r" b="b"/>
              <a:pathLst>
                <a:path w="209" h="379" extrusionOk="0">
                  <a:moveTo>
                    <a:pt x="0" y="331"/>
                  </a:moveTo>
                  <a:cubicBezTo>
                    <a:pt x="19" y="246"/>
                    <a:pt x="29" y="170"/>
                    <a:pt x="48" y="104"/>
                  </a:cubicBezTo>
                  <a:cubicBezTo>
                    <a:pt x="57" y="66"/>
                    <a:pt x="76" y="38"/>
                    <a:pt x="104" y="10"/>
                  </a:cubicBezTo>
                  <a:cubicBezTo>
                    <a:pt x="133" y="0"/>
                    <a:pt x="161" y="0"/>
                    <a:pt x="180" y="10"/>
                  </a:cubicBezTo>
                  <a:cubicBezTo>
                    <a:pt x="199" y="10"/>
                    <a:pt x="208" y="29"/>
                    <a:pt x="208" y="47"/>
                  </a:cubicBezTo>
                  <a:cubicBezTo>
                    <a:pt x="208" y="161"/>
                    <a:pt x="171" y="265"/>
                    <a:pt x="104" y="350"/>
                  </a:cubicBezTo>
                  <a:cubicBezTo>
                    <a:pt x="85" y="369"/>
                    <a:pt x="57" y="378"/>
                    <a:pt x="29" y="378"/>
                  </a:cubicBezTo>
                  <a:cubicBezTo>
                    <a:pt x="10" y="378"/>
                    <a:pt x="10" y="340"/>
                    <a:pt x="0"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6"/>
            <p:cNvSpPr/>
            <p:nvPr/>
          </p:nvSpPr>
          <p:spPr>
            <a:xfrm>
              <a:off x="7219775" y="3545350"/>
              <a:ext cx="6650" cy="11375"/>
            </a:xfrm>
            <a:custGeom>
              <a:avLst/>
              <a:gdLst/>
              <a:ahLst/>
              <a:cxnLst/>
              <a:rect l="l" t="t" r="r" b="b"/>
              <a:pathLst>
                <a:path w="266" h="455" extrusionOk="0">
                  <a:moveTo>
                    <a:pt x="48" y="455"/>
                  </a:moveTo>
                  <a:cubicBezTo>
                    <a:pt x="39" y="445"/>
                    <a:pt x="29" y="445"/>
                    <a:pt x="20" y="445"/>
                  </a:cubicBezTo>
                  <a:cubicBezTo>
                    <a:pt x="10" y="436"/>
                    <a:pt x="1" y="436"/>
                    <a:pt x="1" y="426"/>
                  </a:cubicBezTo>
                  <a:cubicBezTo>
                    <a:pt x="1" y="417"/>
                    <a:pt x="1" y="407"/>
                    <a:pt x="1" y="398"/>
                  </a:cubicBezTo>
                  <a:cubicBezTo>
                    <a:pt x="67" y="266"/>
                    <a:pt x="133" y="133"/>
                    <a:pt x="199" y="10"/>
                  </a:cubicBezTo>
                  <a:cubicBezTo>
                    <a:pt x="209" y="1"/>
                    <a:pt x="218" y="1"/>
                    <a:pt x="228" y="1"/>
                  </a:cubicBezTo>
                  <a:cubicBezTo>
                    <a:pt x="237" y="10"/>
                    <a:pt x="256" y="20"/>
                    <a:pt x="256" y="29"/>
                  </a:cubicBezTo>
                  <a:cubicBezTo>
                    <a:pt x="265" y="58"/>
                    <a:pt x="265" y="86"/>
                    <a:pt x="256" y="114"/>
                  </a:cubicBezTo>
                  <a:cubicBezTo>
                    <a:pt x="228" y="237"/>
                    <a:pt x="162" y="351"/>
                    <a:pt x="67" y="445"/>
                  </a:cubicBezTo>
                  <a:cubicBezTo>
                    <a:pt x="67" y="445"/>
                    <a:pt x="58" y="445"/>
                    <a:pt x="48" y="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6"/>
            <p:cNvSpPr/>
            <p:nvPr/>
          </p:nvSpPr>
          <p:spPr>
            <a:xfrm>
              <a:off x="7061950" y="3553625"/>
              <a:ext cx="8775" cy="11375"/>
            </a:xfrm>
            <a:custGeom>
              <a:avLst/>
              <a:gdLst/>
              <a:ahLst/>
              <a:cxnLst/>
              <a:rect l="l" t="t" r="r" b="b"/>
              <a:pathLst>
                <a:path w="351" h="455" extrusionOk="0">
                  <a:moveTo>
                    <a:pt x="351" y="39"/>
                  </a:moveTo>
                  <a:cubicBezTo>
                    <a:pt x="256" y="171"/>
                    <a:pt x="161" y="313"/>
                    <a:pt x="58" y="445"/>
                  </a:cubicBezTo>
                  <a:cubicBezTo>
                    <a:pt x="58" y="454"/>
                    <a:pt x="29" y="445"/>
                    <a:pt x="10" y="454"/>
                  </a:cubicBezTo>
                  <a:cubicBezTo>
                    <a:pt x="10" y="445"/>
                    <a:pt x="1" y="426"/>
                    <a:pt x="10" y="407"/>
                  </a:cubicBezTo>
                  <a:cubicBezTo>
                    <a:pt x="86" y="265"/>
                    <a:pt x="171" y="133"/>
                    <a:pt x="284" y="20"/>
                  </a:cubicBezTo>
                  <a:cubicBezTo>
                    <a:pt x="294" y="1"/>
                    <a:pt x="322" y="1"/>
                    <a:pt x="351"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6"/>
            <p:cNvSpPr/>
            <p:nvPr/>
          </p:nvSpPr>
          <p:spPr>
            <a:xfrm>
              <a:off x="6919950" y="3636800"/>
              <a:ext cx="3825" cy="10175"/>
            </a:xfrm>
            <a:custGeom>
              <a:avLst/>
              <a:gdLst/>
              <a:ahLst/>
              <a:cxnLst/>
              <a:rect l="l" t="t" r="r" b="b"/>
              <a:pathLst>
                <a:path w="153" h="407" extrusionOk="0">
                  <a:moveTo>
                    <a:pt x="20" y="227"/>
                  </a:moveTo>
                  <a:cubicBezTo>
                    <a:pt x="39" y="152"/>
                    <a:pt x="10" y="76"/>
                    <a:pt x="58" y="10"/>
                  </a:cubicBezTo>
                  <a:cubicBezTo>
                    <a:pt x="67" y="0"/>
                    <a:pt x="77" y="0"/>
                    <a:pt x="86" y="0"/>
                  </a:cubicBezTo>
                  <a:cubicBezTo>
                    <a:pt x="86" y="0"/>
                    <a:pt x="95" y="0"/>
                    <a:pt x="105" y="10"/>
                  </a:cubicBezTo>
                  <a:cubicBezTo>
                    <a:pt x="114" y="10"/>
                    <a:pt x="114" y="19"/>
                    <a:pt x="124" y="29"/>
                  </a:cubicBezTo>
                  <a:cubicBezTo>
                    <a:pt x="152" y="152"/>
                    <a:pt x="133" y="284"/>
                    <a:pt x="67" y="397"/>
                  </a:cubicBezTo>
                  <a:cubicBezTo>
                    <a:pt x="58" y="407"/>
                    <a:pt x="48" y="407"/>
                    <a:pt x="39" y="407"/>
                  </a:cubicBezTo>
                  <a:cubicBezTo>
                    <a:pt x="29" y="397"/>
                    <a:pt x="1" y="388"/>
                    <a:pt x="1" y="378"/>
                  </a:cubicBezTo>
                  <a:cubicBezTo>
                    <a:pt x="1" y="331"/>
                    <a:pt x="10" y="274"/>
                    <a:pt x="20"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6"/>
            <p:cNvSpPr/>
            <p:nvPr/>
          </p:nvSpPr>
          <p:spPr>
            <a:xfrm>
              <a:off x="7147475" y="3612700"/>
              <a:ext cx="5475" cy="7100"/>
            </a:xfrm>
            <a:custGeom>
              <a:avLst/>
              <a:gdLst/>
              <a:ahLst/>
              <a:cxnLst/>
              <a:rect l="l" t="t" r="r" b="b"/>
              <a:pathLst>
                <a:path w="219" h="284" extrusionOk="0">
                  <a:moveTo>
                    <a:pt x="190" y="0"/>
                  </a:moveTo>
                  <a:cubicBezTo>
                    <a:pt x="199" y="19"/>
                    <a:pt x="218" y="48"/>
                    <a:pt x="209" y="67"/>
                  </a:cubicBezTo>
                  <a:cubicBezTo>
                    <a:pt x="209" y="152"/>
                    <a:pt x="162" y="227"/>
                    <a:pt x="95" y="265"/>
                  </a:cubicBezTo>
                  <a:cubicBezTo>
                    <a:pt x="67" y="284"/>
                    <a:pt x="48" y="284"/>
                    <a:pt x="20" y="274"/>
                  </a:cubicBezTo>
                  <a:cubicBezTo>
                    <a:pt x="10" y="274"/>
                    <a:pt x="1" y="246"/>
                    <a:pt x="1" y="227"/>
                  </a:cubicBezTo>
                  <a:cubicBezTo>
                    <a:pt x="1" y="218"/>
                    <a:pt x="10" y="180"/>
                    <a:pt x="10" y="152"/>
                  </a:cubicBezTo>
                  <a:cubicBezTo>
                    <a:pt x="20" y="48"/>
                    <a:pt x="86" y="1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6"/>
            <p:cNvSpPr/>
            <p:nvPr/>
          </p:nvSpPr>
          <p:spPr>
            <a:xfrm>
              <a:off x="6949725" y="3581750"/>
              <a:ext cx="4275" cy="8300"/>
            </a:xfrm>
            <a:custGeom>
              <a:avLst/>
              <a:gdLst/>
              <a:ahLst/>
              <a:cxnLst/>
              <a:rect l="l" t="t" r="r" b="b"/>
              <a:pathLst>
                <a:path w="171" h="332" extrusionOk="0">
                  <a:moveTo>
                    <a:pt x="171" y="331"/>
                  </a:moveTo>
                  <a:cubicBezTo>
                    <a:pt x="114" y="237"/>
                    <a:pt x="57" y="142"/>
                    <a:pt x="1" y="48"/>
                  </a:cubicBezTo>
                  <a:cubicBezTo>
                    <a:pt x="1" y="38"/>
                    <a:pt x="10" y="19"/>
                    <a:pt x="20" y="10"/>
                  </a:cubicBezTo>
                  <a:cubicBezTo>
                    <a:pt x="29" y="0"/>
                    <a:pt x="39" y="10"/>
                    <a:pt x="48" y="10"/>
                  </a:cubicBezTo>
                  <a:cubicBezTo>
                    <a:pt x="124" y="95"/>
                    <a:pt x="171" y="208"/>
                    <a:pt x="171"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6"/>
            <p:cNvSpPr/>
            <p:nvPr/>
          </p:nvSpPr>
          <p:spPr>
            <a:xfrm>
              <a:off x="7230650" y="3552450"/>
              <a:ext cx="3575" cy="6650"/>
            </a:xfrm>
            <a:custGeom>
              <a:avLst/>
              <a:gdLst/>
              <a:ahLst/>
              <a:cxnLst/>
              <a:rect l="l" t="t" r="r" b="b"/>
              <a:pathLst>
                <a:path w="143" h="266" extrusionOk="0">
                  <a:moveTo>
                    <a:pt x="19" y="265"/>
                  </a:moveTo>
                  <a:cubicBezTo>
                    <a:pt x="19" y="256"/>
                    <a:pt x="1" y="237"/>
                    <a:pt x="1" y="218"/>
                  </a:cubicBezTo>
                  <a:cubicBezTo>
                    <a:pt x="19" y="152"/>
                    <a:pt x="48" y="86"/>
                    <a:pt x="67" y="19"/>
                  </a:cubicBezTo>
                  <a:cubicBezTo>
                    <a:pt x="67" y="10"/>
                    <a:pt x="105" y="1"/>
                    <a:pt x="114" y="1"/>
                  </a:cubicBezTo>
                  <a:cubicBezTo>
                    <a:pt x="133" y="1"/>
                    <a:pt x="133" y="19"/>
                    <a:pt x="133" y="19"/>
                  </a:cubicBezTo>
                  <a:cubicBezTo>
                    <a:pt x="142" y="104"/>
                    <a:pt x="114" y="190"/>
                    <a:pt x="67" y="246"/>
                  </a:cubicBezTo>
                  <a:cubicBezTo>
                    <a:pt x="57" y="256"/>
                    <a:pt x="38" y="265"/>
                    <a:pt x="19"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6"/>
            <p:cNvSpPr/>
            <p:nvPr/>
          </p:nvSpPr>
          <p:spPr>
            <a:xfrm>
              <a:off x="7159775" y="3606075"/>
              <a:ext cx="3575" cy="9000"/>
            </a:xfrm>
            <a:custGeom>
              <a:avLst/>
              <a:gdLst/>
              <a:ahLst/>
              <a:cxnLst/>
              <a:rect l="l" t="t" r="r" b="b"/>
              <a:pathLst>
                <a:path w="143" h="360" extrusionOk="0">
                  <a:moveTo>
                    <a:pt x="0" y="247"/>
                  </a:moveTo>
                  <a:cubicBezTo>
                    <a:pt x="0" y="152"/>
                    <a:pt x="38" y="67"/>
                    <a:pt x="95" y="10"/>
                  </a:cubicBezTo>
                  <a:cubicBezTo>
                    <a:pt x="104" y="1"/>
                    <a:pt x="114" y="1"/>
                    <a:pt x="123" y="10"/>
                  </a:cubicBezTo>
                  <a:cubicBezTo>
                    <a:pt x="133" y="10"/>
                    <a:pt x="133" y="20"/>
                    <a:pt x="142" y="29"/>
                  </a:cubicBezTo>
                  <a:cubicBezTo>
                    <a:pt x="142" y="29"/>
                    <a:pt x="142" y="39"/>
                    <a:pt x="142" y="48"/>
                  </a:cubicBezTo>
                  <a:cubicBezTo>
                    <a:pt x="123" y="152"/>
                    <a:pt x="95" y="247"/>
                    <a:pt x="76" y="341"/>
                  </a:cubicBezTo>
                  <a:cubicBezTo>
                    <a:pt x="76" y="350"/>
                    <a:pt x="48" y="350"/>
                    <a:pt x="29" y="350"/>
                  </a:cubicBezTo>
                  <a:cubicBezTo>
                    <a:pt x="19" y="360"/>
                    <a:pt x="19" y="341"/>
                    <a:pt x="19" y="332"/>
                  </a:cubicBezTo>
                  <a:cubicBezTo>
                    <a:pt x="10" y="303"/>
                    <a:pt x="10" y="265"/>
                    <a:pt x="0"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6"/>
            <p:cNvSpPr/>
            <p:nvPr/>
          </p:nvSpPr>
          <p:spPr>
            <a:xfrm>
              <a:off x="7045175" y="3596400"/>
              <a:ext cx="5225" cy="9700"/>
            </a:xfrm>
            <a:custGeom>
              <a:avLst/>
              <a:gdLst/>
              <a:ahLst/>
              <a:cxnLst/>
              <a:rect l="l" t="t" r="r" b="b"/>
              <a:pathLst>
                <a:path w="209" h="388" extrusionOk="0">
                  <a:moveTo>
                    <a:pt x="171" y="10"/>
                  </a:moveTo>
                  <a:cubicBezTo>
                    <a:pt x="199" y="57"/>
                    <a:pt x="209" y="133"/>
                    <a:pt x="180" y="189"/>
                  </a:cubicBezTo>
                  <a:cubicBezTo>
                    <a:pt x="143" y="265"/>
                    <a:pt x="86" y="341"/>
                    <a:pt x="20" y="388"/>
                  </a:cubicBezTo>
                  <a:cubicBezTo>
                    <a:pt x="20" y="359"/>
                    <a:pt x="1" y="331"/>
                    <a:pt x="10" y="312"/>
                  </a:cubicBezTo>
                  <a:cubicBezTo>
                    <a:pt x="48" y="246"/>
                    <a:pt x="105" y="180"/>
                    <a:pt x="143" y="104"/>
                  </a:cubicBezTo>
                  <a:cubicBezTo>
                    <a:pt x="152" y="76"/>
                    <a:pt x="161" y="38"/>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6"/>
            <p:cNvSpPr/>
            <p:nvPr/>
          </p:nvSpPr>
          <p:spPr>
            <a:xfrm>
              <a:off x="6941225" y="3573000"/>
              <a:ext cx="3800" cy="9000"/>
            </a:xfrm>
            <a:custGeom>
              <a:avLst/>
              <a:gdLst/>
              <a:ahLst/>
              <a:cxnLst/>
              <a:rect l="l" t="t" r="r" b="b"/>
              <a:pathLst>
                <a:path w="152" h="360" extrusionOk="0">
                  <a:moveTo>
                    <a:pt x="29" y="1"/>
                  </a:moveTo>
                  <a:cubicBezTo>
                    <a:pt x="38" y="10"/>
                    <a:pt x="57" y="20"/>
                    <a:pt x="67" y="29"/>
                  </a:cubicBezTo>
                  <a:cubicBezTo>
                    <a:pt x="123" y="124"/>
                    <a:pt x="152" y="228"/>
                    <a:pt x="152" y="341"/>
                  </a:cubicBezTo>
                  <a:cubicBezTo>
                    <a:pt x="152" y="350"/>
                    <a:pt x="142" y="360"/>
                    <a:pt x="133" y="360"/>
                  </a:cubicBezTo>
                  <a:cubicBezTo>
                    <a:pt x="123" y="360"/>
                    <a:pt x="114" y="360"/>
                    <a:pt x="105" y="350"/>
                  </a:cubicBezTo>
                  <a:cubicBezTo>
                    <a:pt x="95" y="341"/>
                    <a:pt x="76" y="322"/>
                    <a:pt x="67" y="313"/>
                  </a:cubicBezTo>
                  <a:cubicBezTo>
                    <a:pt x="48" y="228"/>
                    <a:pt x="19" y="133"/>
                    <a:pt x="1" y="48"/>
                  </a:cubicBezTo>
                  <a:cubicBezTo>
                    <a:pt x="1" y="39"/>
                    <a:pt x="19" y="2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6"/>
            <p:cNvSpPr/>
            <p:nvPr/>
          </p:nvSpPr>
          <p:spPr>
            <a:xfrm>
              <a:off x="7025325" y="3721375"/>
              <a:ext cx="2875" cy="5475"/>
            </a:xfrm>
            <a:custGeom>
              <a:avLst/>
              <a:gdLst/>
              <a:ahLst/>
              <a:cxnLst/>
              <a:rect l="l" t="t" r="r" b="b"/>
              <a:pathLst>
                <a:path w="115" h="219" extrusionOk="0">
                  <a:moveTo>
                    <a:pt x="114" y="86"/>
                  </a:moveTo>
                  <a:cubicBezTo>
                    <a:pt x="114" y="114"/>
                    <a:pt x="114" y="133"/>
                    <a:pt x="105" y="161"/>
                  </a:cubicBezTo>
                  <a:cubicBezTo>
                    <a:pt x="95" y="180"/>
                    <a:pt x="67" y="199"/>
                    <a:pt x="48" y="209"/>
                  </a:cubicBezTo>
                  <a:cubicBezTo>
                    <a:pt x="29" y="218"/>
                    <a:pt x="1" y="180"/>
                    <a:pt x="1" y="152"/>
                  </a:cubicBezTo>
                  <a:cubicBezTo>
                    <a:pt x="10" y="114"/>
                    <a:pt x="20" y="67"/>
                    <a:pt x="39" y="29"/>
                  </a:cubicBezTo>
                  <a:cubicBezTo>
                    <a:pt x="39" y="20"/>
                    <a:pt x="67" y="10"/>
                    <a:pt x="86" y="10"/>
                  </a:cubicBezTo>
                  <a:cubicBezTo>
                    <a:pt x="105" y="1"/>
                    <a:pt x="105" y="20"/>
                    <a:pt x="105" y="29"/>
                  </a:cubicBezTo>
                  <a:cubicBezTo>
                    <a:pt x="105" y="38"/>
                    <a:pt x="114" y="57"/>
                    <a:pt x="114"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6"/>
            <p:cNvSpPr/>
            <p:nvPr/>
          </p:nvSpPr>
          <p:spPr>
            <a:xfrm>
              <a:off x="6894450" y="3621675"/>
              <a:ext cx="2850" cy="5700"/>
            </a:xfrm>
            <a:custGeom>
              <a:avLst/>
              <a:gdLst/>
              <a:ahLst/>
              <a:cxnLst/>
              <a:rect l="l" t="t" r="r" b="b"/>
              <a:pathLst>
                <a:path w="114" h="228" extrusionOk="0">
                  <a:moveTo>
                    <a:pt x="19" y="227"/>
                  </a:moveTo>
                  <a:cubicBezTo>
                    <a:pt x="0" y="133"/>
                    <a:pt x="0" y="133"/>
                    <a:pt x="104" y="1"/>
                  </a:cubicBezTo>
                  <a:cubicBezTo>
                    <a:pt x="114" y="86"/>
                    <a:pt x="76" y="171"/>
                    <a:pt x="19"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6"/>
            <p:cNvSpPr/>
            <p:nvPr/>
          </p:nvSpPr>
          <p:spPr>
            <a:xfrm>
              <a:off x="6915700" y="3581750"/>
              <a:ext cx="4750" cy="5225"/>
            </a:xfrm>
            <a:custGeom>
              <a:avLst/>
              <a:gdLst/>
              <a:ahLst/>
              <a:cxnLst/>
              <a:rect l="l" t="t" r="r" b="b"/>
              <a:pathLst>
                <a:path w="190" h="209" extrusionOk="0">
                  <a:moveTo>
                    <a:pt x="190" y="161"/>
                  </a:moveTo>
                  <a:cubicBezTo>
                    <a:pt x="171" y="180"/>
                    <a:pt x="162" y="199"/>
                    <a:pt x="143" y="199"/>
                  </a:cubicBezTo>
                  <a:cubicBezTo>
                    <a:pt x="95" y="208"/>
                    <a:pt x="48" y="180"/>
                    <a:pt x="29" y="133"/>
                  </a:cubicBezTo>
                  <a:cubicBezTo>
                    <a:pt x="1" y="95"/>
                    <a:pt x="1" y="48"/>
                    <a:pt x="29" y="10"/>
                  </a:cubicBezTo>
                  <a:cubicBezTo>
                    <a:pt x="39" y="0"/>
                    <a:pt x="67" y="0"/>
                    <a:pt x="76" y="10"/>
                  </a:cubicBezTo>
                  <a:cubicBezTo>
                    <a:pt x="124" y="57"/>
                    <a:pt x="152" y="104"/>
                    <a:pt x="190"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6"/>
            <p:cNvSpPr/>
            <p:nvPr/>
          </p:nvSpPr>
          <p:spPr>
            <a:xfrm>
              <a:off x="7131425" y="3670350"/>
              <a:ext cx="1900" cy="4275"/>
            </a:xfrm>
            <a:custGeom>
              <a:avLst/>
              <a:gdLst/>
              <a:ahLst/>
              <a:cxnLst/>
              <a:rect l="l" t="t" r="r" b="b"/>
              <a:pathLst>
                <a:path w="76" h="171" extrusionOk="0">
                  <a:moveTo>
                    <a:pt x="48" y="0"/>
                  </a:moveTo>
                  <a:cubicBezTo>
                    <a:pt x="76" y="76"/>
                    <a:pt x="76" y="76"/>
                    <a:pt x="10" y="170"/>
                  </a:cubicBezTo>
                  <a:cubicBezTo>
                    <a:pt x="0" y="104"/>
                    <a:pt x="0" y="104"/>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6"/>
            <p:cNvSpPr/>
            <p:nvPr/>
          </p:nvSpPr>
          <p:spPr>
            <a:xfrm>
              <a:off x="7236550" y="3564275"/>
              <a:ext cx="2625" cy="4500"/>
            </a:xfrm>
            <a:custGeom>
              <a:avLst/>
              <a:gdLst/>
              <a:ahLst/>
              <a:cxnLst/>
              <a:rect l="l" t="t" r="r" b="b"/>
              <a:pathLst>
                <a:path w="105" h="180" extrusionOk="0">
                  <a:moveTo>
                    <a:pt x="29" y="180"/>
                  </a:moveTo>
                  <a:cubicBezTo>
                    <a:pt x="20" y="170"/>
                    <a:pt x="1" y="161"/>
                    <a:pt x="1" y="142"/>
                  </a:cubicBezTo>
                  <a:cubicBezTo>
                    <a:pt x="1" y="95"/>
                    <a:pt x="20" y="38"/>
                    <a:pt x="58" y="0"/>
                  </a:cubicBezTo>
                  <a:cubicBezTo>
                    <a:pt x="67" y="0"/>
                    <a:pt x="76" y="0"/>
                    <a:pt x="76" y="0"/>
                  </a:cubicBezTo>
                  <a:cubicBezTo>
                    <a:pt x="86" y="9"/>
                    <a:pt x="95" y="9"/>
                    <a:pt x="95" y="19"/>
                  </a:cubicBezTo>
                  <a:cubicBezTo>
                    <a:pt x="105" y="85"/>
                    <a:pt x="76" y="142"/>
                    <a:pt x="29"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6"/>
            <p:cNvSpPr/>
            <p:nvPr/>
          </p:nvSpPr>
          <p:spPr>
            <a:xfrm>
              <a:off x="7034325" y="3714525"/>
              <a:ext cx="2850" cy="5225"/>
            </a:xfrm>
            <a:custGeom>
              <a:avLst/>
              <a:gdLst/>
              <a:ahLst/>
              <a:cxnLst/>
              <a:rect l="l" t="t" r="r" b="b"/>
              <a:pathLst>
                <a:path w="114" h="209" extrusionOk="0">
                  <a:moveTo>
                    <a:pt x="114" y="1"/>
                  </a:moveTo>
                  <a:lnTo>
                    <a:pt x="114" y="161"/>
                  </a:lnTo>
                  <a:lnTo>
                    <a:pt x="114" y="161"/>
                  </a:lnTo>
                  <a:lnTo>
                    <a:pt x="19" y="209"/>
                  </a:lnTo>
                  <a:cubicBezTo>
                    <a:pt x="0" y="105"/>
                    <a:pt x="19" y="76"/>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6"/>
            <p:cNvSpPr/>
            <p:nvPr/>
          </p:nvSpPr>
          <p:spPr>
            <a:xfrm>
              <a:off x="7198275" y="3546075"/>
              <a:ext cx="1925" cy="2150"/>
            </a:xfrm>
            <a:custGeom>
              <a:avLst/>
              <a:gdLst/>
              <a:ahLst/>
              <a:cxnLst/>
              <a:rect l="l" t="t" r="r" b="b"/>
              <a:pathLst>
                <a:path w="77" h="86" extrusionOk="0">
                  <a:moveTo>
                    <a:pt x="29" y="85"/>
                  </a:moveTo>
                  <a:cubicBezTo>
                    <a:pt x="20" y="76"/>
                    <a:pt x="1" y="57"/>
                    <a:pt x="1" y="48"/>
                  </a:cubicBezTo>
                  <a:cubicBezTo>
                    <a:pt x="1" y="19"/>
                    <a:pt x="29" y="0"/>
                    <a:pt x="58" y="10"/>
                  </a:cubicBezTo>
                  <a:cubicBezTo>
                    <a:pt x="58" y="10"/>
                    <a:pt x="76" y="19"/>
                    <a:pt x="67" y="29"/>
                  </a:cubicBezTo>
                  <a:cubicBezTo>
                    <a:pt x="58" y="48"/>
                    <a:pt x="48" y="66"/>
                    <a:pt x="29"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6"/>
            <p:cNvSpPr/>
            <p:nvPr/>
          </p:nvSpPr>
          <p:spPr>
            <a:xfrm>
              <a:off x="7036925" y="3712175"/>
              <a:ext cx="1200" cy="2375"/>
            </a:xfrm>
            <a:custGeom>
              <a:avLst/>
              <a:gdLst/>
              <a:ahLst/>
              <a:cxnLst/>
              <a:rect l="l" t="t" r="r" b="b"/>
              <a:pathLst>
                <a:path w="48" h="95" extrusionOk="0">
                  <a:moveTo>
                    <a:pt x="10" y="95"/>
                  </a:moveTo>
                  <a:lnTo>
                    <a:pt x="10" y="19"/>
                  </a:lnTo>
                  <a:cubicBezTo>
                    <a:pt x="10" y="0"/>
                    <a:pt x="19" y="10"/>
                    <a:pt x="19" y="0"/>
                  </a:cubicBezTo>
                  <a:cubicBezTo>
                    <a:pt x="28" y="10"/>
                    <a:pt x="47" y="28"/>
                    <a:pt x="47" y="38"/>
                  </a:cubicBezTo>
                  <a:cubicBezTo>
                    <a:pt x="38" y="57"/>
                    <a:pt x="19" y="76"/>
                    <a:pt x="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6"/>
            <p:cNvSpPr/>
            <p:nvPr/>
          </p:nvSpPr>
          <p:spPr>
            <a:xfrm>
              <a:off x="7189775" y="3540625"/>
              <a:ext cx="1450" cy="2175"/>
            </a:xfrm>
            <a:custGeom>
              <a:avLst/>
              <a:gdLst/>
              <a:ahLst/>
              <a:cxnLst/>
              <a:rect l="l" t="t" r="r" b="b"/>
              <a:pathLst>
                <a:path w="58" h="87" extrusionOk="0">
                  <a:moveTo>
                    <a:pt x="20" y="1"/>
                  </a:moveTo>
                  <a:lnTo>
                    <a:pt x="38" y="1"/>
                  </a:lnTo>
                  <a:cubicBezTo>
                    <a:pt x="48" y="10"/>
                    <a:pt x="57" y="29"/>
                    <a:pt x="57" y="48"/>
                  </a:cubicBezTo>
                  <a:cubicBezTo>
                    <a:pt x="57" y="67"/>
                    <a:pt x="38" y="77"/>
                    <a:pt x="29" y="86"/>
                  </a:cubicBezTo>
                  <a:cubicBezTo>
                    <a:pt x="20" y="77"/>
                    <a:pt x="1" y="58"/>
                    <a:pt x="1" y="48"/>
                  </a:cubicBezTo>
                  <a:cubicBezTo>
                    <a:pt x="1" y="29"/>
                    <a:pt x="10" y="20"/>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6"/>
            <p:cNvSpPr/>
            <p:nvPr/>
          </p:nvSpPr>
          <p:spPr>
            <a:xfrm>
              <a:off x="7075650" y="3556700"/>
              <a:ext cx="1450" cy="2400"/>
            </a:xfrm>
            <a:custGeom>
              <a:avLst/>
              <a:gdLst/>
              <a:ahLst/>
              <a:cxnLst/>
              <a:rect l="l" t="t" r="r" b="b"/>
              <a:pathLst>
                <a:path w="58" h="96" extrusionOk="0">
                  <a:moveTo>
                    <a:pt x="58" y="1"/>
                  </a:moveTo>
                  <a:cubicBezTo>
                    <a:pt x="58" y="20"/>
                    <a:pt x="58" y="48"/>
                    <a:pt x="58" y="76"/>
                  </a:cubicBezTo>
                  <a:cubicBezTo>
                    <a:pt x="58" y="86"/>
                    <a:pt x="29" y="86"/>
                    <a:pt x="20" y="95"/>
                  </a:cubicBezTo>
                  <a:cubicBezTo>
                    <a:pt x="20" y="86"/>
                    <a:pt x="1" y="67"/>
                    <a:pt x="10" y="57"/>
                  </a:cubicBezTo>
                  <a:cubicBezTo>
                    <a:pt x="29" y="38"/>
                    <a:pt x="39" y="2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6"/>
            <p:cNvSpPr/>
            <p:nvPr/>
          </p:nvSpPr>
          <p:spPr>
            <a:xfrm>
              <a:off x="7076850" y="3553875"/>
              <a:ext cx="1675" cy="2850"/>
            </a:xfrm>
            <a:custGeom>
              <a:avLst/>
              <a:gdLst/>
              <a:ahLst/>
              <a:cxnLst/>
              <a:rect l="l" t="t" r="r" b="b"/>
              <a:pathLst>
                <a:path w="67" h="114" extrusionOk="0">
                  <a:moveTo>
                    <a:pt x="66" y="0"/>
                  </a:moveTo>
                  <a:cubicBezTo>
                    <a:pt x="66" y="47"/>
                    <a:pt x="66" y="95"/>
                    <a:pt x="10" y="114"/>
                  </a:cubicBezTo>
                  <a:lnTo>
                    <a:pt x="10" y="114"/>
                  </a:lnTo>
                  <a:cubicBezTo>
                    <a:pt x="10" y="66"/>
                    <a:pt x="0" y="19"/>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6"/>
            <p:cNvSpPr/>
            <p:nvPr/>
          </p:nvSpPr>
          <p:spPr>
            <a:xfrm>
              <a:off x="7078500" y="3552225"/>
              <a:ext cx="975" cy="1900"/>
            </a:xfrm>
            <a:custGeom>
              <a:avLst/>
              <a:gdLst/>
              <a:ahLst/>
              <a:cxnLst/>
              <a:rect l="l" t="t" r="r" b="b"/>
              <a:pathLst>
                <a:path w="39" h="76" extrusionOk="0">
                  <a:moveTo>
                    <a:pt x="0" y="76"/>
                  </a:moveTo>
                  <a:lnTo>
                    <a:pt x="0" y="19"/>
                  </a:lnTo>
                  <a:cubicBezTo>
                    <a:pt x="0" y="10"/>
                    <a:pt x="10" y="10"/>
                    <a:pt x="19" y="0"/>
                  </a:cubicBezTo>
                  <a:cubicBezTo>
                    <a:pt x="29" y="10"/>
                    <a:pt x="38" y="28"/>
                    <a:pt x="38" y="38"/>
                  </a:cubicBezTo>
                  <a:cubicBezTo>
                    <a:pt x="38" y="47"/>
                    <a:pt x="10" y="57"/>
                    <a:pt x="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6"/>
            <p:cNvSpPr/>
            <p:nvPr/>
          </p:nvSpPr>
          <p:spPr>
            <a:xfrm>
              <a:off x="6941450" y="3659950"/>
              <a:ext cx="500" cy="500"/>
            </a:xfrm>
            <a:custGeom>
              <a:avLst/>
              <a:gdLst/>
              <a:ahLst/>
              <a:cxnLst/>
              <a:rect l="l" t="t" r="r" b="b"/>
              <a:pathLst>
                <a:path w="20" h="20" extrusionOk="0">
                  <a:moveTo>
                    <a:pt x="1" y="19"/>
                  </a:moveTo>
                  <a:lnTo>
                    <a:pt x="1" y="1"/>
                  </a:lnTo>
                  <a:lnTo>
                    <a:pt x="2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6"/>
            <p:cNvSpPr/>
            <p:nvPr/>
          </p:nvSpPr>
          <p:spPr>
            <a:xfrm>
              <a:off x="6578550" y="4479075"/>
              <a:ext cx="7600" cy="15625"/>
            </a:xfrm>
            <a:custGeom>
              <a:avLst/>
              <a:gdLst/>
              <a:ahLst/>
              <a:cxnLst/>
              <a:rect l="l" t="t" r="r" b="b"/>
              <a:pathLst>
                <a:path w="304" h="625" extrusionOk="0">
                  <a:moveTo>
                    <a:pt x="10" y="625"/>
                  </a:moveTo>
                  <a:cubicBezTo>
                    <a:pt x="20" y="388"/>
                    <a:pt x="114" y="171"/>
                    <a:pt x="275" y="1"/>
                  </a:cubicBezTo>
                  <a:cubicBezTo>
                    <a:pt x="284" y="29"/>
                    <a:pt x="303" y="58"/>
                    <a:pt x="294" y="76"/>
                  </a:cubicBezTo>
                  <a:cubicBezTo>
                    <a:pt x="275" y="152"/>
                    <a:pt x="237" y="228"/>
                    <a:pt x="218" y="313"/>
                  </a:cubicBezTo>
                  <a:cubicBezTo>
                    <a:pt x="199" y="360"/>
                    <a:pt x="190" y="398"/>
                    <a:pt x="190" y="445"/>
                  </a:cubicBezTo>
                  <a:cubicBezTo>
                    <a:pt x="180" y="577"/>
                    <a:pt x="171" y="587"/>
                    <a:pt x="29" y="615"/>
                  </a:cubicBezTo>
                  <a:lnTo>
                    <a:pt x="1" y="6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6"/>
            <p:cNvSpPr/>
            <p:nvPr/>
          </p:nvSpPr>
          <p:spPr>
            <a:xfrm>
              <a:off x="6579025" y="4373225"/>
              <a:ext cx="6875" cy="9475"/>
            </a:xfrm>
            <a:custGeom>
              <a:avLst/>
              <a:gdLst/>
              <a:ahLst/>
              <a:cxnLst/>
              <a:rect l="l" t="t" r="r" b="b"/>
              <a:pathLst>
                <a:path w="275" h="379" extrusionOk="0">
                  <a:moveTo>
                    <a:pt x="1" y="1"/>
                  </a:moveTo>
                  <a:cubicBezTo>
                    <a:pt x="38" y="10"/>
                    <a:pt x="67" y="20"/>
                    <a:pt x="95" y="39"/>
                  </a:cubicBezTo>
                  <a:cubicBezTo>
                    <a:pt x="152" y="67"/>
                    <a:pt x="209" y="105"/>
                    <a:pt x="265" y="152"/>
                  </a:cubicBezTo>
                  <a:cubicBezTo>
                    <a:pt x="275" y="162"/>
                    <a:pt x="275" y="181"/>
                    <a:pt x="275" y="190"/>
                  </a:cubicBezTo>
                  <a:cubicBezTo>
                    <a:pt x="265" y="218"/>
                    <a:pt x="246" y="209"/>
                    <a:pt x="228" y="190"/>
                  </a:cubicBezTo>
                  <a:cubicBezTo>
                    <a:pt x="209" y="181"/>
                    <a:pt x="199" y="171"/>
                    <a:pt x="180" y="162"/>
                  </a:cubicBezTo>
                  <a:cubicBezTo>
                    <a:pt x="161" y="162"/>
                    <a:pt x="133" y="171"/>
                    <a:pt x="133" y="181"/>
                  </a:cubicBezTo>
                  <a:cubicBezTo>
                    <a:pt x="114" y="237"/>
                    <a:pt x="105" y="294"/>
                    <a:pt x="95" y="360"/>
                  </a:cubicBezTo>
                  <a:cubicBezTo>
                    <a:pt x="86" y="370"/>
                    <a:pt x="76" y="379"/>
                    <a:pt x="67" y="379"/>
                  </a:cubicBezTo>
                  <a:cubicBezTo>
                    <a:pt x="57" y="379"/>
                    <a:pt x="38" y="370"/>
                    <a:pt x="20" y="360"/>
                  </a:cubicBezTo>
                  <a:cubicBezTo>
                    <a:pt x="10" y="351"/>
                    <a:pt x="10" y="341"/>
                    <a:pt x="10" y="332"/>
                  </a:cubicBezTo>
                  <a:cubicBezTo>
                    <a:pt x="10" y="294"/>
                    <a:pt x="1" y="266"/>
                    <a:pt x="1" y="228"/>
                  </a:cubicBezTo>
                  <a:cubicBezTo>
                    <a:pt x="1" y="152"/>
                    <a:pt x="1" y="8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6"/>
            <p:cNvSpPr/>
            <p:nvPr/>
          </p:nvSpPr>
          <p:spPr>
            <a:xfrm>
              <a:off x="6490900" y="4422150"/>
              <a:ext cx="6175" cy="10425"/>
            </a:xfrm>
            <a:custGeom>
              <a:avLst/>
              <a:gdLst/>
              <a:ahLst/>
              <a:cxnLst/>
              <a:rect l="l" t="t" r="r" b="b"/>
              <a:pathLst>
                <a:path w="247" h="417" extrusionOk="0">
                  <a:moveTo>
                    <a:pt x="237" y="0"/>
                  </a:moveTo>
                  <a:cubicBezTo>
                    <a:pt x="246" y="19"/>
                    <a:pt x="246" y="47"/>
                    <a:pt x="246" y="76"/>
                  </a:cubicBezTo>
                  <a:cubicBezTo>
                    <a:pt x="209" y="189"/>
                    <a:pt x="152" y="303"/>
                    <a:pt x="86" y="397"/>
                  </a:cubicBezTo>
                  <a:cubicBezTo>
                    <a:pt x="67" y="407"/>
                    <a:pt x="48" y="416"/>
                    <a:pt x="29" y="407"/>
                  </a:cubicBezTo>
                  <a:cubicBezTo>
                    <a:pt x="19" y="407"/>
                    <a:pt x="10" y="378"/>
                    <a:pt x="1" y="369"/>
                  </a:cubicBezTo>
                  <a:cubicBezTo>
                    <a:pt x="1" y="350"/>
                    <a:pt x="1" y="331"/>
                    <a:pt x="1" y="312"/>
                  </a:cubicBezTo>
                  <a:cubicBezTo>
                    <a:pt x="67" y="199"/>
                    <a:pt x="142" y="95"/>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6"/>
            <p:cNvSpPr/>
            <p:nvPr/>
          </p:nvSpPr>
          <p:spPr>
            <a:xfrm>
              <a:off x="6606425" y="4414350"/>
              <a:ext cx="3575" cy="7575"/>
            </a:xfrm>
            <a:custGeom>
              <a:avLst/>
              <a:gdLst/>
              <a:ahLst/>
              <a:cxnLst/>
              <a:rect l="l" t="t" r="r" b="b"/>
              <a:pathLst>
                <a:path w="143" h="303" extrusionOk="0">
                  <a:moveTo>
                    <a:pt x="1" y="142"/>
                  </a:moveTo>
                  <a:cubicBezTo>
                    <a:pt x="10" y="95"/>
                    <a:pt x="20" y="57"/>
                    <a:pt x="29" y="19"/>
                  </a:cubicBezTo>
                  <a:cubicBezTo>
                    <a:pt x="29" y="10"/>
                    <a:pt x="48" y="0"/>
                    <a:pt x="67" y="0"/>
                  </a:cubicBezTo>
                  <a:cubicBezTo>
                    <a:pt x="86" y="0"/>
                    <a:pt x="105" y="10"/>
                    <a:pt x="114" y="19"/>
                  </a:cubicBezTo>
                  <a:cubicBezTo>
                    <a:pt x="143" y="104"/>
                    <a:pt x="143" y="208"/>
                    <a:pt x="95" y="284"/>
                  </a:cubicBezTo>
                  <a:cubicBezTo>
                    <a:pt x="95" y="293"/>
                    <a:pt x="67" y="303"/>
                    <a:pt x="48" y="303"/>
                  </a:cubicBezTo>
                  <a:cubicBezTo>
                    <a:pt x="39" y="303"/>
                    <a:pt x="29" y="293"/>
                    <a:pt x="29" y="284"/>
                  </a:cubicBezTo>
                  <a:cubicBezTo>
                    <a:pt x="20" y="237"/>
                    <a:pt x="10" y="180"/>
                    <a:pt x="1"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6"/>
            <p:cNvSpPr/>
            <p:nvPr/>
          </p:nvSpPr>
          <p:spPr>
            <a:xfrm>
              <a:off x="6570300" y="4368975"/>
              <a:ext cx="3800" cy="7825"/>
            </a:xfrm>
            <a:custGeom>
              <a:avLst/>
              <a:gdLst/>
              <a:ahLst/>
              <a:cxnLst/>
              <a:rect l="l" t="t" r="r" b="b"/>
              <a:pathLst>
                <a:path w="152" h="313" extrusionOk="0">
                  <a:moveTo>
                    <a:pt x="9" y="1"/>
                  </a:moveTo>
                  <a:cubicBezTo>
                    <a:pt x="47" y="20"/>
                    <a:pt x="85" y="29"/>
                    <a:pt x="95" y="48"/>
                  </a:cubicBezTo>
                  <a:cubicBezTo>
                    <a:pt x="113" y="124"/>
                    <a:pt x="132" y="199"/>
                    <a:pt x="151" y="284"/>
                  </a:cubicBezTo>
                  <a:cubicBezTo>
                    <a:pt x="113" y="294"/>
                    <a:pt x="95" y="313"/>
                    <a:pt x="66" y="303"/>
                  </a:cubicBezTo>
                  <a:cubicBezTo>
                    <a:pt x="28" y="303"/>
                    <a:pt x="0" y="265"/>
                    <a:pt x="0" y="228"/>
                  </a:cubicBezTo>
                  <a:cubicBezTo>
                    <a:pt x="0" y="162"/>
                    <a:pt x="9" y="86"/>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6"/>
            <p:cNvSpPr/>
            <p:nvPr/>
          </p:nvSpPr>
          <p:spPr>
            <a:xfrm>
              <a:off x="6515700" y="4423325"/>
              <a:ext cx="6175" cy="9700"/>
            </a:xfrm>
            <a:custGeom>
              <a:avLst/>
              <a:gdLst/>
              <a:ahLst/>
              <a:cxnLst/>
              <a:rect l="l" t="t" r="r" b="b"/>
              <a:pathLst>
                <a:path w="247" h="388" extrusionOk="0">
                  <a:moveTo>
                    <a:pt x="39" y="388"/>
                  </a:moveTo>
                  <a:cubicBezTo>
                    <a:pt x="20" y="350"/>
                    <a:pt x="1" y="322"/>
                    <a:pt x="10" y="293"/>
                  </a:cubicBezTo>
                  <a:cubicBezTo>
                    <a:pt x="48" y="180"/>
                    <a:pt x="114" y="86"/>
                    <a:pt x="209" y="0"/>
                  </a:cubicBezTo>
                  <a:cubicBezTo>
                    <a:pt x="209" y="0"/>
                    <a:pt x="218" y="0"/>
                    <a:pt x="228" y="0"/>
                  </a:cubicBezTo>
                  <a:cubicBezTo>
                    <a:pt x="237" y="10"/>
                    <a:pt x="237" y="19"/>
                    <a:pt x="247" y="29"/>
                  </a:cubicBezTo>
                  <a:cubicBezTo>
                    <a:pt x="247" y="38"/>
                    <a:pt x="247" y="38"/>
                    <a:pt x="247" y="48"/>
                  </a:cubicBezTo>
                  <a:cubicBezTo>
                    <a:pt x="190" y="171"/>
                    <a:pt x="124" y="284"/>
                    <a:pt x="39"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6"/>
            <p:cNvSpPr/>
            <p:nvPr/>
          </p:nvSpPr>
          <p:spPr>
            <a:xfrm>
              <a:off x="6592025" y="4378675"/>
              <a:ext cx="3575" cy="5225"/>
            </a:xfrm>
            <a:custGeom>
              <a:avLst/>
              <a:gdLst/>
              <a:ahLst/>
              <a:cxnLst/>
              <a:rect l="l" t="t" r="r" b="b"/>
              <a:pathLst>
                <a:path w="143" h="209" extrusionOk="0">
                  <a:moveTo>
                    <a:pt x="29" y="0"/>
                  </a:moveTo>
                  <a:cubicBezTo>
                    <a:pt x="57" y="10"/>
                    <a:pt x="86" y="19"/>
                    <a:pt x="95" y="38"/>
                  </a:cubicBezTo>
                  <a:cubicBezTo>
                    <a:pt x="114" y="66"/>
                    <a:pt x="123" y="104"/>
                    <a:pt x="133" y="142"/>
                  </a:cubicBezTo>
                  <a:cubicBezTo>
                    <a:pt x="142" y="161"/>
                    <a:pt x="133" y="189"/>
                    <a:pt x="104" y="199"/>
                  </a:cubicBezTo>
                  <a:cubicBezTo>
                    <a:pt x="67" y="208"/>
                    <a:pt x="29" y="189"/>
                    <a:pt x="19" y="161"/>
                  </a:cubicBezTo>
                  <a:cubicBezTo>
                    <a:pt x="0" y="104"/>
                    <a:pt x="0" y="4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6"/>
            <p:cNvSpPr/>
            <p:nvPr/>
          </p:nvSpPr>
          <p:spPr>
            <a:xfrm>
              <a:off x="6505325" y="4407500"/>
              <a:ext cx="3800" cy="2850"/>
            </a:xfrm>
            <a:custGeom>
              <a:avLst/>
              <a:gdLst/>
              <a:ahLst/>
              <a:cxnLst/>
              <a:rect l="l" t="t" r="r" b="b"/>
              <a:pathLst>
                <a:path w="152" h="114" extrusionOk="0">
                  <a:moveTo>
                    <a:pt x="151" y="66"/>
                  </a:moveTo>
                  <a:cubicBezTo>
                    <a:pt x="113" y="114"/>
                    <a:pt x="47" y="114"/>
                    <a:pt x="10" y="85"/>
                  </a:cubicBezTo>
                  <a:cubicBezTo>
                    <a:pt x="0" y="85"/>
                    <a:pt x="10" y="48"/>
                    <a:pt x="10" y="38"/>
                  </a:cubicBezTo>
                  <a:cubicBezTo>
                    <a:pt x="38" y="10"/>
                    <a:pt x="95" y="0"/>
                    <a:pt x="132" y="29"/>
                  </a:cubicBezTo>
                  <a:cubicBezTo>
                    <a:pt x="151" y="29"/>
                    <a:pt x="151" y="57"/>
                    <a:pt x="151"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6"/>
            <p:cNvSpPr/>
            <p:nvPr/>
          </p:nvSpPr>
          <p:spPr>
            <a:xfrm>
              <a:off x="6528950" y="4434425"/>
              <a:ext cx="2375" cy="3100"/>
            </a:xfrm>
            <a:custGeom>
              <a:avLst/>
              <a:gdLst/>
              <a:ahLst/>
              <a:cxnLst/>
              <a:rect l="l" t="t" r="r" b="b"/>
              <a:pathLst>
                <a:path w="95" h="124" extrusionOk="0">
                  <a:moveTo>
                    <a:pt x="10" y="124"/>
                  </a:moveTo>
                  <a:cubicBezTo>
                    <a:pt x="0" y="76"/>
                    <a:pt x="19" y="29"/>
                    <a:pt x="66" y="1"/>
                  </a:cubicBezTo>
                  <a:cubicBezTo>
                    <a:pt x="76" y="1"/>
                    <a:pt x="85" y="1"/>
                    <a:pt x="85" y="1"/>
                  </a:cubicBezTo>
                  <a:cubicBezTo>
                    <a:pt x="85" y="1"/>
                    <a:pt x="95" y="20"/>
                    <a:pt x="95" y="29"/>
                  </a:cubicBezTo>
                  <a:cubicBezTo>
                    <a:pt x="76" y="67"/>
                    <a:pt x="66" y="114"/>
                    <a:pt x="1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6"/>
            <p:cNvSpPr/>
            <p:nvPr/>
          </p:nvSpPr>
          <p:spPr>
            <a:xfrm>
              <a:off x="6499650" y="4405125"/>
              <a:ext cx="2850" cy="2625"/>
            </a:xfrm>
            <a:custGeom>
              <a:avLst/>
              <a:gdLst/>
              <a:ahLst/>
              <a:cxnLst/>
              <a:rect l="l" t="t" r="r" b="b"/>
              <a:pathLst>
                <a:path w="114" h="105" extrusionOk="0">
                  <a:moveTo>
                    <a:pt x="29" y="1"/>
                  </a:moveTo>
                  <a:cubicBezTo>
                    <a:pt x="57" y="10"/>
                    <a:pt x="76" y="29"/>
                    <a:pt x="104" y="39"/>
                  </a:cubicBezTo>
                  <a:cubicBezTo>
                    <a:pt x="114" y="48"/>
                    <a:pt x="104" y="67"/>
                    <a:pt x="104" y="86"/>
                  </a:cubicBezTo>
                  <a:cubicBezTo>
                    <a:pt x="104" y="105"/>
                    <a:pt x="66" y="86"/>
                    <a:pt x="57" y="86"/>
                  </a:cubicBezTo>
                  <a:cubicBezTo>
                    <a:pt x="38" y="67"/>
                    <a:pt x="19" y="57"/>
                    <a:pt x="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6"/>
            <p:cNvSpPr/>
            <p:nvPr/>
          </p:nvSpPr>
          <p:spPr>
            <a:xfrm>
              <a:off x="6498000" y="4403950"/>
              <a:ext cx="2375" cy="1925"/>
            </a:xfrm>
            <a:custGeom>
              <a:avLst/>
              <a:gdLst/>
              <a:ahLst/>
              <a:cxnLst/>
              <a:rect l="l" t="t" r="r" b="b"/>
              <a:pathLst>
                <a:path w="95" h="77" extrusionOk="0">
                  <a:moveTo>
                    <a:pt x="66" y="76"/>
                  </a:moveTo>
                  <a:cubicBezTo>
                    <a:pt x="47" y="76"/>
                    <a:pt x="38" y="67"/>
                    <a:pt x="19" y="57"/>
                  </a:cubicBezTo>
                  <a:cubicBezTo>
                    <a:pt x="10" y="48"/>
                    <a:pt x="0" y="38"/>
                    <a:pt x="0" y="19"/>
                  </a:cubicBezTo>
                  <a:cubicBezTo>
                    <a:pt x="10" y="19"/>
                    <a:pt x="28" y="1"/>
                    <a:pt x="38" y="10"/>
                  </a:cubicBezTo>
                  <a:cubicBezTo>
                    <a:pt x="57" y="19"/>
                    <a:pt x="76" y="38"/>
                    <a:pt x="9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6"/>
            <p:cNvSpPr/>
            <p:nvPr/>
          </p:nvSpPr>
          <p:spPr>
            <a:xfrm>
              <a:off x="6496800" y="4421900"/>
              <a:ext cx="975" cy="275"/>
            </a:xfrm>
            <a:custGeom>
              <a:avLst/>
              <a:gdLst/>
              <a:ahLst/>
              <a:cxnLst/>
              <a:rect l="l" t="t" r="r" b="b"/>
              <a:pathLst>
                <a:path w="39" h="11" extrusionOk="0">
                  <a:moveTo>
                    <a:pt x="1" y="10"/>
                  </a:moveTo>
                  <a:lnTo>
                    <a:pt x="39" y="1"/>
                  </a:lnTo>
                  <a:lnTo>
                    <a:pt x="1"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6"/>
            <p:cNvSpPr/>
            <p:nvPr/>
          </p:nvSpPr>
          <p:spPr>
            <a:xfrm>
              <a:off x="6992025" y="3841400"/>
              <a:ext cx="7350" cy="3325"/>
            </a:xfrm>
            <a:custGeom>
              <a:avLst/>
              <a:gdLst/>
              <a:ahLst/>
              <a:cxnLst/>
              <a:rect l="l" t="t" r="r" b="b"/>
              <a:pathLst>
                <a:path w="294" h="133" extrusionOk="0">
                  <a:moveTo>
                    <a:pt x="189" y="1"/>
                  </a:moveTo>
                  <a:cubicBezTo>
                    <a:pt x="208" y="1"/>
                    <a:pt x="237" y="10"/>
                    <a:pt x="265" y="20"/>
                  </a:cubicBezTo>
                  <a:cubicBezTo>
                    <a:pt x="275" y="20"/>
                    <a:pt x="284" y="38"/>
                    <a:pt x="293" y="48"/>
                  </a:cubicBezTo>
                  <a:cubicBezTo>
                    <a:pt x="293" y="57"/>
                    <a:pt x="293" y="67"/>
                    <a:pt x="284" y="76"/>
                  </a:cubicBezTo>
                  <a:cubicBezTo>
                    <a:pt x="218" y="114"/>
                    <a:pt x="123" y="133"/>
                    <a:pt x="48" y="105"/>
                  </a:cubicBezTo>
                  <a:cubicBezTo>
                    <a:pt x="29" y="105"/>
                    <a:pt x="19" y="86"/>
                    <a:pt x="10" y="76"/>
                  </a:cubicBezTo>
                  <a:cubicBezTo>
                    <a:pt x="0" y="57"/>
                    <a:pt x="19" y="20"/>
                    <a:pt x="48"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6"/>
            <p:cNvSpPr/>
            <p:nvPr/>
          </p:nvSpPr>
          <p:spPr>
            <a:xfrm>
              <a:off x="7002900" y="3829350"/>
              <a:ext cx="5925" cy="1450"/>
            </a:xfrm>
            <a:custGeom>
              <a:avLst/>
              <a:gdLst/>
              <a:ahLst/>
              <a:cxnLst/>
              <a:rect l="l" t="t" r="r" b="b"/>
              <a:pathLst>
                <a:path w="237" h="58" extrusionOk="0">
                  <a:moveTo>
                    <a:pt x="236" y="38"/>
                  </a:moveTo>
                  <a:cubicBezTo>
                    <a:pt x="161" y="57"/>
                    <a:pt x="76" y="57"/>
                    <a:pt x="0" y="38"/>
                  </a:cubicBezTo>
                  <a:cubicBezTo>
                    <a:pt x="76" y="1"/>
                    <a:pt x="161" y="1"/>
                    <a:pt x="236"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6"/>
            <p:cNvSpPr/>
            <p:nvPr/>
          </p:nvSpPr>
          <p:spPr>
            <a:xfrm>
              <a:off x="6381500" y="3945600"/>
              <a:ext cx="4050" cy="975"/>
            </a:xfrm>
            <a:custGeom>
              <a:avLst/>
              <a:gdLst/>
              <a:ahLst/>
              <a:cxnLst/>
              <a:rect l="l" t="t" r="r" b="b"/>
              <a:pathLst>
                <a:path w="162" h="39" extrusionOk="0">
                  <a:moveTo>
                    <a:pt x="162" y="19"/>
                  </a:moveTo>
                  <a:cubicBezTo>
                    <a:pt x="124" y="29"/>
                    <a:pt x="86" y="38"/>
                    <a:pt x="48" y="38"/>
                  </a:cubicBezTo>
                  <a:cubicBezTo>
                    <a:pt x="39" y="38"/>
                    <a:pt x="20" y="29"/>
                    <a:pt x="1" y="19"/>
                  </a:cubicBezTo>
                  <a:cubicBezTo>
                    <a:pt x="20" y="10"/>
                    <a:pt x="39" y="0"/>
                    <a:pt x="58" y="0"/>
                  </a:cubicBezTo>
                  <a:cubicBezTo>
                    <a:pt x="86" y="0"/>
                    <a:pt x="124" y="10"/>
                    <a:pt x="162"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6"/>
            <p:cNvSpPr/>
            <p:nvPr/>
          </p:nvSpPr>
          <p:spPr>
            <a:xfrm>
              <a:off x="6391675" y="3930000"/>
              <a:ext cx="3575" cy="4275"/>
            </a:xfrm>
            <a:custGeom>
              <a:avLst/>
              <a:gdLst/>
              <a:ahLst/>
              <a:cxnLst/>
              <a:rect l="l" t="t" r="r" b="b"/>
              <a:pathLst>
                <a:path w="143" h="171" extrusionOk="0">
                  <a:moveTo>
                    <a:pt x="66" y="1"/>
                  </a:moveTo>
                  <a:cubicBezTo>
                    <a:pt x="104" y="1"/>
                    <a:pt x="133" y="29"/>
                    <a:pt x="142" y="67"/>
                  </a:cubicBezTo>
                  <a:cubicBezTo>
                    <a:pt x="142" y="105"/>
                    <a:pt x="123" y="133"/>
                    <a:pt x="85" y="152"/>
                  </a:cubicBezTo>
                  <a:cubicBezTo>
                    <a:pt x="57" y="171"/>
                    <a:pt x="0" y="123"/>
                    <a:pt x="0" y="76"/>
                  </a:cubicBezTo>
                  <a:cubicBezTo>
                    <a:pt x="0" y="38"/>
                    <a:pt x="29" y="10"/>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6"/>
            <p:cNvSpPr/>
            <p:nvPr/>
          </p:nvSpPr>
          <p:spPr>
            <a:xfrm>
              <a:off x="6768050" y="4302350"/>
              <a:ext cx="4500" cy="6875"/>
            </a:xfrm>
            <a:custGeom>
              <a:avLst/>
              <a:gdLst/>
              <a:ahLst/>
              <a:cxnLst/>
              <a:rect l="l" t="t" r="r" b="b"/>
              <a:pathLst>
                <a:path w="180" h="275" extrusionOk="0">
                  <a:moveTo>
                    <a:pt x="161" y="1"/>
                  </a:moveTo>
                  <a:cubicBezTo>
                    <a:pt x="180" y="67"/>
                    <a:pt x="161" y="133"/>
                    <a:pt x="133" y="180"/>
                  </a:cubicBezTo>
                  <a:cubicBezTo>
                    <a:pt x="95" y="237"/>
                    <a:pt x="47" y="275"/>
                    <a:pt x="29" y="246"/>
                  </a:cubicBezTo>
                  <a:cubicBezTo>
                    <a:pt x="0" y="218"/>
                    <a:pt x="19" y="180"/>
                    <a:pt x="38" y="152"/>
                  </a:cubicBezTo>
                  <a:cubicBezTo>
                    <a:pt x="76" y="95"/>
                    <a:pt x="123" y="57"/>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6"/>
            <p:cNvSpPr/>
            <p:nvPr/>
          </p:nvSpPr>
          <p:spPr>
            <a:xfrm>
              <a:off x="6772050" y="4301175"/>
              <a:ext cx="1450" cy="1200"/>
            </a:xfrm>
            <a:custGeom>
              <a:avLst/>
              <a:gdLst/>
              <a:ahLst/>
              <a:cxnLst/>
              <a:rect l="l" t="t" r="r" b="b"/>
              <a:pathLst>
                <a:path w="58" h="48" extrusionOk="0">
                  <a:moveTo>
                    <a:pt x="10" y="48"/>
                  </a:moveTo>
                  <a:cubicBezTo>
                    <a:pt x="20" y="29"/>
                    <a:pt x="10" y="1"/>
                    <a:pt x="48" y="10"/>
                  </a:cubicBezTo>
                  <a:cubicBezTo>
                    <a:pt x="48" y="10"/>
                    <a:pt x="58" y="29"/>
                    <a:pt x="48" y="29"/>
                  </a:cubicBezTo>
                  <a:cubicBezTo>
                    <a:pt x="39" y="38"/>
                    <a:pt x="20" y="38"/>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6"/>
            <p:cNvSpPr/>
            <p:nvPr/>
          </p:nvSpPr>
          <p:spPr>
            <a:xfrm>
              <a:off x="6664550" y="4256525"/>
              <a:ext cx="7125" cy="10175"/>
            </a:xfrm>
            <a:custGeom>
              <a:avLst/>
              <a:gdLst/>
              <a:ahLst/>
              <a:cxnLst/>
              <a:rect l="l" t="t" r="r" b="b"/>
              <a:pathLst>
                <a:path w="285" h="407" extrusionOk="0">
                  <a:moveTo>
                    <a:pt x="1" y="152"/>
                  </a:moveTo>
                  <a:cubicBezTo>
                    <a:pt x="1" y="114"/>
                    <a:pt x="1" y="95"/>
                    <a:pt x="1" y="85"/>
                  </a:cubicBezTo>
                  <a:cubicBezTo>
                    <a:pt x="1" y="38"/>
                    <a:pt x="39" y="0"/>
                    <a:pt x="67" y="0"/>
                  </a:cubicBezTo>
                  <a:cubicBezTo>
                    <a:pt x="95" y="0"/>
                    <a:pt x="124" y="10"/>
                    <a:pt x="143" y="29"/>
                  </a:cubicBezTo>
                  <a:cubicBezTo>
                    <a:pt x="228" y="85"/>
                    <a:pt x="275" y="180"/>
                    <a:pt x="284" y="284"/>
                  </a:cubicBezTo>
                  <a:cubicBezTo>
                    <a:pt x="284" y="331"/>
                    <a:pt x="247" y="369"/>
                    <a:pt x="209" y="388"/>
                  </a:cubicBezTo>
                  <a:cubicBezTo>
                    <a:pt x="161" y="407"/>
                    <a:pt x="105" y="397"/>
                    <a:pt x="76" y="359"/>
                  </a:cubicBezTo>
                  <a:cubicBezTo>
                    <a:pt x="48" y="331"/>
                    <a:pt x="29" y="303"/>
                    <a:pt x="20" y="274"/>
                  </a:cubicBezTo>
                  <a:cubicBezTo>
                    <a:pt x="10" y="227"/>
                    <a:pt x="1" y="189"/>
                    <a:pt x="1"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6"/>
            <p:cNvSpPr/>
            <p:nvPr/>
          </p:nvSpPr>
          <p:spPr>
            <a:xfrm>
              <a:off x="6981875" y="3645550"/>
              <a:ext cx="6400" cy="5450"/>
            </a:xfrm>
            <a:custGeom>
              <a:avLst/>
              <a:gdLst/>
              <a:ahLst/>
              <a:cxnLst/>
              <a:rect l="l" t="t" r="r" b="b"/>
              <a:pathLst>
                <a:path w="256" h="218" extrusionOk="0">
                  <a:moveTo>
                    <a:pt x="85" y="0"/>
                  </a:moveTo>
                  <a:cubicBezTo>
                    <a:pt x="132" y="9"/>
                    <a:pt x="180" y="19"/>
                    <a:pt x="227" y="38"/>
                  </a:cubicBezTo>
                  <a:cubicBezTo>
                    <a:pt x="236" y="38"/>
                    <a:pt x="255" y="76"/>
                    <a:pt x="246" y="76"/>
                  </a:cubicBezTo>
                  <a:cubicBezTo>
                    <a:pt x="208" y="142"/>
                    <a:pt x="142" y="189"/>
                    <a:pt x="66" y="208"/>
                  </a:cubicBezTo>
                  <a:cubicBezTo>
                    <a:pt x="57" y="217"/>
                    <a:pt x="38" y="208"/>
                    <a:pt x="19" y="199"/>
                  </a:cubicBezTo>
                  <a:cubicBezTo>
                    <a:pt x="10" y="180"/>
                    <a:pt x="0" y="161"/>
                    <a:pt x="0" y="151"/>
                  </a:cubicBezTo>
                  <a:cubicBezTo>
                    <a:pt x="28" y="104"/>
                    <a:pt x="57" y="5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6"/>
            <p:cNvSpPr/>
            <p:nvPr/>
          </p:nvSpPr>
          <p:spPr>
            <a:xfrm>
              <a:off x="7007626" y="3895221"/>
              <a:ext cx="246348" cy="104538"/>
            </a:xfrm>
            <a:custGeom>
              <a:avLst/>
              <a:gdLst/>
              <a:ahLst/>
              <a:cxnLst/>
              <a:rect l="l" t="t" r="r" b="b"/>
              <a:pathLst>
                <a:path w="10529" h="4468" extrusionOk="0">
                  <a:moveTo>
                    <a:pt x="2845" y="3139"/>
                  </a:moveTo>
                  <a:cubicBezTo>
                    <a:pt x="2998" y="3139"/>
                    <a:pt x="3141" y="3162"/>
                    <a:pt x="3205" y="3232"/>
                  </a:cubicBezTo>
                  <a:cubicBezTo>
                    <a:pt x="3365" y="3412"/>
                    <a:pt x="3734" y="3346"/>
                    <a:pt x="3715" y="3450"/>
                  </a:cubicBezTo>
                  <a:cubicBezTo>
                    <a:pt x="3703" y="3517"/>
                    <a:pt x="3523" y="3595"/>
                    <a:pt x="3353" y="3595"/>
                  </a:cubicBezTo>
                  <a:cubicBezTo>
                    <a:pt x="3259" y="3595"/>
                    <a:pt x="3168" y="3571"/>
                    <a:pt x="3110" y="3506"/>
                  </a:cubicBezTo>
                  <a:cubicBezTo>
                    <a:pt x="3034" y="3421"/>
                    <a:pt x="2819" y="3282"/>
                    <a:pt x="2556" y="3160"/>
                  </a:cubicBezTo>
                  <a:lnTo>
                    <a:pt x="2556" y="3160"/>
                  </a:lnTo>
                  <a:cubicBezTo>
                    <a:pt x="2644" y="3149"/>
                    <a:pt x="2746" y="3139"/>
                    <a:pt x="2845" y="3139"/>
                  </a:cubicBezTo>
                  <a:close/>
                  <a:moveTo>
                    <a:pt x="1211" y="0"/>
                  </a:moveTo>
                  <a:cubicBezTo>
                    <a:pt x="1211" y="0"/>
                    <a:pt x="1371" y="189"/>
                    <a:pt x="1362" y="284"/>
                  </a:cubicBezTo>
                  <a:cubicBezTo>
                    <a:pt x="1344" y="365"/>
                    <a:pt x="1144" y="958"/>
                    <a:pt x="778" y="958"/>
                  </a:cubicBezTo>
                  <a:cubicBezTo>
                    <a:pt x="762" y="958"/>
                    <a:pt x="745" y="957"/>
                    <a:pt x="729" y="955"/>
                  </a:cubicBezTo>
                  <a:cubicBezTo>
                    <a:pt x="474" y="924"/>
                    <a:pt x="390" y="898"/>
                    <a:pt x="338" y="898"/>
                  </a:cubicBezTo>
                  <a:cubicBezTo>
                    <a:pt x="309" y="898"/>
                    <a:pt x="290" y="906"/>
                    <a:pt x="256" y="926"/>
                  </a:cubicBezTo>
                  <a:cubicBezTo>
                    <a:pt x="217" y="946"/>
                    <a:pt x="180" y="949"/>
                    <a:pt x="148" y="949"/>
                  </a:cubicBezTo>
                  <a:cubicBezTo>
                    <a:pt x="129" y="949"/>
                    <a:pt x="111" y="948"/>
                    <a:pt x="95" y="948"/>
                  </a:cubicBezTo>
                  <a:cubicBezTo>
                    <a:pt x="72" y="948"/>
                    <a:pt x="52" y="951"/>
                    <a:pt x="39" y="964"/>
                  </a:cubicBezTo>
                  <a:cubicBezTo>
                    <a:pt x="1" y="1002"/>
                    <a:pt x="39" y="1011"/>
                    <a:pt x="114" y="1011"/>
                  </a:cubicBezTo>
                  <a:lnTo>
                    <a:pt x="388" y="1011"/>
                  </a:lnTo>
                  <a:cubicBezTo>
                    <a:pt x="455" y="1011"/>
                    <a:pt x="1343" y="1616"/>
                    <a:pt x="955" y="2524"/>
                  </a:cubicBezTo>
                  <a:cubicBezTo>
                    <a:pt x="955" y="2524"/>
                    <a:pt x="908" y="2609"/>
                    <a:pt x="908" y="2637"/>
                  </a:cubicBezTo>
                  <a:cubicBezTo>
                    <a:pt x="910" y="2642"/>
                    <a:pt x="913" y="2643"/>
                    <a:pt x="917" y="2643"/>
                  </a:cubicBezTo>
                  <a:cubicBezTo>
                    <a:pt x="927" y="2643"/>
                    <a:pt x="941" y="2625"/>
                    <a:pt x="955" y="2618"/>
                  </a:cubicBezTo>
                  <a:cubicBezTo>
                    <a:pt x="972" y="2602"/>
                    <a:pt x="995" y="2578"/>
                    <a:pt x="1019" y="2578"/>
                  </a:cubicBezTo>
                  <a:cubicBezTo>
                    <a:pt x="1023" y="2578"/>
                    <a:pt x="1027" y="2579"/>
                    <a:pt x="1031" y="2580"/>
                  </a:cubicBezTo>
                  <a:cubicBezTo>
                    <a:pt x="1046" y="2588"/>
                    <a:pt x="1708" y="2741"/>
                    <a:pt x="2060" y="2976"/>
                  </a:cubicBezTo>
                  <a:lnTo>
                    <a:pt x="2060" y="2976"/>
                  </a:lnTo>
                  <a:cubicBezTo>
                    <a:pt x="1913" y="2936"/>
                    <a:pt x="1767" y="2911"/>
                    <a:pt x="1636" y="2911"/>
                  </a:cubicBezTo>
                  <a:cubicBezTo>
                    <a:pt x="1636" y="2911"/>
                    <a:pt x="1834" y="2911"/>
                    <a:pt x="1872" y="2977"/>
                  </a:cubicBezTo>
                  <a:cubicBezTo>
                    <a:pt x="1889" y="3003"/>
                    <a:pt x="2046" y="3048"/>
                    <a:pt x="2213" y="3108"/>
                  </a:cubicBezTo>
                  <a:lnTo>
                    <a:pt x="2213" y="3108"/>
                  </a:lnTo>
                  <a:cubicBezTo>
                    <a:pt x="2233" y="3133"/>
                    <a:pt x="2249" y="3159"/>
                    <a:pt x="2260" y="3185"/>
                  </a:cubicBezTo>
                  <a:cubicBezTo>
                    <a:pt x="2260" y="3185"/>
                    <a:pt x="2231" y="3261"/>
                    <a:pt x="2250" y="3270"/>
                  </a:cubicBezTo>
                  <a:cubicBezTo>
                    <a:pt x="2253" y="3272"/>
                    <a:pt x="2256" y="3273"/>
                    <a:pt x="2259" y="3273"/>
                  </a:cubicBezTo>
                  <a:cubicBezTo>
                    <a:pt x="2279" y="3273"/>
                    <a:pt x="2284" y="3212"/>
                    <a:pt x="2326" y="3204"/>
                  </a:cubicBezTo>
                  <a:cubicBezTo>
                    <a:pt x="2333" y="3201"/>
                    <a:pt x="2362" y="3193"/>
                    <a:pt x="2406" y="3184"/>
                  </a:cubicBezTo>
                  <a:lnTo>
                    <a:pt x="2406" y="3184"/>
                  </a:lnTo>
                  <a:cubicBezTo>
                    <a:pt x="2531" y="3241"/>
                    <a:pt x="2631" y="3305"/>
                    <a:pt x="2638" y="3374"/>
                  </a:cubicBezTo>
                  <a:cubicBezTo>
                    <a:pt x="2665" y="3565"/>
                    <a:pt x="3164" y="3896"/>
                    <a:pt x="3404" y="3896"/>
                  </a:cubicBezTo>
                  <a:cubicBezTo>
                    <a:pt x="3414" y="3896"/>
                    <a:pt x="3423" y="3895"/>
                    <a:pt x="3432" y="3894"/>
                  </a:cubicBezTo>
                  <a:cubicBezTo>
                    <a:pt x="3432" y="3960"/>
                    <a:pt x="3450" y="4026"/>
                    <a:pt x="3507" y="4064"/>
                  </a:cubicBezTo>
                  <a:cubicBezTo>
                    <a:pt x="3507" y="4064"/>
                    <a:pt x="3472" y="4085"/>
                    <a:pt x="3451" y="4085"/>
                  </a:cubicBezTo>
                  <a:cubicBezTo>
                    <a:pt x="3447" y="4085"/>
                    <a:pt x="3444" y="4084"/>
                    <a:pt x="3441" y="4083"/>
                  </a:cubicBezTo>
                  <a:cubicBezTo>
                    <a:pt x="3422" y="4064"/>
                    <a:pt x="3403" y="4045"/>
                    <a:pt x="3375" y="4036"/>
                  </a:cubicBezTo>
                  <a:cubicBezTo>
                    <a:pt x="3384" y="4026"/>
                    <a:pt x="3384" y="4017"/>
                    <a:pt x="3394" y="4007"/>
                  </a:cubicBezTo>
                  <a:cubicBezTo>
                    <a:pt x="3396" y="4002"/>
                    <a:pt x="3394" y="4000"/>
                    <a:pt x="3390" y="4000"/>
                  </a:cubicBezTo>
                  <a:cubicBezTo>
                    <a:pt x="3380" y="4000"/>
                    <a:pt x="3356" y="4013"/>
                    <a:pt x="3356" y="4026"/>
                  </a:cubicBezTo>
                  <a:cubicBezTo>
                    <a:pt x="3346" y="4036"/>
                    <a:pt x="3346" y="4055"/>
                    <a:pt x="3337" y="4073"/>
                  </a:cubicBezTo>
                  <a:cubicBezTo>
                    <a:pt x="3337" y="4092"/>
                    <a:pt x="3309" y="4149"/>
                    <a:pt x="3356" y="4168"/>
                  </a:cubicBezTo>
                  <a:cubicBezTo>
                    <a:pt x="3413" y="4177"/>
                    <a:pt x="3375" y="4225"/>
                    <a:pt x="3375" y="4225"/>
                  </a:cubicBezTo>
                  <a:cubicBezTo>
                    <a:pt x="3384" y="4234"/>
                    <a:pt x="3394" y="4253"/>
                    <a:pt x="3413" y="4263"/>
                  </a:cubicBezTo>
                  <a:cubicBezTo>
                    <a:pt x="3422" y="4281"/>
                    <a:pt x="3441" y="4291"/>
                    <a:pt x="3469" y="4291"/>
                  </a:cubicBezTo>
                  <a:cubicBezTo>
                    <a:pt x="3488" y="4291"/>
                    <a:pt x="3498" y="4281"/>
                    <a:pt x="3545" y="4253"/>
                  </a:cubicBezTo>
                  <a:cubicBezTo>
                    <a:pt x="3567" y="4231"/>
                    <a:pt x="3592" y="4222"/>
                    <a:pt x="3619" y="4222"/>
                  </a:cubicBezTo>
                  <a:cubicBezTo>
                    <a:pt x="3638" y="4222"/>
                    <a:pt x="3658" y="4226"/>
                    <a:pt x="3677" y="4234"/>
                  </a:cubicBezTo>
                  <a:cubicBezTo>
                    <a:pt x="3715" y="4244"/>
                    <a:pt x="3677" y="4310"/>
                    <a:pt x="3639" y="4329"/>
                  </a:cubicBezTo>
                  <a:cubicBezTo>
                    <a:pt x="3630" y="4333"/>
                    <a:pt x="3619" y="4335"/>
                    <a:pt x="3609" y="4335"/>
                  </a:cubicBezTo>
                  <a:cubicBezTo>
                    <a:pt x="3577" y="4335"/>
                    <a:pt x="3545" y="4319"/>
                    <a:pt x="3545" y="4319"/>
                  </a:cubicBezTo>
                  <a:cubicBezTo>
                    <a:pt x="3535" y="4319"/>
                    <a:pt x="3535" y="4291"/>
                    <a:pt x="3526" y="4291"/>
                  </a:cubicBezTo>
                  <a:cubicBezTo>
                    <a:pt x="3526" y="4291"/>
                    <a:pt x="3498" y="4338"/>
                    <a:pt x="3517" y="4338"/>
                  </a:cubicBezTo>
                  <a:cubicBezTo>
                    <a:pt x="3526" y="4338"/>
                    <a:pt x="3545" y="4385"/>
                    <a:pt x="3573" y="4395"/>
                  </a:cubicBezTo>
                  <a:cubicBezTo>
                    <a:pt x="3602" y="4395"/>
                    <a:pt x="3630" y="4414"/>
                    <a:pt x="3658" y="4433"/>
                  </a:cubicBezTo>
                  <a:cubicBezTo>
                    <a:pt x="3666" y="4447"/>
                    <a:pt x="3634" y="4467"/>
                    <a:pt x="3657" y="4467"/>
                  </a:cubicBezTo>
                  <a:cubicBezTo>
                    <a:pt x="3664" y="4467"/>
                    <a:pt x="3676" y="4465"/>
                    <a:pt x="3696" y="4461"/>
                  </a:cubicBezTo>
                  <a:cubicBezTo>
                    <a:pt x="3743" y="4452"/>
                    <a:pt x="3791" y="4433"/>
                    <a:pt x="3838" y="4395"/>
                  </a:cubicBezTo>
                  <a:cubicBezTo>
                    <a:pt x="3876" y="4366"/>
                    <a:pt x="3913" y="4357"/>
                    <a:pt x="3951" y="4348"/>
                  </a:cubicBezTo>
                  <a:cubicBezTo>
                    <a:pt x="3957" y="4345"/>
                    <a:pt x="3969" y="4344"/>
                    <a:pt x="3985" y="4344"/>
                  </a:cubicBezTo>
                  <a:cubicBezTo>
                    <a:pt x="4049" y="4344"/>
                    <a:pt x="4180" y="4361"/>
                    <a:pt x="4270" y="4361"/>
                  </a:cubicBezTo>
                  <a:cubicBezTo>
                    <a:pt x="4311" y="4361"/>
                    <a:pt x="4343" y="4357"/>
                    <a:pt x="4358" y="4348"/>
                  </a:cubicBezTo>
                  <a:cubicBezTo>
                    <a:pt x="4414" y="4300"/>
                    <a:pt x="4707" y="4064"/>
                    <a:pt x="4736" y="3970"/>
                  </a:cubicBezTo>
                  <a:cubicBezTo>
                    <a:pt x="4753" y="3873"/>
                    <a:pt x="4853" y="3760"/>
                    <a:pt x="4927" y="3760"/>
                  </a:cubicBezTo>
                  <a:cubicBezTo>
                    <a:pt x="4933" y="3760"/>
                    <a:pt x="4938" y="3760"/>
                    <a:pt x="4944" y="3762"/>
                  </a:cubicBezTo>
                  <a:cubicBezTo>
                    <a:pt x="5029" y="3790"/>
                    <a:pt x="5114" y="3809"/>
                    <a:pt x="5208" y="3818"/>
                  </a:cubicBezTo>
                  <a:cubicBezTo>
                    <a:pt x="5211" y="3817"/>
                    <a:pt x="5215" y="3816"/>
                    <a:pt x="5218" y="3816"/>
                  </a:cubicBezTo>
                  <a:cubicBezTo>
                    <a:pt x="5225" y="3816"/>
                    <a:pt x="5233" y="3818"/>
                    <a:pt x="5240" y="3818"/>
                  </a:cubicBezTo>
                  <a:cubicBezTo>
                    <a:pt x="5251" y="3818"/>
                    <a:pt x="5260" y="3814"/>
                    <a:pt x="5265" y="3790"/>
                  </a:cubicBezTo>
                  <a:cubicBezTo>
                    <a:pt x="5265" y="3743"/>
                    <a:pt x="5303" y="3714"/>
                    <a:pt x="5265" y="3677"/>
                  </a:cubicBezTo>
                  <a:cubicBezTo>
                    <a:pt x="5218" y="3629"/>
                    <a:pt x="5794" y="3544"/>
                    <a:pt x="5841" y="3421"/>
                  </a:cubicBezTo>
                  <a:cubicBezTo>
                    <a:pt x="5874" y="3352"/>
                    <a:pt x="6202" y="3318"/>
                    <a:pt x="6525" y="3318"/>
                  </a:cubicBezTo>
                  <a:cubicBezTo>
                    <a:pt x="6770" y="3318"/>
                    <a:pt x="7011" y="3337"/>
                    <a:pt x="7117" y="3374"/>
                  </a:cubicBezTo>
                  <a:cubicBezTo>
                    <a:pt x="7146" y="3384"/>
                    <a:pt x="7177" y="3388"/>
                    <a:pt x="7208" y="3388"/>
                  </a:cubicBezTo>
                  <a:cubicBezTo>
                    <a:pt x="7327" y="3388"/>
                    <a:pt x="7463" y="3334"/>
                    <a:pt x="7592" y="3334"/>
                  </a:cubicBezTo>
                  <a:cubicBezTo>
                    <a:pt x="7731" y="3334"/>
                    <a:pt x="7863" y="3397"/>
                    <a:pt x="7958" y="3658"/>
                  </a:cubicBezTo>
                  <a:cubicBezTo>
                    <a:pt x="7958" y="3658"/>
                    <a:pt x="8006" y="3790"/>
                    <a:pt x="8034" y="3790"/>
                  </a:cubicBezTo>
                  <a:cubicBezTo>
                    <a:pt x="8034" y="3790"/>
                    <a:pt x="8006" y="3695"/>
                    <a:pt x="8034" y="3686"/>
                  </a:cubicBezTo>
                  <a:cubicBezTo>
                    <a:pt x="8053" y="3677"/>
                    <a:pt x="8251" y="3469"/>
                    <a:pt x="8232" y="3402"/>
                  </a:cubicBezTo>
                  <a:cubicBezTo>
                    <a:pt x="8215" y="3342"/>
                    <a:pt x="8269" y="3297"/>
                    <a:pt x="8365" y="3297"/>
                  </a:cubicBezTo>
                  <a:cubicBezTo>
                    <a:pt x="8374" y="3297"/>
                    <a:pt x="8383" y="3298"/>
                    <a:pt x="8393" y="3299"/>
                  </a:cubicBezTo>
                  <a:cubicBezTo>
                    <a:pt x="8489" y="3307"/>
                    <a:pt x="8848" y="3579"/>
                    <a:pt x="9125" y="3579"/>
                  </a:cubicBezTo>
                  <a:cubicBezTo>
                    <a:pt x="9150" y="3579"/>
                    <a:pt x="9173" y="3577"/>
                    <a:pt x="9196" y="3573"/>
                  </a:cubicBezTo>
                  <a:cubicBezTo>
                    <a:pt x="9217" y="3569"/>
                    <a:pt x="9239" y="3568"/>
                    <a:pt x="9262" y="3568"/>
                  </a:cubicBezTo>
                  <a:cubicBezTo>
                    <a:pt x="9557" y="3568"/>
                    <a:pt x="9984" y="3840"/>
                    <a:pt x="10028" y="3998"/>
                  </a:cubicBezTo>
                  <a:cubicBezTo>
                    <a:pt x="10047" y="3951"/>
                    <a:pt x="10047" y="3903"/>
                    <a:pt x="10028" y="3866"/>
                  </a:cubicBezTo>
                  <a:cubicBezTo>
                    <a:pt x="9990" y="3799"/>
                    <a:pt x="9915" y="3818"/>
                    <a:pt x="9905" y="3781"/>
                  </a:cubicBezTo>
                  <a:cubicBezTo>
                    <a:pt x="9905" y="3743"/>
                    <a:pt x="9877" y="3781"/>
                    <a:pt x="9905" y="3658"/>
                  </a:cubicBezTo>
                  <a:cubicBezTo>
                    <a:pt x="9922" y="3607"/>
                    <a:pt x="10017" y="3579"/>
                    <a:pt x="10125" y="3579"/>
                  </a:cubicBezTo>
                  <a:cubicBezTo>
                    <a:pt x="10261" y="3579"/>
                    <a:pt x="10420" y="3624"/>
                    <a:pt x="10472" y="3724"/>
                  </a:cubicBezTo>
                  <a:cubicBezTo>
                    <a:pt x="10472" y="3724"/>
                    <a:pt x="10472" y="3799"/>
                    <a:pt x="10501" y="3809"/>
                  </a:cubicBezTo>
                  <a:cubicBezTo>
                    <a:pt x="10529" y="3809"/>
                    <a:pt x="10491" y="3677"/>
                    <a:pt x="10501" y="3648"/>
                  </a:cubicBezTo>
                  <a:cubicBezTo>
                    <a:pt x="10520" y="3620"/>
                    <a:pt x="10255" y="3261"/>
                    <a:pt x="10000" y="3251"/>
                  </a:cubicBezTo>
                  <a:cubicBezTo>
                    <a:pt x="9735" y="3242"/>
                    <a:pt x="8951" y="3195"/>
                    <a:pt x="8677" y="2958"/>
                  </a:cubicBezTo>
                  <a:cubicBezTo>
                    <a:pt x="8605" y="2897"/>
                    <a:pt x="8554" y="2874"/>
                    <a:pt x="8512" y="2874"/>
                  </a:cubicBezTo>
                  <a:cubicBezTo>
                    <a:pt x="8392" y="2874"/>
                    <a:pt x="8340" y="3058"/>
                    <a:pt x="8081" y="3072"/>
                  </a:cubicBezTo>
                  <a:cubicBezTo>
                    <a:pt x="8076" y="3072"/>
                    <a:pt x="8072" y="3072"/>
                    <a:pt x="8067" y="3072"/>
                  </a:cubicBezTo>
                  <a:cubicBezTo>
                    <a:pt x="7722" y="3072"/>
                    <a:pt x="7067" y="2749"/>
                    <a:pt x="6834" y="2656"/>
                  </a:cubicBezTo>
                  <a:cubicBezTo>
                    <a:pt x="6813" y="2649"/>
                    <a:pt x="6793" y="2645"/>
                    <a:pt x="6773" y="2645"/>
                  </a:cubicBezTo>
                  <a:cubicBezTo>
                    <a:pt x="6558" y="2645"/>
                    <a:pt x="6326" y="3015"/>
                    <a:pt x="5803" y="3015"/>
                  </a:cubicBezTo>
                  <a:cubicBezTo>
                    <a:pt x="5797" y="3015"/>
                    <a:pt x="5791" y="3015"/>
                    <a:pt x="5785" y="3015"/>
                  </a:cubicBezTo>
                  <a:cubicBezTo>
                    <a:pt x="5761" y="3015"/>
                    <a:pt x="5738" y="3014"/>
                    <a:pt x="5716" y="3014"/>
                  </a:cubicBezTo>
                  <a:cubicBezTo>
                    <a:pt x="5276" y="3014"/>
                    <a:pt x="5281" y="3089"/>
                    <a:pt x="5203" y="3089"/>
                  </a:cubicBezTo>
                  <a:cubicBezTo>
                    <a:pt x="5190" y="3089"/>
                    <a:pt x="5173" y="3087"/>
                    <a:pt x="5152" y="3081"/>
                  </a:cubicBezTo>
                  <a:cubicBezTo>
                    <a:pt x="5010" y="3043"/>
                    <a:pt x="4991" y="2987"/>
                    <a:pt x="4981" y="2958"/>
                  </a:cubicBezTo>
                  <a:cubicBezTo>
                    <a:pt x="4978" y="2951"/>
                    <a:pt x="4965" y="2945"/>
                    <a:pt x="4950" y="2945"/>
                  </a:cubicBezTo>
                  <a:cubicBezTo>
                    <a:pt x="4926" y="2945"/>
                    <a:pt x="4895" y="2959"/>
                    <a:pt x="4877" y="3006"/>
                  </a:cubicBezTo>
                  <a:cubicBezTo>
                    <a:pt x="4856" y="3069"/>
                    <a:pt x="4840" y="3117"/>
                    <a:pt x="4822" y="3117"/>
                  </a:cubicBezTo>
                  <a:cubicBezTo>
                    <a:pt x="4815" y="3117"/>
                    <a:pt x="4809" y="3112"/>
                    <a:pt x="4802" y="3100"/>
                  </a:cubicBezTo>
                  <a:cubicBezTo>
                    <a:pt x="4783" y="3062"/>
                    <a:pt x="4755" y="2703"/>
                    <a:pt x="4698" y="2646"/>
                  </a:cubicBezTo>
                  <a:cubicBezTo>
                    <a:pt x="4695" y="2644"/>
                    <a:pt x="4692" y="2642"/>
                    <a:pt x="4690" y="2642"/>
                  </a:cubicBezTo>
                  <a:cubicBezTo>
                    <a:pt x="4643" y="2642"/>
                    <a:pt x="4584" y="2988"/>
                    <a:pt x="4584" y="3006"/>
                  </a:cubicBezTo>
                  <a:cubicBezTo>
                    <a:pt x="4581" y="3012"/>
                    <a:pt x="4569" y="3015"/>
                    <a:pt x="4555" y="3015"/>
                  </a:cubicBezTo>
                  <a:cubicBezTo>
                    <a:pt x="4530" y="3015"/>
                    <a:pt x="4496" y="3005"/>
                    <a:pt x="4490" y="2987"/>
                  </a:cubicBezTo>
                  <a:cubicBezTo>
                    <a:pt x="4482" y="2963"/>
                    <a:pt x="4382" y="2827"/>
                    <a:pt x="4349" y="2827"/>
                  </a:cubicBezTo>
                  <a:cubicBezTo>
                    <a:pt x="4343" y="2827"/>
                    <a:pt x="4339" y="2832"/>
                    <a:pt x="4339" y="2845"/>
                  </a:cubicBezTo>
                  <a:cubicBezTo>
                    <a:pt x="4329" y="2930"/>
                    <a:pt x="4395" y="2987"/>
                    <a:pt x="4395" y="3034"/>
                  </a:cubicBezTo>
                  <a:cubicBezTo>
                    <a:pt x="4395" y="3071"/>
                    <a:pt x="4356" y="3124"/>
                    <a:pt x="4333" y="3124"/>
                  </a:cubicBezTo>
                  <a:cubicBezTo>
                    <a:pt x="4327" y="3124"/>
                    <a:pt x="4322" y="3120"/>
                    <a:pt x="4320" y="3110"/>
                  </a:cubicBezTo>
                  <a:cubicBezTo>
                    <a:pt x="4305" y="3073"/>
                    <a:pt x="4273" y="3007"/>
                    <a:pt x="4260" y="3007"/>
                  </a:cubicBezTo>
                  <a:cubicBezTo>
                    <a:pt x="4256" y="3007"/>
                    <a:pt x="4254" y="3012"/>
                    <a:pt x="4254" y="3024"/>
                  </a:cubicBezTo>
                  <a:cubicBezTo>
                    <a:pt x="4263" y="3062"/>
                    <a:pt x="4263" y="3100"/>
                    <a:pt x="4254" y="3138"/>
                  </a:cubicBezTo>
                  <a:cubicBezTo>
                    <a:pt x="4254" y="3147"/>
                    <a:pt x="4232" y="3150"/>
                    <a:pt x="4211" y="3150"/>
                  </a:cubicBezTo>
                  <a:cubicBezTo>
                    <a:pt x="4190" y="3150"/>
                    <a:pt x="4169" y="3147"/>
                    <a:pt x="4169" y="3147"/>
                  </a:cubicBezTo>
                  <a:cubicBezTo>
                    <a:pt x="4169" y="3147"/>
                    <a:pt x="4054" y="3193"/>
                    <a:pt x="3915" y="3193"/>
                  </a:cubicBezTo>
                  <a:cubicBezTo>
                    <a:pt x="3793" y="3193"/>
                    <a:pt x="3652" y="3157"/>
                    <a:pt x="3554" y="3024"/>
                  </a:cubicBezTo>
                  <a:cubicBezTo>
                    <a:pt x="3337" y="2741"/>
                    <a:pt x="2921" y="2542"/>
                    <a:pt x="2827" y="2335"/>
                  </a:cubicBezTo>
                  <a:cubicBezTo>
                    <a:pt x="2732" y="2127"/>
                    <a:pt x="2553" y="1673"/>
                    <a:pt x="2411" y="1541"/>
                  </a:cubicBezTo>
                  <a:cubicBezTo>
                    <a:pt x="2269" y="1408"/>
                    <a:pt x="1437" y="463"/>
                    <a:pt x="1419" y="274"/>
                  </a:cubicBezTo>
                  <a:cubicBezTo>
                    <a:pt x="1400" y="161"/>
                    <a:pt x="1324" y="57"/>
                    <a:pt x="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6"/>
            <p:cNvSpPr/>
            <p:nvPr/>
          </p:nvSpPr>
          <p:spPr>
            <a:xfrm>
              <a:off x="7029406" y="4118957"/>
              <a:ext cx="275750" cy="222075"/>
            </a:xfrm>
            <a:custGeom>
              <a:avLst/>
              <a:gdLst/>
              <a:ahLst/>
              <a:cxnLst/>
              <a:rect l="l" t="t" r="r" b="b"/>
              <a:pathLst>
                <a:path w="11030" h="8883" extrusionOk="0">
                  <a:moveTo>
                    <a:pt x="10754" y="1"/>
                  </a:moveTo>
                  <a:cubicBezTo>
                    <a:pt x="9859" y="1"/>
                    <a:pt x="8317" y="543"/>
                    <a:pt x="8317" y="543"/>
                  </a:cubicBezTo>
                  <a:cubicBezTo>
                    <a:pt x="8279" y="514"/>
                    <a:pt x="8336" y="410"/>
                    <a:pt x="8336" y="410"/>
                  </a:cubicBezTo>
                  <a:cubicBezTo>
                    <a:pt x="8333" y="409"/>
                    <a:pt x="8329" y="409"/>
                    <a:pt x="8326" y="409"/>
                  </a:cubicBezTo>
                  <a:cubicBezTo>
                    <a:pt x="8260" y="409"/>
                    <a:pt x="8166" y="580"/>
                    <a:pt x="8166" y="580"/>
                  </a:cubicBezTo>
                  <a:cubicBezTo>
                    <a:pt x="8166" y="486"/>
                    <a:pt x="8355" y="250"/>
                    <a:pt x="8355" y="250"/>
                  </a:cubicBezTo>
                  <a:cubicBezTo>
                    <a:pt x="8351" y="248"/>
                    <a:pt x="8346" y="247"/>
                    <a:pt x="8340" y="247"/>
                  </a:cubicBezTo>
                  <a:cubicBezTo>
                    <a:pt x="8271" y="247"/>
                    <a:pt x="8033" y="345"/>
                    <a:pt x="7929" y="656"/>
                  </a:cubicBezTo>
                  <a:cubicBezTo>
                    <a:pt x="7825" y="987"/>
                    <a:pt x="7324" y="1535"/>
                    <a:pt x="7277" y="1667"/>
                  </a:cubicBezTo>
                  <a:cubicBezTo>
                    <a:pt x="7230" y="1790"/>
                    <a:pt x="7041" y="1799"/>
                    <a:pt x="6984" y="1885"/>
                  </a:cubicBezTo>
                  <a:cubicBezTo>
                    <a:pt x="6923" y="1963"/>
                    <a:pt x="6136" y="2163"/>
                    <a:pt x="5934" y="2163"/>
                  </a:cubicBezTo>
                  <a:cubicBezTo>
                    <a:pt x="5918" y="2163"/>
                    <a:pt x="5905" y="2161"/>
                    <a:pt x="5897" y="2159"/>
                  </a:cubicBezTo>
                  <a:cubicBezTo>
                    <a:pt x="5784" y="2111"/>
                    <a:pt x="5661" y="2149"/>
                    <a:pt x="5661" y="1970"/>
                  </a:cubicBezTo>
                  <a:cubicBezTo>
                    <a:pt x="5671" y="1790"/>
                    <a:pt x="5576" y="1610"/>
                    <a:pt x="5500" y="1582"/>
                  </a:cubicBezTo>
                  <a:cubicBezTo>
                    <a:pt x="5406" y="1516"/>
                    <a:pt x="5321" y="1431"/>
                    <a:pt x="5245" y="1336"/>
                  </a:cubicBezTo>
                  <a:lnTo>
                    <a:pt x="5245" y="1336"/>
                  </a:lnTo>
                  <a:cubicBezTo>
                    <a:pt x="5283" y="1365"/>
                    <a:pt x="5321" y="1384"/>
                    <a:pt x="5359" y="1384"/>
                  </a:cubicBezTo>
                  <a:cubicBezTo>
                    <a:pt x="5415" y="1384"/>
                    <a:pt x="5491" y="1308"/>
                    <a:pt x="5548" y="1270"/>
                  </a:cubicBezTo>
                  <a:cubicBezTo>
                    <a:pt x="5604" y="1223"/>
                    <a:pt x="5595" y="1091"/>
                    <a:pt x="5538" y="1081"/>
                  </a:cubicBezTo>
                  <a:cubicBezTo>
                    <a:pt x="5500" y="1081"/>
                    <a:pt x="5463" y="1100"/>
                    <a:pt x="5444" y="1128"/>
                  </a:cubicBezTo>
                  <a:cubicBezTo>
                    <a:pt x="5457" y="1119"/>
                    <a:pt x="5470" y="1115"/>
                    <a:pt x="5480" y="1115"/>
                  </a:cubicBezTo>
                  <a:cubicBezTo>
                    <a:pt x="5511" y="1115"/>
                    <a:pt x="5524" y="1156"/>
                    <a:pt x="5510" y="1214"/>
                  </a:cubicBezTo>
                  <a:cubicBezTo>
                    <a:pt x="5505" y="1254"/>
                    <a:pt x="5463" y="1264"/>
                    <a:pt x="5417" y="1264"/>
                  </a:cubicBezTo>
                  <a:cubicBezTo>
                    <a:pt x="5377" y="1264"/>
                    <a:pt x="5334" y="1256"/>
                    <a:pt x="5311" y="1251"/>
                  </a:cubicBezTo>
                  <a:cubicBezTo>
                    <a:pt x="5255" y="1232"/>
                    <a:pt x="5236" y="1157"/>
                    <a:pt x="5189" y="1128"/>
                  </a:cubicBezTo>
                  <a:cubicBezTo>
                    <a:pt x="5183" y="1126"/>
                    <a:pt x="5176" y="1125"/>
                    <a:pt x="5169" y="1125"/>
                  </a:cubicBezTo>
                  <a:cubicBezTo>
                    <a:pt x="5130" y="1125"/>
                    <a:pt x="5081" y="1160"/>
                    <a:pt x="5063" y="1160"/>
                  </a:cubicBezTo>
                  <a:cubicBezTo>
                    <a:pt x="5060" y="1160"/>
                    <a:pt x="5057" y="1159"/>
                    <a:pt x="5056" y="1157"/>
                  </a:cubicBezTo>
                  <a:cubicBezTo>
                    <a:pt x="5047" y="1138"/>
                    <a:pt x="4943" y="1147"/>
                    <a:pt x="4915" y="1138"/>
                  </a:cubicBezTo>
                  <a:cubicBezTo>
                    <a:pt x="4886" y="1138"/>
                    <a:pt x="4877" y="1138"/>
                    <a:pt x="4886" y="1100"/>
                  </a:cubicBezTo>
                  <a:cubicBezTo>
                    <a:pt x="4886" y="1062"/>
                    <a:pt x="4933" y="1062"/>
                    <a:pt x="4943" y="1034"/>
                  </a:cubicBezTo>
                  <a:cubicBezTo>
                    <a:pt x="4945" y="1026"/>
                    <a:pt x="4952" y="1023"/>
                    <a:pt x="4959" y="1023"/>
                  </a:cubicBezTo>
                  <a:cubicBezTo>
                    <a:pt x="4979" y="1023"/>
                    <a:pt x="5009" y="1043"/>
                    <a:pt x="5009" y="1043"/>
                  </a:cubicBezTo>
                  <a:cubicBezTo>
                    <a:pt x="4979" y="1010"/>
                    <a:pt x="4954" y="998"/>
                    <a:pt x="4933" y="998"/>
                  </a:cubicBezTo>
                  <a:cubicBezTo>
                    <a:pt x="4882" y="998"/>
                    <a:pt x="4854" y="1071"/>
                    <a:pt x="4820" y="1091"/>
                  </a:cubicBezTo>
                  <a:cubicBezTo>
                    <a:pt x="4773" y="1119"/>
                    <a:pt x="4801" y="1195"/>
                    <a:pt x="4754" y="1204"/>
                  </a:cubicBezTo>
                  <a:cubicBezTo>
                    <a:pt x="4730" y="1209"/>
                    <a:pt x="4707" y="1211"/>
                    <a:pt x="4683" y="1211"/>
                  </a:cubicBezTo>
                  <a:cubicBezTo>
                    <a:pt x="4659" y="1211"/>
                    <a:pt x="4636" y="1209"/>
                    <a:pt x="4612" y="1204"/>
                  </a:cubicBezTo>
                  <a:cubicBezTo>
                    <a:pt x="4605" y="1204"/>
                    <a:pt x="4591" y="1180"/>
                    <a:pt x="4562" y="1180"/>
                  </a:cubicBezTo>
                  <a:cubicBezTo>
                    <a:pt x="4554" y="1180"/>
                    <a:pt x="4546" y="1181"/>
                    <a:pt x="4536" y="1185"/>
                  </a:cubicBezTo>
                  <a:cubicBezTo>
                    <a:pt x="4500" y="1213"/>
                    <a:pt x="4525" y="1346"/>
                    <a:pt x="4527" y="1346"/>
                  </a:cubicBezTo>
                  <a:cubicBezTo>
                    <a:pt x="4527" y="1346"/>
                    <a:pt x="4527" y="1346"/>
                    <a:pt x="4527" y="1346"/>
                  </a:cubicBezTo>
                  <a:cubicBezTo>
                    <a:pt x="4527" y="1339"/>
                    <a:pt x="4545" y="1328"/>
                    <a:pt x="4559" y="1328"/>
                  </a:cubicBezTo>
                  <a:cubicBezTo>
                    <a:pt x="4566" y="1328"/>
                    <a:pt x="4571" y="1331"/>
                    <a:pt x="4574" y="1336"/>
                  </a:cubicBezTo>
                  <a:cubicBezTo>
                    <a:pt x="4574" y="1340"/>
                    <a:pt x="4577" y="1341"/>
                    <a:pt x="4583" y="1341"/>
                  </a:cubicBezTo>
                  <a:cubicBezTo>
                    <a:pt x="4593" y="1341"/>
                    <a:pt x="4612" y="1336"/>
                    <a:pt x="4631" y="1336"/>
                  </a:cubicBezTo>
                  <a:cubicBezTo>
                    <a:pt x="4659" y="1346"/>
                    <a:pt x="4669" y="1374"/>
                    <a:pt x="4669" y="1384"/>
                  </a:cubicBezTo>
                  <a:cubicBezTo>
                    <a:pt x="4678" y="1393"/>
                    <a:pt x="4754" y="1412"/>
                    <a:pt x="4754" y="1421"/>
                  </a:cubicBezTo>
                  <a:cubicBezTo>
                    <a:pt x="4754" y="1440"/>
                    <a:pt x="4735" y="1488"/>
                    <a:pt x="4707" y="1516"/>
                  </a:cubicBezTo>
                  <a:cubicBezTo>
                    <a:pt x="4697" y="1525"/>
                    <a:pt x="4697" y="1535"/>
                    <a:pt x="4697" y="1554"/>
                  </a:cubicBezTo>
                  <a:cubicBezTo>
                    <a:pt x="4697" y="1563"/>
                    <a:pt x="4697" y="1658"/>
                    <a:pt x="4678" y="1677"/>
                  </a:cubicBezTo>
                  <a:cubicBezTo>
                    <a:pt x="4650" y="1705"/>
                    <a:pt x="4678" y="1733"/>
                    <a:pt x="4697" y="1771"/>
                  </a:cubicBezTo>
                  <a:cubicBezTo>
                    <a:pt x="4707" y="1828"/>
                    <a:pt x="4726" y="1885"/>
                    <a:pt x="4726" y="1941"/>
                  </a:cubicBezTo>
                  <a:cubicBezTo>
                    <a:pt x="4763" y="1875"/>
                    <a:pt x="4792" y="1818"/>
                    <a:pt x="4829" y="1762"/>
                  </a:cubicBezTo>
                  <a:cubicBezTo>
                    <a:pt x="4829" y="1762"/>
                    <a:pt x="4878" y="1810"/>
                    <a:pt x="4893" y="1810"/>
                  </a:cubicBezTo>
                  <a:cubicBezTo>
                    <a:pt x="4894" y="1810"/>
                    <a:pt x="4895" y="1810"/>
                    <a:pt x="4896" y="1809"/>
                  </a:cubicBezTo>
                  <a:cubicBezTo>
                    <a:pt x="4915" y="1799"/>
                    <a:pt x="4886" y="1771"/>
                    <a:pt x="4896" y="1705"/>
                  </a:cubicBezTo>
                  <a:cubicBezTo>
                    <a:pt x="4900" y="1691"/>
                    <a:pt x="4907" y="1686"/>
                    <a:pt x="4916" y="1686"/>
                  </a:cubicBezTo>
                  <a:cubicBezTo>
                    <a:pt x="4944" y="1686"/>
                    <a:pt x="4990" y="1742"/>
                    <a:pt x="5018" y="1771"/>
                  </a:cubicBezTo>
                  <a:cubicBezTo>
                    <a:pt x="5056" y="1818"/>
                    <a:pt x="5226" y="1837"/>
                    <a:pt x="5302" y="1894"/>
                  </a:cubicBezTo>
                  <a:cubicBezTo>
                    <a:pt x="5378" y="1988"/>
                    <a:pt x="5415" y="2111"/>
                    <a:pt x="5396" y="2234"/>
                  </a:cubicBezTo>
                  <a:cubicBezTo>
                    <a:pt x="5389" y="2272"/>
                    <a:pt x="5363" y="2286"/>
                    <a:pt x="5329" y="2286"/>
                  </a:cubicBezTo>
                  <a:cubicBezTo>
                    <a:pt x="5280" y="2286"/>
                    <a:pt x="5215" y="2257"/>
                    <a:pt x="5170" y="2234"/>
                  </a:cubicBezTo>
                  <a:cubicBezTo>
                    <a:pt x="5132" y="2215"/>
                    <a:pt x="5049" y="2206"/>
                    <a:pt x="4937" y="2206"/>
                  </a:cubicBezTo>
                  <a:cubicBezTo>
                    <a:pt x="4825" y="2206"/>
                    <a:pt x="4683" y="2215"/>
                    <a:pt x="4527" y="2234"/>
                  </a:cubicBezTo>
                  <a:cubicBezTo>
                    <a:pt x="4502" y="2236"/>
                    <a:pt x="4478" y="2238"/>
                    <a:pt x="4454" y="2238"/>
                  </a:cubicBezTo>
                  <a:cubicBezTo>
                    <a:pt x="4185" y="2238"/>
                    <a:pt x="4013" y="2100"/>
                    <a:pt x="3865" y="2074"/>
                  </a:cubicBezTo>
                  <a:cubicBezTo>
                    <a:pt x="3714" y="2036"/>
                    <a:pt x="3724" y="2007"/>
                    <a:pt x="3695" y="1970"/>
                  </a:cubicBezTo>
                  <a:cubicBezTo>
                    <a:pt x="3658" y="1922"/>
                    <a:pt x="3648" y="1856"/>
                    <a:pt x="3658" y="1799"/>
                  </a:cubicBezTo>
                  <a:cubicBezTo>
                    <a:pt x="3670" y="1749"/>
                    <a:pt x="3641" y="1741"/>
                    <a:pt x="3620" y="1741"/>
                  </a:cubicBezTo>
                  <a:cubicBezTo>
                    <a:pt x="3609" y="1741"/>
                    <a:pt x="3601" y="1743"/>
                    <a:pt x="3601" y="1743"/>
                  </a:cubicBezTo>
                  <a:cubicBezTo>
                    <a:pt x="3610" y="1573"/>
                    <a:pt x="3535" y="1412"/>
                    <a:pt x="3402" y="1308"/>
                  </a:cubicBezTo>
                  <a:lnTo>
                    <a:pt x="3402" y="1308"/>
                  </a:lnTo>
                  <a:cubicBezTo>
                    <a:pt x="3431" y="1393"/>
                    <a:pt x="3421" y="1488"/>
                    <a:pt x="3374" y="1554"/>
                  </a:cubicBezTo>
                  <a:cubicBezTo>
                    <a:pt x="3270" y="1289"/>
                    <a:pt x="2968" y="1185"/>
                    <a:pt x="1928" y="750"/>
                  </a:cubicBezTo>
                  <a:cubicBezTo>
                    <a:pt x="1542" y="596"/>
                    <a:pt x="1134" y="520"/>
                    <a:pt x="724" y="520"/>
                  </a:cubicBezTo>
                  <a:cubicBezTo>
                    <a:pt x="490" y="520"/>
                    <a:pt x="255" y="545"/>
                    <a:pt x="24" y="594"/>
                  </a:cubicBezTo>
                  <a:lnTo>
                    <a:pt x="24" y="594"/>
                  </a:lnTo>
                  <a:cubicBezTo>
                    <a:pt x="23" y="594"/>
                    <a:pt x="22" y="594"/>
                    <a:pt x="22" y="594"/>
                  </a:cubicBezTo>
                  <a:cubicBezTo>
                    <a:pt x="13" y="594"/>
                    <a:pt x="6" y="596"/>
                    <a:pt x="0" y="599"/>
                  </a:cubicBezTo>
                  <a:cubicBezTo>
                    <a:pt x="8" y="597"/>
                    <a:pt x="16" y="596"/>
                    <a:pt x="24" y="594"/>
                  </a:cubicBezTo>
                  <a:lnTo>
                    <a:pt x="24" y="594"/>
                  </a:lnTo>
                  <a:cubicBezTo>
                    <a:pt x="60" y="595"/>
                    <a:pt x="114" y="620"/>
                    <a:pt x="151" y="628"/>
                  </a:cubicBezTo>
                  <a:cubicBezTo>
                    <a:pt x="189" y="628"/>
                    <a:pt x="227" y="675"/>
                    <a:pt x="236" y="684"/>
                  </a:cubicBezTo>
                  <a:cubicBezTo>
                    <a:pt x="246" y="694"/>
                    <a:pt x="340" y="722"/>
                    <a:pt x="378" y="732"/>
                  </a:cubicBezTo>
                  <a:cubicBezTo>
                    <a:pt x="407" y="750"/>
                    <a:pt x="444" y="760"/>
                    <a:pt x="473" y="760"/>
                  </a:cubicBezTo>
                  <a:cubicBezTo>
                    <a:pt x="501" y="769"/>
                    <a:pt x="548" y="817"/>
                    <a:pt x="539" y="826"/>
                  </a:cubicBezTo>
                  <a:cubicBezTo>
                    <a:pt x="529" y="845"/>
                    <a:pt x="539" y="883"/>
                    <a:pt x="539" y="902"/>
                  </a:cubicBezTo>
                  <a:cubicBezTo>
                    <a:pt x="529" y="921"/>
                    <a:pt x="605" y="968"/>
                    <a:pt x="605" y="968"/>
                  </a:cubicBezTo>
                  <a:lnTo>
                    <a:pt x="662" y="968"/>
                  </a:lnTo>
                  <a:cubicBezTo>
                    <a:pt x="709" y="958"/>
                    <a:pt x="747" y="939"/>
                    <a:pt x="785" y="921"/>
                  </a:cubicBezTo>
                  <a:cubicBezTo>
                    <a:pt x="795" y="916"/>
                    <a:pt x="801" y="914"/>
                    <a:pt x="805" y="914"/>
                  </a:cubicBezTo>
                  <a:cubicBezTo>
                    <a:pt x="823" y="914"/>
                    <a:pt x="785" y="958"/>
                    <a:pt x="785" y="958"/>
                  </a:cubicBezTo>
                  <a:cubicBezTo>
                    <a:pt x="785" y="958"/>
                    <a:pt x="756" y="1006"/>
                    <a:pt x="737" y="1025"/>
                  </a:cubicBezTo>
                  <a:cubicBezTo>
                    <a:pt x="728" y="1043"/>
                    <a:pt x="794" y="1119"/>
                    <a:pt x="803" y="1128"/>
                  </a:cubicBezTo>
                  <a:cubicBezTo>
                    <a:pt x="813" y="1138"/>
                    <a:pt x="926" y="1204"/>
                    <a:pt x="945" y="1223"/>
                  </a:cubicBezTo>
                  <a:cubicBezTo>
                    <a:pt x="964" y="1232"/>
                    <a:pt x="983" y="1242"/>
                    <a:pt x="1011" y="1251"/>
                  </a:cubicBezTo>
                  <a:cubicBezTo>
                    <a:pt x="1030" y="1251"/>
                    <a:pt x="1040" y="1251"/>
                    <a:pt x="1059" y="1261"/>
                  </a:cubicBezTo>
                  <a:lnTo>
                    <a:pt x="1191" y="1261"/>
                  </a:lnTo>
                  <a:cubicBezTo>
                    <a:pt x="1172" y="1299"/>
                    <a:pt x="1153" y="1346"/>
                    <a:pt x="1125" y="1384"/>
                  </a:cubicBezTo>
                  <a:cubicBezTo>
                    <a:pt x="1106" y="1403"/>
                    <a:pt x="1115" y="1459"/>
                    <a:pt x="1134" y="1459"/>
                  </a:cubicBezTo>
                  <a:cubicBezTo>
                    <a:pt x="1191" y="1450"/>
                    <a:pt x="1238" y="1421"/>
                    <a:pt x="1276" y="1384"/>
                  </a:cubicBezTo>
                  <a:cubicBezTo>
                    <a:pt x="1314" y="1336"/>
                    <a:pt x="1352" y="1299"/>
                    <a:pt x="1389" y="1261"/>
                  </a:cubicBezTo>
                  <a:cubicBezTo>
                    <a:pt x="1410" y="1236"/>
                    <a:pt x="1426" y="1230"/>
                    <a:pt x="1439" y="1230"/>
                  </a:cubicBezTo>
                  <a:cubicBezTo>
                    <a:pt x="1456" y="1230"/>
                    <a:pt x="1465" y="1242"/>
                    <a:pt x="1465" y="1242"/>
                  </a:cubicBezTo>
                  <a:cubicBezTo>
                    <a:pt x="1446" y="1308"/>
                    <a:pt x="1427" y="1365"/>
                    <a:pt x="1399" y="1421"/>
                  </a:cubicBezTo>
                  <a:cubicBezTo>
                    <a:pt x="1371" y="1469"/>
                    <a:pt x="1333" y="1525"/>
                    <a:pt x="1295" y="1573"/>
                  </a:cubicBezTo>
                  <a:cubicBezTo>
                    <a:pt x="1276" y="1639"/>
                    <a:pt x="1276" y="1705"/>
                    <a:pt x="1276" y="1771"/>
                  </a:cubicBezTo>
                  <a:cubicBezTo>
                    <a:pt x="1276" y="1790"/>
                    <a:pt x="1276" y="1866"/>
                    <a:pt x="1257" y="1885"/>
                  </a:cubicBezTo>
                  <a:cubicBezTo>
                    <a:pt x="1238" y="1903"/>
                    <a:pt x="1267" y="1960"/>
                    <a:pt x="1267" y="1960"/>
                  </a:cubicBezTo>
                  <a:lnTo>
                    <a:pt x="1304" y="1960"/>
                  </a:lnTo>
                  <a:cubicBezTo>
                    <a:pt x="1323" y="1951"/>
                    <a:pt x="1352" y="1941"/>
                    <a:pt x="1380" y="1941"/>
                  </a:cubicBezTo>
                  <a:cubicBezTo>
                    <a:pt x="1399" y="1941"/>
                    <a:pt x="1427" y="1979"/>
                    <a:pt x="1427" y="2036"/>
                  </a:cubicBezTo>
                  <a:cubicBezTo>
                    <a:pt x="1436" y="2087"/>
                    <a:pt x="1391" y="2320"/>
                    <a:pt x="1395" y="2320"/>
                  </a:cubicBezTo>
                  <a:cubicBezTo>
                    <a:pt x="1396" y="2320"/>
                    <a:pt x="1397" y="2317"/>
                    <a:pt x="1399" y="2310"/>
                  </a:cubicBezTo>
                  <a:cubicBezTo>
                    <a:pt x="1409" y="2289"/>
                    <a:pt x="1422" y="2283"/>
                    <a:pt x="1438" y="2283"/>
                  </a:cubicBezTo>
                  <a:cubicBezTo>
                    <a:pt x="1455" y="2283"/>
                    <a:pt x="1475" y="2290"/>
                    <a:pt x="1499" y="2290"/>
                  </a:cubicBezTo>
                  <a:cubicBezTo>
                    <a:pt x="1512" y="2290"/>
                    <a:pt x="1526" y="2288"/>
                    <a:pt x="1541" y="2281"/>
                  </a:cubicBezTo>
                  <a:cubicBezTo>
                    <a:pt x="1556" y="2275"/>
                    <a:pt x="1567" y="2273"/>
                    <a:pt x="1576" y="2273"/>
                  </a:cubicBezTo>
                  <a:cubicBezTo>
                    <a:pt x="1608" y="2273"/>
                    <a:pt x="1611" y="2302"/>
                    <a:pt x="1626" y="2310"/>
                  </a:cubicBezTo>
                  <a:lnTo>
                    <a:pt x="1692" y="2310"/>
                  </a:lnTo>
                  <a:cubicBezTo>
                    <a:pt x="1694" y="2309"/>
                    <a:pt x="1697" y="2309"/>
                    <a:pt x="1699" y="2309"/>
                  </a:cubicBezTo>
                  <a:cubicBezTo>
                    <a:pt x="1722" y="2309"/>
                    <a:pt x="1729" y="2350"/>
                    <a:pt x="1720" y="2376"/>
                  </a:cubicBezTo>
                  <a:cubicBezTo>
                    <a:pt x="1711" y="2414"/>
                    <a:pt x="1730" y="2423"/>
                    <a:pt x="1711" y="2442"/>
                  </a:cubicBezTo>
                  <a:cubicBezTo>
                    <a:pt x="1704" y="2456"/>
                    <a:pt x="1722" y="2465"/>
                    <a:pt x="1733" y="2465"/>
                  </a:cubicBezTo>
                  <a:cubicBezTo>
                    <a:pt x="1736" y="2465"/>
                    <a:pt x="1739" y="2464"/>
                    <a:pt x="1739" y="2461"/>
                  </a:cubicBezTo>
                  <a:cubicBezTo>
                    <a:pt x="1749" y="2452"/>
                    <a:pt x="1749" y="2442"/>
                    <a:pt x="1767" y="2395"/>
                  </a:cubicBezTo>
                  <a:cubicBezTo>
                    <a:pt x="1796" y="2348"/>
                    <a:pt x="1871" y="2310"/>
                    <a:pt x="1871" y="2310"/>
                  </a:cubicBezTo>
                  <a:lnTo>
                    <a:pt x="1871" y="2310"/>
                  </a:lnTo>
                  <a:cubicBezTo>
                    <a:pt x="1871" y="2357"/>
                    <a:pt x="1853" y="2395"/>
                    <a:pt x="1834" y="2433"/>
                  </a:cubicBezTo>
                  <a:cubicBezTo>
                    <a:pt x="1815" y="2489"/>
                    <a:pt x="1796" y="2556"/>
                    <a:pt x="1796" y="2612"/>
                  </a:cubicBezTo>
                  <a:cubicBezTo>
                    <a:pt x="1815" y="2688"/>
                    <a:pt x="1834" y="2754"/>
                    <a:pt x="1862" y="2811"/>
                  </a:cubicBezTo>
                  <a:cubicBezTo>
                    <a:pt x="1862" y="2858"/>
                    <a:pt x="1881" y="2924"/>
                    <a:pt x="1881" y="2962"/>
                  </a:cubicBezTo>
                  <a:cubicBezTo>
                    <a:pt x="1881" y="2949"/>
                    <a:pt x="1881" y="2923"/>
                    <a:pt x="1881" y="2886"/>
                  </a:cubicBezTo>
                  <a:cubicBezTo>
                    <a:pt x="1890" y="2820"/>
                    <a:pt x="1900" y="2877"/>
                    <a:pt x="1966" y="2792"/>
                  </a:cubicBezTo>
                  <a:cubicBezTo>
                    <a:pt x="2042" y="2716"/>
                    <a:pt x="2070" y="2735"/>
                    <a:pt x="2089" y="2707"/>
                  </a:cubicBezTo>
                  <a:cubicBezTo>
                    <a:pt x="2098" y="2697"/>
                    <a:pt x="2105" y="2697"/>
                    <a:pt x="2111" y="2697"/>
                  </a:cubicBezTo>
                  <a:cubicBezTo>
                    <a:pt x="2117" y="2697"/>
                    <a:pt x="2122" y="2697"/>
                    <a:pt x="2127" y="2688"/>
                  </a:cubicBezTo>
                  <a:cubicBezTo>
                    <a:pt x="2127" y="2678"/>
                    <a:pt x="2164" y="2669"/>
                    <a:pt x="2193" y="2631"/>
                  </a:cubicBezTo>
                  <a:cubicBezTo>
                    <a:pt x="2221" y="2584"/>
                    <a:pt x="2221" y="2603"/>
                    <a:pt x="2231" y="2546"/>
                  </a:cubicBezTo>
                  <a:cubicBezTo>
                    <a:pt x="2233" y="2534"/>
                    <a:pt x="2237" y="2529"/>
                    <a:pt x="2242" y="2529"/>
                  </a:cubicBezTo>
                  <a:cubicBezTo>
                    <a:pt x="2262" y="2529"/>
                    <a:pt x="2297" y="2593"/>
                    <a:pt x="2297" y="2593"/>
                  </a:cubicBezTo>
                  <a:lnTo>
                    <a:pt x="2363" y="2603"/>
                  </a:lnTo>
                  <a:cubicBezTo>
                    <a:pt x="2372" y="2622"/>
                    <a:pt x="2382" y="2641"/>
                    <a:pt x="2391" y="2659"/>
                  </a:cubicBezTo>
                  <a:cubicBezTo>
                    <a:pt x="2391" y="2688"/>
                    <a:pt x="2401" y="2707"/>
                    <a:pt x="2410" y="2726"/>
                  </a:cubicBezTo>
                  <a:cubicBezTo>
                    <a:pt x="2410" y="2729"/>
                    <a:pt x="2413" y="2730"/>
                    <a:pt x="2418" y="2730"/>
                  </a:cubicBezTo>
                  <a:cubicBezTo>
                    <a:pt x="2427" y="2730"/>
                    <a:pt x="2442" y="2726"/>
                    <a:pt x="2448" y="2726"/>
                  </a:cubicBezTo>
                  <a:cubicBezTo>
                    <a:pt x="2476" y="2707"/>
                    <a:pt x="2505" y="2688"/>
                    <a:pt x="2523" y="2659"/>
                  </a:cubicBezTo>
                  <a:cubicBezTo>
                    <a:pt x="2539" y="2644"/>
                    <a:pt x="2548" y="2638"/>
                    <a:pt x="2552" y="2638"/>
                  </a:cubicBezTo>
                  <a:cubicBezTo>
                    <a:pt x="2560" y="2638"/>
                    <a:pt x="2552" y="2659"/>
                    <a:pt x="2552" y="2659"/>
                  </a:cubicBezTo>
                  <a:cubicBezTo>
                    <a:pt x="2552" y="2659"/>
                    <a:pt x="2542" y="2745"/>
                    <a:pt x="2542" y="2792"/>
                  </a:cubicBezTo>
                  <a:cubicBezTo>
                    <a:pt x="2571" y="2782"/>
                    <a:pt x="2609" y="2773"/>
                    <a:pt x="2637" y="2754"/>
                  </a:cubicBezTo>
                  <a:cubicBezTo>
                    <a:pt x="2675" y="2707"/>
                    <a:pt x="2713" y="2659"/>
                    <a:pt x="2731" y="2612"/>
                  </a:cubicBezTo>
                  <a:cubicBezTo>
                    <a:pt x="2741" y="2574"/>
                    <a:pt x="2750" y="2546"/>
                    <a:pt x="2769" y="2518"/>
                  </a:cubicBezTo>
                  <a:cubicBezTo>
                    <a:pt x="2779" y="2489"/>
                    <a:pt x="2798" y="2452"/>
                    <a:pt x="2807" y="2414"/>
                  </a:cubicBezTo>
                  <a:cubicBezTo>
                    <a:pt x="2807" y="2395"/>
                    <a:pt x="2816" y="2376"/>
                    <a:pt x="2835" y="2357"/>
                  </a:cubicBezTo>
                  <a:lnTo>
                    <a:pt x="2835" y="2357"/>
                  </a:lnTo>
                  <a:cubicBezTo>
                    <a:pt x="2835" y="2357"/>
                    <a:pt x="2826" y="2480"/>
                    <a:pt x="2816" y="2508"/>
                  </a:cubicBezTo>
                  <a:cubicBezTo>
                    <a:pt x="2807" y="2565"/>
                    <a:pt x="2807" y="2622"/>
                    <a:pt x="2816" y="2678"/>
                  </a:cubicBezTo>
                  <a:lnTo>
                    <a:pt x="2845" y="2678"/>
                  </a:lnTo>
                  <a:cubicBezTo>
                    <a:pt x="2854" y="2716"/>
                    <a:pt x="2864" y="2754"/>
                    <a:pt x="2864" y="2792"/>
                  </a:cubicBezTo>
                  <a:cubicBezTo>
                    <a:pt x="2854" y="2820"/>
                    <a:pt x="2854" y="2858"/>
                    <a:pt x="2864" y="2886"/>
                  </a:cubicBezTo>
                  <a:cubicBezTo>
                    <a:pt x="2883" y="2943"/>
                    <a:pt x="2911" y="2990"/>
                    <a:pt x="2930" y="3028"/>
                  </a:cubicBezTo>
                  <a:cubicBezTo>
                    <a:pt x="2958" y="3085"/>
                    <a:pt x="2968" y="3141"/>
                    <a:pt x="2968" y="3198"/>
                  </a:cubicBezTo>
                  <a:cubicBezTo>
                    <a:pt x="2977" y="3245"/>
                    <a:pt x="2987" y="3293"/>
                    <a:pt x="3005" y="3340"/>
                  </a:cubicBezTo>
                  <a:cubicBezTo>
                    <a:pt x="3005" y="3340"/>
                    <a:pt x="3053" y="3330"/>
                    <a:pt x="3072" y="3302"/>
                  </a:cubicBezTo>
                  <a:cubicBezTo>
                    <a:pt x="3081" y="3283"/>
                    <a:pt x="3091" y="3264"/>
                    <a:pt x="3100" y="3236"/>
                  </a:cubicBezTo>
                  <a:cubicBezTo>
                    <a:pt x="3102" y="3228"/>
                    <a:pt x="3105" y="3224"/>
                    <a:pt x="3108" y="3224"/>
                  </a:cubicBezTo>
                  <a:cubicBezTo>
                    <a:pt x="3120" y="3224"/>
                    <a:pt x="3138" y="3266"/>
                    <a:pt x="3138" y="3274"/>
                  </a:cubicBezTo>
                  <a:cubicBezTo>
                    <a:pt x="3138" y="3283"/>
                    <a:pt x="3157" y="3387"/>
                    <a:pt x="3147" y="3425"/>
                  </a:cubicBezTo>
                  <a:cubicBezTo>
                    <a:pt x="3147" y="3431"/>
                    <a:pt x="3148" y="3434"/>
                    <a:pt x="3151" y="3434"/>
                  </a:cubicBezTo>
                  <a:cubicBezTo>
                    <a:pt x="3158" y="3434"/>
                    <a:pt x="3178" y="3396"/>
                    <a:pt x="3185" y="3359"/>
                  </a:cubicBezTo>
                  <a:cubicBezTo>
                    <a:pt x="3204" y="3312"/>
                    <a:pt x="3157" y="3293"/>
                    <a:pt x="3157" y="3255"/>
                  </a:cubicBezTo>
                  <a:cubicBezTo>
                    <a:pt x="3166" y="3208"/>
                    <a:pt x="3194" y="3208"/>
                    <a:pt x="3223" y="3151"/>
                  </a:cubicBezTo>
                  <a:cubicBezTo>
                    <a:pt x="3236" y="3130"/>
                    <a:pt x="3260" y="3115"/>
                    <a:pt x="3286" y="3115"/>
                  </a:cubicBezTo>
                  <a:cubicBezTo>
                    <a:pt x="3296" y="3115"/>
                    <a:pt x="3307" y="3117"/>
                    <a:pt x="3317" y="3123"/>
                  </a:cubicBezTo>
                  <a:cubicBezTo>
                    <a:pt x="3308" y="3189"/>
                    <a:pt x="3280" y="3255"/>
                    <a:pt x="3251" y="3312"/>
                  </a:cubicBezTo>
                  <a:cubicBezTo>
                    <a:pt x="3223" y="3340"/>
                    <a:pt x="3204" y="3378"/>
                    <a:pt x="3204" y="3416"/>
                  </a:cubicBezTo>
                  <a:cubicBezTo>
                    <a:pt x="3204" y="3434"/>
                    <a:pt x="3242" y="3519"/>
                    <a:pt x="3242" y="3576"/>
                  </a:cubicBezTo>
                  <a:cubicBezTo>
                    <a:pt x="3242" y="3623"/>
                    <a:pt x="3270" y="3718"/>
                    <a:pt x="3270" y="3765"/>
                  </a:cubicBezTo>
                  <a:cubicBezTo>
                    <a:pt x="3261" y="3812"/>
                    <a:pt x="3280" y="3869"/>
                    <a:pt x="3280" y="3926"/>
                  </a:cubicBezTo>
                  <a:cubicBezTo>
                    <a:pt x="3280" y="3954"/>
                    <a:pt x="3282" y="3961"/>
                    <a:pt x="3284" y="3961"/>
                  </a:cubicBezTo>
                  <a:cubicBezTo>
                    <a:pt x="3287" y="3961"/>
                    <a:pt x="3289" y="3954"/>
                    <a:pt x="3289" y="3954"/>
                  </a:cubicBezTo>
                  <a:cubicBezTo>
                    <a:pt x="3289" y="3945"/>
                    <a:pt x="3317" y="3888"/>
                    <a:pt x="3336" y="3841"/>
                  </a:cubicBezTo>
                  <a:cubicBezTo>
                    <a:pt x="3355" y="3784"/>
                    <a:pt x="3431" y="3699"/>
                    <a:pt x="3459" y="3642"/>
                  </a:cubicBezTo>
                  <a:cubicBezTo>
                    <a:pt x="3470" y="3616"/>
                    <a:pt x="3489" y="3610"/>
                    <a:pt x="3507" y="3610"/>
                  </a:cubicBezTo>
                  <a:cubicBezTo>
                    <a:pt x="3522" y="3610"/>
                    <a:pt x="3536" y="3614"/>
                    <a:pt x="3544" y="3614"/>
                  </a:cubicBezTo>
                  <a:cubicBezTo>
                    <a:pt x="3563" y="3614"/>
                    <a:pt x="3591" y="3576"/>
                    <a:pt x="3601" y="3548"/>
                  </a:cubicBezTo>
                  <a:cubicBezTo>
                    <a:pt x="3610" y="3529"/>
                    <a:pt x="3629" y="3406"/>
                    <a:pt x="3648" y="3378"/>
                  </a:cubicBezTo>
                  <a:cubicBezTo>
                    <a:pt x="3651" y="3374"/>
                    <a:pt x="3653" y="3372"/>
                    <a:pt x="3655" y="3372"/>
                  </a:cubicBezTo>
                  <a:cubicBezTo>
                    <a:pt x="3667" y="3372"/>
                    <a:pt x="3667" y="3440"/>
                    <a:pt x="3667" y="3472"/>
                  </a:cubicBezTo>
                  <a:cubicBezTo>
                    <a:pt x="3676" y="3510"/>
                    <a:pt x="3686" y="3538"/>
                    <a:pt x="3695" y="3576"/>
                  </a:cubicBezTo>
                  <a:cubicBezTo>
                    <a:pt x="3771" y="3633"/>
                    <a:pt x="3856" y="3680"/>
                    <a:pt x="3941" y="3709"/>
                  </a:cubicBezTo>
                  <a:cubicBezTo>
                    <a:pt x="3979" y="3718"/>
                    <a:pt x="4007" y="3737"/>
                    <a:pt x="4026" y="3765"/>
                  </a:cubicBezTo>
                  <a:cubicBezTo>
                    <a:pt x="4026" y="3765"/>
                    <a:pt x="4140" y="3857"/>
                    <a:pt x="4170" y="3857"/>
                  </a:cubicBezTo>
                  <a:cubicBezTo>
                    <a:pt x="4175" y="3857"/>
                    <a:pt x="4177" y="3855"/>
                    <a:pt x="4177" y="3850"/>
                  </a:cubicBezTo>
                  <a:cubicBezTo>
                    <a:pt x="4187" y="3812"/>
                    <a:pt x="4187" y="3794"/>
                    <a:pt x="4196" y="3737"/>
                  </a:cubicBezTo>
                  <a:cubicBezTo>
                    <a:pt x="4202" y="3703"/>
                    <a:pt x="4211" y="3696"/>
                    <a:pt x="4217" y="3696"/>
                  </a:cubicBezTo>
                  <a:cubicBezTo>
                    <a:pt x="4222" y="3696"/>
                    <a:pt x="4225" y="3699"/>
                    <a:pt x="4225" y="3699"/>
                  </a:cubicBezTo>
                  <a:cubicBezTo>
                    <a:pt x="4225" y="3699"/>
                    <a:pt x="4253" y="3765"/>
                    <a:pt x="4253" y="3775"/>
                  </a:cubicBezTo>
                  <a:cubicBezTo>
                    <a:pt x="4253" y="3784"/>
                    <a:pt x="4357" y="3850"/>
                    <a:pt x="4357" y="3860"/>
                  </a:cubicBezTo>
                  <a:cubicBezTo>
                    <a:pt x="4376" y="3898"/>
                    <a:pt x="4395" y="3935"/>
                    <a:pt x="4404" y="3973"/>
                  </a:cubicBezTo>
                  <a:cubicBezTo>
                    <a:pt x="4409" y="3983"/>
                    <a:pt x="4421" y="3985"/>
                    <a:pt x="4431" y="3985"/>
                  </a:cubicBezTo>
                  <a:cubicBezTo>
                    <a:pt x="4442" y="3985"/>
                    <a:pt x="4451" y="3983"/>
                    <a:pt x="4451" y="3983"/>
                  </a:cubicBezTo>
                  <a:lnTo>
                    <a:pt x="4489" y="3841"/>
                  </a:lnTo>
                  <a:cubicBezTo>
                    <a:pt x="4494" y="3822"/>
                    <a:pt x="4498" y="3815"/>
                    <a:pt x="4502" y="3815"/>
                  </a:cubicBezTo>
                  <a:cubicBezTo>
                    <a:pt x="4512" y="3815"/>
                    <a:pt x="4518" y="3879"/>
                    <a:pt x="4518" y="3879"/>
                  </a:cubicBezTo>
                  <a:lnTo>
                    <a:pt x="4518" y="4087"/>
                  </a:lnTo>
                  <a:cubicBezTo>
                    <a:pt x="4518" y="4124"/>
                    <a:pt x="4518" y="4200"/>
                    <a:pt x="4518" y="4219"/>
                  </a:cubicBezTo>
                  <a:cubicBezTo>
                    <a:pt x="4518" y="4247"/>
                    <a:pt x="4555" y="4276"/>
                    <a:pt x="4555" y="4276"/>
                  </a:cubicBezTo>
                  <a:cubicBezTo>
                    <a:pt x="4565" y="4276"/>
                    <a:pt x="4574" y="4266"/>
                    <a:pt x="4593" y="4247"/>
                  </a:cubicBezTo>
                  <a:cubicBezTo>
                    <a:pt x="4603" y="4219"/>
                    <a:pt x="4574" y="4200"/>
                    <a:pt x="4584" y="4172"/>
                  </a:cubicBezTo>
                  <a:cubicBezTo>
                    <a:pt x="4584" y="4134"/>
                    <a:pt x="4612" y="4115"/>
                    <a:pt x="4622" y="4105"/>
                  </a:cubicBezTo>
                  <a:cubicBezTo>
                    <a:pt x="4650" y="4077"/>
                    <a:pt x="4678" y="4039"/>
                    <a:pt x="4707" y="4011"/>
                  </a:cubicBezTo>
                  <a:cubicBezTo>
                    <a:pt x="4716" y="3983"/>
                    <a:pt x="4726" y="3945"/>
                    <a:pt x="4716" y="3916"/>
                  </a:cubicBezTo>
                  <a:cubicBezTo>
                    <a:pt x="4716" y="3888"/>
                    <a:pt x="4726" y="3860"/>
                    <a:pt x="4735" y="3831"/>
                  </a:cubicBezTo>
                  <a:cubicBezTo>
                    <a:pt x="4735" y="3829"/>
                    <a:pt x="4735" y="3828"/>
                    <a:pt x="4736" y="3828"/>
                  </a:cubicBezTo>
                  <a:cubicBezTo>
                    <a:pt x="4743" y="3828"/>
                    <a:pt x="4773" y="3890"/>
                    <a:pt x="4773" y="3907"/>
                  </a:cubicBezTo>
                  <a:cubicBezTo>
                    <a:pt x="4773" y="3973"/>
                    <a:pt x="4773" y="4049"/>
                    <a:pt x="4773" y="4124"/>
                  </a:cubicBezTo>
                  <a:cubicBezTo>
                    <a:pt x="4770" y="4137"/>
                    <a:pt x="4760" y="4140"/>
                    <a:pt x="4748" y="4140"/>
                  </a:cubicBezTo>
                  <a:cubicBezTo>
                    <a:pt x="4735" y="4140"/>
                    <a:pt x="4719" y="4136"/>
                    <a:pt x="4711" y="4136"/>
                  </a:cubicBezTo>
                  <a:cubicBezTo>
                    <a:pt x="4700" y="4136"/>
                    <a:pt x="4704" y="4145"/>
                    <a:pt x="4754" y="4190"/>
                  </a:cubicBezTo>
                  <a:cubicBezTo>
                    <a:pt x="4829" y="4285"/>
                    <a:pt x="4858" y="4408"/>
                    <a:pt x="4839" y="4521"/>
                  </a:cubicBezTo>
                  <a:cubicBezTo>
                    <a:pt x="4792" y="4767"/>
                    <a:pt x="5066" y="5164"/>
                    <a:pt x="3724" y="6440"/>
                  </a:cubicBezTo>
                  <a:cubicBezTo>
                    <a:pt x="2391" y="7706"/>
                    <a:pt x="3232" y="8774"/>
                    <a:pt x="3393" y="8859"/>
                  </a:cubicBezTo>
                  <a:cubicBezTo>
                    <a:pt x="3429" y="8876"/>
                    <a:pt x="3451" y="8882"/>
                    <a:pt x="3465" y="8882"/>
                  </a:cubicBezTo>
                  <a:cubicBezTo>
                    <a:pt x="3513" y="8882"/>
                    <a:pt x="3450" y="8802"/>
                    <a:pt x="3450" y="8802"/>
                  </a:cubicBezTo>
                  <a:cubicBezTo>
                    <a:pt x="3450" y="8802"/>
                    <a:pt x="2864" y="8254"/>
                    <a:pt x="3601" y="7167"/>
                  </a:cubicBezTo>
                  <a:cubicBezTo>
                    <a:pt x="4220" y="6251"/>
                    <a:pt x="4682" y="6182"/>
                    <a:pt x="4806" y="6182"/>
                  </a:cubicBezTo>
                  <a:cubicBezTo>
                    <a:pt x="4828" y="6182"/>
                    <a:pt x="4839" y="6185"/>
                    <a:pt x="4839" y="6185"/>
                  </a:cubicBezTo>
                  <a:cubicBezTo>
                    <a:pt x="4829" y="6232"/>
                    <a:pt x="4886" y="6260"/>
                    <a:pt x="4886" y="6260"/>
                  </a:cubicBezTo>
                  <a:cubicBezTo>
                    <a:pt x="4896" y="6213"/>
                    <a:pt x="4905" y="6166"/>
                    <a:pt x="4933" y="6118"/>
                  </a:cubicBezTo>
                  <a:lnTo>
                    <a:pt x="4933" y="6118"/>
                  </a:lnTo>
                  <a:cubicBezTo>
                    <a:pt x="4924" y="6156"/>
                    <a:pt x="4915" y="6194"/>
                    <a:pt x="4905" y="6241"/>
                  </a:cubicBezTo>
                  <a:cubicBezTo>
                    <a:pt x="4896" y="6270"/>
                    <a:pt x="4924" y="6364"/>
                    <a:pt x="4915" y="6402"/>
                  </a:cubicBezTo>
                  <a:cubicBezTo>
                    <a:pt x="4905" y="6449"/>
                    <a:pt x="4915" y="6459"/>
                    <a:pt x="4933" y="6459"/>
                  </a:cubicBezTo>
                  <a:cubicBezTo>
                    <a:pt x="4962" y="6374"/>
                    <a:pt x="4981" y="6298"/>
                    <a:pt x="5000" y="6213"/>
                  </a:cubicBezTo>
                  <a:lnTo>
                    <a:pt x="5000" y="6213"/>
                  </a:lnTo>
                  <a:cubicBezTo>
                    <a:pt x="5000" y="6298"/>
                    <a:pt x="5000" y="6392"/>
                    <a:pt x="4981" y="6478"/>
                  </a:cubicBezTo>
                  <a:cubicBezTo>
                    <a:pt x="5034" y="6469"/>
                    <a:pt x="5095" y="6180"/>
                    <a:pt x="5110" y="6180"/>
                  </a:cubicBezTo>
                  <a:cubicBezTo>
                    <a:pt x="5111" y="6180"/>
                    <a:pt x="5112" y="6181"/>
                    <a:pt x="5113" y="6185"/>
                  </a:cubicBezTo>
                  <a:cubicBezTo>
                    <a:pt x="5122" y="6241"/>
                    <a:pt x="5122" y="6298"/>
                    <a:pt x="5113" y="6364"/>
                  </a:cubicBezTo>
                  <a:cubicBezTo>
                    <a:pt x="5160" y="6336"/>
                    <a:pt x="5217" y="6052"/>
                    <a:pt x="5217" y="5996"/>
                  </a:cubicBezTo>
                  <a:cubicBezTo>
                    <a:pt x="5226" y="5948"/>
                    <a:pt x="5189" y="5892"/>
                    <a:pt x="5255" y="5816"/>
                  </a:cubicBezTo>
                  <a:cubicBezTo>
                    <a:pt x="5272" y="5796"/>
                    <a:pt x="5285" y="5788"/>
                    <a:pt x="5293" y="5788"/>
                  </a:cubicBezTo>
                  <a:cubicBezTo>
                    <a:pt x="5314" y="5788"/>
                    <a:pt x="5312" y="5830"/>
                    <a:pt x="5293" y="5863"/>
                  </a:cubicBezTo>
                  <a:cubicBezTo>
                    <a:pt x="5264" y="5929"/>
                    <a:pt x="5245" y="5996"/>
                    <a:pt x="5236" y="6062"/>
                  </a:cubicBezTo>
                  <a:cubicBezTo>
                    <a:pt x="5236" y="6062"/>
                    <a:pt x="5237" y="6062"/>
                    <a:pt x="5237" y="6062"/>
                  </a:cubicBezTo>
                  <a:cubicBezTo>
                    <a:pt x="5249" y="6062"/>
                    <a:pt x="5302" y="5948"/>
                    <a:pt x="5311" y="5948"/>
                  </a:cubicBezTo>
                  <a:cubicBezTo>
                    <a:pt x="5312" y="5948"/>
                    <a:pt x="5313" y="5947"/>
                    <a:pt x="5313" y="5947"/>
                  </a:cubicBezTo>
                  <a:cubicBezTo>
                    <a:pt x="5321" y="5947"/>
                    <a:pt x="5322" y="5999"/>
                    <a:pt x="5330" y="6043"/>
                  </a:cubicBezTo>
                  <a:cubicBezTo>
                    <a:pt x="5340" y="6081"/>
                    <a:pt x="5321" y="6118"/>
                    <a:pt x="5293" y="6147"/>
                  </a:cubicBezTo>
                  <a:cubicBezTo>
                    <a:pt x="5289" y="6154"/>
                    <a:pt x="5291" y="6157"/>
                    <a:pt x="5296" y="6157"/>
                  </a:cubicBezTo>
                  <a:cubicBezTo>
                    <a:pt x="5303" y="6157"/>
                    <a:pt x="5319" y="6149"/>
                    <a:pt x="5330" y="6137"/>
                  </a:cubicBezTo>
                  <a:cubicBezTo>
                    <a:pt x="5347" y="6121"/>
                    <a:pt x="5370" y="6098"/>
                    <a:pt x="5376" y="6098"/>
                  </a:cubicBezTo>
                  <a:cubicBezTo>
                    <a:pt x="5377" y="6098"/>
                    <a:pt x="5378" y="6098"/>
                    <a:pt x="5378" y="6100"/>
                  </a:cubicBezTo>
                  <a:cubicBezTo>
                    <a:pt x="5378" y="6118"/>
                    <a:pt x="5378" y="6137"/>
                    <a:pt x="5368" y="6147"/>
                  </a:cubicBezTo>
                  <a:cubicBezTo>
                    <a:pt x="5359" y="6156"/>
                    <a:pt x="5359" y="6175"/>
                    <a:pt x="5368" y="6175"/>
                  </a:cubicBezTo>
                  <a:cubicBezTo>
                    <a:pt x="5368" y="6177"/>
                    <a:pt x="5369" y="6179"/>
                    <a:pt x="5371" y="6179"/>
                  </a:cubicBezTo>
                  <a:cubicBezTo>
                    <a:pt x="5377" y="6179"/>
                    <a:pt x="5392" y="6166"/>
                    <a:pt x="5406" y="6137"/>
                  </a:cubicBezTo>
                  <a:cubicBezTo>
                    <a:pt x="5417" y="6120"/>
                    <a:pt x="5422" y="6117"/>
                    <a:pt x="5424" y="6117"/>
                  </a:cubicBezTo>
                  <a:cubicBezTo>
                    <a:pt x="5425" y="6117"/>
                    <a:pt x="5425" y="6118"/>
                    <a:pt x="5425" y="6118"/>
                  </a:cubicBezTo>
                  <a:lnTo>
                    <a:pt x="5425" y="6137"/>
                  </a:lnTo>
                  <a:cubicBezTo>
                    <a:pt x="5425" y="6143"/>
                    <a:pt x="5425" y="6158"/>
                    <a:pt x="5425" y="6166"/>
                  </a:cubicBezTo>
                  <a:cubicBezTo>
                    <a:pt x="5434" y="6147"/>
                    <a:pt x="5463" y="6128"/>
                    <a:pt x="5463" y="6128"/>
                  </a:cubicBezTo>
                  <a:cubicBezTo>
                    <a:pt x="5633" y="5996"/>
                    <a:pt x="5652" y="5712"/>
                    <a:pt x="5680" y="5476"/>
                  </a:cubicBezTo>
                  <a:cubicBezTo>
                    <a:pt x="5708" y="5240"/>
                    <a:pt x="5661" y="5334"/>
                    <a:pt x="5935" y="4984"/>
                  </a:cubicBezTo>
                  <a:cubicBezTo>
                    <a:pt x="6209" y="4635"/>
                    <a:pt x="6058" y="4181"/>
                    <a:pt x="5992" y="4058"/>
                  </a:cubicBezTo>
                  <a:cubicBezTo>
                    <a:pt x="5935" y="3964"/>
                    <a:pt x="5916" y="3850"/>
                    <a:pt x="5935" y="3737"/>
                  </a:cubicBezTo>
                  <a:cubicBezTo>
                    <a:pt x="5945" y="3718"/>
                    <a:pt x="5954" y="3718"/>
                    <a:pt x="5973" y="3690"/>
                  </a:cubicBezTo>
                  <a:cubicBezTo>
                    <a:pt x="6001" y="3661"/>
                    <a:pt x="6020" y="3614"/>
                    <a:pt x="6020" y="3576"/>
                  </a:cubicBezTo>
                  <a:cubicBezTo>
                    <a:pt x="6020" y="3510"/>
                    <a:pt x="6020" y="3510"/>
                    <a:pt x="6020" y="3453"/>
                  </a:cubicBezTo>
                  <a:cubicBezTo>
                    <a:pt x="6030" y="3406"/>
                    <a:pt x="6049" y="3406"/>
                    <a:pt x="6058" y="3378"/>
                  </a:cubicBezTo>
                  <a:cubicBezTo>
                    <a:pt x="6061" y="3367"/>
                    <a:pt x="6065" y="3363"/>
                    <a:pt x="6069" y="3363"/>
                  </a:cubicBezTo>
                  <a:cubicBezTo>
                    <a:pt x="6081" y="3363"/>
                    <a:pt x="6096" y="3390"/>
                    <a:pt x="6096" y="3397"/>
                  </a:cubicBezTo>
                  <a:cubicBezTo>
                    <a:pt x="6096" y="3416"/>
                    <a:pt x="6105" y="3491"/>
                    <a:pt x="6096" y="3510"/>
                  </a:cubicBezTo>
                  <a:cubicBezTo>
                    <a:pt x="6096" y="3529"/>
                    <a:pt x="6124" y="3557"/>
                    <a:pt x="6124" y="3557"/>
                  </a:cubicBezTo>
                  <a:cubicBezTo>
                    <a:pt x="6153" y="3557"/>
                    <a:pt x="6171" y="3548"/>
                    <a:pt x="6190" y="3529"/>
                  </a:cubicBezTo>
                  <a:cubicBezTo>
                    <a:pt x="6209" y="3491"/>
                    <a:pt x="6228" y="3434"/>
                    <a:pt x="6257" y="3397"/>
                  </a:cubicBezTo>
                  <a:cubicBezTo>
                    <a:pt x="6259" y="3391"/>
                    <a:pt x="6262" y="3388"/>
                    <a:pt x="6264" y="3388"/>
                  </a:cubicBezTo>
                  <a:cubicBezTo>
                    <a:pt x="6278" y="3388"/>
                    <a:pt x="6283" y="3467"/>
                    <a:pt x="6275" y="3491"/>
                  </a:cubicBezTo>
                  <a:cubicBezTo>
                    <a:pt x="6275" y="3548"/>
                    <a:pt x="6275" y="3595"/>
                    <a:pt x="6285" y="3642"/>
                  </a:cubicBezTo>
                  <a:cubicBezTo>
                    <a:pt x="6294" y="3671"/>
                    <a:pt x="6304" y="3737"/>
                    <a:pt x="6304" y="3756"/>
                  </a:cubicBezTo>
                  <a:cubicBezTo>
                    <a:pt x="6313" y="3765"/>
                    <a:pt x="6379" y="3823"/>
                    <a:pt x="6396" y="3823"/>
                  </a:cubicBezTo>
                  <a:cubicBezTo>
                    <a:pt x="6397" y="3823"/>
                    <a:pt x="6398" y="3823"/>
                    <a:pt x="6398" y="3822"/>
                  </a:cubicBezTo>
                  <a:cubicBezTo>
                    <a:pt x="6398" y="3812"/>
                    <a:pt x="6805" y="3652"/>
                    <a:pt x="6805" y="3652"/>
                  </a:cubicBezTo>
                  <a:cubicBezTo>
                    <a:pt x="6814" y="3633"/>
                    <a:pt x="6824" y="3614"/>
                    <a:pt x="6833" y="3586"/>
                  </a:cubicBezTo>
                  <a:cubicBezTo>
                    <a:pt x="6842" y="3567"/>
                    <a:pt x="6871" y="3557"/>
                    <a:pt x="6880" y="3548"/>
                  </a:cubicBezTo>
                  <a:cubicBezTo>
                    <a:pt x="6899" y="3538"/>
                    <a:pt x="6918" y="3529"/>
                    <a:pt x="6928" y="3510"/>
                  </a:cubicBezTo>
                  <a:cubicBezTo>
                    <a:pt x="6937" y="3482"/>
                    <a:pt x="6928" y="3491"/>
                    <a:pt x="6937" y="3472"/>
                  </a:cubicBezTo>
                  <a:cubicBezTo>
                    <a:pt x="6937" y="3453"/>
                    <a:pt x="6946" y="3444"/>
                    <a:pt x="6956" y="3397"/>
                  </a:cubicBezTo>
                  <a:cubicBezTo>
                    <a:pt x="6965" y="3368"/>
                    <a:pt x="6984" y="3340"/>
                    <a:pt x="7003" y="3321"/>
                  </a:cubicBezTo>
                  <a:cubicBezTo>
                    <a:pt x="7003" y="3321"/>
                    <a:pt x="7003" y="3444"/>
                    <a:pt x="7003" y="3472"/>
                  </a:cubicBezTo>
                  <a:cubicBezTo>
                    <a:pt x="7003" y="3510"/>
                    <a:pt x="7003" y="3557"/>
                    <a:pt x="7003" y="3595"/>
                  </a:cubicBezTo>
                  <a:cubicBezTo>
                    <a:pt x="7000" y="3606"/>
                    <a:pt x="7004" y="3611"/>
                    <a:pt x="7012" y="3611"/>
                  </a:cubicBezTo>
                  <a:cubicBezTo>
                    <a:pt x="7030" y="3611"/>
                    <a:pt x="7071" y="3584"/>
                    <a:pt x="7098" y="3557"/>
                  </a:cubicBezTo>
                  <a:cubicBezTo>
                    <a:pt x="7135" y="3519"/>
                    <a:pt x="7145" y="3529"/>
                    <a:pt x="7173" y="3482"/>
                  </a:cubicBezTo>
                  <a:cubicBezTo>
                    <a:pt x="7202" y="3444"/>
                    <a:pt x="7230" y="3406"/>
                    <a:pt x="7258" y="3378"/>
                  </a:cubicBezTo>
                  <a:cubicBezTo>
                    <a:pt x="7277" y="3359"/>
                    <a:pt x="7315" y="3368"/>
                    <a:pt x="7334" y="3359"/>
                  </a:cubicBezTo>
                  <a:cubicBezTo>
                    <a:pt x="7362" y="3321"/>
                    <a:pt x="7372" y="3274"/>
                    <a:pt x="7381" y="3236"/>
                  </a:cubicBezTo>
                  <a:cubicBezTo>
                    <a:pt x="7386" y="3210"/>
                    <a:pt x="7400" y="3204"/>
                    <a:pt x="7412" y="3204"/>
                  </a:cubicBezTo>
                  <a:cubicBezTo>
                    <a:pt x="7421" y="3204"/>
                    <a:pt x="7428" y="3208"/>
                    <a:pt x="7428" y="3208"/>
                  </a:cubicBezTo>
                  <a:lnTo>
                    <a:pt x="7513" y="3208"/>
                  </a:lnTo>
                  <a:cubicBezTo>
                    <a:pt x="7523" y="3208"/>
                    <a:pt x="7532" y="3189"/>
                    <a:pt x="7532" y="3179"/>
                  </a:cubicBezTo>
                  <a:cubicBezTo>
                    <a:pt x="7532" y="3170"/>
                    <a:pt x="7551" y="3132"/>
                    <a:pt x="7532" y="3123"/>
                  </a:cubicBezTo>
                  <a:cubicBezTo>
                    <a:pt x="7528" y="3118"/>
                    <a:pt x="7526" y="3116"/>
                    <a:pt x="7526" y="3116"/>
                  </a:cubicBezTo>
                  <a:lnTo>
                    <a:pt x="7526" y="3116"/>
                  </a:lnTo>
                  <a:cubicBezTo>
                    <a:pt x="7526" y="3116"/>
                    <a:pt x="7544" y="3132"/>
                    <a:pt x="7551" y="3132"/>
                  </a:cubicBezTo>
                  <a:cubicBezTo>
                    <a:pt x="7551" y="3141"/>
                    <a:pt x="7617" y="3208"/>
                    <a:pt x="7617" y="3208"/>
                  </a:cubicBezTo>
                  <a:cubicBezTo>
                    <a:pt x="7617" y="3208"/>
                    <a:pt x="7627" y="3198"/>
                    <a:pt x="7636" y="3189"/>
                  </a:cubicBezTo>
                  <a:cubicBezTo>
                    <a:pt x="7636" y="3179"/>
                    <a:pt x="7636" y="3085"/>
                    <a:pt x="7636" y="3066"/>
                  </a:cubicBezTo>
                  <a:cubicBezTo>
                    <a:pt x="7636" y="3028"/>
                    <a:pt x="7646" y="3000"/>
                    <a:pt x="7655" y="2971"/>
                  </a:cubicBezTo>
                  <a:cubicBezTo>
                    <a:pt x="7665" y="3009"/>
                    <a:pt x="7665" y="3047"/>
                    <a:pt x="7674" y="3085"/>
                  </a:cubicBezTo>
                  <a:cubicBezTo>
                    <a:pt x="7665" y="3103"/>
                    <a:pt x="7656" y="3180"/>
                    <a:pt x="7720" y="3180"/>
                  </a:cubicBezTo>
                  <a:cubicBezTo>
                    <a:pt x="7723" y="3180"/>
                    <a:pt x="7727" y="3180"/>
                    <a:pt x="7731" y="3179"/>
                  </a:cubicBezTo>
                  <a:cubicBezTo>
                    <a:pt x="7737" y="3178"/>
                    <a:pt x="7744" y="3178"/>
                    <a:pt x="7751" y="3178"/>
                  </a:cubicBezTo>
                  <a:cubicBezTo>
                    <a:pt x="7813" y="3178"/>
                    <a:pt x="7908" y="3209"/>
                    <a:pt x="7926" y="3209"/>
                  </a:cubicBezTo>
                  <a:cubicBezTo>
                    <a:pt x="7928" y="3209"/>
                    <a:pt x="7929" y="3208"/>
                    <a:pt x="7929" y="3208"/>
                  </a:cubicBezTo>
                  <a:cubicBezTo>
                    <a:pt x="7929" y="3189"/>
                    <a:pt x="7958" y="3056"/>
                    <a:pt x="7958" y="3056"/>
                  </a:cubicBezTo>
                  <a:cubicBezTo>
                    <a:pt x="7958" y="3056"/>
                    <a:pt x="8004" y="3164"/>
                    <a:pt x="8036" y="3164"/>
                  </a:cubicBezTo>
                  <a:cubicBezTo>
                    <a:pt x="8047" y="3164"/>
                    <a:pt x="8057" y="3150"/>
                    <a:pt x="8062" y="3113"/>
                  </a:cubicBezTo>
                  <a:cubicBezTo>
                    <a:pt x="8080" y="2971"/>
                    <a:pt x="8298" y="2820"/>
                    <a:pt x="8345" y="2801"/>
                  </a:cubicBezTo>
                  <a:cubicBezTo>
                    <a:pt x="8449" y="2745"/>
                    <a:pt x="8562" y="2688"/>
                    <a:pt x="8657" y="2622"/>
                  </a:cubicBezTo>
                  <a:cubicBezTo>
                    <a:pt x="8685" y="2574"/>
                    <a:pt x="8714" y="2537"/>
                    <a:pt x="8714" y="2537"/>
                  </a:cubicBezTo>
                  <a:cubicBezTo>
                    <a:pt x="8714" y="2537"/>
                    <a:pt x="8818" y="2641"/>
                    <a:pt x="8874" y="2678"/>
                  </a:cubicBezTo>
                  <a:cubicBezTo>
                    <a:pt x="8888" y="2687"/>
                    <a:pt x="8897" y="2691"/>
                    <a:pt x="8903" y="2691"/>
                  </a:cubicBezTo>
                  <a:cubicBezTo>
                    <a:pt x="8922" y="2691"/>
                    <a:pt x="8910" y="2655"/>
                    <a:pt x="8903" y="2641"/>
                  </a:cubicBezTo>
                  <a:cubicBezTo>
                    <a:pt x="8884" y="2565"/>
                    <a:pt x="8874" y="2499"/>
                    <a:pt x="8884" y="2433"/>
                  </a:cubicBezTo>
                  <a:cubicBezTo>
                    <a:pt x="8884" y="2407"/>
                    <a:pt x="8890" y="2399"/>
                    <a:pt x="8898" y="2399"/>
                  </a:cubicBezTo>
                  <a:cubicBezTo>
                    <a:pt x="8915" y="2399"/>
                    <a:pt x="8940" y="2433"/>
                    <a:pt x="8940" y="2433"/>
                  </a:cubicBezTo>
                  <a:cubicBezTo>
                    <a:pt x="8940" y="2433"/>
                    <a:pt x="9016" y="2489"/>
                    <a:pt x="9082" y="2546"/>
                  </a:cubicBezTo>
                  <a:cubicBezTo>
                    <a:pt x="9132" y="2589"/>
                    <a:pt x="9139" y="2594"/>
                    <a:pt x="9147" y="2594"/>
                  </a:cubicBezTo>
                  <a:cubicBezTo>
                    <a:pt x="9150" y="2594"/>
                    <a:pt x="9153" y="2593"/>
                    <a:pt x="9158" y="2593"/>
                  </a:cubicBezTo>
                  <a:cubicBezTo>
                    <a:pt x="9186" y="2593"/>
                    <a:pt x="9120" y="2527"/>
                    <a:pt x="9082" y="2442"/>
                  </a:cubicBezTo>
                  <a:cubicBezTo>
                    <a:pt x="9063" y="2385"/>
                    <a:pt x="9054" y="2319"/>
                    <a:pt x="9044" y="2263"/>
                  </a:cubicBezTo>
                  <a:cubicBezTo>
                    <a:pt x="9026" y="2187"/>
                    <a:pt x="9026" y="2064"/>
                    <a:pt x="9007" y="2017"/>
                  </a:cubicBezTo>
                  <a:cubicBezTo>
                    <a:pt x="8969" y="1941"/>
                    <a:pt x="8931" y="1866"/>
                    <a:pt x="8884" y="1799"/>
                  </a:cubicBezTo>
                  <a:cubicBezTo>
                    <a:pt x="8855" y="1743"/>
                    <a:pt x="8827" y="1696"/>
                    <a:pt x="8799" y="1639"/>
                  </a:cubicBezTo>
                  <a:lnTo>
                    <a:pt x="8799" y="1639"/>
                  </a:lnTo>
                  <a:cubicBezTo>
                    <a:pt x="8799" y="1639"/>
                    <a:pt x="8978" y="1705"/>
                    <a:pt x="9007" y="1790"/>
                  </a:cubicBezTo>
                  <a:cubicBezTo>
                    <a:pt x="9044" y="1885"/>
                    <a:pt x="9073" y="2017"/>
                    <a:pt x="9101" y="2074"/>
                  </a:cubicBezTo>
                  <a:cubicBezTo>
                    <a:pt x="9130" y="2121"/>
                    <a:pt x="9186" y="2244"/>
                    <a:pt x="9205" y="2272"/>
                  </a:cubicBezTo>
                  <a:cubicBezTo>
                    <a:pt x="9207" y="2274"/>
                    <a:pt x="9209" y="2274"/>
                    <a:pt x="9212" y="2274"/>
                  </a:cubicBezTo>
                  <a:cubicBezTo>
                    <a:pt x="9243" y="2274"/>
                    <a:pt x="9339" y="2189"/>
                    <a:pt x="9356" y="2111"/>
                  </a:cubicBezTo>
                  <a:cubicBezTo>
                    <a:pt x="9366" y="2066"/>
                    <a:pt x="9424" y="2056"/>
                    <a:pt x="9483" y="2056"/>
                  </a:cubicBezTo>
                  <a:cubicBezTo>
                    <a:pt x="9536" y="2056"/>
                    <a:pt x="9589" y="2064"/>
                    <a:pt x="9611" y="2064"/>
                  </a:cubicBezTo>
                  <a:cubicBezTo>
                    <a:pt x="9628" y="2064"/>
                    <a:pt x="9654" y="2068"/>
                    <a:pt x="9674" y="2068"/>
                  </a:cubicBezTo>
                  <a:cubicBezTo>
                    <a:pt x="9699" y="2068"/>
                    <a:pt x="9713" y="2062"/>
                    <a:pt x="9687" y="2036"/>
                  </a:cubicBezTo>
                  <a:cubicBezTo>
                    <a:pt x="9640" y="1988"/>
                    <a:pt x="9678" y="1866"/>
                    <a:pt x="9678" y="1866"/>
                  </a:cubicBezTo>
                  <a:cubicBezTo>
                    <a:pt x="9687" y="1818"/>
                    <a:pt x="9706" y="1771"/>
                    <a:pt x="9715" y="1714"/>
                  </a:cubicBezTo>
                  <a:cubicBezTo>
                    <a:pt x="9724" y="1687"/>
                    <a:pt x="9733" y="1677"/>
                    <a:pt x="9742" y="1677"/>
                  </a:cubicBezTo>
                  <a:cubicBezTo>
                    <a:pt x="9763" y="1677"/>
                    <a:pt x="9782" y="1733"/>
                    <a:pt x="9782" y="1733"/>
                  </a:cubicBezTo>
                  <a:cubicBezTo>
                    <a:pt x="9848" y="977"/>
                    <a:pt x="10330" y="316"/>
                    <a:pt x="11029" y="23"/>
                  </a:cubicBezTo>
                  <a:cubicBezTo>
                    <a:pt x="10948" y="7"/>
                    <a:pt x="10855" y="1"/>
                    <a:pt x="10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6"/>
            <p:cNvSpPr/>
            <p:nvPr/>
          </p:nvSpPr>
          <p:spPr>
            <a:xfrm>
              <a:off x="6282275" y="3767150"/>
              <a:ext cx="191400" cy="169025"/>
            </a:xfrm>
            <a:custGeom>
              <a:avLst/>
              <a:gdLst/>
              <a:ahLst/>
              <a:cxnLst/>
              <a:rect l="l" t="t" r="r" b="b"/>
              <a:pathLst>
                <a:path w="7656" h="6761" extrusionOk="0">
                  <a:moveTo>
                    <a:pt x="1063" y="1"/>
                  </a:moveTo>
                  <a:cubicBezTo>
                    <a:pt x="1030" y="1"/>
                    <a:pt x="997" y="1"/>
                    <a:pt x="965" y="3"/>
                  </a:cubicBezTo>
                  <a:cubicBezTo>
                    <a:pt x="965" y="3"/>
                    <a:pt x="1768" y="1232"/>
                    <a:pt x="1" y="2063"/>
                  </a:cubicBezTo>
                  <a:cubicBezTo>
                    <a:pt x="1" y="2063"/>
                    <a:pt x="2" y="2063"/>
                    <a:pt x="4" y="2063"/>
                  </a:cubicBezTo>
                  <a:cubicBezTo>
                    <a:pt x="87" y="2063"/>
                    <a:pt x="1474" y="2090"/>
                    <a:pt x="1437" y="3887"/>
                  </a:cubicBezTo>
                  <a:cubicBezTo>
                    <a:pt x="1437" y="3887"/>
                    <a:pt x="1705" y="3531"/>
                    <a:pt x="1985" y="3531"/>
                  </a:cubicBezTo>
                  <a:cubicBezTo>
                    <a:pt x="2007" y="3531"/>
                    <a:pt x="2029" y="3533"/>
                    <a:pt x="2051" y="3538"/>
                  </a:cubicBezTo>
                  <a:cubicBezTo>
                    <a:pt x="2590" y="3670"/>
                    <a:pt x="3015" y="4076"/>
                    <a:pt x="3167" y="4606"/>
                  </a:cubicBezTo>
                  <a:cubicBezTo>
                    <a:pt x="3167" y="4606"/>
                    <a:pt x="2883" y="4710"/>
                    <a:pt x="2618" y="5173"/>
                  </a:cubicBezTo>
                  <a:cubicBezTo>
                    <a:pt x="2344" y="5636"/>
                    <a:pt x="2089" y="6118"/>
                    <a:pt x="1758" y="6411"/>
                  </a:cubicBezTo>
                  <a:cubicBezTo>
                    <a:pt x="1758" y="6411"/>
                    <a:pt x="1276" y="6420"/>
                    <a:pt x="1144" y="6760"/>
                  </a:cubicBezTo>
                  <a:cubicBezTo>
                    <a:pt x="1144" y="6760"/>
                    <a:pt x="1148" y="6761"/>
                    <a:pt x="1155" y="6761"/>
                  </a:cubicBezTo>
                  <a:cubicBezTo>
                    <a:pt x="1215" y="6761"/>
                    <a:pt x="1502" y="6746"/>
                    <a:pt x="1872" y="6477"/>
                  </a:cubicBezTo>
                  <a:cubicBezTo>
                    <a:pt x="2288" y="6165"/>
                    <a:pt x="2552" y="5768"/>
                    <a:pt x="2713" y="5551"/>
                  </a:cubicBezTo>
                  <a:cubicBezTo>
                    <a:pt x="2874" y="5343"/>
                    <a:pt x="3233" y="5002"/>
                    <a:pt x="3630" y="4946"/>
                  </a:cubicBezTo>
                  <a:lnTo>
                    <a:pt x="3686" y="5154"/>
                  </a:lnTo>
                  <a:cubicBezTo>
                    <a:pt x="3678" y="5153"/>
                    <a:pt x="3670" y="5153"/>
                    <a:pt x="3662" y="5153"/>
                  </a:cubicBezTo>
                  <a:cubicBezTo>
                    <a:pt x="3557" y="5153"/>
                    <a:pt x="3455" y="5208"/>
                    <a:pt x="3403" y="5295"/>
                  </a:cubicBezTo>
                  <a:cubicBezTo>
                    <a:pt x="3373" y="5313"/>
                    <a:pt x="3343" y="5320"/>
                    <a:pt x="3311" y="5320"/>
                  </a:cubicBezTo>
                  <a:cubicBezTo>
                    <a:pt x="3292" y="5320"/>
                    <a:pt x="3272" y="5318"/>
                    <a:pt x="3252" y="5314"/>
                  </a:cubicBezTo>
                  <a:cubicBezTo>
                    <a:pt x="3195" y="5428"/>
                    <a:pt x="3119" y="5532"/>
                    <a:pt x="3015" y="5617"/>
                  </a:cubicBezTo>
                  <a:cubicBezTo>
                    <a:pt x="2914" y="5687"/>
                    <a:pt x="2992" y="5782"/>
                    <a:pt x="3065" y="5782"/>
                  </a:cubicBezTo>
                  <a:cubicBezTo>
                    <a:pt x="3081" y="5782"/>
                    <a:pt x="3097" y="5778"/>
                    <a:pt x="3110" y="5768"/>
                  </a:cubicBezTo>
                  <a:cubicBezTo>
                    <a:pt x="3176" y="5711"/>
                    <a:pt x="3223" y="5522"/>
                    <a:pt x="3375" y="5466"/>
                  </a:cubicBezTo>
                  <a:cubicBezTo>
                    <a:pt x="3526" y="5409"/>
                    <a:pt x="3809" y="5371"/>
                    <a:pt x="3913" y="5258"/>
                  </a:cubicBezTo>
                  <a:cubicBezTo>
                    <a:pt x="4025" y="5136"/>
                    <a:pt x="4128" y="4996"/>
                    <a:pt x="4213" y="4856"/>
                  </a:cubicBezTo>
                  <a:lnTo>
                    <a:pt x="4213" y="4856"/>
                  </a:lnTo>
                  <a:cubicBezTo>
                    <a:pt x="4202" y="4874"/>
                    <a:pt x="4169" y="4935"/>
                    <a:pt x="4199" y="4935"/>
                  </a:cubicBezTo>
                  <a:cubicBezTo>
                    <a:pt x="4211" y="4935"/>
                    <a:pt x="4234" y="4925"/>
                    <a:pt x="4272" y="4899"/>
                  </a:cubicBezTo>
                  <a:lnTo>
                    <a:pt x="4272" y="4899"/>
                  </a:lnTo>
                  <a:cubicBezTo>
                    <a:pt x="4272" y="4899"/>
                    <a:pt x="4291" y="4936"/>
                    <a:pt x="4235" y="4974"/>
                  </a:cubicBezTo>
                  <a:cubicBezTo>
                    <a:pt x="4235" y="4974"/>
                    <a:pt x="4241" y="4975"/>
                    <a:pt x="4251" y="4975"/>
                  </a:cubicBezTo>
                  <a:cubicBezTo>
                    <a:pt x="4301" y="4975"/>
                    <a:pt x="4450" y="4962"/>
                    <a:pt x="4442" y="4804"/>
                  </a:cubicBezTo>
                  <a:lnTo>
                    <a:pt x="4442" y="4804"/>
                  </a:lnTo>
                  <a:cubicBezTo>
                    <a:pt x="4509" y="4832"/>
                    <a:pt x="4575" y="4880"/>
                    <a:pt x="4613" y="4936"/>
                  </a:cubicBezTo>
                  <a:lnTo>
                    <a:pt x="4650" y="5154"/>
                  </a:lnTo>
                  <a:cubicBezTo>
                    <a:pt x="4584" y="5163"/>
                    <a:pt x="4509" y="5192"/>
                    <a:pt x="4452" y="5239"/>
                  </a:cubicBezTo>
                  <a:cubicBezTo>
                    <a:pt x="4452" y="5239"/>
                    <a:pt x="4482" y="5367"/>
                    <a:pt x="4543" y="5367"/>
                  </a:cubicBezTo>
                  <a:cubicBezTo>
                    <a:pt x="4550" y="5367"/>
                    <a:pt x="4557" y="5366"/>
                    <a:pt x="4565" y="5362"/>
                  </a:cubicBezTo>
                  <a:cubicBezTo>
                    <a:pt x="4679" y="5305"/>
                    <a:pt x="4754" y="5201"/>
                    <a:pt x="4773" y="5088"/>
                  </a:cubicBezTo>
                  <a:lnTo>
                    <a:pt x="4773" y="5088"/>
                  </a:lnTo>
                  <a:cubicBezTo>
                    <a:pt x="4773" y="5088"/>
                    <a:pt x="4735" y="5466"/>
                    <a:pt x="4688" y="5532"/>
                  </a:cubicBezTo>
                  <a:cubicBezTo>
                    <a:pt x="4688" y="5532"/>
                    <a:pt x="5222" y="4910"/>
                    <a:pt x="5833" y="4910"/>
                  </a:cubicBezTo>
                  <a:cubicBezTo>
                    <a:pt x="5997" y="4910"/>
                    <a:pt x="6166" y="4955"/>
                    <a:pt x="6333" y="5069"/>
                  </a:cubicBezTo>
                  <a:cubicBezTo>
                    <a:pt x="6333" y="5069"/>
                    <a:pt x="6535" y="4229"/>
                    <a:pt x="7424" y="4229"/>
                  </a:cubicBezTo>
                  <a:cubicBezTo>
                    <a:pt x="7496" y="4229"/>
                    <a:pt x="7574" y="4234"/>
                    <a:pt x="7656" y="4246"/>
                  </a:cubicBezTo>
                  <a:cubicBezTo>
                    <a:pt x="7656" y="4246"/>
                    <a:pt x="7656" y="3944"/>
                    <a:pt x="7599" y="3906"/>
                  </a:cubicBezTo>
                  <a:cubicBezTo>
                    <a:pt x="7457" y="3831"/>
                    <a:pt x="7334" y="3736"/>
                    <a:pt x="7221" y="3632"/>
                  </a:cubicBezTo>
                  <a:cubicBezTo>
                    <a:pt x="7221" y="3632"/>
                    <a:pt x="6525" y="3485"/>
                    <a:pt x="5944" y="3485"/>
                  </a:cubicBezTo>
                  <a:cubicBezTo>
                    <a:pt x="5883" y="3485"/>
                    <a:pt x="5823" y="3487"/>
                    <a:pt x="5766" y="3490"/>
                  </a:cubicBezTo>
                  <a:cubicBezTo>
                    <a:pt x="5614" y="3604"/>
                    <a:pt x="5444" y="3689"/>
                    <a:pt x="5265" y="3736"/>
                  </a:cubicBezTo>
                  <a:cubicBezTo>
                    <a:pt x="5265" y="3736"/>
                    <a:pt x="5510" y="3282"/>
                    <a:pt x="5737" y="3197"/>
                  </a:cubicBezTo>
                  <a:cubicBezTo>
                    <a:pt x="5737" y="3197"/>
                    <a:pt x="5747" y="3213"/>
                    <a:pt x="5768" y="3213"/>
                  </a:cubicBezTo>
                  <a:cubicBezTo>
                    <a:pt x="5787" y="3213"/>
                    <a:pt x="5814" y="3200"/>
                    <a:pt x="5851" y="3150"/>
                  </a:cubicBezTo>
                  <a:cubicBezTo>
                    <a:pt x="5917" y="3046"/>
                    <a:pt x="6002" y="2952"/>
                    <a:pt x="6096" y="2886"/>
                  </a:cubicBezTo>
                  <a:cubicBezTo>
                    <a:pt x="6096" y="2886"/>
                    <a:pt x="6172" y="2753"/>
                    <a:pt x="6021" y="2753"/>
                  </a:cubicBezTo>
                  <a:cubicBezTo>
                    <a:pt x="5879" y="2753"/>
                    <a:pt x="5851" y="2791"/>
                    <a:pt x="5851" y="2791"/>
                  </a:cubicBezTo>
                  <a:cubicBezTo>
                    <a:pt x="5823" y="2777"/>
                    <a:pt x="5800" y="2768"/>
                    <a:pt x="5775" y="2768"/>
                  </a:cubicBezTo>
                  <a:cubicBezTo>
                    <a:pt x="5766" y="2768"/>
                    <a:pt x="5757" y="2770"/>
                    <a:pt x="5747" y="2772"/>
                  </a:cubicBezTo>
                  <a:cubicBezTo>
                    <a:pt x="5718" y="2772"/>
                    <a:pt x="5690" y="2782"/>
                    <a:pt x="5662" y="2782"/>
                  </a:cubicBezTo>
                  <a:cubicBezTo>
                    <a:pt x="5548" y="2819"/>
                    <a:pt x="5435" y="2886"/>
                    <a:pt x="5340" y="2961"/>
                  </a:cubicBezTo>
                  <a:cubicBezTo>
                    <a:pt x="5397" y="2961"/>
                    <a:pt x="5444" y="2942"/>
                    <a:pt x="5501" y="2923"/>
                  </a:cubicBezTo>
                  <a:lnTo>
                    <a:pt x="5501" y="2923"/>
                  </a:lnTo>
                  <a:cubicBezTo>
                    <a:pt x="5369" y="3018"/>
                    <a:pt x="5255" y="3122"/>
                    <a:pt x="5142" y="3235"/>
                  </a:cubicBezTo>
                  <a:cubicBezTo>
                    <a:pt x="5059" y="3336"/>
                    <a:pt x="4959" y="3652"/>
                    <a:pt x="4640" y="3652"/>
                  </a:cubicBezTo>
                  <a:cubicBezTo>
                    <a:pt x="4631" y="3652"/>
                    <a:pt x="4622" y="3652"/>
                    <a:pt x="4613" y="3651"/>
                  </a:cubicBezTo>
                  <a:cubicBezTo>
                    <a:pt x="4603" y="3651"/>
                    <a:pt x="4055" y="3056"/>
                    <a:pt x="4320" y="2432"/>
                  </a:cubicBezTo>
                  <a:cubicBezTo>
                    <a:pt x="4320" y="2432"/>
                    <a:pt x="2808" y="1"/>
                    <a:pt x="1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6"/>
            <p:cNvSpPr/>
            <p:nvPr/>
          </p:nvSpPr>
          <p:spPr>
            <a:xfrm>
              <a:off x="6704250" y="4329775"/>
              <a:ext cx="79400" cy="86950"/>
            </a:xfrm>
            <a:custGeom>
              <a:avLst/>
              <a:gdLst/>
              <a:ahLst/>
              <a:cxnLst/>
              <a:rect l="l" t="t" r="r" b="b"/>
              <a:pathLst>
                <a:path w="3176" h="3478" extrusionOk="0">
                  <a:moveTo>
                    <a:pt x="1324" y="558"/>
                  </a:moveTo>
                  <a:cubicBezTo>
                    <a:pt x="1352" y="501"/>
                    <a:pt x="1380" y="435"/>
                    <a:pt x="1418" y="359"/>
                  </a:cubicBezTo>
                  <a:cubicBezTo>
                    <a:pt x="1475" y="255"/>
                    <a:pt x="1560" y="161"/>
                    <a:pt x="1664" y="95"/>
                  </a:cubicBezTo>
                  <a:cubicBezTo>
                    <a:pt x="1768" y="19"/>
                    <a:pt x="1910" y="0"/>
                    <a:pt x="2032" y="38"/>
                  </a:cubicBezTo>
                  <a:cubicBezTo>
                    <a:pt x="2174" y="76"/>
                    <a:pt x="2316" y="104"/>
                    <a:pt x="2467" y="123"/>
                  </a:cubicBezTo>
                  <a:cubicBezTo>
                    <a:pt x="2496" y="132"/>
                    <a:pt x="2533" y="142"/>
                    <a:pt x="2562" y="151"/>
                  </a:cubicBezTo>
                  <a:cubicBezTo>
                    <a:pt x="2656" y="189"/>
                    <a:pt x="2732" y="274"/>
                    <a:pt x="2741" y="378"/>
                  </a:cubicBezTo>
                  <a:cubicBezTo>
                    <a:pt x="2741" y="425"/>
                    <a:pt x="2741" y="473"/>
                    <a:pt x="2741" y="510"/>
                  </a:cubicBezTo>
                  <a:cubicBezTo>
                    <a:pt x="2722" y="652"/>
                    <a:pt x="2751" y="803"/>
                    <a:pt x="2826" y="926"/>
                  </a:cubicBezTo>
                  <a:cubicBezTo>
                    <a:pt x="2902" y="1068"/>
                    <a:pt x="2864" y="1229"/>
                    <a:pt x="2874" y="1399"/>
                  </a:cubicBezTo>
                  <a:cubicBezTo>
                    <a:pt x="2930" y="1484"/>
                    <a:pt x="2996" y="1588"/>
                    <a:pt x="3063" y="1692"/>
                  </a:cubicBezTo>
                  <a:cubicBezTo>
                    <a:pt x="3129" y="1777"/>
                    <a:pt x="3157" y="1890"/>
                    <a:pt x="3157" y="2004"/>
                  </a:cubicBezTo>
                  <a:cubicBezTo>
                    <a:pt x="3176" y="2126"/>
                    <a:pt x="3100" y="2249"/>
                    <a:pt x="2987" y="2297"/>
                  </a:cubicBezTo>
                  <a:cubicBezTo>
                    <a:pt x="2949" y="2315"/>
                    <a:pt x="2911" y="2344"/>
                    <a:pt x="2883" y="2372"/>
                  </a:cubicBezTo>
                  <a:cubicBezTo>
                    <a:pt x="2836" y="2438"/>
                    <a:pt x="2788" y="2495"/>
                    <a:pt x="2732" y="2552"/>
                  </a:cubicBezTo>
                  <a:cubicBezTo>
                    <a:pt x="2675" y="2599"/>
                    <a:pt x="2609" y="2646"/>
                    <a:pt x="2533" y="2684"/>
                  </a:cubicBezTo>
                  <a:cubicBezTo>
                    <a:pt x="2524" y="2797"/>
                    <a:pt x="2524" y="2911"/>
                    <a:pt x="2505" y="3015"/>
                  </a:cubicBezTo>
                  <a:cubicBezTo>
                    <a:pt x="2505" y="3043"/>
                    <a:pt x="2486" y="3071"/>
                    <a:pt x="2458" y="3100"/>
                  </a:cubicBezTo>
                  <a:cubicBezTo>
                    <a:pt x="2448" y="3109"/>
                    <a:pt x="2420" y="3109"/>
                    <a:pt x="2401" y="3109"/>
                  </a:cubicBezTo>
                  <a:cubicBezTo>
                    <a:pt x="2382" y="3109"/>
                    <a:pt x="2373" y="3100"/>
                    <a:pt x="2373" y="3090"/>
                  </a:cubicBezTo>
                  <a:cubicBezTo>
                    <a:pt x="2363" y="2996"/>
                    <a:pt x="2354" y="2911"/>
                    <a:pt x="2344" y="2826"/>
                  </a:cubicBezTo>
                  <a:cubicBezTo>
                    <a:pt x="2325" y="2835"/>
                    <a:pt x="2288" y="2835"/>
                    <a:pt x="2288" y="2845"/>
                  </a:cubicBezTo>
                  <a:cubicBezTo>
                    <a:pt x="2269" y="2939"/>
                    <a:pt x="2259" y="3043"/>
                    <a:pt x="2240" y="3138"/>
                  </a:cubicBezTo>
                  <a:cubicBezTo>
                    <a:pt x="2221" y="3157"/>
                    <a:pt x="2193" y="3175"/>
                    <a:pt x="2155" y="3185"/>
                  </a:cubicBezTo>
                  <a:cubicBezTo>
                    <a:pt x="2127" y="3175"/>
                    <a:pt x="2099" y="3157"/>
                    <a:pt x="2080" y="3128"/>
                  </a:cubicBezTo>
                  <a:cubicBezTo>
                    <a:pt x="2061" y="3119"/>
                    <a:pt x="2051" y="3090"/>
                    <a:pt x="2051" y="3071"/>
                  </a:cubicBezTo>
                  <a:cubicBezTo>
                    <a:pt x="2042" y="3015"/>
                    <a:pt x="2042" y="2968"/>
                    <a:pt x="2042" y="2911"/>
                  </a:cubicBezTo>
                  <a:cubicBezTo>
                    <a:pt x="2051" y="2788"/>
                    <a:pt x="1995" y="2675"/>
                    <a:pt x="1900" y="2608"/>
                  </a:cubicBezTo>
                  <a:cubicBezTo>
                    <a:pt x="1806" y="2637"/>
                    <a:pt x="1787" y="2741"/>
                    <a:pt x="1702" y="2779"/>
                  </a:cubicBezTo>
                  <a:cubicBezTo>
                    <a:pt x="1626" y="2816"/>
                    <a:pt x="1560" y="2835"/>
                    <a:pt x="1484" y="2864"/>
                  </a:cubicBezTo>
                  <a:cubicBezTo>
                    <a:pt x="1437" y="2901"/>
                    <a:pt x="1446" y="2958"/>
                    <a:pt x="1437" y="3015"/>
                  </a:cubicBezTo>
                  <a:cubicBezTo>
                    <a:pt x="1409" y="3128"/>
                    <a:pt x="1390" y="3251"/>
                    <a:pt x="1361" y="3364"/>
                  </a:cubicBezTo>
                  <a:cubicBezTo>
                    <a:pt x="1352" y="3431"/>
                    <a:pt x="1286" y="3478"/>
                    <a:pt x="1248" y="3468"/>
                  </a:cubicBezTo>
                  <a:cubicBezTo>
                    <a:pt x="1191" y="3450"/>
                    <a:pt x="1144" y="3402"/>
                    <a:pt x="1135" y="3346"/>
                  </a:cubicBezTo>
                  <a:cubicBezTo>
                    <a:pt x="1106" y="3194"/>
                    <a:pt x="1078" y="3043"/>
                    <a:pt x="1040" y="2892"/>
                  </a:cubicBezTo>
                  <a:cubicBezTo>
                    <a:pt x="1031" y="2816"/>
                    <a:pt x="955" y="2760"/>
                    <a:pt x="879" y="2760"/>
                  </a:cubicBezTo>
                  <a:cubicBezTo>
                    <a:pt x="823" y="2760"/>
                    <a:pt x="757" y="2750"/>
                    <a:pt x="700" y="2750"/>
                  </a:cubicBezTo>
                  <a:cubicBezTo>
                    <a:pt x="643" y="2750"/>
                    <a:pt x="568" y="2750"/>
                    <a:pt x="492" y="2750"/>
                  </a:cubicBezTo>
                  <a:cubicBezTo>
                    <a:pt x="350" y="2760"/>
                    <a:pt x="227" y="2684"/>
                    <a:pt x="161" y="2561"/>
                  </a:cubicBezTo>
                  <a:cubicBezTo>
                    <a:pt x="86" y="2438"/>
                    <a:pt x="29" y="2306"/>
                    <a:pt x="10" y="2155"/>
                  </a:cubicBezTo>
                  <a:cubicBezTo>
                    <a:pt x="1" y="2051"/>
                    <a:pt x="1" y="1937"/>
                    <a:pt x="10" y="1833"/>
                  </a:cubicBezTo>
                  <a:cubicBezTo>
                    <a:pt x="10" y="1767"/>
                    <a:pt x="29" y="1701"/>
                    <a:pt x="67" y="1644"/>
                  </a:cubicBezTo>
                  <a:cubicBezTo>
                    <a:pt x="161" y="1493"/>
                    <a:pt x="265" y="1351"/>
                    <a:pt x="379" y="1219"/>
                  </a:cubicBezTo>
                  <a:cubicBezTo>
                    <a:pt x="473" y="1125"/>
                    <a:pt x="549" y="1011"/>
                    <a:pt x="615" y="888"/>
                  </a:cubicBezTo>
                  <a:cubicBezTo>
                    <a:pt x="690" y="709"/>
                    <a:pt x="870" y="595"/>
                    <a:pt x="1068" y="595"/>
                  </a:cubicBezTo>
                  <a:cubicBezTo>
                    <a:pt x="1154" y="605"/>
                    <a:pt x="1248" y="595"/>
                    <a:pt x="1324" y="558"/>
                  </a:cubicBezTo>
                  <a:close/>
                  <a:moveTo>
                    <a:pt x="1683" y="832"/>
                  </a:moveTo>
                  <a:cubicBezTo>
                    <a:pt x="1654" y="813"/>
                    <a:pt x="1626" y="803"/>
                    <a:pt x="1588" y="794"/>
                  </a:cubicBezTo>
                  <a:cubicBezTo>
                    <a:pt x="1409" y="794"/>
                    <a:pt x="1220" y="794"/>
                    <a:pt x="1040" y="794"/>
                  </a:cubicBezTo>
                  <a:cubicBezTo>
                    <a:pt x="936" y="794"/>
                    <a:pt x="842" y="851"/>
                    <a:pt x="804" y="945"/>
                  </a:cubicBezTo>
                  <a:cubicBezTo>
                    <a:pt x="757" y="1049"/>
                    <a:pt x="709" y="1144"/>
                    <a:pt x="653" y="1238"/>
                  </a:cubicBezTo>
                  <a:cubicBezTo>
                    <a:pt x="596" y="1361"/>
                    <a:pt x="539" y="1474"/>
                    <a:pt x="388" y="1531"/>
                  </a:cubicBezTo>
                  <a:cubicBezTo>
                    <a:pt x="360" y="1540"/>
                    <a:pt x="341" y="1569"/>
                    <a:pt x="312" y="1597"/>
                  </a:cubicBezTo>
                  <a:cubicBezTo>
                    <a:pt x="208" y="1701"/>
                    <a:pt x="152" y="1862"/>
                    <a:pt x="171" y="2013"/>
                  </a:cubicBezTo>
                  <a:cubicBezTo>
                    <a:pt x="180" y="2193"/>
                    <a:pt x="237" y="2363"/>
                    <a:pt x="341" y="2504"/>
                  </a:cubicBezTo>
                  <a:cubicBezTo>
                    <a:pt x="407" y="2590"/>
                    <a:pt x="549" y="2580"/>
                    <a:pt x="596" y="2486"/>
                  </a:cubicBezTo>
                  <a:cubicBezTo>
                    <a:pt x="643" y="2382"/>
                    <a:pt x="681" y="2278"/>
                    <a:pt x="719" y="2183"/>
                  </a:cubicBezTo>
                  <a:cubicBezTo>
                    <a:pt x="747" y="2117"/>
                    <a:pt x="766" y="2060"/>
                    <a:pt x="785" y="1994"/>
                  </a:cubicBezTo>
                  <a:cubicBezTo>
                    <a:pt x="794" y="1928"/>
                    <a:pt x="794" y="1871"/>
                    <a:pt x="794" y="1805"/>
                  </a:cubicBezTo>
                  <a:cubicBezTo>
                    <a:pt x="889" y="1805"/>
                    <a:pt x="917" y="1862"/>
                    <a:pt x="927" y="1937"/>
                  </a:cubicBezTo>
                  <a:cubicBezTo>
                    <a:pt x="927" y="2022"/>
                    <a:pt x="898" y="2108"/>
                    <a:pt x="870" y="2183"/>
                  </a:cubicBezTo>
                  <a:cubicBezTo>
                    <a:pt x="832" y="2278"/>
                    <a:pt x="813" y="2372"/>
                    <a:pt x="794" y="2467"/>
                  </a:cubicBezTo>
                  <a:cubicBezTo>
                    <a:pt x="794" y="2504"/>
                    <a:pt x="804" y="2533"/>
                    <a:pt x="832" y="2552"/>
                  </a:cubicBezTo>
                  <a:cubicBezTo>
                    <a:pt x="861" y="2561"/>
                    <a:pt x="898" y="2561"/>
                    <a:pt x="927" y="2552"/>
                  </a:cubicBezTo>
                  <a:cubicBezTo>
                    <a:pt x="965" y="2523"/>
                    <a:pt x="993" y="2495"/>
                    <a:pt x="1031" y="2467"/>
                  </a:cubicBezTo>
                  <a:cubicBezTo>
                    <a:pt x="1059" y="2448"/>
                    <a:pt x="1087" y="2429"/>
                    <a:pt x="1116" y="2419"/>
                  </a:cubicBezTo>
                  <a:cubicBezTo>
                    <a:pt x="1125" y="2457"/>
                    <a:pt x="1125" y="2495"/>
                    <a:pt x="1144" y="2533"/>
                  </a:cubicBezTo>
                  <a:cubicBezTo>
                    <a:pt x="1144" y="2542"/>
                    <a:pt x="1163" y="2552"/>
                    <a:pt x="1182" y="2561"/>
                  </a:cubicBezTo>
                  <a:cubicBezTo>
                    <a:pt x="1201" y="2571"/>
                    <a:pt x="1210" y="2552"/>
                    <a:pt x="1210" y="2542"/>
                  </a:cubicBezTo>
                  <a:cubicBezTo>
                    <a:pt x="1210" y="2504"/>
                    <a:pt x="1229" y="2457"/>
                    <a:pt x="1239" y="2419"/>
                  </a:cubicBezTo>
                  <a:cubicBezTo>
                    <a:pt x="1248" y="2391"/>
                    <a:pt x="1276" y="2372"/>
                    <a:pt x="1305" y="2363"/>
                  </a:cubicBezTo>
                  <a:cubicBezTo>
                    <a:pt x="1333" y="2353"/>
                    <a:pt x="1371" y="2363"/>
                    <a:pt x="1399" y="2382"/>
                  </a:cubicBezTo>
                  <a:cubicBezTo>
                    <a:pt x="1446" y="2457"/>
                    <a:pt x="1484" y="2533"/>
                    <a:pt x="1532" y="2608"/>
                  </a:cubicBezTo>
                  <a:cubicBezTo>
                    <a:pt x="1598" y="2618"/>
                    <a:pt x="1636" y="2571"/>
                    <a:pt x="1664" y="2523"/>
                  </a:cubicBezTo>
                  <a:cubicBezTo>
                    <a:pt x="1702" y="2448"/>
                    <a:pt x="1758" y="2400"/>
                    <a:pt x="1834" y="2372"/>
                  </a:cubicBezTo>
                  <a:cubicBezTo>
                    <a:pt x="1957" y="2334"/>
                    <a:pt x="2051" y="2230"/>
                    <a:pt x="2042" y="2098"/>
                  </a:cubicBezTo>
                  <a:cubicBezTo>
                    <a:pt x="2051" y="1985"/>
                    <a:pt x="2042" y="1862"/>
                    <a:pt x="2042" y="1748"/>
                  </a:cubicBezTo>
                  <a:cubicBezTo>
                    <a:pt x="2042" y="1673"/>
                    <a:pt x="2014" y="1616"/>
                    <a:pt x="1966" y="1569"/>
                  </a:cubicBezTo>
                  <a:cubicBezTo>
                    <a:pt x="1919" y="1522"/>
                    <a:pt x="1872" y="1474"/>
                    <a:pt x="1815" y="1427"/>
                  </a:cubicBezTo>
                  <a:cubicBezTo>
                    <a:pt x="1749" y="1370"/>
                    <a:pt x="1711" y="1285"/>
                    <a:pt x="1711" y="1191"/>
                  </a:cubicBezTo>
                  <a:cubicBezTo>
                    <a:pt x="1730" y="1068"/>
                    <a:pt x="1721" y="945"/>
                    <a:pt x="1683" y="832"/>
                  </a:cubicBezTo>
                  <a:close/>
                  <a:moveTo>
                    <a:pt x="2420" y="2391"/>
                  </a:moveTo>
                  <a:cubicBezTo>
                    <a:pt x="2533" y="2448"/>
                    <a:pt x="2618" y="2438"/>
                    <a:pt x="2666" y="2344"/>
                  </a:cubicBezTo>
                  <a:cubicBezTo>
                    <a:pt x="2713" y="2240"/>
                    <a:pt x="2788" y="2155"/>
                    <a:pt x="2892" y="2108"/>
                  </a:cubicBezTo>
                  <a:cubicBezTo>
                    <a:pt x="2968" y="2079"/>
                    <a:pt x="2977" y="2004"/>
                    <a:pt x="2968" y="1937"/>
                  </a:cubicBezTo>
                  <a:cubicBezTo>
                    <a:pt x="2949" y="1824"/>
                    <a:pt x="2892" y="1711"/>
                    <a:pt x="2817" y="1616"/>
                  </a:cubicBezTo>
                  <a:cubicBezTo>
                    <a:pt x="2770" y="1559"/>
                    <a:pt x="2703" y="1503"/>
                    <a:pt x="2656" y="1446"/>
                  </a:cubicBezTo>
                  <a:cubicBezTo>
                    <a:pt x="2628" y="1408"/>
                    <a:pt x="2618" y="1361"/>
                    <a:pt x="2647" y="1323"/>
                  </a:cubicBezTo>
                  <a:cubicBezTo>
                    <a:pt x="2722" y="1238"/>
                    <a:pt x="2732" y="1115"/>
                    <a:pt x="2675" y="1021"/>
                  </a:cubicBezTo>
                  <a:cubicBezTo>
                    <a:pt x="2590" y="860"/>
                    <a:pt x="2562" y="680"/>
                    <a:pt x="2571" y="510"/>
                  </a:cubicBezTo>
                  <a:cubicBezTo>
                    <a:pt x="2581" y="463"/>
                    <a:pt x="2571" y="425"/>
                    <a:pt x="2552" y="378"/>
                  </a:cubicBezTo>
                  <a:cubicBezTo>
                    <a:pt x="2533" y="340"/>
                    <a:pt x="2505" y="312"/>
                    <a:pt x="2467" y="293"/>
                  </a:cubicBezTo>
                  <a:cubicBezTo>
                    <a:pt x="2420" y="265"/>
                    <a:pt x="2373" y="265"/>
                    <a:pt x="2335" y="265"/>
                  </a:cubicBezTo>
                  <a:cubicBezTo>
                    <a:pt x="2203" y="284"/>
                    <a:pt x="2080" y="265"/>
                    <a:pt x="1966" y="208"/>
                  </a:cubicBezTo>
                  <a:cubicBezTo>
                    <a:pt x="1891" y="170"/>
                    <a:pt x="1806" y="189"/>
                    <a:pt x="1739" y="236"/>
                  </a:cubicBezTo>
                  <a:cubicBezTo>
                    <a:pt x="1626" y="302"/>
                    <a:pt x="1541" y="416"/>
                    <a:pt x="1522" y="548"/>
                  </a:cubicBezTo>
                  <a:cubicBezTo>
                    <a:pt x="1588" y="624"/>
                    <a:pt x="1673" y="586"/>
                    <a:pt x="1749" y="614"/>
                  </a:cubicBezTo>
                  <a:cubicBezTo>
                    <a:pt x="1843" y="624"/>
                    <a:pt x="1910" y="699"/>
                    <a:pt x="1910" y="794"/>
                  </a:cubicBezTo>
                  <a:lnTo>
                    <a:pt x="1910" y="888"/>
                  </a:lnTo>
                  <a:cubicBezTo>
                    <a:pt x="1910" y="1295"/>
                    <a:pt x="1872" y="1210"/>
                    <a:pt x="2146" y="1465"/>
                  </a:cubicBezTo>
                  <a:cubicBezTo>
                    <a:pt x="2155" y="1474"/>
                    <a:pt x="2165" y="1484"/>
                    <a:pt x="2174" y="1493"/>
                  </a:cubicBezTo>
                  <a:cubicBezTo>
                    <a:pt x="2231" y="1550"/>
                    <a:pt x="2259" y="1616"/>
                    <a:pt x="2259" y="1701"/>
                  </a:cubicBezTo>
                  <a:cubicBezTo>
                    <a:pt x="2278" y="1900"/>
                    <a:pt x="2269" y="2098"/>
                    <a:pt x="2231" y="2287"/>
                  </a:cubicBezTo>
                  <a:cubicBezTo>
                    <a:pt x="2212" y="2372"/>
                    <a:pt x="2240" y="2457"/>
                    <a:pt x="2297" y="2523"/>
                  </a:cubicBezTo>
                  <a:cubicBezTo>
                    <a:pt x="2297" y="2533"/>
                    <a:pt x="2316" y="2533"/>
                    <a:pt x="2325" y="2533"/>
                  </a:cubicBezTo>
                  <a:cubicBezTo>
                    <a:pt x="2344" y="2533"/>
                    <a:pt x="2344" y="2523"/>
                    <a:pt x="2354" y="2514"/>
                  </a:cubicBezTo>
                  <a:cubicBezTo>
                    <a:pt x="2373" y="2486"/>
                    <a:pt x="2392" y="2457"/>
                    <a:pt x="2429" y="2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6"/>
            <p:cNvSpPr/>
            <p:nvPr/>
          </p:nvSpPr>
          <p:spPr>
            <a:xfrm>
              <a:off x="6585175" y="3691850"/>
              <a:ext cx="81525" cy="83900"/>
            </a:xfrm>
            <a:custGeom>
              <a:avLst/>
              <a:gdLst/>
              <a:ahLst/>
              <a:cxnLst/>
              <a:rect l="l" t="t" r="r" b="b"/>
              <a:pathLst>
                <a:path w="3261" h="3356" extrusionOk="0">
                  <a:moveTo>
                    <a:pt x="360" y="2495"/>
                  </a:moveTo>
                  <a:cubicBezTo>
                    <a:pt x="303" y="2467"/>
                    <a:pt x="237" y="2448"/>
                    <a:pt x="171" y="2448"/>
                  </a:cubicBezTo>
                  <a:cubicBezTo>
                    <a:pt x="104" y="2429"/>
                    <a:pt x="57" y="2372"/>
                    <a:pt x="57" y="2306"/>
                  </a:cubicBezTo>
                  <a:cubicBezTo>
                    <a:pt x="67" y="2250"/>
                    <a:pt x="76" y="2193"/>
                    <a:pt x="85" y="2136"/>
                  </a:cubicBezTo>
                  <a:cubicBezTo>
                    <a:pt x="123" y="2032"/>
                    <a:pt x="161" y="1928"/>
                    <a:pt x="208" y="1834"/>
                  </a:cubicBezTo>
                  <a:cubicBezTo>
                    <a:pt x="199" y="1815"/>
                    <a:pt x="199" y="1805"/>
                    <a:pt x="189" y="1805"/>
                  </a:cubicBezTo>
                  <a:cubicBezTo>
                    <a:pt x="38" y="1777"/>
                    <a:pt x="0" y="1683"/>
                    <a:pt x="0" y="1541"/>
                  </a:cubicBezTo>
                  <a:cubicBezTo>
                    <a:pt x="0" y="1427"/>
                    <a:pt x="48" y="1323"/>
                    <a:pt x="123" y="1238"/>
                  </a:cubicBezTo>
                  <a:cubicBezTo>
                    <a:pt x="218" y="1125"/>
                    <a:pt x="284" y="1002"/>
                    <a:pt x="445" y="983"/>
                  </a:cubicBezTo>
                  <a:cubicBezTo>
                    <a:pt x="454" y="936"/>
                    <a:pt x="473" y="898"/>
                    <a:pt x="482" y="860"/>
                  </a:cubicBezTo>
                  <a:cubicBezTo>
                    <a:pt x="501" y="756"/>
                    <a:pt x="577" y="662"/>
                    <a:pt x="681" y="605"/>
                  </a:cubicBezTo>
                  <a:cubicBezTo>
                    <a:pt x="738" y="577"/>
                    <a:pt x="785" y="530"/>
                    <a:pt x="813" y="463"/>
                  </a:cubicBezTo>
                  <a:cubicBezTo>
                    <a:pt x="860" y="397"/>
                    <a:pt x="936" y="359"/>
                    <a:pt x="1012" y="359"/>
                  </a:cubicBezTo>
                  <a:cubicBezTo>
                    <a:pt x="1078" y="350"/>
                    <a:pt x="1144" y="369"/>
                    <a:pt x="1201" y="407"/>
                  </a:cubicBezTo>
                  <a:cubicBezTo>
                    <a:pt x="1238" y="454"/>
                    <a:pt x="1267" y="501"/>
                    <a:pt x="1295" y="549"/>
                  </a:cubicBezTo>
                  <a:cubicBezTo>
                    <a:pt x="1333" y="482"/>
                    <a:pt x="1371" y="407"/>
                    <a:pt x="1418" y="341"/>
                  </a:cubicBezTo>
                  <a:cubicBezTo>
                    <a:pt x="1456" y="284"/>
                    <a:pt x="1503" y="218"/>
                    <a:pt x="1550" y="161"/>
                  </a:cubicBezTo>
                  <a:cubicBezTo>
                    <a:pt x="1598" y="104"/>
                    <a:pt x="1673" y="67"/>
                    <a:pt x="1749" y="57"/>
                  </a:cubicBezTo>
                  <a:cubicBezTo>
                    <a:pt x="1938" y="57"/>
                    <a:pt x="2117" y="19"/>
                    <a:pt x="2297" y="0"/>
                  </a:cubicBezTo>
                  <a:cubicBezTo>
                    <a:pt x="2391" y="0"/>
                    <a:pt x="2476" y="0"/>
                    <a:pt x="2562" y="10"/>
                  </a:cubicBezTo>
                  <a:cubicBezTo>
                    <a:pt x="2618" y="19"/>
                    <a:pt x="2665" y="67"/>
                    <a:pt x="2665" y="133"/>
                  </a:cubicBezTo>
                  <a:cubicBezTo>
                    <a:pt x="2656" y="170"/>
                    <a:pt x="2647" y="218"/>
                    <a:pt x="2637" y="265"/>
                  </a:cubicBezTo>
                  <a:cubicBezTo>
                    <a:pt x="2599" y="350"/>
                    <a:pt x="2618" y="454"/>
                    <a:pt x="2684" y="530"/>
                  </a:cubicBezTo>
                  <a:cubicBezTo>
                    <a:pt x="2760" y="624"/>
                    <a:pt x="2807" y="738"/>
                    <a:pt x="2751" y="851"/>
                  </a:cubicBezTo>
                  <a:cubicBezTo>
                    <a:pt x="2855" y="964"/>
                    <a:pt x="2958" y="1068"/>
                    <a:pt x="3044" y="1172"/>
                  </a:cubicBezTo>
                  <a:cubicBezTo>
                    <a:pt x="3100" y="1229"/>
                    <a:pt x="3138" y="1295"/>
                    <a:pt x="3185" y="1352"/>
                  </a:cubicBezTo>
                  <a:cubicBezTo>
                    <a:pt x="3261" y="1475"/>
                    <a:pt x="3251" y="1503"/>
                    <a:pt x="3110" y="1588"/>
                  </a:cubicBezTo>
                  <a:cubicBezTo>
                    <a:pt x="3110" y="1673"/>
                    <a:pt x="3176" y="1720"/>
                    <a:pt x="3214" y="1777"/>
                  </a:cubicBezTo>
                  <a:cubicBezTo>
                    <a:pt x="3261" y="1843"/>
                    <a:pt x="3251" y="1938"/>
                    <a:pt x="3185" y="1976"/>
                  </a:cubicBezTo>
                  <a:cubicBezTo>
                    <a:pt x="3110" y="2004"/>
                    <a:pt x="3062" y="2070"/>
                    <a:pt x="3062" y="2155"/>
                  </a:cubicBezTo>
                  <a:cubicBezTo>
                    <a:pt x="3053" y="2231"/>
                    <a:pt x="3015" y="2297"/>
                    <a:pt x="2949" y="2335"/>
                  </a:cubicBezTo>
                  <a:cubicBezTo>
                    <a:pt x="2855" y="2401"/>
                    <a:pt x="2741" y="2448"/>
                    <a:pt x="2618" y="2448"/>
                  </a:cubicBezTo>
                  <a:cubicBezTo>
                    <a:pt x="2562" y="2448"/>
                    <a:pt x="2505" y="2448"/>
                    <a:pt x="2448" y="2458"/>
                  </a:cubicBezTo>
                  <a:cubicBezTo>
                    <a:pt x="2410" y="2467"/>
                    <a:pt x="2382" y="2495"/>
                    <a:pt x="2382" y="2533"/>
                  </a:cubicBezTo>
                  <a:lnTo>
                    <a:pt x="2382" y="2675"/>
                  </a:lnTo>
                  <a:lnTo>
                    <a:pt x="2382" y="3166"/>
                  </a:lnTo>
                  <a:cubicBezTo>
                    <a:pt x="2382" y="3251"/>
                    <a:pt x="2325" y="3318"/>
                    <a:pt x="2250" y="3327"/>
                  </a:cubicBezTo>
                  <a:cubicBezTo>
                    <a:pt x="2221" y="3336"/>
                    <a:pt x="2193" y="3346"/>
                    <a:pt x="2165" y="3355"/>
                  </a:cubicBezTo>
                  <a:cubicBezTo>
                    <a:pt x="2127" y="3346"/>
                    <a:pt x="2089" y="3327"/>
                    <a:pt x="2070" y="3299"/>
                  </a:cubicBezTo>
                  <a:cubicBezTo>
                    <a:pt x="2061" y="3261"/>
                    <a:pt x="2051" y="3223"/>
                    <a:pt x="2051" y="3185"/>
                  </a:cubicBezTo>
                  <a:lnTo>
                    <a:pt x="2051" y="2854"/>
                  </a:lnTo>
                  <a:cubicBezTo>
                    <a:pt x="2051" y="2817"/>
                    <a:pt x="2042" y="2779"/>
                    <a:pt x="2032" y="2751"/>
                  </a:cubicBezTo>
                  <a:cubicBezTo>
                    <a:pt x="2023" y="2703"/>
                    <a:pt x="1919" y="2656"/>
                    <a:pt x="1891" y="2694"/>
                  </a:cubicBezTo>
                  <a:cubicBezTo>
                    <a:pt x="1749" y="2836"/>
                    <a:pt x="1560" y="2845"/>
                    <a:pt x="1390" y="2892"/>
                  </a:cubicBezTo>
                  <a:cubicBezTo>
                    <a:pt x="1352" y="2902"/>
                    <a:pt x="1314" y="2902"/>
                    <a:pt x="1286" y="2911"/>
                  </a:cubicBezTo>
                  <a:cubicBezTo>
                    <a:pt x="1248" y="2940"/>
                    <a:pt x="1220" y="2987"/>
                    <a:pt x="1229" y="3043"/>
                  </a:cubicBezTo>
                  <a:cubicBezTo>
                    <a:pt x="1220" y="3119"/>
                    <a:pt x="1220" y="3185"/>
                    <a:pt x="1210" y="3261"/>
                  </a:cubicBezTo>
                  <a:cubicBezTo>
                    <a:pt x="1191" y="3299"/>
                    <a:pt x="1163" y="3327"/>
                    <a:pt x="1125" y="3327"/>
                  </a:cubicBezTo>
                  <a:cubicBezTo>
                    <a:pt x="1087" y="3327"/>
                    <a:pt x="1049" y="3299"/>
                    <a:pt x="1040" y="3261"/>
                  </a:cubicBezTo>
                  <a:cubicBezTo>
                    <a:pt x="1031" y="3223"/>
                    <a:pt x="1021" y="3185"/>
                    <a:pt x="1021" y="3147"/>
                  </a:cubicBezTo>
                  <a:cubicBezTo>
                    <a:pt x="1021" y="3081"/>
                    <a:pt x="1021" y="3006"/>
                    <a:pt x="1012" y="2949"/>
                  </a:cubicBezTo>
                  <a:cubicBezTo>
                    <a:pt x="983" y="2883"/>
                    <a:pt x="936" y="2873"/>
                    <a:pt x="898" y="2845"/>
                  </a:cubicBezTo>
                  <a:cubicBezTo>
                    <a:pt x="832" y="2779"/>
                    <a:pt x="738" y="2769"/>
                    <a:pt x="653" y="2807"/>
                  </a:cubicBezTo>
                  <a:cubicBezTo>
                    <a:pt x="624" y="2817"/>
                    <a:pt x="596" y="2826"/>
                    <a:pt x="567" y="2836"/>
                  </a:cubicBezTo>
                  <a:cubicBezTo>
                    <a:pt x="520" y="2836"/>
                    <a:pt x="473" y="2817"/>
                    <a:pt x="445" y="2779"/>
                  </a:cubicBezTo>
                  <a:cubicBezTo>
                    <a:pt x="378" y="2703"/>
                    <a:pt x="350" y="2599"/>
                    <a:pt x="369" y="2495"/>
                  </a:cubicBezTo>
                  <a:lnTo>
                    <a:pt x="567" y="2694"/>
                  </a:lnTo>
                  <a:cubicBezTo>
                    <a:pt x="586" y="2656"/>
                    <a:pt x="586" y="2628"/>
                    <a:pt x="596" y="2609"/>
                  </a:cubicBezTo>
                  <a:cubicBezTo>
                    <a:pt x="624" y="2533"/>
                    <a:pt x="671" y="2514"/>
                    <a:pt x="719" y="2571"/>
                  </a:cubicBezTo>
                  <a:cubicBezTo>
                    <a:pt x="766" y="2628"/>
                    <a:pt x="842" y="2656"/>
                    <a:pt x="917" y="2656"/>
                  </a:cubicBezTo>
                  <a:cubicBezTo>
                    <a:pt x="974" y="2665"/>
                    <a:pt x="1031" y="2628"/>
                    <a:pt x="1040" y="2571"/>
                  </a:cubicBezTo>
                  <a:lnTo>
                    <a:pt x="1040" y="2458"/>
                  </a:lnTo>
                  <a:cubicBezTo>
                    <a:pt x="1040" y="2429"/>
                    <a:pt x="1106" y="2410"/>
                    <a:pt x="1134" y="2429"/>
                  </a:cubicBezTo>
                  <a:cubicBezTo>
                    <a:pt x="1163" y="2458"/>
                    <a:pt x="1182" y="2467"/>
                    <a:pt x="1191" y="2495"/>
                  </a:cubicBezTo>
                  <a:cubicBezTo>
                    <a:pt x="1210" y="2590"/>
                    <a:pt x="1276" y="2675"/>
                    <a:pt x="1371" y="2713"/>
                  </a:cubicBezTo>
                  <a:cubicBezTo>
                    <a:pt x="1390" y="2713"/>
                    <a:pt x="1409" y="2713"/>
                    <a:pt x="1427" y="2713"/>
                  </a:cubicBezTo>
                  <a:cubicBezTo>
                    <a:pt x="1494" y="2703"/>
                    <a:pt x="1503" y="2684"/>
                    <a:pt x="1484" y="2647"/>
                  </a:cubicBezTo>
                  <a:cubicBezTo>
                    <a:pt x="1484" y="2628"/>
                    <a:pt x="1465" y="2609"/>
                    <a:pt x="1465" y="2590"/>
                  </a:cubicBezTo>
                  <a:cubicBezTo>
                    <a:pt x="1437" y="2533"/>
                    <a:pt x="1465" y="2514"/>
                    <a:pt x="1531" y="2514"/>
                  </a:cubicBezTo>
                  <a:lnTo>
                    <a:pt x="1645" y="2514"/>
                  </a:lnTo>
                  <a:cubicBezTo>
                    <a:pt x="1645" y="2476"/>
                    <a:pt x="1645" y="2439"/>
                    <a:pt x="1654" y="2401"/>
                  </a:cubicBezTo>
                  <a:cubicBezTo>
                    <a:pt x="1683" y="2344"/>
                    <a:pt x="1683" y="2278"/>
                    <a:pt x="1654" y="2221"/>
                  </a:cubicBezTo>
                  <a:cubicBezTo>
                    <a:pt x="1616" y="2155"/>
                    <a:pt x="1626" y="2070"/>
                    <a:pt x="1673" y="2013"/>
                  </a:cubicBezTo>
                  <a:cubicBezTo>
                    <a:pt x="1711" y="1957"/>
                    <a:pt x="1758" y="1900"/>
                    <a:pt x="1805" y="1853"/>
                  </a:cubicBezTo>
                  <a:cubicBezTo>
                    <a:pt x="1777" y="1815"/>
                    <a:pt x="1758" y="1768"/>
                    <a:pt x="1730" y="1739"/>
                  </a:cubicBezTo>
                  <a:cubicBezTo>
                    <a:pt x="1664" y="1645"/>
                    <a:pt x="1588" y="1560"/>
                    <a:pt x="1522" y="1475"/>
                  </a:cubicBezTo>
                  <a:cubicBezTo>
                    <a:pt x="1484" y="1437"/>
                    <a:pt x="1465" y="1399"/>
                    <a:pt x="1437" y="1352"/>
                  </a:cubicBezTo>
                  <a:cubicBezTo>
                    <a:pt x="1427" y="1323"/>
                    <a:pt x="1427" y="1286"/>
                    <a:pt x="1437" y="1248"/>
                  </a:cubicBezTo>
                  <a:cubicBezTo>
                    <a:pt x="1475" y="1191"/>
                    <a:pt x="1513" y="1144"/>
                    <a:pt x="1560" y="1087"/>
                  </a:cubicBezTo>
                  <a:cubicBezTo>
                    <a:pt x="1598" y="1030"/>
                    <a:pt x="1560" y="955"/>
                    <a:pt x="1494" y="936"/>
                  </a:cubicBezTo>
                  <a:cubicBezTo>
                    <a:pt x="1427" y="917"/>
                    <a:pt x="1361" y="908"/>
                    <a:pt x="1295" y="908"/>
                  </a:cubicBezTo>
                  <a:cubicBezTo>
                    <a:pt x="1220" y="908"/>
                    <a:pt x="1144" y="860"/>
                    <a:pt x="1106" y="794"/>
                  </a:cubicBezTo>
                  <a:cubicBezTo>
                    <a:pt x="1068" y="719"/>
                    <a:pt x="1031" y="652"/>
                    <a:pt x="983" y="577"/>
                  </a:cubicBezTo>
                  <a:cubicBezTo>
                    <a:pt x="945" y="586"/>
                    <a:pt x="936" y="624"/>
                    <a:pt x="917" y="652"/>
                  </a:cubicBezTo>
                  <a:cubicBezTo>
                    <a:pt x="898" y="700"/>
                    <a:pt x="860" y="728"/>
                    <a:pt x="813" y="747"/>
                  </a:cubicBezTo>
                  <a:cubicBezTo>
                    <a:pt x="643" y="804"/>
                    <a:pt x="596" y="889"/>
                    <a:pt x="653" y="1059"/>
                  </a:cubicBezTo>
                  <a:cubicBezTo>
                    <a:pt x="653" y="1087"/>
                    <a:pt x="671" y="1116"/>
                    <a:pt x="681" y="1134"/>
                  </a:cubicBezTo>
                  <a:cubicBezTo>
                    <a:pt x="690" y="1163"/>
                    <a:pt x="634" y="1219"/>
                    <a:pt x="605" y="1201"/>
                  </a:cubicBezTo>
                  <a:cubicBezTo>
                    <a:pt x="577" y="1191"/>
                    <a:pt x="539" y="1172"/>
                    <a:pt x="501" y="1153"/>
                  </a:cubicBezTo>
                  <a:cubicBezTo>
                    <a:pt x="445" y="1125"/>
                    <a:pt x="416" y="1125"/>
                    <a:pt x="407" y="1191"/>
                  </a:cubicBezTo>
                  <a:cubicBezTo>
                    <a:pt x="407" y="1267"/>
                    <a:pt x="350" y="1333"/>
                    <a:pt x="265" y="1342"/>
                  </a:cubicBezTo>
                  <a:cubicBezTo>
                    <a:pt x="180" y="1361"/>
                    <a:pt x="161" y="1437"/>
                    <a:pt x="152" y="1512"/>
                  </a:cubicBezTo>
                  <a:cubicBezTo>
                    <a:pt x="142" y="1569"/>
                    <a:pt x="180" y="1626"/>
                    <a:pt x="237" y="1635"/>
                  </a:cubicBezTo>
                  <a:cubicBezTo>
                    <a:pt x="284" y="1654"/>
                    <a:pt x="331" y="1654"/>
                    <a:pt x="378" y="1673"/>
                  </a:cubicBezTo>
                  <a:cubicBezTo>
                    <a:pt x="416" y="1683"/>
                    <a:pt x="435" y="1720"/>
                    <a:pt x="426" y="1758"/>
                  </a:cubicBezTo>
                  <a:cubicBezTo>
                    <a:pt x="397" y="1824"/>
                    <a:pt x="369" y="1881"/>
                    <a:pt x="341" y="1938"/>
                  </a:cubicBezTo>
                  <a:cubicBezTo>
                    <a:pt x="274" y="2042"/>
                    <a:pt x="246" y="2155"/>
                    <a:pt x="246" y="2269"/>
                  </a:cubicBezTo>
                  <a:cubicBezTo>
                    <a:pt x="341" y="2316"/>
                    <a:pt x="388" y="2382"/>
                    <a:pt x="360" y="2476"/>
                  </a:cubicBezTo>
                  <a:cubicBezTo>
                    <a:pt x="360" y="2486"/>
                    <a:pt x="360" y="2495"/>
                    <a:pt x="360" y="2495"/>
                  </a:cubicBezTo>
                  <a:close/>
                  <a:moveTo>
                    <a:pt x="1579" y="1305"/>
                  </a:moveTo>
                  <a:cubicBezTo>
                    <a:pt x="1645" y="1418"/>
                    <a:pt x="1730" y="1522"/>
                    <a:pt x="1824" y="1616"/>
                  </a:cubicBezTo>
                  <a:cubicBezTo>
                    <a:pt x="1900" y="1711"/>
                    <a:pt x="1957" y="1824"/>
                    <a:pt x="1994" y="1938"/>
                  </a:cubicBezTo>
                  <a:cubicBezTo>
                    <a:pt x="2032" y="2004"/>
                    <a:pt x="2004" y="2098"/>
                    <a:pt x="1938" y="2136"/>
                  </a:cubicBezTo>
                  <a:cubicBezTo>
                    <a:pt x="1862" y="2183"/>
                    <a:pt x="1824" y="2259"/>
                    <a:pt x="1834" y="2344"/>
                  </a:cubicBezTo>
                  <a:cubicBezTo>
                    <a:pt x="1834" y="2467"/>
                    <a:pt x="1853" y="2533"/>
                    <a:pt x="2023" y="2495"/>
                  </a:cubicBezTo>
                  <a:cubicBezTo>
                    <a:pt x="2061" y="2495"/>
                    <a:pt x="2098" y="2495"/>
                    <a:pt x="2136" y="2495"/>
                  </a:cubicBezTo>
                  <a:cubicBezTo>
                    <a:pt x="2193" y="2495"/>
                    <a:pt x="2221" y="2458"/>
                    <a:pt x="2193" y="2410"/>
                  </a:cubicBezTo>
                  <a:cubicBezTo>
                    <a:pt x="2165" y="2354"/>
                    <a:pt x="2127" y="2325"/>
                    <a:pt x="2127" y="2287"/>
                  </a:cubicBezTo>
                  <a:cubicBezTo>
                    <a:pt x="2136" y="2117"/>
                    <a:pt x="2155" y="1938"/>
                    <a:pt x="2306" y="1815"/>
                  </a:cubicBezTo>
                  <a:cubicBezTo>
                    <a:pt x="2325" y="1805"/>
                    <a:pt x="2344" y="1805"/>
                    <a:pt x="2363" y="1815"/>
                  </a:cubicBezTo>
                  <a:cubicBezTo>
                    <a:pt x="2373" y="1824"/>
                    <a:pt x="2382" y="1843"/>
                    <a:pt x="2382" y="1862"/>
                  </a:cubicBezTo>
                  <a:cubicBezTo>
                    <a:pt x="2391" y="1881"/>
                    <a:pt x="2391" y="1900"/>
                    <a:pt x="2382" y="1919"/>
                  </a:cubicBezTo>
                  <a:cubicBezTo>
                    <a:pt x="2297" y="2013"/>
                    <a:pt x="2335" y="2146"/>
                    <a:pt x="2316" y="2259"/>
                  </a:cubicBezTo>
                  <a:cubicBezTo>
                    <a:pt x="2316" y="2278"/>
                    <a:pt x="2344" y="2316"/>
                    <a:pt x="2363" y="2316"/>
                  </a:cubicBezTo>
                  <a:cubicBezTo>
                    <a:pt x="2514" y="2363"/>
                    <a:pt x="2675" y="2344"/>
                    <a:pt x="2817" y="2269"/>
                  </a:cubicBezTo>
                  <a:cubicBezTo>
                    <a:pt x="2873" y="2240"/>
                    <a:pt x="2911" y="2183"/>
                    <a:pt x="2921" y="2117"/>
                  </a:cubicBezTo>
                  <a:cubicBezTo>
                    <a:pt x="2949" y="1976"/>
                    <a:pt x="2949" y="1976"/>
                    <a:pt x="3072" y="1853"/>
                  </a:cubicBezTo>
                  <a:cubicBezTo>
                    <a:pt x="3034" y="1796"/>
                    <a:pt x="2987" y="1739"/>
                    <a:pt x="2949" y="1673"/>
                  </a:cubicBezTo>
                  <a:cubicBezTo>
                    <a:pt x="2911" y="1616"/>
                    <a:pt x="2921" y="1541"/>
                    <a:pt x="2968" y="1494"/>
                  </a:cubicBezTo>
                  <a:cubicBezTo>
                    <a:pt x="2987" y="1465"/>
                    <a:pt x="3034" y="1456"/>
                    <a:pt x="3015" y="1390"/>
                  </a:cubicBezTo>
                  <a:cubicBezTo>
                    <a:pt x="3006" y="1371"/>
                    <a:pt x="2987" y="1342"/>
                    <a:pt x="2968" y="1314"/>
                  </a:cubicBezTo>
                  <a:cubicBezTo>
                    <a:pt x="2864" y="1182"/>
                    <a:pt x="2751" y="1068"/>
                    <a:pt x="2628" y="964"/>
                  </a:cubicBezTo>
                  <a:cubicBezTo>
                    <a:pt x="2580" y="927"/>
                    <a:pt x="2571" y="860"/>
                    <a:pt x="2609" y="813"/>
                  </a:cubicBezTo>
                  <a:cubicBezTo>
                    <a:pt x="2618" y="794"/>
                    <a:pt x="2628" y="766"/>
                    <a:pt x="2628" y="738"/>
                  </a:cubicBezTo>
                  <a:cubicBezTo>
                    <a:pt x="2609" y="700"/>
                    <a:pt x="2590" y="671"/>
                    <a:pt x="2562" y="643"/>
                  </a:cubicBezTo>
                  <a:cubicBezTo>
                    <a:pt x="2467" y="539"/>
                    <a:pt x="2429" y="388"/>
                    <a:pt x="2467" y="256"/>
                  </a:cubicBezTo>
                  <a:cubicBezTo>
                    <a:pt x="2486" y="208"/>
                    <a:pt x="2476" y="170"/>
                    <a:pt x="2439" y="142"/>
                  </a:cubicBezTo>
                  <a:cubicBezTo>
                    <a:pt x="2382" y="142"/>
                    <a:pt x="2325" y="142"/>
                    <a:pt x="2278" y="142"/>
                  </a:cubicBezTo>
                  <a:cubicBezTo>
                    <a:pt x="2117" y="180"/>
                    <a:pt x="1947" y="199"/>
                    <a:pt x="1787" y="199"/>
                  </a:cubicBezTo>
                  <a:cubicBezTo>
                    <a:pt x="1749" y="199"/>
                    <a:pt x="1711" y="218"/>
                    <a:pt x="1683" y="237"/>
                  </a:cubicBezTo>
                  <a:cubicBezTo>
                    <a:pt x="1588" y="303"/>
                    <a:pt x="1522" y="397"/>
                    <a:pt x="1484" y="511"/>
                  </a:cubicBezTo>
                  <a:cubicBezTo>
                    <a:pt x="1456" y="586"/>
                    <a:pt x="1531" y="643"/>
                    <a:pt x="1560" y="709"/>
                  </a:cubicBezTo>
                  <a:cubicBezTo>
                    <a:pt x="1579" y="766"/>
                    <a:pt x="1616" y="823"/>
                    <a:pt x="1664" y="870"/>
                  </a:cubicBezTo>
                  <a:cubicBezTo>
                    <a:pt x="1749" y="974"/>
                    <a:pt x="1739" y="1134"/>
                    <a:pt x="1645" y="1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1163;p56"/>
          <p:cNvSpPr txBox="1"/>
          <p:nvPr/>
        </p:nvSpPr>
        <p:spPr>
          <a:xfrm>
            <a:off x="7181444" y="1968500"/>
            <a:ext cx="1384706" cy="361950"/>
          </a:xfrm>
          <a:prstGeom prst="rect">
            <a:avLst/>
          </a:prstGeom>
          <a:noFill/>
          <a:ln>
            <a:noFill/>
          </a:ln>
        </p:spPr>
        <p:txBody>
          <a:bodyPr spcFirstLastPara="1" wrap="square" lIns="91425" tIns="91425" rIns="91425" bIns="91425" anchor="ctr" anchorCtr="0">
            <a:noAutofit/>
          </a:bodyPr>
          <a:lstStyle/>
          <a:p>
            <a:r>
              <a:rPr lang="en-US" sz="1050" b="1">
                <a:solidFill>
                  <a:schemeClr val="dk1"/>
                </a:solidFill>
                <a:latin typeface="Domine"/>
                <a:ea typeface="Domine"/>
                <a:cs typeface="Domine"/>
                <a:sym typeface="Domine"/>
              </a:rPr>
              <a:t>Apache </a:t>
            </a:r>
            <a:r>
              <a:rPr lang="en-US" sz="1050" b="1" smtClean="0">
                <a:solidFill>
                  <a:schemeClr val="dk1"/>
                </a:solidFill>
                <a:latin typeface="Domine"/>
                <a:ea typeface="Domine"/>
                <a:cs typeface="Domine"/>
                <a:sym typeface="Domine"/>
              </a:rPr>
              <a:t>Tomcat</a:t>
            </a:r>
            <a:endParaRPr lang="en-US" sz="1050" b="1">
              <a:solidFill>
                <a:schemeClr val="dk1"/>
              </a:solidFill>
              <a:latin typeface="Domine"/>
              <a:ea typeface="Domine"/>
              <a:cs typeface="Domine"/>
              <a:sym typeface="Domine"/>
            </a:endParaRPr>
          </a:p>
        </p:txBody>
      </p:sp>
    </p:spTree>
    <p:extLst>
      <p:ext uri="{BB962C8B-B14F-4D97-AF65-F5344CB8AC3E}">
        <p14:creationId xmlns:p14="http://schemas.microsoft.com/office/powerpoint/2010/main" val="3508117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56"/>
          <p:cNvSpPr txBox="1">
            <a:spLocks noGrp="1"/>
          </p:cNvSpPr>
          <p:nvPr>
            <p:ph type="title"/>
          </p:nvPr>
        </p:nvSpPr>
        <p:spPr>
          <a:xfrm>
            <a:off x="592575" y="322292"/>
            <a:ext cx="3852000" cy="572700"/>
          </a:xfrm>
          <a:prstGeom prst="rect">
            <a:avLst/>
          </a:prstGeom>
        </p:spPr>
        <p:txBody>
          <a:bodyPr spcFirstLastPara="1" wrap="square" lIns="91425" tIns="91425" rIns="91425" bIns="91425" anchor="t" anchorCtr="0">
            <a:noAutofit/>
          </a:bodyPr>
          <a:lstStyle/>
          <a:p>
            <a:pPr lvl="0"/>
            <a:r>
              <a:rPr lang="en-US"/>
              <a:t>Tomcat Server</a:t>
            </a:r>
            <a:endParaRPr/>
          </a:p>
        </p:txBody>
      </p:sp>
      <p:sp>
        <p:nvSpPr>
          <p:cNvPr id="1163" name="Google Shape;1163;p56"/>
          <p:cNvSpPr txBox="1"/>
          <p:nvPr/>
        </p:nvSpPr>
        <p:spPr>
          <a:xfrm>
            <a:off x="414629" y="1153234"/>
            <a:ext cx="4207891" cy="357900"/>
          </a:xfrm>
          <a:prstGeom prst="rect">
            <a:avLst/>
          </a:prstGeom>
          <a:noFill/>
          <a:ln>
            <a:noFill/>
          </a:ln>
        </p:spPr>
        <p:txBody>
          <a:bodyPr spcFirstLastPara="1" wrap="square" lIns="91425" tIns="91425" rIns="91425" bIns="91425" anchor="ctr" anchorCtr="0">
            <a:noAutofit/>
          </a:bodyPr>
          <a:lstStyle/>
          <a:p>
            <a:r>
              <a:rPr lang="en-US" sz="2000" b="1" smtClean="0">
                <a:solidFill>
                  <a:schemeClr val="dk1"/>
                </a:solidFill>
                <a:latin typeface="Domine"/>
                <a:ea typeface="Domine"/>
                <a:cs typeface="Domine"/>
                <a:sym typeface="Domine"/>
              </a:rPr>
              <a:t>Popularity of Tomcat</a:t>
            </a:r>
            <a:endParaRPr lang="en-US" sz="2000" b="1">
              <a:solidFill>
                <a:schemeClr val="dk1"/>
              </a:solidFill>
              <a:latin typeface="Domine"/>
              <a:ea typeface="Domine"/>
              <a:cs typeface="Domine"/>
              <a:sym typeface="Domine"/>
            </a:endParaRPr>
          </a:p>
        </p:txBody>
      </p:sp>
      <p:pic>
        <p:nvPicPr>
          <p:cNvPr id="2050" name="Picture 2" descr="2020 Java Technology Report - Java Application Server Usage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04" y="1631592"/>
            <a:ext cx="4021334" cy="2426058"/>
          </a:xfrm>
          <a:prstGeom prst="rect">
            <a:avLst/>
          </a:prstGeom>
          <a:noFill/>
          <a:extLst>
            <a:ext uri="{909E8E84-426E-40DD-AFC4-6F175D3DCCD1}">
              <a14:hiddenFill xmlns:a14="http://schemas.microsoft.com/office/drawing/2010/main">
                <a:solidFill>
                  <a:srgbClr val="FFFFFF"/>
                </a:solidFill>
              </a14:hiddenFill>
            </a:ext>
          </a:extLst>
        </p:spPr>
      </p:pic>
      <p:sp>
        <p:nvSpPr>
          <p:cNvPr id="816" name="Google Shape;1164;p56"/>
          <p:cNvSpPr txBox="1"/>
          <p:nvPr/>
        </p:nvSpPr>
        <p:spPr>
          <a:xfrm>
            <a:off x="4444575" y="1555584"/>
            <a:ext cx="4305725" cy="2559216"/>
          </a:xfrm>
          <a:prstGeom prst="rect">
            <a:avLst/>
          </a:prstGeom>
          <a:noFill/>
          <a:ln>
            <a:noFill/>
          </a:ln>
        </p:spPr>
        <p:txBody>
          <a:bodyPr spcFirstLastPara="1" wrap="square" lIns="91425" tIns="91425" rIns="91425" bIns="91425" anchor="t" anchorCtr="0">
            <a:noAutofit/>
          </a:bodyPr>
          <a:lstStyle/>
          <a:p>
            <a:r>
              <a:rPr lang="en-US" sz="1200" smtClean="0">
                <a:latin typeface="Roboto" panose="020B0604020202020204" charset="0"/>
                <a:ea typeface="Roboto" panose="020B0604020202020204" charset="0"/>
              </a:rPr>
              <a:t>- This </a:t>
            </a:r>
            <a:r>
              <a:rPr lang="en-US" sz="1200">
                <a:latin typeface="Roboto" panose="020B0604020202020204" charset="0"/>
                <a:ea typeface="Roboto" panose="020B0604020202020204" charset="0"/>
              </a:rPr>
              <a:t>is due to the fact that it is a very lightweight tool and it is free. It offers the most basic functionality needed by many applications, its startup time is quite fast, and the redeploy times are much lower compared to other tools on the market.</a:t>
            </a:r>
          </a:p>
          <a:p>
            <a:r>
              <a:rPr lang="en-US" sz="1200" smtClean="0">
                <a:latin typeface="Roboto" panose="020B0604020202020204" charset="0"/>
                <a:ea typeface="Roboto" panose="020B0604020202020204" charset="0"/>
              </a:rPr>
              <a:t>- If </a:t>
            </a:r>
            <a:r>
              <a:rPr lang="en-US" sz="1200">
                <a:latin typeface="Roboto" panose="020B0604020202020204" charset="0"/>
                <a:ea typeface="Roboto" panose="020B0604020202020204" charset="0"/>
              </a:rPr>
              <a:t>you ever run into an issue, the extensive documentation will likely help you find a solution. </a:t>
            </a:r>
            <a:r>
              <a:rPr lang="en-US" sz="1200" smtClean="0">
                <a:latin typeface="Roboto" panose="020B0604020202020204" charset="0"/>
                <a:ea typeface="Roboto" panose="020B0604020202020204" charset="0"/>
              </a:rPr>
              <a:t>Tomcat </a:t>
            </a:r>
            <a:r>
              <a:rPr lang="en-US" sz="1200">
                <a:latin typeface="Roboto" panose="020B0604020202020204" charset="0"/>
                <a:ea typeface="Roboto" panose="020B0604020202020204" charset="0"/>
              </a:rPr>
              <a:t>has very good documentation available, and what is not in the official documentation, you find it on the internet as there are many wide ranges of tutorials available.</a:t>
            </a:r>
          </a:p>
          <a:p>
            <a:r>
              <a:rPr lang="en-US" sz="1200" smtClean="0">
                <a:latin typeface="Roboto" panose="020B0604020202020204" charset="0"/>
                <a:ea typeface="Roboto" panose="020B0604020202020204" charset="0"/>
              </a:rPr>
              <a:t>- It's </a:t>
            </a:r>
            <a:r>
              <a:rPr lang="en-US" sz="1200">
                <a:latin typeface="Roboto" panose="020B0604020202020204" charset="0"/>
                <a:ea typeface="Roboto" panose="020B0604020202020204" charset="0"/>
              </a:rPr>
              <a:t>also important to note that Tomcat isn't a one size fits all solution for Java applications. Picking the right server always depends on the needs presented by the application.</a:t>
            </a:r>
          </a:p>
        </p:txBody>
      </p:sp>
    </p:spTree>
    <p:extLst>
      <p:ext uri="{BB962C8B-B14F-4D97-AF65-F5344CB8AC3E}">
        <p14:creationId xmlns:p14="http://schemas.microsoft.com/office/powerpoint/2010/main" val="2657187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7"/>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lvl="0"/>
            <a:r>
              <a:rPr lang="en-US"/>
              <a:t>Struts Controller</a:t>
            </a:r>
            <a:endParaRPr/>
          </a:p>
        </p:txBody>
      </p:sp>
      <p:sp>
        <p:nvSpPr>
          <p:cNvPr id="1010" name="Google Shape;1010;p47"/>
          <p:cNvSpPr txBox="1">
            <a:spLocks noGrp="1"/>
          </p:cNvSpPr>
          <p:nvPr>
            <p:ph type="title"/>
          </p:nvPr>
        </p:nvSpPr>
        <p:spPr>
          <a:xfrm>
            <a:off x="2996550" y="8806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63"/>
        <p:cNvGrpSpPr/>
        <p:nvPr/>
      </p:nvGrpSpPr>
      <p:grpSpPr>
        <a:xfrm>
          <a:off x="0" y="0"/>
          <a:ext cx="0" cy="0"/>
          <a:chOff x="0" y="0"/>
          <a:chExt cx="0" cy="0"/>
        </a:xfrm>
      </p:grpSpPr>
      <p:sp>
        <p:nvSpPr>
          <p:cNvPr id="864" name="Google Shape;864;p38"/>
          <p:cNvSpPr txBox="1">
            <a:spLocks noGrp="1"/>
          </p:cNvSpPr>
          <p:nvPr>
            <p:ph type="title"/>
          </p:nvPr>
        </p:nvSpPr>
        <p:spPr>
          <a:xfrm>
            <a:off x="631100" y="445024"/>
            <a:ext cx="7704000" cy="572700"/>
          </a:xfrm>
          <a:prstGeom prst="rect">
            <a:avLst/>
          </a:prstGeom>
        </p:spPr>
        <p:txBody>
          <a:bodyPr spcFirstLastPara="1" wrap="square" lIns="91425" tIns="91425" rIns="91425" bIns="91425" anchor="t" anchorCtr="0">
            <a:noAutofit/>
          </a:bodyPr>
          <a:lstStyle/>
          <a:p>
            <a:r>
              <a:rPr lang="en-US"/>
              <a:t>Struts Controller</a:t>
            </a:r>
            <a:br>
              <a:rPr lang="en-US"/>
            </a:br>
            <a:r>
              <a:rPr lang="en-US"/>
              <a:t/>
            </a:r>
            <a:br>
              <a:rPr lang="en-US"/>
            </a:br>
            <a:endParaRPr/>
          </a:p>
        </p:txBody>
      </p:sp>
      <p:grpSp>
        <p:nvGrpSpPr>
          <p:cNvPr id="5" name="Google Shape;2175;p67"/>
          <p:cNvGrpSpPr/>
          <p:nvPr/>
        </p:nvGrpSpPr>
        <p:grpSpPr>
          <a:xfrm>
            <a:off x="6759436" y="1432331"/>
            <a:ext cx="2131414" cy="3517356"/>
            <a:chOff x="4666681" y="2439092"/>
            <a:chExt cx="1305084" cy="2153709"/>
          </a:xfrm>
        </p:grpSpPr>
        <p:sp>
          <p:nvSpPr>
            <p:cNvPr id="6" name="Google Shape;2176;p67"/>
            <p:cNvSpPr/>
            <p:nvPr/>
          </p:nvSpPr>
          <p:spPr>
            <a:xfrm>
              <a:off x="4666681" y="3037735"/>
              <a:ext cx="1143649" cy="1555066"/>
            </a:xfrm>
            <a:custGeom>
              <a:avLst/>
              <a:gdLst/>
              <a:ahLst/>
              <a:cxnLst/>
              <a:rect l="l" t="t" r="r" b="b"/>
              <a:pathLst>
                <a:path w="32804" h="44605" extrusionOk="0">
                  <a:moveTo>
                    <a:pt x="21738" y="18513"/>
                  </a:moveTo>
                  <a:cubicBezTo>
                    <a:pt x="23588" y="18513"/>
                    <a:pt x="23392" y="20084"/>
                    <a:pt x="23392" y="20084"/>
                  </a:cubicBezTo>
                  <a:lnTo>
                    <a:pt x="23392" y="24176"/>
                  </a:lnTo>
                  <a:lnTo>
                    <a:pt x="22590" y="21688"/>
                  </a:lnTo>
                  <a:lnTo>
                    <a:pt x="21198" y="24782"/>
                  </a:lnTo>
                  <a:lnTo>
                    <a:pt x="21640" y="24782"/>
                  </a:lnTo>
                  <a:lnTo>
                    <a:pt x="21640" y="26010"/>
                  </a:lnTo>
                  <a:lnTo>
                    <a:pt x="21100" y="26550"/>
                  </a:lnTo>
                  <a:lnTo>
                    <a:pt x="20052" y="26550"/>
                  </a:lnTo>
                  <a:cubicBezTo>
                    <a:pt x="20052" y="26550"/>
                    <a:pt x="20167" y="20133"/>
                    <a:pt x="20134" y="20133"/>
                  </a:cubicBezTo>
                  <a:cubicBezTo>
                    <a:pt x="20134" y="20133"/>
                    <a:pt x="19905" y="18513"/>
                    <a:pt x="21738" y="18513"/>
                  </a:cubicBezTo>
                  <a:close/>
                  <a:moveTo>
                    <a:pt x="11377" y="20493"/>
                  </a:moveTo>
                  <a:cubicBezTo>
                    <a:pt x="12261" y="20493"/>
                    <a:pt x="12425" y="21541"/>
                    <a:pt x="12425" y="21541"/>
                  </a:cubicBezTo>
                  <a:lnTo>
                    <a:pt x="12425" y="24144"/>
                  </a:lnTo>
                  <a:lnTo>
                    <a:pt x="11934" y="24144"/>
                  </a:lnTo>
                  <a:lnTo>
                    <a:pt x="11934" y="25338"/>
                  </a:lnTo>
                  <a:lnTo>
                    <a:pt x="9986" y="27286"/>
                  </a:lnTo>
                  <a:lnTo>
                    <a:pt x="9986" y="22098"/>
                  </a:lnTo>
                  <a:cubicBezTo>
                    <a:pt x="9986" y="22098"/>
                    <a:pt x="10346" y="21639"/>
                    <a:pt x="10297" y="21574"/>
                  </a:cubicBezTo>
                  <a:cubicBezTo>
                    <a:pt x="10297" y="21574"/>
                    <a:pt x="10477" y="20493"/>
                    <a:pt x="11377" y="20493"/>
                  </a:cubicBezTo>
                  <a:close/>
                  <a:moveTo>
                    <a:pt x="14062" y="36076"/>
                  </a:moveTo>
                  <a:lnTo>
                    <a:pt x="14062" y="38319"/>
                  </a:lnTo>
                  <a:lnTo>
                    <a:pt x="13800" y="38319"/>
                  </a:lnTo>
                  <a:lnTo>
                    <a:pt x="13800" y="36322"/>
                  </a:lnTo>
                  <a:cubicBezTo>
                    <a:pt x="13881" y="36240"/>
                    <a:pt x="13963" y="36158"/>
                    <a:pt x="14062" y="36076"/>
                  </a:cubicBezTo>
                  <a:close/>
                  <a:moveTo>
                    <a:pt x="14585" y="35634"/>
                  </a:moveTo>
                  <a:lnTo>
                    <a:pt x="14585" y="38319"/>
                  </a:lnTo>
                  <a:lnTo>
                    <a:pt x="14323" y="38319"/>
                  </a:lnTo>
                  <a:lnTo>
                    <a:pt x="14323" y="35847"/>
                  </a:lnTo>
                  <a:lnTo>
                    <a:pt x="14585" y="35634"/>
                  </a:lnTo>
                  <a:close/>
                  <a:moveTo>
                    <a:pt x="15125" y="35209"/>
                  </a:moveTo>
                  <a:lnTo>
                    <a:pt x="15125" y="38319"/>
                  </a:lnTo>
                  <a:lnTo>
                    <a:pt x="14864" y="38319"/>
                  </a:lnTo>
                  <a:lnTo>
                    <a:pt x="14864" y="35422"/>
                  </a:lnTo>
                  <a:lnTo>
                    <a:pt x="15125" y="35209"/>
                  </a:lnTo>
                  <a:close/>
                  <a:moveTo>
                    <a:pt x="16189" y="34505"/>
                  </a:moveTo>
                  <a:lnTo>
                    <a:pt x="16189" y="38319"/>
                  </a:lnTo>
                  <a:lnTo>
                    <a:pt x="15928" y="38319"/>
                  </a:lnTo>
                  <a:lnTo>
                    <a:pt x="15928" y="34685"/>
                  </a:lnTo>
                  <a:lnTo>
                    <a:pt x="16189" y="34505"/>
                  </a:lnTo>
                  <a:close/>
                  <a:moveTo>
                    <a:pt x="16566" y="34276"/>
                  </a:moveTo>
                  <a:lnTo>
                    <a:pt x="16713" y="34374"/>
                  </a:lnTo>
                  <a:lnTo>
                    <a:pt x="16713" y="38319"/>
                  </a:lnTo>
                  <a:lnTo>
                    <a:pt x="16451" y="38319"/>
                  </a:lnTo>
                  <a:lnTo>
                    <a:pt x="16451" y="34341"/>
                  </a:lnTo>
                  <a:lnTo>
                    <a:pt x="16566" y="34276"/>
                  </a:lnTo>
                  <a:close/>
                  <a:moveTo>
                    <a:pt x="16991" y="34538"/>
                  </a:moveTo>
                  <a:cubicBezTo>
                    <a:pt x="17057" y="34587"/>
                    <a:pt x="17155" y="34636"/>
                    <a:pt x="17237" y="34701"/>
                  </a:cubicBezTo>
                  <a:lnTo>
                    <a:pt x="17253" y="34701"/>
                  </a:lnTo>
                  <a:lnTo>
                    <a:pt x="17253" y="38319"/>
                  </a:lnTo>
                  <a:lnTo>
                    <a:pt x="16991" y="38319"/>
                  </a:lnTo>
                  <a:lnTo>
                    <a:pt x="16991" y="34538"/>
                  </a:lnTo>
                  <a:close/>
                  <a:moveTo>
                    <a:pt x="18055" y="35258"/>
                  </a:moveTo>
                  <a:lnTo>
                    <a:pt x="18317" y="35438"/>
                  </a:lnTo>
                  <a:lnTo>
                    <a:pt x="18317" y="38319"/>
                  </a:lnTo>
                  <a:lnTo>
                    <a:pt x="18055" y="38319"/>
                  </a:lnTo>
                  <a:lnTo>
                    <a:pt x="18055" y="35258"/>
                  </a:lnTo>
                  <a:close/>
                  <a:moveTo>
                    <a:pt x="18579" y="35651"/>
                  </a:moveTo>
                  <a:lnTo>
                    <a:pt x="18841" y="35863"/>
                  </a:lnTo>
                  <a:lnTo>
                    <a:pt x="18841" y="38319"/>
                  </a:lnTo>
                  <a:lnTo>
                    <a:pt x="18579" y="38319"/>
                  </a:lnTo>
                  <a:lnTo>
                    <a:pt x="18579" y="35651"/>
                  </a:lnTo>
                  <a:close/>
                  <a:moveTo>
                    <a:pt x="19103" y="36093"/>
                  </a:moveTo>
                  <a:cubicBezTo>
                    <a:pt x="19201" y="36174"/>
                    <a:pt x="19283" y="36273"/>
                    <a:pt x="19365" y="36355"/>
                  </a:cubicBezTo>
                  <a:lnTo>
                    <a:pt x="19381" y="36355"/>
                  </a:lnTo>
                  <a:lnTo>
                    <a:pt x="19381" y="38319"/>
                  </a:lnTo>
                  <a:lnTo>
                    <a:pt x="19103" y="38319"/>
                  </a:lnTo>
                  <a:lnTo>
                    <a:pt x="19103" y="36093"/>
                  </a:lnTo>
                  <a:close/>
                  <a:moveTo>
                    <a:pt x="19643" y="36633"/>
                  </a:moveTo>
                  <a:cubicBezTo>
                    <a:pt x="19741" y="36731"/>
                    <a:pt x="19823" y="36846"/>
                    <a:pt x="19905" y="36960"/>
                  </a:cubicBezTo>
                  <a:lnTo>
                    <a:pt x="19905" y="38319"/>
                  </a:lnTo>
                  <a:lnTo>
                    <a:pt x="19643" y="38319"/>
                  </a:lnTo>
                  <a:lnTo>
                    <a:pt x="19643" y="36633"/>
                  </a:lnTo>
                  <a:close/>
                  <a:moveTo>
                    <a:pt x="20167" y="37451"/>
                  </a:moveTo>
                  <a:cubicBezTo>
                    <a:pt x="20232" y="37566"/>
                    <a:pt x="20249" y="37697"/>
                    <a:pt x="20265" y="37828"/>
                  </a:cubicBezTo>
                  <a:lnTo>
                    <a:pt x="20265" y="38319"/>
                  </a:lnTo>
                  <a:lnTo>
                    <a:pt x="20167" y="38319"/>
                  </a:lnTo>
                  <a:lnTo>
                    <a:pt x="20167" y="37451"/>
                  </a:lnTo>
                  <a:close/>
                  <a:moveTo>
                    <a:pt x="12998" y="37369"/>
                  </a:moveTo>
                  <a:lnTo>
                    <a:pt x="12998" y="38335"/>
                  </a:lnTo>
                  <a:lnTo>
                    <a:pt x="12899" y="38335"/>
                  </a:lnTo>
                  <a:lnTo>
                    <a:pt x="12899" y="37828"/>
                  </a:lnTo>
                  <a:cubicBezTo>
                    <a:pt x="12899" y="37680"/>
                    <a:pt x="12932" y="37517"/>
                    <a:pt x="12998" y="37369"/>
                  </a:cubicBezTo>
                  <a:close/>
                  <a:moveTo>
                    <a:pt x="13521" y="36617"/>
                  </a:moveTo>
                  <a:lnTo>
                    <a:pt x="13521" y="38335"/>
                  </a:lnTo>
                  <a:lnTo>
                    <a:pt x="13259" y="38335"/>
                  </a:lnTo>
                  <a:lnTo>
                    <a:pt x="13259" y="36927"/>
                  </a:lnTo>
                  <a:cubicBezTo>
                    <a:pt x="13337" y="36819"/>
                    <a:pt x="13429" y="36711"/>
                    <a:pt x="13521" y="36617"/>
                  </a:cubicBezTo>
                  <a:close/>
                  <a:moveTo>
                    <a:pt x="15649" y="34865"/>
                  </a:moveTo>
                  <a:lnTo>
                    <a:pt x="15649" y="38335"/>
                  </a:lnTo>
                  <a:lnTo>
                    <a:pt x="15387" y="38335"/>
                  </a:lnTo>
                  <a:lnTo>
                    <a:pt x="15387" y="35029"/>
                  </a:lnTo>
                  <a:lnTo>
                    <a:pt x="15649" y="34865"/>
                  </a:lnTo>
                  <a:close/>
                  <a:moveTo>
                    <a:pt x="17515" y="34881"/>
                  </a:moveTo>
                  <a:cubicBezTo>
                    <a:pt x="17597" y="34930"/>
                    <a:pt x="17695" y="34996"/>
                    <a:pt x="17777" y="35061"/>
                  </a:cubicBezTo>
                  <a:lnTo>
                    <a:pt x="17777" y="38335"/>
                  </a:lnTo>
                  <a:lnTo>
                    <a:pt x="17515" y="38319"/>
                  </a:lnTo>
                  <a:lnTo>
                    <a:pt x="17515" y="34881"/>
                  </a:lnTo>
                  <a:close/>
                  <a:moveTo>
                    <a:pt x="13014" y="38646"/>
                  </a:moveTo>
                  <a:lnTo>
                    <a:pt x="13014" y="41887"/>
                  </a:lnTo>
                  <a:lnTo>
                    <a:pt x="12899" y="41887"/>
                  </a:lnTo>
                  <a:lnTo>
                    <a:pt x="12899" y="38646"/>
                  </a:lnTo>
                  <a:close/>
                  <a:moveTo>
                    <a:pt x="13538" y="38646"/>
                  </a:moveTo>
                  <a:lnTo>
                    <a:pt x="13538" y="41887"/>
                  </a:lnTo>
                  <a:lnTo>
                    <a:pt x="13276" y="41887"/>
                  </a:lnTo>
                  <a:lnTo>
                    <a:pt x="13276" y="38646"/>
                  </a:lnTo>
                  <a:close/>
                  <a:moveTo>
                    <a:pt x="14062" y="38646"/>
                  </a:moveTo>
                  <a:lnTo>
                    <a:pt x="14062" y="41887"/>
                  </a:lnTo>
                  <a:lnTo>
                    <a:pt x="13800" y="41887"/>
                  </a:lnTo>
                  <a:lnTo>
                    <a:pt x="13800" y="38646"/>
                  </a:lnTo>
                  <a:close/>
                  <a:moveTo>
                    <a:pt x="14602" y="38646"/>
                  </a:moveTo>
                  <a:lnTo>
                    <a:pt x="14602" y="41887"/>
                  </a:lnTo>
                  <a:lnTo>
                    <a:pt x="14323" y="41887"/>
                  </a:lnTo>
                  <a:lnTo>
                    <a:pt x="14340" y="38646"/>
                  </a:lnTo>
                  <a:close/>
                  <a:moveTo>
                    <a:pt x="15125" y="38646"/>
                  </a:moveTo>
                  <a:lnTo>
                    <a:pt x="15125" y="41887"/>
                  </a:lnTo>
                  <a:lnTo>
                    <a:pt x="14864" y="41887"/>
                  </a:lnTo>
                  <a:lnTo>
                    <a:pt x="14864" y="38646"/>
                  </a:lnTo>
                  <a:close/>
                  <a:moveTo>
                    <a:pt x="15666" y="38646"/>
                  </a:moveTo>
                  <a:lnTo>
                    <a:pt x="15666" y="41887"/>
                  </a:lnTo>
                  <a:lnTo>
                    <a:pt x="15387" y="41887"/>
                  </a:lnTo>
                  <a:lnTo>
                    <a:pt x="15404" y="38646"/>
                  </a:lnTo>
                  <a:close/>
                  <a:moveTo>
                    <a:pt x="16189" y="38646"/>
                  </a:moveTo>
                  <a:lnTo>
                    <a:pt x="16189" y="41887"/>
                  </a:lnTo>
                  <a:lnTo>
                    <a:pt x="15928" y="41887"/>
                  </a:lnTo>
                  <a:lnTo>
                    <a:pt x="15928" y="38646"/>
                  </a:lnTo>
                  <a:close/>
                  <a:moveTo>
                    <a:pt x="16730" y="38646"/>
                  </a:moveTo>
                  <a:lnTo>
                    <a:pt x="16730" y="41887"/>
                  </a:lnTo>
                  <a:lnTo>
                    <a:pt x="16451" y="41887"/>
                  </a:lnTo>
                  <a:lnTo>
                    <a:pt x="16451" y="38646"/>
                  </a:lnTo>
                  <a:close/>
                  <a:moveTo>
                    <a:pt x="17253" y="38646"/>
                  </a:moveTo>
                  <a:lnTo>
                    <a:pt x="17253" y="41887"/>
                  </a:lnTo>
                  <a:lnTo>
                    <a:pt x="16991" y="41887"/>
                  </a:lnTo>
                  <a:lnTo>
                    <a:pt x="16991" y="38646"/>
                  </a:lnTo>
                  <a:close/>
                  <a:moveTo>
                    <a:pt x="17777" y="38646"/>
                  </a:moveTo>
                  <a:lnTo>
                    <a:pt x="17777" y="41887"/>
                  </a:lnTo>
                  <a:lnTo>
                    <a:pt x="17515" y="41887"/>
                  </a:lnTo>
                  <a:lnTo>
                    <a:pt x="17515" y="38646"/>
                  </a:lnTo>
                  <a:close/>
                  <a:moveTo>
                    <a:pt x="18317" y="38646"/>
                  </a:moveTo>
                  <a:lnTo>
                    <a:pt x="18317" y="41887"/>
                  </a:lnTo>
                  <a:lnTo>
                    <a:pt x="18055" y="41887"/>
                  </a:lnTo>
                  <a:lnTo>
                    <a:pt x="18055" y="38646"/>
                  </a:lnTo>
                  <a:close/>
                  <a:moveTo>
                    <a:pt x="18841" y="38646"/>
                  </a:moveTo>
                  <a:lnTo>
                    <a:pt x="18841" y="41887"/>
                  </a:lnTo>
                  <a:lnTo>
                    <a:pt x="18579" y="41887"/>
                  </a:lnTo>
                  <a:lnTo>
                    <a:pt x="18579" y="38646"/>
                  </a:lnTo>
                  <a:close/>
                  <a:moveTo>
                    <a:pt x="19381" y="38646"/>
                  </a:moveTo>
                  <a:lnTo>
                    <a:pt x="19381" y="41887"/>
                  </a:lnTo>
                  <a:lnTo>
                    <a:pt x="19103" y="41887"/>
                  </a:lnTo>
                  <a:lnTo>
                    <a:pt x="19103" y="38646"/>
                  </a:lnTo>
                  <a:close/>
                  <a:moveTo>
                    <a:pt x="19905" y="38646"/>
                  </a:moveTo>
                  <a:lnTo>
                    <a:pt x="19905" y="41887"/>
                  </a:lnTo>
                  <a:lnTo>
                    <a:pt x="19643" y="41887"/>
                  </a:lnTo>
                  <a:lnTo>
                    <a:pt x="19643" y="38646"/>
                  </a:lnTo>
                  <a:close/>
                  <a:moveTo>
                    <a:pt x="20265" y="38646"/>
                  </a:moveTo>
                  <a:lnTo>
                    <a:pt x="20265" y="41887"/>
                  </a:lnTo>
                  <a:lnTo>
                    <a:pt x="20167" y="41887"/>
                  </a:lnTo>
                  <a:lnTo>
                    <a:pt x="20167" y="38646"/>
                  </a:lnTo>
                  <a:close/>
                  <a:moveTo>
                    <a:pt x="13014" y="42214"/>
                  </a:moveTo>
                  <a:lnTo>
                    <a:pt x="13014" y="43328"/>
                  </a:lnTo>
                  <a:lnTo>
                    <a:pt x="12899" y="43328"/>
                  </a:lnTo>
                  <a:lnTo>
                    <a:pt x="12899" y="42214"/>
                  </a:lnTo>
                  <a:close/>
                  <a:moveTo>
                    <a:pt x="13538" y="42214"/>
                  </a:moveTo>
                  <a:lnTo>
                    <a:pt x="13538" y="43328"/>
                  </a:lnTo>
                  <a:lnTo>
                    <a:pt x="13276" y="43328"/>
                  </a:lnTo>
                  <a:lnTo>
                    <a:pt x="13276" y="42214"/>
                  </a:lnTo>
                  <a:close/>
                  <a:moveTo>
                    <a:pt x="14062" y="42214"/>
                  </a:moveTo>
                  <a:lnTo>
                    <a:pt x="14062" y="43328"/>
                  </a:lnTo>
                  <a:lnTo>
                    <a:pt x="13800" y="43328"/>
                  </a:lnTo>
                  <a:lnTo>
                    <a:pt x="13800" y="42214"/>
                  </a:lnTo>
                  <a:close/>
                  <a:moveTo>
                    <a:pt x="14602" y="42214"/>
                  </a:moveTo>
                  <a:lnTo>
                    <a:pt x="14602" y="43328"/>
                  </a:lnTo>
                  <a:lnTo>
                    <a:pt x="14323" y="43328"/>
                  </a:lnTo>
                  <a:lnTo>
                    <a:pt x="14323" y="42214"/>
                  </a:lnTo>
                  <a:close/>
                  <a:moveTo>
                    <a:pt x="15125" y="42214"/>
                  </a:moveTo>
                  <a:lnTo>
                    <a:pt x="15125" y="43328"/>
                  </a:lnTo>
                  <a:lnTo>
                    <a:pt x="14864" y="43328"/>
                  </a:lnTo>
                  <a:lnTo>
                    <a:pt x="14864" y="42214"/>
                  </a:lnTo>
                  <a:close/>
                  <a:moveTo>
                    <a:pt x="15666" y="42214"/>
                  </a:moveTo>
                  <a:lnTo>
                    <a:pt x="15666" y="43328"/>
                  </a:lnTo>
                  <a:lnTo>
                    <a:pt x="15387" y="43328"/>
                  </a:lnTo>
                  <a:lnTo>
                    <a:pt x="15404" y="42214"/>
                  </a:lnTo>
                  <a:close/>
                  <a:moveTo>
                    <a:pt x="16189" y="42214"/>
                  </a:moveTo>
                  <a:lnTo>
                    <a:pt x="16189" y="43328"/>
                  </a:lnTo>
                  <a:lnTo>
                    <a:pt x="15928" y="43328"/>
                  </a:lnTo>
                  <a:lnTo>
                    <a:pt x="15928" y="42214"/>
                  </a:lnTo>
                  <a:close/>
                  <a:moveTo>
                    <a:pt x="16730" y="42214"/>
                  </a:moveTo>
                  <a:lnTo>
                    <a:pt x="16730" y="43328"/>
                  </a:lnTo>
                  <a:lnTo>
                    <a:pt x="16451" y="43328"/>
                  </a:lnTo>
                  <a:lnTo>
                    <a:pt x="16451" y="42214"/>
                  </a:lnTo>
                  <a:close/>
                  <a:moveTo>
                    <a:pt x="17253" y="42214"/>
                  </a:moveTo>
                  <a:lnTo>
                    <a:pt x="17253" y="43328"/>
                  </a:lnTo>
                  <a:lnTo>
                    <a:pt x="16991" y="43328"/>
                  </a:lnTo>
                  <a:lnTo>
                    <a:pt x="16991" y="42214"/>
                  </a:lnTo>
                  <a:close/>
                  <a:moveTo>
                    <a:pt x="17777" y="42214"/>
                  </a:moveTo>
                  <a:lnTo>
                    <a:pt x="17777" y="43328"/>
                  </a:lnTo>
                  <a:lnTo>
                    <a:pt x="17515" y="43328"/>
                  </a:lnTo>
                  <a:lnTo>
                    <a:pt x="17515" y="42214"/>
                  </a:lnTo>
                  <a:close/>
                  <a:moveTo>
                    <a:pt x="18317" y="42214"/>
                  </a:moveTo>
                  <a:lnTo>
                    <a:pt x="18317" y="43328"/>
                  </a:lnTo>
                  <a:lnTo>
                    <a:pt x="18055" y="43328"/>
                  </a:lnTo>
                  <a:lnTo>
                    <a:pt x="18055" y="42214"/>
                  </a:lnTo>
                  <a:close/>
                  <a:moveTo>
                    <a:pt x="18841" y="42214"/>
                  </a:moveTo>
                  <a:lnTo>
                    <a:pt x="18841" y="43328"/>
                  </a:lnTo>
                  <a:lnTo>
                    <a:pt x="18579" y="43328"/>
                  </a:lnTo>
                  <a:lnTo>
                    <a:pt x="18579" y="42214"/>
                  </a:lnTo>
                  <a:close/>
                  <a:moveTo>
                    <a:pt x="19381" y="42214"/>
                  </a:moveTo>
                  <a:lnTo>
                    <a:pt x="19381" y="43328"/>
                  </a:lnTo>
                  <a:lnTo>
                    <a:pt x="19103" y="43328"/>
                  </a:lnTo>
                  <a:lnTo>
                    <a:pt x="19103" y="42214"/>
                  </a:lnTo>
                  <a:close/>
                  <a:moveTo>
                    <a:pt x="19905" y="42214"/>
                  </a:moveTo>
                  <a:lnTo>
                    <a:pt x="19905" y="43328"/>
                  </a:lnTo>
                  <a:lnTo>
                    <a:pt x="19643" y="43328"/>
                  </a:lnTo>
                  <a:lnTo>
                    <a:pt x="19643" y="42214"/>
                  </a:lnTo>
                  <a:close/>
                  <a:moveTo>
                    <a:pt x="20265" y="42214"/>
                  </a:moveTo>
                  <a:lnTo>
                    <a:pt x="20265" y="43328"/>
                  </a:lnTo>
                  <a:lnTo>
                    <a:pt x="20167" y="43328"/>
                  </a:lnTo>
                  <a:lnTo>
                    <a:pt x="20167" y="42214"/>
                  </a:lnTo>
                  <a:close/>
                  <a:moveTo>
                    <a:pt x="17319" y="0"/>
                  </a:moveTo>
                  <a:lnTo>
                    <a:pt x="16288" y="2406"/>
                  </a:lnTo>
                  <a:lnTo>
                    <a:pt x="16697" y="2406"/>
                  </a:lnTo>
                  <a:lnTo>
                    <a:pt x="16697" y="6187"/>
                  </a:lnTo>
                  <a:lnTo>
                    <a:pt x="15862" y="6187"/>
                  </a:lnTo>
                  <a:lnTo>
                    <a:pt x="15862" y="4829"/>
                  </a:lnTo>
                  <a:lnTo>
                    <a:pt x="16337" y="4829"/>
                  </a:lnTo>
                  <a:lnTo>
                    <a:pt x="15240" y="2357"/>
                  </a:lnTo>
                  <a:lnTo>
                    <a:pt x="14160" y="4829"/>
                  </a:lnTo>
                  <a:lnTo>
                    <a:pt x="14716" y="4829"/>
                  </a:lnTo>
                  <a:lnTo>
                    <a:pt x="14716" y="9281"/>
                  </a:lnTo>
                  <a:lnTo>
                    <a:pt x="14062" y="9281"/>
                  </a:lnTo>
                  <a:lnTo>
                    <a:pt x="14062" y="9854"/>
                  </a:lnTo>
                  <a:lnTo>
                    <a:pt x="13554" y="9854"/>
                  </a:lnTo>
                  <a:lnTo>
                    <a:pt x="13554" y="9281"/>
                  </a:lnTo>
                  <a:lnTo>
                    <a:pt x="12948" y="9281"/>
                  </a:lnTo>
                  <a:lnTo>
                    <a:pt x="12948" y="9854"/>
                  </a:lnTo>
                  <a:lnTo>
                    <a:pt x="12588" y="9854"/>
                  </a:lnTo>
                  <a:lnTo>
                    <a:pt x="12588" y="9281"/>
                  </a:lnTo>
                  <a:lnTo>
                    <a:pt x="11983" y="9281"/>
                  </a:lnTo>
                  <a:lnTo>
                    <a:pt x="11983" y="11802"/>
                  </a:lnTo>
                  <a:lnTo>
                    <a:pt x="12490" y="12309"/>
                  </a:lnTo>
                  <a:lnTo>
                    <a:pt x="12490" y="19528"/>
                  </a:lnTo>
                  <a:lnTo>
                    <a:pt x="10493" y="19528"/>
                  </a:lnTo>
                  <a:lnTo>
                    <a:pt x="10493" y="17089"/>
                  </a:lnTo>
                  <a:lnTo>
                    <a:pt x="11115" y="17089"/>
                  </a:lnTo>
                  <a:lnTo>
                    <a:pt x="8398" y="14355"/>
                  </a:lnTo>
                  <a:lnTo>
                    <a:pt x="6336" y="16418"/>
                  </a:lnTo>
                  <a:lnTo>
                    <a:pt x="6336" y="15501"/>
                  </a:lnTo>
                  <a:lnTo>
                    <a:pt x="6843" y="15501"/>
                  </a:lnTo>
                  <a:lnTo>
                    <a:pt x="5664" y="12637"/>
                  </a:lnTo>
                  <a:lnTo>
                    <a:pt x="4535" y="15452"/>
                  </a:lnTo>
                  <a:lnTo>
                    <a:pt x="4961" y="15452"/>
                  </a:lnTo>
                  <a:lnTo>
                    <a:pt x="4961" y="17432"/>
                  </a:lnTo>
                  <a:lnTo>
                    <a:pt x="5894" y="18382"/>
                  </a:lnTo>
                  <a:lnTo>
                    <a:pt x="5894" y="20984"/>
                  </a:lnTo>
                  <a:lnTo>
                    <a:pt x="6434" y="21525"/>
                  </a:lnTo>
                  <a:lnTo>
                    <a:pt x="6434" y="28923"/>
                  </a:lnTo>
                  <a:lnTo>
                    <a:pt x="5632" y="28923"/>
                  </a:lnTo>
                  <a:lnTo>
                    <a:pt x="5632" y="27335"/>
                  </a:lnTo>
                  <a:lnTo>
                    <a:pt x="6123" y="27335"/>
                  </a:lnTo>
                  <a:lnTo>
                    <a:pt x="4699" y="24209"/>
                  </a:lnTo>
                  <a:lnTo>
                    <a:pt x="3242" y="27352"/>
                  </a:lnTo>
                  <a:lnTo>
                    <a:pt x="3897" y="27352"/>
                  </a:lnTo>
                  <a:lnTo>
                    <a:pt x="3897" y="33817"/>
                  </a:lnTo>
                  <a:lnTo>
                    <a:pt x="3340" y="33817"/>
                  </a:lnTo>
                  <a:lnTo>
                    <a:pt x="3340" y="33326"/>
                  </a:lnTo>
                  <a:lnTo>
                    <a:pt x="2685" y="33326"/>
                  </a:lnTo>
                  <a:lnTo>
                    <a:pt x="2685" y="33817"/>
                  </a:lnTo>
                  <a:lnTo>
                    <a:pt x="1998" y="33817"/>
                  </a:lnTo>
                  <a:lnTo>
                    <a:pt x="1998" y="33326"/>
                  </a:lnTo>
                  <a:lnTo>
                    <a:pt x="1212" y="33326"/>
                  </a:lnTo>
                  <a:lnTo>
                    <a:pt x="1212" y="33817"/>
                  </a:lnTo>
                  <a:lnTo>
                    <a:pt x="738" y="33817"/>
                  </a:lnTo>
                  <a:lnTo>
                    <a:pt x="738" y="33326"/>
                  </a:lnTo>
                  <a:lnTo>
                    <a:pt x="1" y="33326"/>
                  </a:lnTo>
                  <a:lnTo>
                    <a:pt x="1" y="36224"/>
                  </a:lnTo>
                  <a:lnTo>
                    <a:pt x="459" y="36633"/>
                  </a:lnTo>
                  <a:lnTo>
                    <a:pt x="459" y="44604"/>
                  </a:lnTo>
                  <a:lnTo>
                    <a:pt x="32247" y="44604"/>
                  </a:lnTo>
                  <a:lnTo>
                    <a:pt x="32247" y="36649"/>
                  </a:lnTo>
                  <a:lnTo>
                    <a:pt x="32803" y="36240"/>
                  </a:lnTo>
                  <a:lnTo>
                    <a:pt x="32803" y="33326"/>
                  </a:lnTo>
                  <a:lnTo>
                    <a:pt x="32149" y="33326"/>
                  </a:lnTo>
                  <a:lnTo>
                    <a:pt x="32149" y="33817"/>
                  </a:lnTo>
                  <a:lnTo>
                    <a:pt x="31690" y="33817"/>
                  </a:lnTo>
                  <a:lnTo>
                    <a:pt x="31690" y="33326"/>
                  </a:lnTo>
                  <a:lnTo>
                    <a:pt x="31003" y="33326"/>
                  </a:lnTo>
                  <a:lnTo>
                    <a:pt x="31003" y="33817"/>
                  </a:lnTo>
                  <a:lnTo>
                    <a:pt x="30348" y="33817"/>
                  </a:lnTo>
                  <a:lnTo>
                    <a:pt x="30348" y="33326"/>
                  </a:lnTo>
                  <a:lnTo>
                    <a:pt x="29562" y="33326"/>
                  </a:lnTo>
                  <a:lnTo>
                    <a:pt x="29562" y="33817"/>
                  </a:lnTo>
                  <a:lnTo>
                    <a:pt x="29006" y="33817"/>
                  </a:lnTo>
                  <a:lnTo>
                    <a:pt x="29006" y="33326"/>
                  </a:lnTo>
                  <a:lnTo>
                    <a:pt x="28499" y="33326"/>
                  </a:lnTo>
                  <a:lnTo>
                    <a:pt x="28499" y="25961"/>
                  </a:lnTo>
                  <a:lnTo>
                    <a:pt x="29988" y="24471"/>
                  </a:lnTo>
                  <a:lnTo>
                    <a:pt x="29988" y="19642"/>
                  </a:lnTo>
                  <a:lnTo>
                    <a:pt x="30234" y="19642"/>
                  </a:lnTo>
                  <a:lnTo>
                    <a:pt x="29121" y="17531"/>
                  </a:lnTo>
                  <a:lnTo>
                    <a:pt x="28368" y="19299"/>
                  </a:lnTo>
                  <a:lnTo>
                    <a:pt x="28368" y="15779"/>
                  </a:lnTo>
                  <a:lnTo>
                    <a:pt x="28957" y="15174"/>
                  </a:lnTo>
                  <a:lnTo>
                    <a:pt x="28957" y="12653"/>
                  </a:lnTo>
                  <a:lnTo>
                    <a:pt x="27991" y="12653"/>
                  </a:lnTo>
                  <a:lnTo>
                    <a:pt x="27991" y="11474"/>
                  </a:lnTo>
                  <a:lnTo>
                    <a:pt x="28646" y="11474"/>
                  </a:lnTo>
                  <a:lnTo>
                    <a:pt x="25863" y="8643"/>
                  </a:lnTo>
                  <a:lnTo>
                    <a:pt x="23048" y="11474"/>
                  </a:lnTo>
                  <a:lnTo>
                    <a:pt x="23735" y="11474"/>
                  </a:lnTo>
                  <a:lnTo>
                    <a:pt x="23735" y="12653"/>
                  </a:lnTo>
                  <a:lnTo>
                    <a:pt x="22901" y="12653"/>
                  </a:lnTo>
                  <a:lnTo>
                    <a:pt x="22901" y="15174"/>
                  </a:lnTo>
                  <a:lnTo>
                    <a:pt x="23408" y="15779"/>
                  </a:lnTo>
                  <a:lnTo>
                    <a:pt x="23408" y="17432"/>
                  </a:lnTo>
                  <a:lnTo>
                    <a:pt x="20151" y="17432"/>
                  </a:lnTo>
                  <a:lnTo>
                    <a:pt x="20151" y="12096"/>
                  </a:lnTo>
                  <a:lnTo>
                    <a:pt x="20625" y="11605"/>
                  </a:lnTo>
                  <a:lnTo>
                    <a:pt x="20625" y="9281"/>
                  </a:lnTo>
                  <a:lnTo>
                    <a:pt x="19889" y="9281"/>
                  </a:lnTo>
                  <a:lnTo>
                    <a:pt x="19889" y="9854"/>
                  </a:lnTo>
                  <a:lnTo>
                    <a:pt x="19332" y="9854"/>
                  </a:lnTo>
                  <a:lnTo>
                    <a:pt x="19332" y="9281"/>
                  </a:lnTo>
                  <a:lnTo>
                    <a:pt x="18776" y="9281"/>
                  </a:lnTo>
                  <a:lnTo>
                    <a:pt x="18776" y="9854"/>
                  </a:lnTo>
                  <a:lnTo>
                    <a:pt x="18465" y="9854"/>
                  </a:lnTo>
                  <a:lnTo>
                    <a:pt x="18465" y="9281"/>
                  </a:lnTo>
                  <a:lnTo>
                    <a:pt x="17859" y="9281"/>
                  </a:lnTo>
                  <a:lnTo>
                    <a:pt x="17859" y="2406"/>
                  </a:lnTo>
                  <a:lnTo>
                    <a:pt x="18366" y="2406"/>
                  </a:lnTo>
                  <a:lnTo>
                    <a:pt x="173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78;p67"/>
            <p:cNvSpPr/>
            <p:nvPr/>
          </p:nvSpPr>
          <p:spPr>
            <a:xfrm rot="1444931" flipH="1">
              <a:off x="4996204" y="2439092"/>
              <a:ext cx="975561" cy="575983"/>
            </a:xfrm>
            <a:custGeom>
              <a:avLst/>
              <a:gdLst/>
              <a:ahLst/>
              <a:cxnLst/>
              <a:rect l="l" t="t" r="r" b="b"/>
              <a:pathLst>
                <a:path w="45522" h="23861" extrusionOk="0">
                  <a:moveTo>
                    <a:pt x="43328" y="10640"/>
                  </a:moveTo>
                  <a:lnTo>
                    <a:pt x="43328" y="10640"/>
                  </a:lnTo>
                  <a:cubicBezTo>
                    <a:pt x="43459" y="10755"/>
                    <a:pt x="43606" y="10820"/>
                    <a:pt x="43786" y="10837"/>
                  </a:cubicBezTo>
                  <a:cubicBezTo>
                    <a:pt x="43983" y="10870"/>
                    <a:pt x="44146" y="11000"/>
                    <a:pt x="44228" y="11181"/>
                  </a:cubicBezTo>
                  <a:cubicBezTo>
                    <a:pt x="44179" y="11115"/>
                    <a:pt x="44114" y="11050"/>
                    <a:pt x="44032" y="11000"/>
                  </a:cubicBezTo>
                  <a:cubicBezTo>
                    <a:pt x="43983" y="10984"/>
                    <a:pt x="43917" y="10968"/>
                    <a:pt x="43868" y="10951"/>
                  </a:cubicBezTo>
                  <a:lnTo>
                    <a:pt x="43852" y="10951"/>
                  </a:lnTo>
                  <a:cubicBezTo>
                    <a:pt x="43826" y="11029"/>
                    <a:pt x="43759" y="11076"/>
                    <a:pt x="43692" y="11076"/>
                  </a:cubicBezTo>
                  <a:cubicBezTo>
                    <a:pt x="43674" y="11076"/>
                    <a:pt x="43656" y="11073"/>
                    <a:pt x="43639" y="11066"/>
                  </a:cubicBezTo>
                  <a:cubicBezTo>
                    <a:pt x="43508" y="11050"/>
                    <a:pt x="43541" y="10902"/>
                    <a:pt x="43541" y="10902"/>
                  </a:cubicBezTo>
                  <a:lnTo>
                    <a:pt x="43328" y="10640"/>
                  </a:lnTo>
                  <a:close/>
                  <a:moveTo>
                    <a:pt x="31886" y="11737"/>
                  </a:moveTo>
                  <a:cubicBezTo>
                    <a:pt x="31886" y="11753"/>
                    <a:pt x="31886" y="11770"/>
                    <a:pt x="31886" y="11786"/>
                  </a:cubicBezTo>
                  <a:lnTo>
                    <a:pt x="31870" y="11803"/>
                  </a:lnTo>
                  <a:cubicBezTo>
                    <a:pt x="31870" y="11786"/>
                    <a:pt x="31886" y="11770"/>
                    <a:pt x="31886" y="11737"/>
                  </a:cubicBezTo>
                  <a:close/>
                  <a:moveTo>
                    <a:pt x="17613" y="22868"/>
                  </a:moveTo>
                  <a:lnTo>
                    <a:pt x="17580" y="22900"/>
                  </a:lnTo>
                  <a:cubicBezTo>
                    <a:pt x="17580" y="22900"/>
                    <a:pt x="17580" y="22884"/>
                    <a:pt x="17580" y="22884"/>
                  </a:cubicBezTo>
                  <a:lnTo>
                    <a:pt x="17613" y="22868"/>
                  </a:lnTo>
                  <a:close/>
                  <a:moveTo>
                    <a:pt x="30282" y="1"/>
                  </a:moveTo>
                  <a:lnTo>
                    <a:pt x="30282" y="1"/>
                  </a:lnTo>
                  <a:cubicBezTo>
                    <a:pt x="29316" y="165"/>
                    <a:pt x="28547" y="1081"/>
                    <a:pt x="27860" y="1769"/>
                  </a:cubicBezTo>
                  <a:cubicBezTo>
                    <a:pt x="26238" y="1041"/>
                    <a:pt x="24486" y="783"/>
                    <a:pt x="22705" y="783"/>
                  </a:cubicBezTo>
                  <a:cubicBezTo>
                    <a:pt x="21159" y="783"/>
                    <a:pt x="19592" y="977"/>
                    <a:pt x="18071" y="1228"/>
                  </a:cubicBezTo>
                  <a:cubicBezTo>
                    <a:pt x="14568" y="1801"/>
                    <a:pt x="10935" y="2718"/>
                    <a:pt x="8381" y="5190"/>
                  </a:cubicBezTo>
                  <a:cubicBezTo>
                    <a:pt x="9040" y="5044"/>
                    <a:pt x="9710" y="4972"/>
                    <a:pt x="10381" y="4972"/>
                  </a:cubicBezTo>
                  <a:cubicBezTo>
                    <a:pt x="11294" y="4972"/>
                    <a:pt x="12208" y="5106"/>
                    <a:pt x="13095" y="5370"/>
                  </a:cubicBezTo>
                  <a:cubicBezTo>
                    <a:pt x="13685" y="5517"/>
                    <a:pt x="14225" y="5812"/>
                    <a:pt x="14667" y="6221"/>
                  </a:cubicBezTo>
                  <a:cubicBezTo>
                    <a:pt x="15092" y="6663"/>
                    <a:pt x="15321" y="7301"/>
                    <a:pt x="15141" y="7874"/>
                  </a:cubicBezTo>
                  <a:cubicBezTo>
                    <a:pt x="14912" y="8529"/>
                    <a:pt x="14208" y="8938"/>
                    <a:pt x="14028" y="9593"/>
                  </a:cubicBezTo>
                  <a:cubicBezTo>
                    <a:pt x="15223" y="8679"/>
                    <a:pt x="16669" y="8201"/>
                    <a:pt x="18133" y="8201"/>
                  </a:cubicBezTo>
                  <a:cubicBezTo>
                    <a:pt x="18714" y="8201"/>
                    <a:pt x="19299" y="8277"/>
                    <a:pt x="19872" y="8431"/>
                  </a:cubicBezTo>
                  <a:cubicBezTo>
                    <a:pt x="20150" y="8512"/>
                    <a:pt x="20396" y="8660"/>
                    <a:pt x="20576" y="8889"/>
                  </a:cubicBezTo>
                  <a:cubicBezTo>
                    <a:pt x="21280" y="9806"/>
                    <a:pt x="20085" y="10755"/>
                    <a:pt x="20232" y="11737"/>
                  </a:cubicBezTo>
                  <a:cubicBezTo>
                    <a:pt x="20757" y="10857"/>
                    <a:pt x="21749" y="10199"/>
                    <a:pt x="22771" y="10199"/>
                  </a:cubicBezTo>
                  <a:cubicBezTo>
                    <a:pt x="22929" y="10199"/>
                    <a:pt x="23087" y="10215"/>
                    <a:pt x="23244" y="10248"/>
                  </a:cubicBezTo>
                  <a:cubicBezTo>
                    <a:pt x="24291" y="10460"/>
                    <a:pt x="25012" y="11770"/>
                    <a:pt x="24881" y="12801"/>
                  </a:cubicBezTo>
                  <a:cubicBezTo>
                    <a:pt x="25044" y="12343"/>
                    <a:pt x="25339" y="11852"/>
                    <a:pt x="25715" y="11704"/>
                  </a:cubicBezTo>
                  <a:cubicBezTo>
                    <a:pt x="25847" y="11649"/>
                    <a:pt x="25979" y="11624"/>
                    <a:pt x="26110" y="11624"/>
                  </a:cubicBezTo>
                  <a:cubicBezTo>
                    <a:pt x="26597" y="11624"/>
                    <a:pt x="27054" y="11979"/>
                    <a:pt x="27287" y="12457"/>
                  </a:cubicBezTo>
                  <a:cubicBezTo>
                    <a:pt x="27532" y="12997"/>
                    <a:pt x="27647" y="13603"/>
                    <a:pt x="27942" y="14110"/>
                  </a:cubicBezTo>
                  <a:cubicBezTo>
                    <a:pt x="27794" y="14094"/>
                    <a:pt x="27663" y="14094"/>
                    <a:pt x="27516" y="14094"/>
                  </a:cubicBezTo>
                  <a:cubicBezTo>
                    <a:pt x="27041" y="14094"/>
                    <a:pt x="26698" y="14127"/>
                    <a:pt x="26698" y="14127"/>
                  </a:cubicBezTo>
                  <a:cubicBezTo>
                    <a:pt x="26632" y="14307"/>
                    <a:pt x="26599" y="14503"/>
                    <a:pt x="26599" y="14700"/>
                  </a:cubicBezTo>
                  <a:cubicBezTo>
                    <a:pt x="26583" y="14814"/>
                    <a:pt x="26599" y="14945"/>
                    <a:pt x="26616" y="15076"/>
                  </a:cubicBezTo>
                  <a:lnTo>
                    <a:pt x="26436" y="15142"/>
                  </a:lnTo>
                  <a:cubicBezTo>
                    <a:pt x="26206" y="15060"/>
                    <a:pt x="25961" y="15011"/>
                    <a:pt x="25715" y="14978"/>
                  </a:cubicBezTo>
                  <a:cubicBezTo>
                    <a:pt x="25257" y="14929"/>
                    <a:pt x="24913" y="14929"/>
                    <a:pt x="24913" y="14929"/>
                  </a:cubicBezTo>
                  <a:cubicBezTo>
                    <a:pt x="24848" y="15093"/>
                    <a:pt x="24782" y="15256"/>
                    <a:pt x="24750" y="15453"/>
                  </a:cubicBezTo>
                  <a:cubicBezTo>
                    <a:pt x="24733" y="15551"/>
                    <a:pt x="24717" y="15649"/>
                    <a:pt x="24717" y="15747"/>
                  </a:cubicBezTo>
                  <a:lnTo>
                    <a:pt x="24635" y="15796"/>
                  </a:lnTo>
                  <a:cubicBezTo>
                    <a:pt x="24406" y="15682"/>
                    <a:pt x="24144" y="15584"/>
                    <a:pt x="23898" y="15518"/>
                  </a:cubicBezTo>
                  <a:cubicBezTo>
                    <a:pt x="23637" y="15453"/>
                    <a:pt x="23391" y="15404"/>
                    <a:pt x="23129" y="15371"/>
                  </a:cubicBezTo>
                  <a:cubicBezTo>
                    <a:pt x="23047" y="15518"/>
                    <a:pt x="22965" y="15682"/>
                    <a:pt x="22900" y="15846"/>
                  </a:cubicBezTo>
                  <a:cubicBezTo>
                    <a:pt x="22867" y="15927"/>
                    <a:pt x="22851" y="16026"/>
                    <a:pt x="22835" y="16124"/>
                  </a:cubicBezTo>
                  <a:lnTo>
                    <a:pt x="22622" y="16140"/>
                  </a:lnTo>
                  <a:cubicBezTo>
                    <a:pt x="22442" y="16009"/>
                    <a:pt x="22245" y="15878"/>
                    <a:pt x="22032" y="15780"/>
                  </a:cubicBezTo>
                  <a:cubicBezTo>
                    <a:pt x="21803" y="15682"/>
                    <a:pt x="21574" y="15584"/>
                    <a:pt x="21329" y="15502"/>
                  </a:cubicBezTo>
                  <a:cubicBezTo>
                    <a:pt x="21230" y="15633"/>
                    <a:pt x="21132" y="15764"/>
                    <a:pt x="21034" y="15911"/>
                  </a:cubicBezTo>
                  <a:cubicBezTo>
                    <a:pt x="21001" y="15993"/>
                    <a:pt x="20952" y="16075"/>
                    <a:pt x="20919" y="16157"/>
                  </a:cubicBezTo>
                  <a:lnTo>
                    <a:pt x="20674" y="16140"/>
                  </a:lnTo>
                  <a:cubicBezTo>
                    <a:pt x="20527" y="15977"/>
                    <a:pt x="20379" y="15813"/>
                    <a:pt x="20216" y="15682"/>
                  </a:cubicBezTo>
                  <a:cubicBezTo>
                    <a:pt x="20019" y="15535"/>
                    <a:pt x="19806" y="15404"/>
                    <a:pt x="19594" y="15273"/>
                  </a:cubicBezTo>
                  <a:cubicBezTo>
                    <a:pt x="19594" y="15273"/>
                    <a:pt x="19364" y="15485"/>
                    <a:pt x="19233" y="15600"/>
                  </a:cubicBezTo>
                  <a:cubicBezTo>
                    <a:pt x="19168" y="15666"/>
                    <a:pt x="19119" y="15747"/>
                    <a:pt x="19070" y="15829"/>
                  </a:cubicBezTo>
                  <a:cubicBezTo>
                    <a:pt x="18955" y="15796"/>
                    <a:pt x="18841" y="15764"/>
                    <a:pt x="18710" y="15715"/>
                  </a:cubicBezTo>
                  <a:cubicBezTo>
                    <a:pt x="18595" y="15518"/>
                    <a:pt x="18464" y="15338"/>
                    <a:pt x="18300" y="15174"/>
                  </a:cubicBezTo>
                  <a:cubicBezTo>
                    <a:pt x="18137" y="14994"/>
                    <a:pt x="17957" y="14831"/>
                    <a:pt x="17777" y="14700"/>
                  </a:cubicBezTo>
                  <a:cubicBezTo>
                    <a:pt x="17777" y="14700"/>
                    <a:pt x="17515" y="14863"/>
                    <a:pt x="17400" y="14945"/>
                  </a:cubicBezTo>
                  <a:cubicBezTo>
                    <a:pt x="17318" y="15011"/>
                    <a:pt x="17253" y="15060"/>
                    <a:pt x="17204" y="15125"/>
                  </a:cubicBezTo>
                  <a:lnTo>
                    <a:pt x="16975" y="15027"/>
                  </a:lnTo>
                  <a:cubicBezTo>
                    <a:pt x="16876" y="14831"/>
                    <a:pt x="16762" y="14634"/>
                    <a:pt x="16631" y="14471"/>
                  </a:cubicBezTo>
                  <a:cubicBezTo>
                    <a:pt x="16484" y="14291"/>
                    <a:pt x="16320" y="14110"/>
                    <a:pt x="16140" y="13963"/>
                  </a:cubicBezTo>
                  <a:lnTo>
                    <a:pt x="15763" y="14192"/>
                  </a:lnTo>
                  <a:cubicBezTo>
                    <a:pt x="15714" y="14225"/>
                    <a:pt x="15665" y="14258"/>
                    <a:pt x="15632" y="14291"/>
                  </a:cubicBezTo>
                  <a:lnTo>
                    <a:pt x="15469" y="14209"/>
                  </a:lnTo>
                  <a:cubicBezTo>
                    <a:pt x="15403" y="13947"/>
                    <a:pt x="15289" y="13701"/>
                    <a:pt x="15141" y="13472"/>
                  </a:cubicBezTo>
                  <a:cubicBezTo>
                    <a:pt x="15010" y="13276"/>
                    <a:pt x="14847" y="13096"/>
                    <a:pt x="14683" y="12932"/>
                  </a:cubicBezTo>
                  <a:cubicBezTo>
                    <a:pt x="14683" y="12932"/>
                    <a:pt x="14405" y="13079"/>
                    <a:pt x="14274" y="13145"/>
                  </a:cubicBezTo>
                  <a:cubicBezTo>
                    <a:pt x="14192" y="13177"/>
                    <a:pt x="14110" y="13243"/>
                    <a:pt x="14028" y="13308"/>
                  </a:cubicBezTo>
                  <a:lnTo>
                    <a:pt x="13848" y="13177"/>
                  </a:lnTo>
                  <a:cubicBezTo>
                    <a:pt x="13783" y="12932"/>
                    <a:pt x="13685" y="12703"/>
                    <a:pt x="13554" y="12490"/>
                  </a:cubicBezTo>
                  <a:cubicBezTo>
                    <a:pt x="13439" y="12294"/>
                    <a:pt x="13292" y="12114"/>
                    <a:pt x="13144" y="11966"/>
                  </a:cubicBezTo>
                  <a:cubicBezTo>
                    <a:pt x="13144" y="11966"/>
                    <a:pt x="12866" y="12097"/>
                    <a:pt x="12768" y="12130"/>
                  </a:cubicBezTo>
                  <a:cubicBezTo>
                    <a:pt x="12686" y="12179"/>
                    <a:pt x="12604" y="12228"/>
                    <a:pt x="12522" y="12277"/>
                  </a:cubicBezTo>
                  <a:lnTo>
                    <a:pt x="12326" y="12130"/>
                  </a:lnTo>
                  <a:cubicBezTo>
                    <a:pt x="12260" y="11933"/>
                    <a:pt x="12162" y="11753"/>
                    <a:pt x="12048" y="11573"/>
                  </a:cubicBezTo>
                  <a:cubicBezTo>
                    <a:pt x="11917" y="11393"/>
                    <a:pt x="11786" y="11230"/>
                    <a:pt x="11622" y="11082"/>
                  </a:cubicBezTo>
                  <a:cubicBezTo>
                    <a:pt x="11622" y="11082"/>
                    <a:pt x="11344" y="11230"/>
                    <a:pt x="11262" y="11262"/>
                  </a:cubicBezTo>
                  <a:cubicBezTo>
                    <a:pt x="11213" y="11279"/>
                    <a:pt x="11164" y="11311"/>
                    <a:pt x="11115" y="11361"/>
                  </a:cubicBezTo>
                  <a:lnTo>
                    <a:pt x="10918" y="11230"/>
                  </a:lnTo>
                  <a:cubicBezTo>
                    <a:pt x="10836" y="11033"/>
                    <a:pt x="10722" y="10853"/>
                    <a:pt x="10591" y="10689"/>
                  </a:cubicBezTo>
                  <a:cubicBezTo>
                    <a:pt x="10444" y="10509"/>
                    <a:pt x="10296" y="10362"/>
                    <a:pt x="10116" y="10231"/>
                  </a:cubicBezTo>
                  <a:cubicBezTo>
                    <a:pt x="10116" y="10231"/>
                    <a:pt x="9854" y="10411"/>
                    <a:pt x="9789" y="10428"/>
                  </a:cubicBezTo>
                  <a:cubicBezTo>
                    <a:pt x="9740" y="10460"/>
                    <a:pt x="9707" y="10477"/>
                    <a:pt x="9674" y="10509"/>
                  </a:cubicBezTo>
                  <a:lnTo>
                    <a:pt x="9347" y="10346"/>
                  </a:lnTo>
                  <a:cubicBezTo>
                    <a:pt x="9249" y="10149"/>
                    <a:pt x="9134" y="9969"/>
                    <a:pt x="8987" y="9822"/>
                  </a:cubicBezTo>
                  <a:cubicBezTo>
                    <a:pt x="8839" y="9658"/>
                    <a:pt x="8659" y="9527"/>
                    <a:pt x="8479" y="9413"/>
                  </a:cubicBezTo>
                  <a:cubicBezTo>
                    <a:pt x="8479" y="9413"/>
                    <a:pt x="8234" y="9609"/>
                    <a:pt x="8168" y="9642"/>
                  </a:cubicBezTo>
                  <a:cubicBezTo>
                    <a:pt x="8119" y="9675"/>
                    <a:pt x="8070" y="9724"/>
                    <a:pt x="8021" y="9773"/>
                  </a:cubicBezTo>
                  <a:cubicBezTo>
                    <a:pt x="7890" y="9724"/>
                    <a:pt x="7759" y="9675"/>
                    <a:pt x="7628" y="9626"/>
                  </a:cubicBezTo>
                  <a:cubicBezTo>
                    <a:pt x="7514" y="9462"/>
                    <a:pt x="7383" y="9315"/>
                    <a:pt x="7252" y="9184"/>
                  </a:cubicBezTo>
                  <a:cubicBezTo>
                    <a:pt x="7072" y="9053"/>
                    <a:pt x="6892" y="8938"/>
                    <a:pt x="6712" y="8840"/>
                  </a:cubicBezTo>
                  <a:cubicBezTo>
                    <a:pt x="6712" y="8840"/>
                    <a:pt x="6482" y="9069"/>
                    <a:pt x="6433" y="9102"/>
                  </a:cubicBezTo>
                  <a:cubicBezTo>
                    <a:pt x="6384" y="9151"/>
                    <a:pt x="6335" y="9216"/>
                    <a:pt x="6286" y="9265"/>
                  </a:cubicBezTo>
                  <a:cubicBezTo>
                    <a:pt x="6155" y="9233"/>
                    <a:pt x="6008" y="9216"/>
                    <a:pt x="5860" y="9200"/>
                  </a:cubicBezTo>
                  <a:cubicBezTo>
                    <a:pt x="5729" y="9053"/>
                    <a:pt x="5582" y="8938"/>
                    <a:pt x="5435" y="8840"/>
                  </a:cubicBezTo>
                  <a:cubicBezTo>
                    <a:pt x="5238" y="8742"/>
                    <a:pt x="5042" y="8676"/>
                    <a:pt x="4846" y="8643"/>
                  </a:cubicBezTo>
                  <a:cubicBezTo>
                    <a:pt x="4846" y="8643"/>
                    <a:pt x="4665" y="8922"/>
                    <a:pt x="4633" y="8938"/>
                  </a:cubicBezTo>
                  <a:cubicBezTo>
                    <a:pt x="4616" y="8954"/>
                    <a:pt x="4567" y="9053"/>
                    <a:pt x="4535" y="9118"/>
                  </a:cubicBezTo>
                  <a:lnTo>
                    <a:pt x="4404" y="9118"/>
                  </a:lnTo>
                  <a:lnTo>
                    <a:pt x="4060" y="9134"/>
                  </a:lnTo>
                  <a:cubicBezTo>
                    <a:pt x="3896" y="9004"/>
                    <a:pt x="3700" y="8905"/>
                    <a:pt x="3503" y="8840"/>
                  </a:cubicBezTo>
                  <a:cubicBezTo>
                    <a:pt x="3342" y="8799"/>
                    <a:pt x="3169" y="8770"/>
                    <a:pt x="3003" y="8770"/>
                  </a:cubicBezTo>
                  <a:cubicBezTo>
                    <a:pt x="2968" y="8770"/>
                    <a:pt x="2932" y="8771"/>
                    <a:pt x="2898" y="8774"/>
                  </a:cubicBezTo>
                  <a:lnTo>
                    <a:pt x="2718" y="9282"/>
                  </a:lnTo>
                  <a:cubicBezTo>
                    <a:pt x="2325" y="9364"/>
                    <a:pt x="1932" y="9445"/>
                    <a:pt x="1539" y="9560"/>
                  </a:cubicBezTo>
                  <a:lnTo>
                    <a:pt x="1490" y="9282"/>
                  </a:lnTo>
                  <a:cubicBezTo>
                    <a:pt x="1228" y="9364"/>
                    <a:pt x="966" y="9478"/>
                    <a:pt x="721" y="9626"/>
                  </a:cubicBezTo>
                  <a:cubicBezTo>
                    <a:pt x="459" y="9773"/>
                    <a:pt x="230" y="9953"/>
                    <a:pt x="0" y="10166"/>
                  </a:cubicBezTo>
                  <a:cubicBezTo>
                    <a:pt x="0" y="10166"/>
                    <a:pt x="492" y="10166"/>
                    <a:pt x="901" y="10100"/>
                  </a:cubicBezTo>
                  <a:cubicBezTo>
                    <a:pt x="1359" y="10051"/>
                    <a:pt x="1932" y="9953"/>
                    <a:pt x="1932" y="9953"/>
                  </a:cubicBezTo>
                  <a:lnTo>
                    <a:pt x="1637" y="9740"/>
                  </a:lnTo>
                  <a:cubicBezTo>
                    <a:pt x="2030" y="9691"/>
                    <a:pt x="2538" y="9642"/>
                    <a:pt x="3160" y="9593"/>
                  </a:cubicBezTo>
                  <a:cubicBezTo>
                    <a:pt x="3363" y="9577"/>
                    <a:pt x="3564" y="9569"/>
                    <a:pt x="3764" y="9569"/>
                  </a:cubicBezTo>
                  <a:cubicBezTo>
                    <a:pt x="6841" y="9569"/>
                    <a:pt x="9593" y="11401"/>
                    <a:pt x="12113" y="13276"/>
                  </a:cubicBezTo>
                  <a:cubicBezTo>
                    <a:pt x="14798" y="15273"/>
                    <a:pt x="17302" y="17597"/>
                    <a:pt x="20379" y="18857"/>
                  </a:cubicBezTo>
                  <a:lnTo>
                    <a:pt x="16778" y="20200"/>
                  </a:lnTo>
                  <a:cubicBezTo>
                    <a:pt x="16485" y="20325"/>
                    <a:pt x="16168" y="20403"/>
                    <a:pt x="15838" y="20403"/>
                  </a:cubicBezTo>
                  <a:cubicBezTo>
                    <a:pt x="15781" y="20403"/>
                    <a:pt x="15723" y="20401"/>
                    <a:pt x="15665" y="20396"/>
                  </a:cubicBezTo>
                  <a:cubicBezTo>
                    <a:pt x="15289" y="20347"/>
                    <a:pt x="14929" y="20020"/>
                    <a:pt x="14978" y="19643"/>
                  </a:cubicBezTo>
                  <a:lnTo>
                    <a:pt x="14978" y="19643"/>
                  </a:lnTo>
                  <a:cubicBezTo>
                    <a:pt x="14765" y="20003"/>
                    <a:pt x="14912" y="20445"/>
                    <a:pt x="15272" y="20642"/>
                  </a:cubicBezTo>
                  <a:cubicBezTo>
                    <a:pt x="14765" y="20642"/>
                    <a:pt x="14339" y="20232"/>
                    <a:pt x="14339" y="19725"/>
                  </a:cubicBezTo>
                  <a:lnTo>
                    <a:pt x="14339" y="19725"/>
                  </a:lnTo>
                  <a:cubicBezTo>
                    <a:pt x="14094" y="20167"/>
                    <a:pt x="14274" y="20707"/>
                    <a:pt x="14716" y="20936"/>
                  </a:cubicBezTo>
                  <a:cubicBezTo>
                    <a:pt x="14274" y="20887"/>
                    <a:pt x="13881" y="20609"/>
                    <a:pt x="13685" y="20200"/>
                  </a:cubicBezTo>
                  <a:lnTo>
                    <a:pt x="13685" y="20200"/>
                  </a:lnTo>
                  <a:cubicBezTo>
                    <a:pt x="13554" y="20592"/>
                    <a:pt x="13881" y="21018"/>
                    <a:pt x="14274" y="21149"/>
                  </a:cubicBezTo>
                  <a:cubicBezTo>
                    <a:pt x="14410" y="21189"/>
                    <a:pt x="14550" y="21205"/>
                    <a:pt x="14692" y="21205"/>
                  </a:cubicBezTo>
                  <a:cubicBezTo>
                    <a:pt x="14960" y="21205"/>
                    <a:pt x="15234" y="21148"/>
                    <a:pt x="15501" y="21083"/>
                  </a:cubicBezTo>
                  <a:lnTo>
                    <a:pt x="19643" y="20167"/>
                  </a:lnTo>
                  <a:cubicBezTo>
                    <a:pt x="20653" y="19941"/>
                    <a:pt x="21682" y="19715"/>
                    <a:pt x="22702" y="19715"/>
                  </a:cubicBezTo>
                  <a:cubicBezTo>
                    <a:pt x="23086" y="19715"/>
                    <a:pt x="23469" y="19747"/>
                    <a:pt x="23849" y="19823"/>
                  </a:cubicBezTo>
                  <a:cubicBezTo>
                    <a:pt x="23800" y="20183"/>
                    <a:pt x="23293" y="20200"/>
                    <a:pt x="22916" y="20200"/>
                  </a:cubicBezTo>
                  <a:cubicBezTo>
                    <a:pt x="22900" y="20199"/>
                    <a:pt x="22884" y="20199"/>
                    <a:pt x="22868" y="20199"/>
                  </a:cubicBezTo>
                  <a:cubicBezTo>
                    <a:pt x="22019" y="20199"/>
                    <a:pt x="21249" y="20616"/>
                    <a:pt x="20510" y="21018"/>
                  </a:cubicBezTo>
                  <a:lnTo>
                    <a:pt x="16942" y="22917"/>
                  </a:lnTo>
                  <a:lnTo>
                    <a:pt x="16484" y="22475"/>
                  </a:lnTo>
                  <a:lnTo>
                    <a:pt x="16484" y="22475"/>
                  </a:lnTo>
                  <a:cubicBezTo>
                    <a:pt x="16244" y="22834"/>
                    <a:pt x="16579" y="23357"/>
                    <a:pt x="16976" y="23357"/>
                  </a:cubicBezTo>
                  <a:cubicBezTo>
                    <a:pt x="17013" y="23357"/>
                    <a:pt x="17051" y="23352"/>
                    <a:pt x="17089" y="23342"/>
                  </a:cubicBezTo>
                  <a:lnTo>
                    <a:pt x="17089" y="23342"/>
                  </a:lnTo>
                  <a:cubicBezTo>
                    <a:pt x="16930" y="23436"/>
                    <a:pt x="16748" y="23482"/>
                    <a:pt x="16567" y="23482"/>
                  </a:cubicBezTo>
                  <a:cubicBezTo>
                    <a:pt x="16433" y="23482"/>
                    <a:pt x="16298" y="23457"/>
                    <a:pt x="16173" y="23408"/>
                  </a:cubicBezTo>
                  <a:lnTo>
                    <a:pt x="16173" y="23408"/>
                  </a:lnTo>
                  <a:cubicBezTo>
                    <a:pt x="16186" y="23689"/>
                    <a:pt x="16494" y="23860"/>
                    <a:pt x="16794" y="23860"/>
                  </a:cubicBezTo>
                  <a:cubicBezTo>
                    <a:pt x="16861" y="23860"/>
                    <a:pt x="16928" y="23851"/>
                    <a:pt x="16991" y="23833"/>
                  </a:cubicBezTo>
                  <a:cubicBezTo>
                    <a:pt x="17318" y="23719"/>
                    <a:pt x="17580" y="23441"/>
                    <a:pt x="17842" y="23195"/>
                  </a:cubicBezTo>
                  <a:cubicBezTo>
                    <a:pt x="19070" y="22066"/>
                    <a:pt x="20870" y="21804"/>
                    <a:pt x="22540" y="21804"/>
                  </a:cubicBezTo>
                  <a:cubicBezTo>
                    <a:pt x="22806" y="21804"/>
                    <a:pt x="23076" y="21809"/>
                    <a:pt x="23345" y="21809"/>
                  </a:cubicBezTo>
                  <a:cubicBezTo>
                    <a:pt x="24018" y="21809"/>
                    <a:pt x="24691" y="21776"/>
                    <a:pt x="25323" y="21542"/>
                  </a:cubicBezTo>
                  <a:cubicBezTo>
                    <a:pt x="26206" y="21231"/>
                    <a:pt x="26992" y="20429"/>
                    <a:pt x="26943" y="19496"/>
                  </a:cubicBezTo>
                  <a:lnTo>
                    <a:pt x="26943" y="19496"/>
                  </a:lnTo>
                  <a:cubicBezTo>
                    <a:pt x="27376" y="19546"/>
                    <a:pt x="27810" y="19570"/>
                    <a:pt x="28243" y="19570"/>
                  </a:cubicBezTo>
                  <a:cubicBezTo>
                    <a:pt x="29660" y="19570"/>
                    <a:pt x="31069" y="19306"/>
                    <a:pt x="32410" y="18792"/>
                  </a:cubicBezTo>
                  <a:cubicBezTo>
                    <a:pt x="32754" y="19381"/>
                    <a:pt x="32999" y="20036"/>
                    <a:pt x="33130" y="20723"/>
                  </a:cubicBezTo>
                  <a:cubicBezTo>
                    <a:pt x="32907" y="20893"/>
                    <a:pt x="32636" y="20981"/>
                    <a:pt x="32361" y="20981"/>
                  </a:cubicBezTo>
                  <a:cubicBezTo>
                    <a:pt x="32212" y="20981"/>
                    <a:pt x="32063" y="20955"/>
                    <a:pt x="31919" y="20903"/>
                  </a:cubicBezTo>
                  <a:lnTo>
                    <a:pt x="31919" y="20903"/>
                  </a:lnTo>
                  <a:cubicBezTo>
                    <a:pt x="32074" y="21135"/>
                    <a:pt x="32316" y="21265"/>
                    <a:pt x="32590" y="21265"/>
                  </a:cubicBezTo>
                  <a:cubicBezTo>
                    <a:pt x="32606" y="21265"/>
                    <a:pt x="32623" y="21264"/>
                    <a:pt x="32639" y="21264"/>
                  </a:cubicBezTo>
                  <a:lnTo>
                    <a:pt x="32639" y="21264"/>
                  </a:lnTo>
                  <a:cubicBezTo>
                    <a:pt x="32404" y="21429"/>
                    <a:pt x="32134" y="21517"/>
                    <a:pt x="31855" y="21517"/>
                  </a:cubicBezTo>
                  <a:cubicBezTo>
                    <a:pt x="31746" y="21517"/>
                    <a:pt x="31636" y="21504"/>
                    <a:pt x="31526" y="21476"/>
                  </a:cubicBezTo>
                  <a:lnTo>
                    <a:pt x="31526" y="21476"/>
                  </a:lnTo>
                  <a:cubicBezTo>
                    <a:pt x="31718" y="21614"/>
                    <a:pt x="31937" y="21680"/>
                    <a:pt x="32153" y="21680"/>
                  </a:cubicBezTo>
                  <a:cubicBezTo>
                    <a:pt x="32526" y="21680"/>
                    <a:pt x="32890" y="21485"/>
                    <a:pt x="33098" y="21133"/>
                  </a:cubicBezTo>
                  <a:lnTo>
                    <a:pt x="33098" y="21133"/>
                  </a:lnTo>
                  <a:cubicBezTo>
                    <a:pt x="32918" y="21656"/>
                    <a:pt x="32541" y="22082"/>
                    <a:pt x="32050" y="22295"/>
                  </a:cubicBezTo>
                  <a:cubicBezTo>
                    <a:pt x="32918" y="22229"/>
                    <a:pt x="33540" y="21362"/>
                    <a:pt x="33621" y="20494"/>
                  </a:cubicBezTo>
                  <a:cubicBezTo>
                    <a:pt x="33703" y="19627"/>
                    <a:pt x="33392" y="18776"/>
                    <a:pt x="33081" y="17973"/>
                  </a:cubicBezTo>
                  <a:cubicBezTo>
                    <a:pt x="33818" y="17843"/>
                    <a:pt x="34571" y="17712"/>
                    <a:pt x="35324" y="17581"/>
                  </a:cubicBezTo>
                  <a:cubicBezTo>
                    <a:pt x="35487" y="17551"/>
                    <a:pt x="35661" y="17525"/>
                    <a:pt x="35829" y="17525"/>
                  </a:cubicBezTo>
                  <a:cubicBezTo>
                    <a:pt x="36032" y="17525"/>
                    <a:pt x="36227" y="17563"/>
                    <a:pt x="36388" y="17679"/>
                  </a:cubicBezTo>
                  <a:cubicBezTo>
                    <a:pt x="36682" y="17892"/>
                    <a:pt x="36699" y="18465"/>
                    <a:pt x="36355" y="18546"/>
                  </a:cubicBezTo>
                  <a:cubicBezTo>
                    <a:pt x="36394" y="18562"/>
                    <a:pt x="36434" y="18570"/>
                    <a:pt x="36473" y="18570"/>
                  </a:cubicBezTo>
                  <a:cubicBezTo>
                    <a:pt x="36714" y="18570"/>
                    <a:pt x="36940" y="18294"/>
                    <a:pt x="36911" y="18055"/>
                  </a:cubicBezTo>
                  <a:lnTo>
                    <a:pt x="36911" y="18055"/>
                  </a:lnTo>
                  <a:cubicBezTo>
                    <a:pt x="36993" y="18203"/>
                    <a:pt x="37075" y="18366"/>
                    <a:pt x="37141" y="18530"/>
                  </a:cubicBezTo>
                  <a:cubicBezTo>
                    <a:pt x="37190" y="18383"/>
                    <a:pt x="37353" y="18072"/>
                    <a:pt x="37239" y="17826"/>
                  </a:cubicBezTo>
                  <a:lnTo>
                    <a:pt x="37239" y="17826"/>
                  </a:lnTo>
                  <a:cubicBezTo>
                    <a:pt x="37517" y="17973"/>
                    <a:pt x="37714" y="18039"/>
                    <a:pt x="37763" y="18203"/>
                  </a:cubicBezTo>
                  <a:cubicBezTo>
                    <a:pt x="37730" y="17466"/>
                    <a:pt x="36846" y="17090"/>
                    <a:pt x="36126" y="17073"/>
                  </a:cubicBezTo>
                  <a:cubicBezTo>
                    <a:pt x="36084" y="17072"/>
                    <a:pt x="36042" y="17072"/>
                    <a:pt x="36000" y="17072"/>
                  </a:cubicBezTo>
                  <a:cubicBezTo>
                    <a:pt x="35730" y="17072"/>
                    <a:pt x="35454" y="17088"/>
                    <a:pt x="35183" y="17088"/>
                  </a:cubicBezTo>
                  <a:cubicBezTo>
                    <a:pt x="34748" y="17088"/>
                    <a:pt x="34326" y="17046"/>
                    <a:pt x="33965" y="16828"/>
                  </a:cubicBezTo>
                  <a:cubicBezTo>
                    <a:pt x="34882" y="15485"/>
                    <a:pt x="35455" y="13930"/>
                    <a:pt x="36339" y="12555"/>
                  </a:cubicBezTo>
                  <a:cubicBezTo>
                    <a:pt x="37222" y="11181"/>
                    <a:pt x="38565" y="9937"/>
                    <a:pt x="40202" y="9855"/>
                  </a:cubicBezTo>
                  <a:cubicBezTo>
                    <a:pt x="40258" y="9848"/>
                    <a:pt x="40315" y="9845"/>
                    <a:pt x="40372" y="9845"/>
                  </a:cubicBezTo>
                  <a:cubicBezTo>
                    <a:pt x="40592" y="9845"/>
                    <a:pt x="40808" y="9894"/>
                    <a:pt x="41004" y="9986"/>
                  </a:cubicBezTo>
                  <a:cubicBezTo>
                    <a:pt x="41396" y="10198"/>
                    <a:pt x="41576" y="10673"/>
                    <a:pt x="41904" y="10984"/>
                  </a:cubicBezTo>
                  <a:cubicBezTo>
                    <a:pt x="42542" y="11557"/>
                    <a:pt x="43606" y="11655"/>
                    <a:pt x="44163" y="12310"/>
                  </a:cubicBezTo>
                  <a:cubicBezTo>
                    <a:pt x="44752" y="12997"/>
                    <a:pt x="44637" y="13554"/>
                    <a:pt x="44637" y="13554"/>
                  </a:cubicBezTo>
                  <a:cubicBezTo>
                    <a:pt x="44637" y="13554"/>
                    <a:pt x="45472" y="13145"/>
                    <a:pt x="45505" y="12736"/>
                  </a:cubicBezTo>
                  <a:cubicBezTo>
                    <a:pt x="45521" y="12621"/>
                    <a:pt x="45521" y="12523"/>
                    <a:pt x="45521" y="12408"/>
                  </a:cubicBezTo>
                  <a:cubicBezTo>
                    <a:pt x="45439" y="12114"/>
                    <a:pt x="45309" y="11835"/>
                    <a:pt x="45145" y="11590"/>
                  </a:cubicBezTo>
                  <a:cubicBezTo>
                    <a:pt x="44834" y="11082"/>
                    <a:pt x="44932" y="10722"/>
                    <a:pt x="44359" y="9986"/>
                  </a:cubicBezTo>
                  <a:cubicBezTo>
                    <a:pt x="44359" y="9969"/>
                    <a:pt x="44359" y="9953"/>
                    <a:pt x="44359" y="9953"/>
                  </a:cubicBezTo>
                  <a:cubicBezTo>
                    <a:pt x="44326" y="8725"/>
                    <a:pt x="44015" y="7088"/>
                    <a:pt x="43131" y="6204"/>
                  </a:cubicBezTo>
                  <a:lnTo>
                    <a:pt x="43131" y="6204"/>
                  </a:lnTo>
                  <a:cubicBezTo>
                    <a:pt x="43508" y="7154"/>
                    <a:pt x="43737" y="8185"/>
                    <a:pt x="43803" y="9216"/>
                  </a:cubicBezTo>
                  <a:cubicBezTo>
                    <a:pt x="43672" y="8987"/>
                    <a:pt x="43573" y="8742"/>
                    <a:pt x="43508" y="8496"/>
                  </a:cubicBezTo>
                  <a:cubicBezTo>
                    <a:pt x="43475" y="8693"/>
                    <a:pt x="43262" y="8922"/>
                    <a:pt x="43246" y="9118"/>
                  </a:cubicBezTo>
                  <a:cubicBezTo>
                    <a:pt x="42968" y="8005"/>
                    <a:pt x="42297" y="7039"/>
                    <a:pt x="41347" y="6401"/>
                  </a:cubicBezTo>
                  <a:lnTo>
                    <a:pt x="41347" y="6401"/>
                  </a:lnTo>
                  <a:cubicBezTo>
                    <a:pt x="42166" y="7334"/>
                    <a:pt x="42673" y="8251"/>
                    <a:pt x="42690" y="9298"/>
                  </a:cubicBezTo>
                  <a:cubicBezTo>
                    <a:pt x="42624" y="9265"/>
                    <a:pt x="42559" y="9233"/>
                    <a:pt x="42477" y="9200"/>
                  </a:cubicBezTo>
                  <a:cubicBezTo>
                    <a:pt x="42411" y="9069"/>
                    <a:pt x="42346" y="8954"/>
                    <a:pt x="42264" y="8856"/>
                  </a:cubicBezTo>
                  <a:cubicBezTo>
                    <a:pt x="42182" y="8774"/>
                    <a:pt x="42100" y="8693"/>
                    <a:pt x="42018" y="8643"/>
                  </a:cubicBezTo>
                  <a:cubicBezTo>
                    <a:pt x="42018" y="8643"/>
                    <a:pt x="41904" y="8725"/>
                    <a:pt x="41838" y="8774"/>
                  </a:cubicBezTo>
                  <a:cubicBezTo>
                    <a:pt x="41806" y="8807"/>
                    <a:pt x="41773" y="8840"/>
                    <a:pt x="41740" y="8873"/>
                  </a:cubicBezTo>
                  <a:lnTo>
                    <a:pt x="41609" y="8840"/>
                  </a:lnTo>
                  <a:cubicBezTo>
                    <a:pt x="41478" y="8627"/>
                    <a:pt x="41315" y="8463"/>
                    <a:pt x="41118" y="8349"/>
                  </a:cubicBezTo>
                  <a:cubicBezTo>
                    <a:pt x="41118" y="8349"/>
                    <a:pt x="41020" y="8463"/>
                    <a:pt x="40954" y="8529"/>
                  </a:cubicBezTo>
                  <a:cubicBezTo>
                    <a:pt x="40922" y="8578"/>
                    <a:pt x="40905" y="8611"/>
                    <a:pt x="40873" y="8660"/>
                  </a:cubicBezTo>
                  <a:lnTo>
                    <a:pt x="40807" y="8643"/>
                  </a:lnTo>
                  <a:cubicBezTo>
                    <a:pt x="40774" y="8611"/>
                    <a:pt x="40594" y="8463"/>
                    <a:pt x="40398" y="8316"/>
                  </a:cubicBezTo>
                  <a:cubicBezTo>
                    <a:pt x="40267" y="8218"/>
                    <a:pt x="40136" y="8136"/>
                    <a:pt x="39989" y="8071"/>
                  </a:cubicBezTo>
                  <a:cubicBezTo>
                    <a:pt x="39989" y="8071"/>
                    <a:pt x="39940" y="8169"/>
                    <a:pt x="39858" y="8316"/>
                  </a:cubicBezTo>
                  <a:cubicBezTo>
                    <a:pt x="39809" y="8398"/>
                    <a:pt x="39727" y="8512"/>
                    <a:pt x="39710" y="8545"/>
                  </a:cubicBezTo>
                  <a:lnTo>
                    <a:pt x="39481" y="8545"/>
                  </a:lnTo>
                  <a:cubicBezTo>
                    <a:pt x="39383" y="8496"/>
                    <a:pt x="39203" y="8398"/>
                    <a:pt x="39023" y="8300"/>
                  </a:cubicBezTo>
                  <a:cubicBezTo>
                    <a:pt x="38859" y="8218"/>
                    <a:pt x="38696" y="8169"/>
                    <a:pt x="38516" y="8120"/>
                  </a:cubicBezTo>
                  <a:lnTo>
                    <a:pt x="38434" y="8414"/>
                  </a:lnTo>
                  <a:cubicBezTo>
                    <a:pt x="38401" y="8480"/>
                    <a:pt x="38352" y="8594"/>
                    <a:pt x="38336" y="8660"/>
                  </a:cubicBezTo>
                  <a:lnTo>
                    <a:pt x="38090" y="8693"/>
                  </a:lnTo>
                  <a:cubicBezTo>
                    <a:pt x="37992" y="8660"/>
                    <a:pt x="37763" y="8578"/>
                    <a:pt x="37550" y="8496"/>
                  </a:cubicBezTo>
                  <a:cubicBezTo>
                    <a:pt x="37353" y="8431"/>
                    <a:pt x="37157" y="8398"/>
                    <a:pt x="36961" y="8365"/>
                  </a:cubicBezTo>
                  <a:lnTo>
                    <a:pt x="36911" y="8709"/>
                  </a:lnTo>
                  <a:cubicBezTo>
                    <a:pt x="36895" y="8823"/>
                    <a:pt x="36830" y="9004"/>
                    <a:pt x="36830" y="9036"/>
                  </a:cubicBezTo>
                  <a:cubicBezTo>
                    <a:pt x="36682" y="9102"/>
                    <a:pt x="36535" y="9151"/>
                    <a:pt x="36388" y="9200"/>
                  </a:cubicBezTo>
                  <a:cubicBezTo>
                    <a:pt x="36273" y="9184"/>
                    <a:pt x="36060" y="9134"/>
                    <a:pt x="35848" y="9102"/>
                  </a:cubicBezTo>
                  <a:cubicBezTo>
                    <a:pt x="35651" y="9069"/>
                    <a:pt x="35455" y="9053"/>
                    <a:pt x="35242" y="9053"/>
                  </a:cubicBezTo>
                  <a:cubicBezTo>
                    <a:pt x="35242" y="9053"/>
                    <a:pt x="35209" y="9282"/>
                    <a:pt x="35176" y="9462"/>
                  </a:cubicBezTo>
                  <a:cubicBezTo>
                    <a:pt x="35160" y="9560"/>
                    <a:pt x="35160" y="9675"/>
                    <a:pt x="35160" y="9773"/>
                  </a:cubicBezTo>
                  <a:cubicBezTo>
                    <a:pt x="35029" y="9838"/>
                    <a:pt x="34898" y="9904"/>
                    <a:pt x="34767" y="9969"/>
                  </a:cubicBezTo>
                  <a:cubicBezTo>
                    <a:pt x="34623" y="9950"/>
                    <a:pt x="34480" y="9942"/>
                    <a:pt x="34339" y="9942"/>
                  </a:cubicBezTo>
                  <a:cubicBezTo>
                    <a:pt x="34240" y="9942"/>
                    <a:pt x="34142" y="9946"/>
                    <a:pt x="34047" y="9953"/>
                  </a:cubicBezTo>
                  <a:cubicBezTo>
                    <a:pt x="33801" y="9986"/>
                    <a:pt x="33572" y="10035"/>
                    <a:pt x="33343" y="10100"/>
                  </a:cubicBezTo>
                  <a:cubicBezTo>
                    <a:pt x="33343" y="10100"/>
                    <a:pt x="33327" y="10395"/>
                    <a:pt x="33327" y="10559"/>
                  </a:cubicBezTo>
                  <a:cubicBezTo>
                    <a:pt x="33327" y="10640"/>
                    <a:pt x="33327" y="10739"/>
                    <a:pt x="33343" y="10820"/>
                  </a:cubicBezTo>
                  <a:lnTo>
                    <a:pt x="33147" y="10968"/>
                  </a:lnTo>
                  <a:cubicBezTo>
                    <a:pt x="33016" y="10935"/>
                    <a:pt x="32868" y="10935"/>
                    <a:pt x="32737" y="10919"/>
                  </a:cubicBezTo>
                  <a:lnTo>
                    <a:pt x="32165" y="10919"/>
                  </a:lnTo>
                  <a:cubicBezTo>
                    <a:pt x="32672" y="9413"/>
                    <a:pt x="33343" y="7956"/>
                    <a:pt x="34129" y="6581"/>
                  </a:cubicBezTo>
                  <a:cubicBezTo>
                    <a:pt x="34244" y="6379"/>
                    <a:pt x="34588" y="6037"/>
                    <a:pt x="34915" y="6037"/>
                  </a:cubicBezTo>
                  <a:cubicBezTo>
                    <a:pt x="34959" y="6037"/>
                    <a:pt x="35003" y="6044"/>
                    <a:pt x="35045" y="6057"/>
                  </a:cubicBezTo>
                  <a:cubicBezTo>
                    <a:pt x="35242" y="6123"/>
                    <a:pt x="35356" y="6335"/>
                    <a:pt x="35291" y="6532"/>
                  </a:cubicBezTo>
                  <a:cubicBezTo>
                    <a:pt x="35242" y="7023"/>
                    <a:pt x="35111" y="7416"/>
                    <a:pt x="35013" y="7989"/>
                  </a:cubicBezTo>
                  <a:cubicBezTo>
                    <a:pt x="35864" y="6499"/>
                    <a:pt x="36862" y="5124"/>
                    <a:pt x="38025" y="3864"/>
                  </a:cubicBezTo>
                  <a:cubicBezTo>
                    <a:pt x="39079" y="2735"/>
                    <a:pt x="40673" y="1957"/>
                    <a:pt x="42231" y="1957"/>
                  </a:cubicBezTo>
                  <a:cubicBezTo>
                    <a:pt x="42390" y="1957"/>
                    <a:pt x="42548" y="1965"/>
                    <a:pt x="42706" y="1981"/>
                  </a:cubicBezTo>
                  <a:cubicBezTo>
                    <a:pt x="42616" y="1609"/>
                    <a:pt x="41440" y="1569"/>
                    <a:pt x="40936" y="1569"/>
                  </a:cubicBezTo>
                  <a:cubicBezTo>
                    <a:pt x="40797" y="1569"/>
                    <a:pt x="40709" y="1572"/>
                    <a:pt x="40709" y="1572"/>
                  </a:cubicBezTo>
                  <a:cubicBezTo>
                    <a:pt x="40709" y="1572"/>
                    <a:pt x="40414" y="1081"/>
                    <a:pt x="39072" y="1048"/>
                  </a:cubicBezTo>
                  <a:cubicBezTo>
                    <a:pt x="38800" y="1041"/>
                    <a:pt x="38534" y="1037"/>
                    <a:pt x="38276" y="1037"/>
                  </a:cubicBezTo>
                  <a:cubicBezTo>
                    <a:pt x="35177" y="1037"/>
                    <a:pt x="32986" y="1579"/>
                    <a:pt x="29889" y="2636"/>
                  </a:cubicBezTo>
                  <a:cubicBezTo>
                    <a:pt x="29935" y="2632"/>
                    <a:pt x="29979" y="2630"/>
                    <a:pt x="30022" y="2630"/>
                  </a:cubicBezTo>
                  <a:cubicBezTo>
                    <a:pt x="30845" y="2630"/>
                    <a:pt x="31201" y="3357"/>
                    <a:pt x="30921" y="3995"/>
                  </a:cubicBezTo>
                  <a:cubicBezTo>
                    <a:pt x="30610" y="4682"/>
                    <a:pt x="29955" y="4879"/>
                    <a:pt x="29251" y="5124"/>
                  </a:cubicBezTo>
                  <a:cubicBezTo>
                    <a:pt x="30086" y="5141"/>
                    <a:pt x="30282" y="5222"/>
                    <a:pt x="30528" y="5681"/>
                  </a:cubicBezTo>
                  <a:cubicBezTo>
                    <a:pt x="30741" y="6041"/>
                    <a:pt x="30839" y="6450"/>
                    <a:pt x="30806" y="6876"/>
                  </a:cubicBezTo>
                  <a:cubicBezTo>
                    <a:pt x="30691" y="8938"/>
                    <a:pt x="30380" y="10984"/>
                    <a:pt x="29873" y="12997"/>
                  </a:cubicBezTo>
                  <a:cubicBezTo>
                    <a:pt x="28514" y="10329"/>
                    <a:pt x="28629" y="7187"/>
                    <a:pt x="28776" y="4191"/>
                  </a:cubicBezTo>
                  <a:cubicBezTo>
                    <a:pt x="28842" y="2653"/>
                    <a:pt x="29022" y="901"/>
                    <a:pt x="30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 name="Google Shape;978;p45"/>
          <p:cNvSpPr txBox="1">
            <a:spLocks/>
          </p:cNvSpPr>
          <p:nvPr/>
        </p:nvSpPr>
        <p:spPr>
          <a:xfrm>
            <a:off x="345068" y="1332535"/>
            <a:ext cx="6328782" cy="3617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a:buAutoNum type="arabicPeriod"/>
              <a:defRPr sz="1400" b="0" i="0" u="none" strike="noStrike" cap="none">
                <a:solidFill>
                  <a:srgbClr val="434343"/>
                </a:solidFill>
                <a:latin typeface="Roboto"/>
                <a:ea typeface="Roboto"/>
                <a:cs typeface="Roboto"/>
                <a:sym typeface="Roboto"/>
              </a:defRPr>
            </a:lvl1pPr>
            <a:lvl2pPr marL="914400" marR="0" lvl="1" indent="-317500" algn="l" rtl="0">
              <a:lnSpc>
                <a:spcPct val="100000"/>
              </a:lnSpc>
              <a:spcBef>
                <a:spcPts val="1600"/>
              </a:spcBef>
              <a:spcAft>
                <a:spcPts val="0"/>
              </a:spcAft>
              <a:buClr>
                <a:srgbClr val="434343"/>
              </a:buClr>
              <a:buSzPts val="1400"/>
              <a:buFont typeface="Open Sans"/>
              <a:buAutoNum type="alphaLcPeriod"/>
              <a:defRPr sz="1400" b="0" i="0" u="none" strike="noStrike" cap="none">
                <a:solidFill>
                  <a:srgbClr val="434343"/>
                </a:solidFill>
                <a:latin typeface="Roboto"/>
                <a:ea typeface="Roboto"/>
                <a:cs typeface="Roboto"/>
                <a:sym typeface="Roboto"/>
              </a:defRPr>
            </a:lvl2pPr>
            <a:lvl3pPr marL="1371600" marR="0" lvl="2" indent="-317500" algn="l" rtl="0">
              <a:lnSpc>
                <a:spcPct val="100000"/>
              </a:lnSpc>
              <a:spcBef>
                <a:spcPts val="1600"/>
              </a:spcBef>
              <a:spcAft>
                <a:spcPts val="0"/>
              </a:spcAft>
              <a:buClr>
                <a:srgbClr val="434343"/>
              </a:buClr>
              <a:buSzPts val="1400"/>
              <a:buFont typeface="Open Sans"/>
              <a:buAutoNum type="romanLcPeriod"/>
              <a:defRPr sz="1400" b="0" i="0" u="none" strike="noStrike" cap="none">
                <a:solidFill>
                  <a:srgbClr val="434343"/>
                </a:solidFill>
                <a:latin typeface="Roboto"/>
                <a:ea typeface="Roboto"/>
                <a:cs typeface="Roboto"/>
                <a:sym typeface="Roboto"/>
              </a:defRPr>
            </a:lvl3pPr>
            <a:lvl4pPr marL="1828800" marR="0" lvl="3" indent="-317500" algn="l" rtl="0">
              <a:lnSpc>
                <a:spcPct val="100000"/>
              </a:lnSpc>
              <a:spcBef>
                <a:spcPts val="1600"/>
              </a:spcBef>
              <a:spcAft>
                <a:spcPts val="0"/>
              </a:spcAft>
              <a:buClr>
                <a:srgbClr val="434343"/>
              </a:buClr>
              <a:buSzPts val="1400"/>
              <a:buFont typeface="Open Sans"/>
              <a:buAutoNum type="arabicPeriod"/>
              <a:defRPr sz="1400" b="0" i="0" u="none" strike="noStrike" cap="none">
                <a:solidFill>
                  <a:srgbClr val="434343"/>
                </a:solidFill>
                <a:latin typeface="Roboto"/>
                <a:ea typeface="Roboto"/>
                <a:cs typeface="Roboto"/>
                <a:sym typeface="Roboto"/>
              </a:defRPr>
            </a:lvl4pPr>
            <a:lvl5pPr marL="2286000" marR="0" lvl="4" indent="-317500" algn="l" rtl="0">
              <a:lnSpc>
                <a:spcPct val="100000"/>
              </a:lnSpc>
              <a:spcBef>
                <a:spcPts val="1600"/>
              </a:spcBef>
              <a:spcAft>
                <a:spcPts val="0"/>
              </a:spcAft>
              <a:buClr>
                <a:srgbClr val="434343"/>
              </a:buClr>
              <a:buSzPts val="1400"/>
              <a:buFont typeface="Open Sans"/>
              <a:buAutoNum type="alphaLcPeriod"/>
              <a:defRPr sz="1400" b="0" i="0" u="none" strike="noStrike" cap="none">
                <a:solidFill>
                  <a:srgbClr val="434343"/>
                </a:solidFill>
                <a:latin typeface="Roboto"/>
                <a:ea typeface="Roboto"/>
                <a:cs typeface="Roboto"/>
                <a:sym typeface="Roboto"/>
              </a:defRPr>
            </a:lvl5pPr>
            <a:lvl6pPr marL="2743200" marR="0" lvl="5" indent="-317500" algn="l" rtl="0">
              <a:lnSpc>
                <a:spcPct val="100000"/>
              </a:lnSpc>
              <a:spcBef>
                <a:spcPts val="1600"/>
              </a:spcBef>
              <a:spcAft>
                <a:spcPts val="0"/>
              </a:spcAft>
              <a:buClr>
                <a:srgbClr val="434343"/>
              </a:buClr>
              <a:buSzPts val="1400"/>
              <a:buFont typeface="Open Sans"/>
              <a:buAutoNum type="romanLcPeriod"/>
              <a:defRPr sz="1400" b="0" i="0" u="none" strike="noStrike" cap="none">
                <a:solidFill>
                  <a:srgbClr val="434343"/>
                </a:solidFill>
                <a:latin typeface="Roboto"/>
                <a:ea typeface="Roboto"/>
                <a:cs typeface="Roboto"/>
                <a:sym typeface="Roboto"/>
              </a:defRPr>
            </a:lvl6pPr>
            <a:lvl7pPr marL="3200400" marR="0" lvl="6" indent="-317500" algn="l" rtl="0">
              <a:lnSpc>
                <a:spcPct val="100000"/>
              </a:lnSpc>
              <a:spcBef>
                <a:spcPts val="1600"/>
              </a:spcBef>
              <a:spcAft>
                <a:spcPts val="0"/>
              </a:spcAft>
              <a:buClr>
                <a:srgbClr val="434343"/>
              </a:buClr>
              <a:buSzPts val="1400"/>
              <a:buFont typeface="Open Sans"/>
              <a:buAutoNum type="arabicPeriod"/>
              <a:defRPr sz="1400" b="0" i="0" u="none" strike="noStrike" cap="none">
                <a:solidFill>
                  <a:srgbClr val="434343"/>
                </a:solidFill>
                <a:latin typeface="Roboto"/>
                <a:ea typeface="Roboto"/>
                <a:cs typeface="Roboto"/>
                <a:sym typeface="Roboto"/>
              </a:defRPr>
            </a:lvl7pPr>
            <a:lvl8pPr marL="3657600" marR="0" lvl="7" indent="-317500" algn="l" rtl="0">
              <a:lnSpc>
                <a:spcPct val="100000"/>
              </a:lnSpc>
              <a:spcBef>
                <a:spcPts val="1600"/>
              </a:spcBef>
              <a:spcAft>
                <a:spcPts val="0"/>
              </a:spcAft>
              <a:buClr>
                <a:srgbClr val="434343"/>
              </a:buClr>
              <a:buSzPts val="1400"/>
              <a:buFont typeface="Open Sans"/>
              <a:buAutoNum type="alphaLcPeriod"/>
              <a:defRPr sz="1400" b="0" i="0" u="none" strike="noStrike" cap="none">
                <a:solidFill>
                  <a:srgbClr val="434343"/>
                </a:solidFill>
                <a:latin typeface="Roboto"/>
                <a:ea typeface="Roboto"/>
                <a:cs typeface="Roboto"/>
                <a:sym typeface="Roboto"/>
              </a:defRPr>
            </a:lvl8pPr>
            <a:lvl9pPr marL="4114800" marR="0" lvl="8" indent="-317500" algn="l" rtl="0">
              <a:lnSpc>
                <a:spcPct val="100000"/>
              </a:lnSpc>
              <a:spcBef>
                <a:spcPts val="1600"/>
              </a:spcBef>
              <a:spcAft>
                <a:spcPts val="1600"/>
              </a:spcAft>
              <a:buClr>
                <a:srgbClr val="434343"/>
              </a:buClr>
              <a:buSzPts val="1400"/>
              <a:buFont typeface="Open Sans"/>
              <a:buAutoNum type="romanLcPeriod"/>
              <a:defRPr sz="1400" b="0" i="0" u="none" strike="noStrike" cap="none">
                <a:solidFill>
                  <a:srgbClr val="434343"/>
                </a:solidFill>
                <a:latin typeface="Roboto"/>
                <a:ea typeface="Roboto"/>
                <a:cs typeface="Roboto"/>
                <a:sym typeface="Roboto"/>
              </a:defRPr>
            </a:lvl9pPr>
          </a:lstStyle>
          <a:p>
            <a:pPr marL="0" indent="0">
              <a:spcAft>
                <a:spcPts val="100"/>
              </a:spcAft>
              <a:buNone/>
            </a:pPr>
            <a:r>
              <a:rPr lang="en-US" sz="1200"/>
              <a:t>The class </a:t>
            </a:r>
            <a:r>
              <a:rPr lang="en-US" sz="1200" i="1"/>
              <a:t>org.apache.struts.action.ActionServlet</a:t>
            </a:r>
            <a:r>
              <a:rPr lang="en-US" sz="1200"/>
              <a:t> is the heart of the Struts Framework. It is the Controller part of the Struts Framework. </a:t>
            </a:r>
            <a:r>
              <a:rPr lang="en-US" sz="1200" i="1"/>
              <a:t>ActionServlet</a:t>
            </a:r>
            <a:r>
              <a:rPr lang="en-US" sz="1200"/>
              <a:t> is configured as Servlet in the </a:t>
            </a:r>
            <a:r>
              <a:rPr lang="en-US" sz="1200" b="1"/>
              <a:t>web.xml </a:t>
            </a:r>
            <a:r>
              <a:rPr lang="en-US" sz="1200"/>
              <a:t>file as shown in the following code snippets</a:t>
            </a:r>
            <a:r>
              <a:rPr lang="en-US" sz="1200" smtClean="0"/>
              <a:t>.</a:t>
            </a:r>
          </a:p>
          <a:p>
            <a:pPr marL="0" indent="0">
              <a:spcAft>
                <a:spcPts val="100"/>
              </a:spcAft>
              <a:buNone/>
            </a:pPr>
            <a:r>
              <a:rPr lang="en-US" altLang="en-US" sz="800">
                <a:solidFill>
                  <a:srgbClr val="555353"/>
                </a:solidFill>
                <a:latin typeface="Courier New" panose="02070309020205020404" pitchFamily="49" charset="0"/>
                <a:cs typeface="Courier New" panose="02070309020205020404" pitchFamily="49" charset="0"/>
              </a:rPr>
              <a:t>&lt;!-- Standard Action Servlet Configuration (with debugging) --&gt; &lt;servlet&gt; &lt;servlet-name&gt;action&lt;/servlet-name&gt; &lt;servlet-class&gt;org.apache.struts.action.ActionServlet&lt;/servlet-class&gt; &lt;init-param&gt; &lt;param-name&gt;config&lt;/param-name&gt; &lt;param-value&gt;/WEB-INF/struts-config.xml&lt;/param-value&gt; &lt;/init-param&gt; &lt;init-param&gt; &lt;param-name&gt;debug&lt;/param-name&gt; &lt;param-value&gt;2&lt;/param-value&gt; &lt;/init-param&gt; &lt;init-param&gt; &lt;param-name&gt;detail&lt;/param-name&gt; &lt;param-value&gt;2&lt;/param-value&gt; &lt;/init-param&gt; &lt;load-on-startup&gt;2&lt;/load-on-startup&gt; &lt;/</a:t>
            </a:r>
            <a:r>
              <a:rPr lang="en-US" altLang="en-US" sz="800" smtClean="0">
                <a:solidFill>
                  <a:srgbClr val="555353"/>
                </a:solidFill>
                <a:latin typeface="Courier New" panose="02070309020205020404" pitchFamily="49" charset="0"/>
                <a:cs typeface="Courier New" panose="02070309020205020404" pitchFamily="49" charset="0"/>
              </a:rPr>
              <a:t>servlet&gt;</a:t>
            </a:r>
          </a:p>
          <a:p>
            <a:pPr marL="0" indent="0">
              <a:spcAft>
                <a:spcPts val="100"/>
              </a:spcAft>
              <a:buNone/>
            </a:pPr>
            <a:r>
              <a:rPr lang="en-US" sz="1200" smtClean="0"/>
              <a:t>This </a:t>
            </a:r>
            <a:r>
              <a:rPr lang="en-US" sz="1200"/>
              <a:t>servlet is responsible for handing all the request for the Struts Framework, user can map the specific pattern of request to the ActionServlet. </a:t>
            </a:r>
            <a:r>
              <a:rPr lang="en-US" sz="1200" b="1"/>
              <a:t>&lt;servlet-mapping&gt;</a:t>
            </a:r>
            <a:r>
              <a:rPr lang="en-US" sz="1200"/>
              <a:t> tag in the </a:t>
            </a:r>
            <a:r>
              <a:rPr lang="en-US" sz="1200" b="1"/>
              <a:t>web.xml</a:t>
            </a:r>
            <a:r>
              <a:rPr lang="en-US" sz="1200"/>
              <a:t> file specifies the url pattern to be handled by the servlet. By default it is </a:t>
            </a:r>
            <a:r>
              <a:rPr lang="en-US" sz="1200" b="1"/>
              <a:t>*.do</a:t>
            </a:r>
            <a:r>
              <a:rPr lang="en-US" sz="1200"/>
              <a:t>, but it can be changed to anything. Following code form  the </a:t>
            </a:r>
            <a:r>
              <a:rPr lang="en-US" sz="1200" b="1"/>
              <a:t>web.xml </a:t>
            </a:r>
            <a:r>
              <a:rPr lang="en-US" sz="1200"/>
              <a:t>file shows the mapping</a:t>
            </a:r>
            <a:r>
              <a:rPr lang="en-US" sz="1200" smtClean="0"/>
              <a:t>.</a:t>
            </a:r>
          </a:p>
          <a:p>
            <a:pPr marL="0" indent="0">
              <a:spcAft>
                <a:spcPts val="100"/>
              </a:spcAft>
              <a:buNone/>
            </a:pPr>
            <a:r>
              <a:rPr lang="en-US" altLang="en-US" sz="800">
                <a:solidFill>
                  <a:srgbClr val="555353"/>
                </a:solidFill>
                <a:latin typeface="Courier New" panose="02070309020205020404" pitchFamily="49" charset="0"/>
                <a:cs typeface="Courier New" panose="02070309020205020404" pitchFamily="49" charset="0"/>
              </a:rPr>
              <a:t>&lt;!-- Standard Action Servlet Mapping --&gt; &lt;servlet-mapping&gt; &lt;servlet-name&gt;action&lt;/servlet-name&gt; &lt;url-pattern&gt;*.do&lt;/url-pattern&gt; &lt;/servlet-mapping</a:t>
            </a:r>
            <a:r>
              <a:rPr lang="en-US" altLang="en-US" sz="800" smtClean="0">
                <a:solidFill>
                  <a:srgbClr val="555353"/>
                </a:solidFill>
                <a:latin typeface="Courier New" panose="02070309020205020404" pitchFamily="49" charset="0"/>
                <a:cs typeface="Courier New" panose="02070309020205020404" pitchFamily="49" charset="0"/>
              </a:rPr>
              <a:t>&gt;</a:t>
            </a:r>
          </a:p>
          <a:p>
            <a:pPr marL="0" indent="0">
              <a:spcAft>
                <a:spcPts val="100"/>
              </a:spcAft>
              <a:buNone/>
            </a:pPr>
            <a:r>
              <a:rPr lang="en-US" sz="1200"/>
              <a:t>The above mapping maps all the requests ending with </a:t>
            </a:r>
            <a:r>
              <a:rPr lang="en-US" sz="1200" b="1"/>
              <a:t>.do</a:t>
            </a:r>
            <a:r>
              <a:rPr lang="en-US" sz="1200"/>
              <a:t> to the ActionServlet. ActionServlet uses the configuration defined in struts-config.xml file to decide the destination of the request. Action Mapping Definitions (described below) is used to map any action.</a:t>
            </a:r>
            <a:endParaRPr lang="en-US" altLang="en-US" sz="12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53"/>
          <p:cNvSpPr txBox="1">
            <a:spLocks noGrp="1"/>
          </p:cNvSpPr>
          <p:nvPr>
            <p:ph type="title"/>
          </p:nvPr>
        </p:nvSpPr>
        <p:spPr>
          <a:xfrm>
            <a:off x="3304278" y="2117332"/>
            <a:ext cx="5130600" cy="841800"/>
          </a:xfrm>
          <a:prstGeom prst="rect">
            <a:avLst/>
          </a:prstGeom>
        </p:spPr>
        <p:txBody>
          <a:bodyPr spcFirstLastPara="1" wrap="square" lIns="91425" tIns="91425" rIns="91425" bIns="91425" anchor="ctr" anchorCtr="0">
            <a:noAutofit/>
          </a:bodyPr>
          <a:lstStyle/>
          <a:p>
            <a:pPr lvl="0"/>
            <a:r>
              <a:rPr lang="en-US"/>
              <a:t>Struts Action</a:t>
            </a:r>
            <a:endParaRPr/>
          </a:p>
        </p:txBody>
      </p:sp>
      <p:sp>
        <p:nvSpPr>
          <p:cNvPr id="1120" name="Google Shape;1120;p53"/>
          <p:cNvSpPr txBox="1">
            <a:spLocks noGrp="1"/>
          </p:cNvSpPr>
          <p:nvPr>
            <p:ph type="title" idx="2"/>
          </p:nvPr>
        </p:nvSpPr>
        <p:spPr>
          <a:xfrm>
            <a:off x="5283978" y="1141993"/>
            <a:ext cx="3150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4" name="Straight Connector 3"/>
          <p:cNvCxnSpPr/>
          <p:nvPr/>
        </p:nvCxnSpPr>
        <p:spPr>
          <a:xfrm>
            <a:off x="3028950" y="1536700"/>
            <a:ext cx="16669" cy="15875"/>
          </a:xfrm>
          <a:prstGeom prst="line">
            <a:avLst/>
          </a:prstGeom>
          <a:ln>
            <a:solidFill>
              <a:srgbClr val="F6E5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55"/>
          <p:cNvSpPr txBox="1">
            <a:spLocks noGrp="1"/>
          </p:cNvSpPr>
          <p:nvPr>
            <p:ph type="title"/>
          </p:nvPr>
        </p:nvSpPr>
        <p:spPr>
          <a:xfrm>
            <a:off x="719950" y="167213"/>
            <a:ext cx="7704000" cy="572700"/>
          </a:xfrm>
          <a:prstGeom prst="rect">
            <a:avLst/>
          </a:prstGeom>
        </p:spPr>
        <p:txBody>
          <a:bodyPr spcFirstLastPara="1" wrap="square" lIns="91425" tIns="91425" rIns="91425" bIns="91425" anchor="t" anchorCtr="0">
            <a:noAutofit/>
          </a:bodyPr>
          <a:lstStyle/>
          <a:p>
            <a:r>
              <a:rPr lang="en-US" sz="3200"/>
              <a:t>Struts </a:t>
            </a:r>
            <a:r>
              <a:rPr lang="en-US" sz="3200" smtClean="0"/>
              <a:t>flow </a:t>
            </a:r>
            <a:r>
              <a:rPr lang="en-US" sz="3200"/>
              <a:t>of control</a:t>
            </a:r>
          </a:p>
        </p:txBody>
      </p:sp>
      <p:sp>
        <p:nvSpPr>
          <p:cNvPr id="1135" name="Google Shape;1135;p55"/>
          <p:cNvSpPr txBox="1">
            <a:spLocks noGrp="1"/>
          </p:cNvSpPr>
          <p:nvPr>
            <p:ph type="subTitle" idx="1"/>
          </p:nvPr>
        </p:nvSpPr>
        <p:spPr>
          <a:xfrm>
            <a:off x="99788" y="1263090"/>
            <a:ext cx="4032758" cy="1357196"/>
          </a:xfrm>
          <a:prstGeom prst="rect">
            <a:avLst/>
          </a:prstGeom>
        </p:spPr>
        <p:txBody>
          <a:bodyPr spcFirstLastPara="1" wrap="square" lIns="91425" tIns="91425" rIns="91425" bIns="91425" anchor="t" anchorCtr="0">
            <a:noAutofit/>
          </a:bodyPr>
          <a:lstStyle/>
          <a:p>
            <a:pPr marL="0" lvl="0" indent="0" algn="l">
              <a:spcAft>
                <a:spcPts val="1600"/>
              </a:spcAft>
            </a:pPr>
            <a:r>
              <a:rPr lang="en-US" sz="1200"/>
              <a:t>The user requests a form. The input form is built with the Struts html: tags. These tags associate a bean with the form so that you can prepopulate the form with values from your application, so that you can redisplay incorrectly filled out forms, and so that Struts knows where to store the request parameters when the form is submitted.</a:t>
            </a:r>
            <a:endParaRPr sz="1200"/>
          </a:p>
        </p:txBody>
      </p:sp>
      <p:sp>
        <p:nvSpPr>
          <p:cNvPr id="1137" name="Google Shape;1137;p55"/>
          <p:cNvSpPr txBox="1">
            <a:spLocks noGrp="1"/>
          </p:cNvSpPr>
          <p:nvPr>
            <p:ph type="subTitle" idx="1"/>
          </p:nvPr>
        </p:nvSpPr>
        <p:spPr>
          <a:xfrm>
            <a:off x="99788" y="3143465"/>
            <a:ext cx="4032758" cy="1904785"/>
          </a:xfrm>
          <a:prstGeom prst="rect">
            <a:avLst/>
          </a:prstGeom>
          <a:solidFill>
            <a:srgbClr val="F6E5CC"/>
          </a:solidFill>
        </p:spPr>
        <p:txBody>
          <a:bodyPr spcFirstLastPara="1" wrap="square" lIns="91425" tIns="91425" rIns="91425" bIns="91425" anchor="t" anchorCtr="0">
            <a:noAutofit/>
          </a:bodyPr>
          <a:lstStyle/>
          <a:p>
            <a:pPr marL="0" lvl="0" indent="0" algn="l">
              <a:spcAft>
                <a:spcPts val="1600"/>
              </a:spcAft>
            </a:pPr>
            <a:r>
              <a:rPr lang="en-US" sz="1100"/>
              <a:t>The execute method of the Action object is invoked. One of the arguments to execute is a form bean that is automatically created and whose properties are automatically populated with the incoming form data. Once it examines the user input data in the bean, the execute method invokes business logic and data-access logic, placing the results in normal beans stored in the request, session, or application scope. Finally, the execute method uses mapping. findForward to return various conditions that are mapped by struts-config.xml to JSP pages.</a:t>
            </a:r>
            <a:endParaRPr sz="1100"/>
          </a:p>
        </p:txBody>
      </p:sp>
      <p:sp>
        <p:nvSpPr>
          <p:cNvPr id="1140" name="Google Shape;1140;p55"/>
          <p:cNvSpPr txBox="1">
            <a:spLocks noGrp="1"/>
          </p:cNvSpPr>
          <p:nvPr>
            <p:ph type="subTitle" idx="1"/>
          </p:nvPr>
        </p:nvSpPr>
        <p:spPr>
          <a:xfrm>
            <a:off x="5136966" y="1297658"/>
            <a:ext cx="3812481" cy="1087733"/>
          </a:xfrm>
          <a:prstGeom prst="rect">
            <a:avLst/>
          </a:prstGeom>
          <a:solidFill>
            <a:srgbClr val="F6E5CC"/>
          </a:solidFill>
        </p:spPr>
        <p:txBody>
          <a:bodyPr spcFirstLastPara="1" wrap="square" lIns="91425" tIns="91425" rIns="91425" bIns="91425" anchor="t" anchorCtr="0">
            <a:noAutofit/>
          </a:bodyPr>
          <a:lstStyle/>
          <a:p>
            <a:pPr marL="0" lvl="0" indent="0" algn="l">
              <a:spcAft>
                <a:spcPts val="1600"/>
              </a:spcAft>
            </a:pPr>
            <a:r>
              <a:rPr lang="en-US" sz="1200"/>
              <a:t>The form is submitted to a URL of the form blah.do. The form contains an ACTION ending in blah.do. The Struts system receives the request, where an action mapping in struts-config.xml associates the address with an Action object.</a:t>
            </a:r>
            <a:endParaRPr sz="1200"/>
          </a:p>
        </p:txBody>
      </p:sp>
      <p:sp>
        <p:nvSpPr>
          <p:cNvPr id="1142" name="Google Shape;1142;p55"/>
          <p:cNvSpPr txBox="1">
            <a:spLocks noGrp="1"/>
          </p:cNvSpPr>
          <p:nvPr>
            <p:ph type="subTitle" idx="1"/>
          </p:nvPr>
        </p:nvSpPr>
        <p:spPr>
          <a:xfrm>
            <a:off x="5178739" y="3151680"/>
            <a:ext cx="3838327" cy="1453450"/>
          </a:xfrm>
          <a:prstGeom prst="rect">
            <a:avLst/>
          </a:prstGeom>
          <a:solidFill>
            <a:srgbClr val="F6E5CC"/>
          </a:solidFill>
        </p:spPr>
        <p:txBody>
          <a:bodyPr spcFirstLastPara="1" wrap="square" lIns="91425" tIns="91425" rIns="91425" bIns="91425" anchor="t" anchorCtr="0">
            <a:noAutofit/>
          </a:bodyPr>
          <a:lstStyle/>
          <a:p>
            <a:pPr marL="0" lvl="0" indent="0" algn="l">
              <a:spcAft>
                <a:spcPts val="1600"/>
              </a:spcAft>
            </a:pPr>
            <a:r>
              <a:rPr lang="en-US" sz="1100"/>
              <a:t>Struts forwards the request to the appropriate JSP page. Struts normally invokes the results page with RequestDispatcher.forward, although request.sendRedirect is occasionally used (e.g., with session-scoped data). In most real applications, the results page uses bean:write or the JSP 2.0 EL to output bean properties.</a:t>
            </a:r>
            <a:endParaRPr sz="1100"/>
          </a:p>
        </p:txBody>
      </p:sp>
      <p:grpSp>
        <p:nvGrpSpPr>
          <p:cNvPr id="1143" name="Google Shape;1143;p55"/>
          <p:cNvGrpSpPr/>
          <p:nvPr/>
        </p:nvGrpSpPr>
        <p:grpSpPr>
          <a:xfrm>
            <a:off x="1191879" y="999355"/>
            <a:ext cx="949563" cy="263735"/>
            <a:chOff x="4097207" y="1542112"/>
            <a:chExt cx="949563" cy="263735"/>
          </a:xfrm>
        </p:grpSpPr>
        <p:sp>
          <p:nvSpPr>
            <p:cNvPr id="1144" name="Google Shape;1144;p55"/>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5" name="Google Shape;1145;p55"/>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Domine"/>
                  <a:ea typeface="Domine"/>
                  <a:cs typeface="Domine"/>
                  <a:sym typeface="Domine"/>
                </a:rPr>
                <a:t>I</a:t>
              </a:r>
              <a:endParaRPr>
                <a:solidFill>
                  <a:schemeClr val="lt1"/>
                </a:solidFill>
                <a:latin typeface="Domine"/>
                <a:ea typeface="Domine"/>
                <a:cs typeface="Domine"/>
                <a:sym typeface="Domine"/>
              </a:endParaRPr>
            </a:p>
          </p:txBody>
        </p:sp>
      </p:grpSp>
      <p:grpSp>
        <p:nvGrpSpPr>
          <p:cNvPr id="1146" name="Google Shape;1146;p55"/>
          <p:cNvGrpSpPr/>
          <p:nvPr/>
        </p:nvGrpSpPr>
        <p:grpSpPr>
          <a:xfrm>
            <a:off x="1199972" y="2705052"/>
            <a:ext cx="949563" cy="263735"/>
            <a:chOff x="4097207" y="3018912"/>
            <a:chExt cx="949563" cy="263735"/>
          </a:xfrm>
        </p:grpSpPr>
        <p:sp>
          <p:nvSpPr>
            <p:cNvPr id="1147" name="Google Shape;1147;p55"/>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8" name="Google Shape;1148;p55"/>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lt1"/>
                  </a:solidFill>
                  <a:latin typeface="Domine"/>
                  <a:ea typeface="Domine"/>
                  <a:cs typeface="Domine"/>
                  <a:sym typeface="Domine"/>
                </a:rPr>
                <a:t>III</a:t>
              </a:r>
              <a:endParaRPr>
                <a:solidFill>
                  <a:schemeClr val="lt1"/>
                </a:solidFill>
                <a:latin typeface="Domine"/>
                <a:ea typeface="Domine"/>
                <a:cs typeface="Domine"/>
                <a:sym typeface="Domine"/>
              </a:endParaRPr>
            </a:p>
          </p:txBody>
        </p:sp>
      </p:grpSp>
      <p:grpSp>
        <p:nvGrpSpPr>
          <p:cNvPr id="1149" name="Google Shape;1149;p55"/>
          <p:cNvGrpSpPr/>
          <p:nvPr/>
        </p:nvGrpSpPr>
        <p:grpSpPr>
          <a:xfrm>
            <a:off x="6602107" y="2705053"/>
            <a:ext cx="949563" cy="263735"/>
            <a:chOff x="4097207" y="3753862"/>
            <a:chExt cx="949563" cy="263735"/>
          </a:xfrm>
        </p:grpSpPr>
        <p:sp>
          <p:nvSpPr>
            <p:cNvPr id="1150" name="Google Shape;1150;p55"/>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1" name="Google Shape;1151;p55"/>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lt1"/>
                  </a:solidFill>
                  <a:latin typeface="Domine"/>
                  <a:ea typeface="Domine"/>
                  <a:cs typeface="Domine"/>
                  <a:sym typeface="Domine"/>
                </a:rPr>
                <a:t>IV</a:t>
              </a:r>
              <a:endParaRPr>
                <a:solidFill>
                  <a:schemeClr val="lt1"/>
                </a:solidFill>
                <a:latin typeface="Domine"/>
                <a:ea typeface="Domine"/>
                <a:cs typeface="Domine"/>
                <a:sym typeface="Domine"/>
              </a:endParaRPr>
            </a:p>
          </p:txBody>
        </p:sp>
      </p:grpSp>
      <p:sp>
        <p:nvSpPr>
          <p:cNvPr id="31" name="Google Shape;2189;p67"/>
          <p:cNvSpPr/>
          <p:nvPr/>
        </p:nvSpPr>
        <p:spPr>
          <a:xfrm>
            <a:off x="3497443" y="2385391"/>
            <a:ext cx="1756756" cy="1398680"/>
          </a:xfrm>
          <a:custGeom>
            <a:avLst/>
            <a:gdLst/>
            <a:ahLst/>
            <a:cxnLst/>
            <a:rect l="l" t="t" r="r" b="b"/>
            <a:pathLst>
              <a:path w="26174" h="20839" extrusionOk="0">
                <a:moveTo>
                  <a:pt x="12546" y="1"/>
                </a:moveTo>
                <a:cubicBezTo>
                  <a:pt x="12328" y="1"/>
                  <a:pt x="12106" y="19"/>
                  <a:pt x="11884" y="51"/>
                </a:cubicBezTo>
                <a:cubicBezTo>
                  <a:pt x="11655" y="83"/>
                  <a:pt x="11426" y="149"/>
                  <a:pt x="11213" y="263"/>
                </a:cubicBezTo>
                <a:cubicBezTo>
                  <a:pt x="11232" y="283"/>
                  <a:pt x="11259" y="289"/>
                  <a:pt x="11289" y="289"/>
                </a:cubicBezTo>
                <a:cubicBezTo>
                  <a:pt x="11334" y="289"/>
                  <a:pt x="11386" y="273"/>
                  <a:pt x="11426" y="263"/>
                </a:cubicBezTo>
                <a:cubicBezTo>
                  <a:pt x="11606" y="231"/>
                  <a:pt x="11802" y="231"/>
                  <a:pt x="11983" y="231"/>
                </a:cubicBezTo>
                <a:cubicBezTo>
                  <a:pt x="12228" y="231"/>
                  <a:pt x="12490" y="263"/>
                  <a:pt x="12735" y="329"/>
                </a:cubicBezTo>
                <a:cubicBezTo>
                  <a:pt x="12932" y="329"/>
                  <a:pt x="13128" y="378"/>
                  <a:pt x="13308" y="460"/>
                </a:cubicBezTo>
                <a:cubicBezTo>
                  <a:pt x="13210" y="509"/>
                  <a:pt x="13112" y="558"/>
                  <a:pt x="13014" y="623"/>
                </a:cubicBezTo>
                <a:cubicBezTo>
                  <a:pt x="12703" y="640"/>
                  <a:pt x="12392" y="689"/>
                  <a:pt x="12081" y="771"/>
                </a:cubicBezTo>
                <a:cubicBezTo>
                  <a:pt x="11868" y="771"/>
                  <a:pt x="11655" y="836"/>
                  <a:pt x="11459" y="934"/>
                </a:cubicBezTo>
                <a:cubicBezTo>
                  <a:pt x="11473" y="956"/>
                  <a:pt x="11505" y="962"/>
                  <a:pt x="11541" y="962"/>
                </a:cubicBezTo>
                <a:cubicBezTo>
                  <a:pt x="11589" y="962"/>
                  <a:pt x="11643" y="951"/>
                  <a:pt x="11672" y="951"/>
                </a:cubicBezTo>
                <a:cubicBezTo>
                  <a:pt x="11802" y="951"/>
                  <a:pt x="11926" y="944"/>
                  <a:pt x="12047" y="944"/>
                </a:cubicBezTo>
                <a:cubicBezTo>
                  <a:pt x="12108" y="944"/>
                  <a:pt x="12168" y="945"/>
                  <a:pt x="12228" y="951"/>
                </a:cubicBezTo>
                <a:cubicBezTo>
                  <a:pt x="12408" y="951"/>
                  <a:pt x="12588" y="967"/>
                  <a:pt x="12768" y="984"/>
                </a:cubicBezTo>
                <a:lnTo>
                  <a:pt x="12768" y="1016"/>
                </a:lnTo>
                <a:cubicBezTo>
                  <a:pt x="12588" y="1180"/>
                  <a:pt x="12359" y="1278"/>
                  <a:pt x="12113" y="1311"/>
                </a:cubicBezTo>
                <a:cubicBezTo>
                  <a:pt x="11884" y="1327"/>
                  <a:pt x="11655" y="1327"/>
                  <a:pt x="11459" y="1376"/>
                </a:cubicBezTo>
                <a:cubicBezTo>
                  <a:pt x="11262" y="1426"/>
                  <a:pt x="11066" y="1491"/>
                  <a:pt x="10886" y="1589"/>
                </a:cubicBezTo>
                <a:cubicBezTo>
                  <a:pt x="10898" y="1614"/>
                  <a:pt x="10917" y="1622"/>
                  <a:pt x="10939" y="1622"/>
                </a:cubicBezTo>
                <a:cubicBezTo>
                  <a:pt x="10976" y="1622"/>
                  <a:pt x="11019" y="1599"/>
                  <a:pt x="11049" y="1589"/>
                </a:cubicBezTo>
                <a:cubicBezTo>
                  <a:pt x="11164" y="1556"/>
                  <a:pt x="11279" y="1540"/>
                  <a:pt x="11393" y="1540"/>
                </a:cubicBezTo>
                <a:cubicBezTo>
                  <a:pt x="11501" y="1564"/>
                  <a:pt x="11618" y="1579"/>
                  <a:pt x="11730" y="1579"/>
                </a:cubicBezTo>
                <a:cubicBezTo>
                  <a:pt x="11771" y="1579"/>
                  <a:pt x="11812" y="1577"/>
                  <a:pt x="11852" y="1573"/>
                </a:cubicBezTo>
                <a:lnTo>
                  <a:pt x="11852" y="1573"/>
                </a:lnTo>
                <a:cubicBezTo>
                  <a:pt x="11802" y="1671"/>
                  <a:pt x="11655" y="1720"/>
                  <a:pt x="11573" y="1769"/>
                </a:cubicBezTo>
                <a:cubicBezTo>
                  <a:pt x="11426" y="1851"/>
                  <a:pt x="11262" y="1917"/>
                  <a:pt x="11099" y="1982"/>
                </a:cubicBezTo>
                <a:cubicBezTo>
                  <a:pt x="10902" y="2064"/>
                  <a:pt x="10706" y="2129"/>
                  <a:pt x="10493" y="2211"/>
                </a:cubicBezTo>
                <a:cubicBezTo>
                  <a:pt x="10395" y="2244"/>
                  <a:pt x="10198" y="2326"/>
                  <a:pt x="10149" y="2424"/>
                </a:cubicBezTo>
                <a:cubicBezTo>
                  <a:pt x="10264" y="2424"/>
                  <a:pt x="10395" y="2408"/>
                  <a:pt x="10493" y="2375"/>
                </a:cubicBezTo>
                <a:cubicBezTo>
                  <a:pt x="10640" y="2359"/>
                  <a:pt x="10771" y="2326"/>
                  <a:pt x="10902" y="2277"/>
                </a:cubicBezTo>
                <a:lnTo>
                  <a:pt x="10902" y="2277"/>
                </a:lnTo>
                <a:cubicBezTo>
                  <a:pt x="10820" y="2342"/>
                  <a:pt x="10722" y="2408"/>
                  <a:pt x="10640" y="2489"/>
                </a:cubicBezTo>
                <a:cubicBezTo>
                  <a:pt x="10509" y="2604"/>
                  <a:pt x="10378" y="2719"/>
                  <a:pt x="10247" y="2833"/>
                </a:cubicBezTo>
                <a:cubicBezTo>
                  <a:pt x="9953" y="3111"/>
                  <a:pt x="9675" y="3406"/>
                  <a:pt x="9429" y="3734"/>
                </a:cubicBezTo>
                <a:cubicBezTo>
                  <a:pt x="9183" y="4077"/>
                  <a:pt x="8954" y="4405"/>
                  <a:pt x="8725" y="4732"/>
                </a:cubicBezTo>
                <a:lnTo>
                  <a:pt x="8692" y="4716"/>
                </a:lnTo>
                <a:cubicBezTo>
                  <a:pt x="8120" y="4978"/>
                  <a:pt x="7514" y="5190"/>
                  <a:pt x="6892" y="5370"/>
                </a:cubicBezTo>
                <a:cubicBezTo>
                  <a:pt x="6529" y="5482"/>
                  <a:pt x="6139" y="5573"/>
                  <a:pt x="5753" y="5573"/>
                </a:cubicBezTo>
                <a:cubicBezTo>
                  <a:pt x="5460" y="5573"/>
                  <a:pt x="5170" y="5521"/>
                  <a:pt x="4895" y="5387"/>
                </a:cubicBezTo>
                <a:cubicBezTo>
                  <a:pt x="4322" y="5108"/>
                  <a:pt x="4289" y="4486"/>
                  <a:pt x="4240" y="3914"/>
                </a:cubicBezTo>
                <a:cubicBezTo>
                  <a:pt x="4207" y="3668"/>
                  <a:pt x="4224" y="3422"/>
                  <a:pt x="4273" y="3177"/>
                </a:cubicBezTo>
                <a:cubicBezTo>
                  <a:pt x="4306" y="3013"/>
                  <a:pt x="4404" y="2833"/>
                  <a:pt x="4437" y="2653"/>
                </a:cubicBezTo>
                <a:cubicBezTo>
                  <a:pt x="4467" y="2431"/>
                  <a:pt x="4373" y="2354"/>
                  <a:pt x="4230" y="2354"/>
                </a:cubicBezTo>
                <a:cubicBezTo>
                  <a:pt x="3983" y="2354"/>
                  <a:pt x="3588" y="2582"/>
                  <a:pt x="3422" y="2686"/>
                </a:cubicBezTo>
                <a:cubicBezTo>
                  <a:pt x="3436" y="2709"/>
                  <a:pt x="3458" y="2718"/>
                  <a:pt x="3484" y="2718"/>
                </a:cubicBezTo>
                <a:cubicBezTo>
                  <a:pt x="3549" y="2718"/>
                  <a:pt x="3637" y="2665"/>
                  <a:pt x="3684" y="2653"/>
                </a:cubicBezTo>
                <a:cubicBezTo>
                  <a:pt x="3815" y="2620"/>
                  <a:pt x="3946" y="2604"/>
                  <a:pt x="4077" y="2604"/>
                </a:cubicBezTo>
                <a:cubicBezTo>
                  <a:pt x="4077" y="2833"/>
                  <a:pt x="3864" y="2997"/>
                  <a:pt x="3684" y="3128"/>
                </a:cubicBezTo>
                <a:cubicBezTo>
                  <a:pt x="3291" y="3406"/>
                  <a:pt x="2898" y="3717"/>
                  <a:pt x="2538" y="4045"/>
                </a:cubicBezTo>
                <a:cubicBezTo>
                  <a:pt x="2243" y="4306"/>
                  <a:pt x="1949" y="4585"/>
                  <a:pt x="1654" y="4863"/>
                </a:cubicBezTo>
                <a:cubicBezTo>
                  <a:pt x="1458" y="5043"/>
                  <a:pt x="1277" y="5256"/>
                  <a:pt x="1147" y="5485"/>
                </a:cubicBezTo>
                <a:cubicBezTo>
                  <a:pt x="885" y="6107"/>
                  <a:pt x="688" y="6745"/>
                  <a:pt x="557" y="7400"/>
                </a:cubicBezTo>
                <a:cubicBezTo>
                  <a:pt x="377" y="8022"/>
                  <a:pt x="246" y="8677"/>
                  <a:pt x="148" y="9315"/>
                </a:cubicBezTo>
                <a:cubicBezTo>
                  <a:pt x="115" y="9610"/>
                  <a:pt x="33" y="9904"/>
                  <a:pt x="17" y="10215"/>
                </a:cubicBezTo>
                <a:cubicBezTo>
                  <a:pt x="1" y="10379"/>
                  <a:pt x="1" y="10559"/>
                  <a:pt x="1" y="10739"/>
                </a:cubicBezTo>
                <a:cubicBezTo>
                  <a:pt x="17" y="10837"/>
                  <a:pt x="50" y="10919"/>
                  <a:pt x="132" y="10985"/>
                </a:cubicBezTo>
                <a:cubicBezTo>
                  <a:pt x="132" y="10870"/>
                  <a:pt x="132" y="10739"/>
                  <a:pt x="148" y="10625"/>
                </a:cubicBezTo>
                <a:cubicBezTo>
                  <a:pt x="197" y="10477"/>
                  <a:pt x="263" y="10330"/>
                  <a:pt x="344" y="10215"/>
                </a:cubicBezTo>
                <a:lnTo>
                  <a:pt x="361" y="10215"/>
                </a:lnTo>
                <a:cubicBezTo>
                  <a:pt x="443" y="10346"/>
                  <a:pt x="508" y="10494"/>
                  <a:pt x="541" y="10657"/>
                </a:cubicBezTo>
                <a:cubicBezTo>
                  <a:pt x="574" y="10805"/>
                  <a:pt x="590" y="10952"/>
                  <a:pt x="639" y="11099"/>
                </a:cubicBezTo>
                <a:cubicBezTo>
                  <a:pt x="699" y="11325"/>
                  <a:pt x="843" y="11496"/>
                  <a:pt x="1083" y="11496"/>
                </a:cubicBezTo>
                <a:cubicBezTo>
                  <a:pt x="1103" y="11496"/>
                  <a:pt x="1125" y="11495"/>
                  <a:pt x="1147" y="11492"/>
                </a:cubicBezTo>
                <a:cubicBezTo>
                  <a:pt x="1130" y="11443"/>
                  <a:pt x="1081" y="11394"/>
                  <a:pt x="1048" y="11345"/>
                </a:cubicBezTo>
                <a:cubicBezTo>
                  <a:pt x="1016" y="11296"/>
                  <a:pt x="999" y="11247"/>
                  <a:pt x="983" y="11198"/>
                </a:cubicBezTo>
                <a:cubicBezTo>
                  <a:pt x="950" y="11099"/>
                  <a:pt x="950" y="11001"/>
                  <a:pt x="983" y="10919"/>
                </a:cubicBezTo>
                <a:cubicBezTo>
                  <a:pt x="1048" y="10772"/>
                  <a:pt x="1130" y="10641"/>
                  <a:pt x="1228" y="10526"/>
                </a:cubicBezTo>
                <a:cubicBezTo>
                  <a:pt x="1294" y="10428"/>
                  <a:pt x="1359" y="10314"/>
                  <a:pt x="1425" y="10215"/>
                </a:cubicBezTo>
                <a:cubicBezTo>
                  <a:pt x="1507" y="10084"/>
                  <a:pt x="1621" y="9954"/>
                  <a:pt x="1736" y="9855"/>
                </a:cubicBezTo>
                <a:cubicBezTo>
                  <a:pt x="1801" y="9790"/>
                  <a:pt x="1899" y="9724"/>
                  <a:pt x="1998" y="9692"/>
                </a:cubicBezTo>
                <a:cubicBezTo>
                  <a:pt x="2030" y="9675"/>
                  <a:pt x="2080" y="9675"/>
                  <a:pt x="2129" y="9675"/>
                </a:cubicBezTo>
                <a:cubicBezTo>
                  <a:pt x="2148" y="9678"/>
                  <a:pt x="2169" y="9679"/>
                  <a:pt x="2190" y="9679"/>
                </a:cubicBezTo>
                <a:cubicBezTo>
                  <a:pt x="2272" y="9679"/>
                  <a:pt x="2362" y="9664"/>
                  <a:pt x="2446" y="9664"/>
                </a:cubicBezTo>
                <a:cubicBezTo>
                  <a:pt x="2483" y="9664"/>
                  <a:pt x="2520" y="9667"/>
                  <a:pt x="2554" y="9675"/>
                </a:cubicBezTo>
                <a:cubicBezTo>
                  <a:pt x="2669" y="9692"/>
                  <a:pt x="2783" y="9741"/>
                  <a:pt x="2882" y="9806"/>
                </a:cubicBezTo>
                <a:cubicBezTo>
                  <a:pt x="3013" y="9855"/>
                  <a:pt x="3127" y="9954"/>
                  <a:pt x="3193" y="10068"/>
                </a:cubicBezTo>
                <a:cubicBezTo>
                  <a:pt x="3340" y="10297"/>
                  <a:pt x="3307" y="10739"/>
                  <a:pt x="3651" y="10805"/>
                </a:cubicBezTo>
                <a:cubicBezTo>
                  <a:pt x="3602" y="10706"/>
                  <a:pt x="3569" y="10625"/>
                  <a:pt x="3536" y="10526"/>
                </a:cubicBezTo>
                <a:cubicBezTo>
                  <a:pt x="3569" y="10232"/>
                  <a:pt x="3651" y="9954"/>
                  <a:pt x="3782" y="9692"/>
                </a:cubicBezTo>
                <a:cubicBezTo>
                  <a:pt x="4138" y="9209"/>
                  <a:pt x="4737" y="9089"/>
                  <a:pt x="5323" y="9089"/>
                </a:cubicBezTo>
                <a:cubicBezTo>
                  <a:pt x="5571" y="9089"/>
                  <a:pt x="5817" y="9111"/>
                  <a:pt x="6041" y="9135"/>
                </a:cubicBezTo>
                <a:cubicBezTo>
                  <a:pt x="6335" y="9184"/>
                  <a:pt x="6614" y="9282"/>
                  <a:pt x="6892" y="9413"/>
                </a:cubicBezTo>
                <a:cubicBezTo>
                  <a:pt x="7006" y="9446"/>
                  <a:pt x="7105" y="9495"/>
                  <a:pt x="7203" y="9544"/>
                </a:cubicBezTo>
                <a:cubicBezTo>
                  <a:pt x="7350" y="9921"/>
                  <a:pt x="7448" y="10395"/>
                  <a:pt x="7645" y="10772"/>
                </a:cubicBezTo>
                <a:cubicBezTo>
                  <a:pt x="7743" y="10968"/>
                  <a:pt x="7874" y="11148"/>
                  <a:pt x="8021" y="11312"/>
                </a:cubicBezTo>
                <a:cubicBezTo>
                  <a:pt x="8068" y="11359"/>
                  <a:pt x="8251" y="11542"/>
                  <a:pt x="8324" y="11542"/>
                </a:cubicBezTo>
                <a:cubicBezTo>
                  <a:pt x="8327" y="11542"/>
                  <a:pt x="8330" y="11542"/>
                  <a:pt x="8332" y="11541"/>
                </a:cubicBezTo>
                <a:lnTo>
                  <a:pt x="8332" y="11541"/>
                </a:lnTo>
                <a:cubicBezTo>
                  <a:pt x="7989" y="11672"/>
                  <a:pt x="7710" y="11951"/>
                  <a:pt x="7579" y="12294"/>
                </a:cubicBezTo>
                <a:cubicBezTo>
                  <a:pt x="7498" y="12540"/>
                  <a:pt x="7416" y="13047"/>
                  <a:pt x="7694" y="13211"/>
                </a:cubicBezTo>
                <a:cubicBezTo>
                  <a:pt x="7710" y="13178"/>
                  <a:pt x="7743" y="13145"/>
                  <a:pt x="7743" y="13113"/>
                </a:cubicBezTo>
                <a:cubicBezTo>
                  <a:pt x="7759" y="13113"/>
                  <a:pt x="7776" y="13113"/>
                  <a:pt x="7792" y="13129"/>
                </a:cubicBezTo>
                <a:cubicBezTo>
                  <a:pt x="7809" y="13129"/>
                  <a:pt x="7825" y="13145"/>
                  <a:pt x="7825" y="13162"/>
                </a:cubicBezTo>
                <a:cubicBezTo>
                  <a:pt x="7923" y="13260"/>
                  <a:pt x="8038" y="13358"/>
                  <a:pt x="8152" y="13440"/>
                </a:cubicBezTo>
                <a:cubicBezTo>
                  <a:pt x="8223" y="13525"/>
                  <a:pt x="8307" y="13598"/>
                  <a:pt x="8402" y="13659"/>
                </a:cubicBezTo>
                <a:lnTo>
                  <a:pt x="8402" y="13659"/>
                </a:lnTo>
                <a:cubicBezTo>
                  <a:pt x="8390" y="13658"/>
                  <a:pt x="8377" y="13657"/>
                  <a:pt x="8365" y="13657"/>
                </a:cubicBezTo>
                <a:cubicBezTo>
                  <a:pt x="8332" y="13657"/>
                  <a:pt x="8300" y="13661"/>
                  <a:pt x="8267" y="13669"/>
                </a:cubicBezTo>
                <a:cubicBezTo>
                  <a:pt x="8365" y="13767"/>
                  <a:pt x="8463" y="13849"/>
                  <a:pt x="8594" y="13915"/>
                </a:cubicBezTo>
                <a:cubicBezTo>
                  <a:pt x="8725" y="14013"/>
                  <a:pt x="8823" y="14128"/>
                  <a:pt x="8922" y="14242"/>
                </a:cubicBezTo>
                <a:cubicBezTo>
                  <a:pt x="9069" y="14569"/>
                  <a:pt x="9151" y="14913"/>
                  <a:pt x="9151" y="15273"/>
                </a:cubicBezTo>
                <a:cubicBezTo>
                  <a:pt x="9036" y="15388"/>
                  <a:pt x="8954" y="15535"/>
                  <a:pt x="8872" y="15683"/>
                </a:cubicBezTo>
                <a:cubicBezTo>
                  <a:pt x="8807" y="15781"/>
                  <a:pt x="8742" y="15879"/>
                  <a:pt x="8709" y="15994"/>
                </a:cubicBezTo>
                <a:cubicBezTo>
                  <a:pt x="8692" y="16157"/>
                  <a:pt x="8692" y="16435"/>
                  <a:pt x="8872" y="16468"/>
                </a:cubicBezTo>
                <a:cubicBezTo>
                  <a:pt x="8856" y="16419"/>
                  <a:pt x="8807" y="16337"/>
                  <a:pt x="8807" y="16305"/>
                </a:cubicBezTo>
                <a:cubicBezTo>
                  <a:pt x="8823" y="16255"/>
                  <a:pt x="8872" y="16255"/>
                  <a:pt x="8872" y="16223"/>
                </a:cubicBezTo>
                <a:cubicBezTo>
                  <a:pt x="8889" y="16190"/>
                  <a:pt x="8889" y="16157"/>
                  <a:pt x="8889" y="16108"/>
                </a:cubicBezTo>
                <a:cubicBezTo>
                  <a:pt x="8905" y="15944"/>
                  <a:pt x="8987" y="15797"/>
                  <a:pt x="9134" y="15715"/>
                </a:cubicBezTo>
                <a:lnTo>
                  <a:pt x="9134" y="15715"/>
                </a:lnTo>
                <a:cubicBezTo>
                  <a:pt x="9085" y="15895"/>
                  <a:pt x="8791" y="16370"/>
                  <a:pt x="9102" y="16468"/>
                </a:cubicBezTo>
                <a:cubicBezTo>
                  <a:pt x="9134" y="16403"/>
                  <a:pt x="9085" y="16354"/>
                  <a:pt x="9085" y="16288"/>
                </a:cubicBezTo>
                <a:cubicBezTo>
                  <a:pt x="9233" y="16255"/>
                  <a:pt x="9118" y="15895"/>
                  <a:pt x="9298" y="15797"/>
                </a:cubicBezTo>
                <a:lnTo>
                  <a:pt x="9298" y="15797"/>
                </a:lnTo>
                <a:cubicBezTo>
                  <a:pt x="9298" y="15961"/>
                  <a:pt x="9183" y="16403"/>
                  <a:pt x="9429" y="16435"/>
                </a:cubicBezTo>
                <a:cubicBezTo>
                  <a:pt x="9445" y="16403"/>
                  <a:pt x="9413" y="16354"/>
                  <a:pt x="9429" y="16321"/>
                </a:cubicBezTo>
                <a:cubicBezTo>
                  <a:pt x="9429" y="16288"/>
                  <a:pt x="9494" y="16272"/>
                  <a:pt x="9494" y="16239"/>
                </a:cubicBezTo>
                <a:cubicBezTo>
                  <a:pt x="9511" y="16141"/>
                  <a:pt x="9445" y="16075"/>
                  <a:pt x="9445" y="15977"/>
                </a:cubicBezTo>
                <a:cubicBezTo>
                  <a:pt x="9462" y="15748"/>
                  <a:pt x="9691" y="15633"/>
                  <a:pt x="9740" y="15437"/>
                </a:cubicBezTo>
                <a:cubicBezTo>
                  <a:pt x="9805" y="15437"/>
                  <a:pt x="9850" y="15416"/>
                  <a:pt x="9932" y="15416"/>
                </a:cubicBezTo>
                <a:cubicBezTo>
                  <a:pt x="9953" y="15416"/>
                  <a:pt x="9976" y="15417"/>
                  <a:pt x="10002" y="15421"/>
                </a:cubicBezTo>
                <a:cubicBezTo>
                  <a:pt x="10133" y="15437"/>
                  <a:pt x="10084" y="15552"/>
                  <a:pt x="10182" y="15584"/>
                </a:cubicBezTo>
                <a:lnTo>
                  <a:pt x="10182" y="15748"/>
                </a:lnTo>
                <a:cubicBezTo>
                  <a:pt x="10362" y="15683"/>
                  <a:pt x="10247" y="15322"/>
                  <a:pt x="10149" y="15224"/>
                </a:cubicBezTo>
                <a:cubicBezTo>
                  <a:pt x="10067" y="15142"/>
                  <a:pt x="9789" y="15110"/>
                  <a:pt x="9642" y="15077"/>
                </a:cubicBezTo>
                <a:cubicBezTo>
                  <a:pt x="9642" y="14979"/>
                  <a:pt x="9642" y="14880"/>
                  <a:pt x="9609" y="14766"/>
                </a:cubicBezTo>
                <a:lnTo>
                  <a:pt x="9609" y="14766"/>
                </a:lnTo>
                <a:cubicBezTo>
                  <a:pt x="9691" y="14815"/>
                  <a:pt x="9756" y="14864"/>
                  <a:pt x="9838" y="14913"/>
                </a:cubicBezTo>
                <a:cubicBezTo>
                  <a:pt x="9756" y="14782"/>
                  <a:pt x="9707" y="14635"/>
                  <a:pt x="9675" y="14488"/>
                </a:cubicBezTo>
                <a:cubicBezTo>
                  <a:pt x="9658" y="14422"/>
                  <a:pt x="9658" y="14357"/>
                  <a:pt x="9658" y="14291"/>
                </a:cubicBezTo>
                <a:cubicBezTo>
                  <a:pt x="9642" y="14226"/>
                  <a:pt x="9609" y="14160"/>
                  <a:pt x="9609" y="14111"/>
                </a:cubicBezTo>
                <a:lnTo>
                  <a:pt x="9609" y="14111"/>
                </a:lnTo>
                <a:cubicBezTo>
                  <a:pt x="9691" y="14160"/>
                  <a:pt x="9756" y="14209"/>
                  <a:pt x="9838" y="14258"/>
                </a:cubicBezTo>
                <a:cubicBezTo>
                  <a:pt x="9789" y="14144"/>
                  <a:pt x="9740" y="14046"/>
                  <a:pt x="9658" y="13964"/>
                </a:cubicBezTo>
                <a:cubicBezTo>
                  <a:pt x="9576" y="13866"/>
                  <a:pt x="9331" y="13718"/>
                  <a:pt x="9331" y="13587"/>
                </a:cubicBezTo>
                <a:lnTo>
                  <a:pt x="9331" y="13587"/>
                </a:lnTo>
                <a:cubicBezTo>
                  <a:pt x="9380" y="13604"/>
                  <a:pt x="9429" y="13620"/>
                  <a:pt x="9494" y="13636"/>
                </a:cubicBezTo>
                <a:cubicBezTo>
                  <a:pt x="9314" y="13407"/>
                  <a:pt x="8840" y="13244"/>
                  <a:pt x="8872" y="12933"/>
                </a:cubicBezTo>
                <a:lnTo>
                  <a:pt x="8872" y="12933"/>
                </a:lnTo>
                <a:cubicBezTo>
                  <a:pt x="9030" y="12994"/>
                  <a:pt x="9191" y="13016"/>
                  <a:pt x="9353" y="13016"/>
                </a:cubicBezTo>
                <a:cubicBezTo>
                  <a:pt x="9664" y="13016"/>
                  <a:pt x="9979" y="12938"/>
                  <a:pt x="10280" y="12916"/>
                </a:cubicBezTo>
                <a:cubicBezTo>
                  <a:pt x="10460" y="13031"/>
                  <a:pt x="10951" y="13064"/>
                  <a:pt x="11131" y="13096"/>
                </a:cubicBezTo>
                <a:cubicBezTo>
                  <a:pt x="11459" y="13162"/>
                  <a:pt x="11721" y="13325"/>
                  <a:pt x="12032" y="13391"/>
                </a:cubicBezTo>
                <a:cubicBezTo>
                  <a:pt x="12424" y="13473"/>
                  <a:pt x="12768" y="13604"/>
                  <a:pt x="13161" y="13702"/>
                </a:cubicBezTo>
                <a:cubicBezTo>
                  <a:pt x="13554" y="13784"/>
                  <a:pt x="13930" y="13915"/>
                  <a:pt x="14307" y="14029"/>
                </a:cubicBezTo>
                <a:cubicBezTo>
                  <a:pt x="14683" y="14111"/>
                  <a:pt x="15043" y="14209"/>
                  <a:pt x="15404" y="14324"/>
                </a:cubicBezTo>
                <a:cubicBezTo>
                  <a:pt x="15813" y="14504"/>
                  <a:pt x="16238" y="14651"/>
                  <a:pt x="16680" y="14766"/>
                </a:cubicBezTo>
                <a:cubicBezTo>
                  <a:pt x="17924" y="15159"/>
                  <a:pt x="19185" y="15388"/>
                  <a:pt x="20249" y="16174"/>
                </a:cubicBezTo>
                <a:cubicBezTo>
                  <a:pt x="20789" y="16583"/>
                  <a:pt x="21362" y="17123"/>
                  <a:pt x="21574" y="17761"/>
                </a:cubicBezTo>
                <a:cubicBezTo>
                  <a:pt x="21853" y="18580"/>
                  <a:pt x="20920" y="19349"/>
                  <a:pt x="20494" y="19857"/>
                </a:cubicBezTo>
                <a:cubicBezTo>
                  <a:pt x="20118" y="20200"/>
                  <a:pt x="19741" y="20528"/>
                  <a:pt x="19348" y="20839"/>
                </a:cubicBezTo>
                <a:cubicBezTo>
                  <a:pt x="19741" y="20757"/>
                  <a:pt x="20003" y="20544"/>
                  <a:pt x="20347" y="20380"/>
                </a:cubicBezTo>
                <a:lnTo>
                  <a:pt x="20347" y="20380"/>
                </a:lnTo>
                <a:cubicBezTo>
                  <a:pt x="20314" y="20495"/>
                  <a:pt x="20314" y="20609"/>
                  <a:pt x="20281" y="20724"/>
                </a:cubicBezTo>
                <a:cubicBezTo>
                  <a:pt x="20560" y="20511"/>
                  <a:pt x="20789" y="20249"/>
                  <a:pt x="20969" y="19938"/>
                </a:cubicBezTo>
                <a:lnTo>
                  <a:pt x="20969" y="19938"/>
                </a:lnTo>
                <a:cubicBezTo>
                  <a:pt x="20952" y="20069"/>
                  <a:pt x="20952" y="20200"/>
                  <a:pt x="20985" y="20315"/>
                </a:cubicBezTo>
                <a:cubicBezTo>
                  <a:pt x="21280" y="19971"/>
                  <a:pt x="21444" y="19447"/>
                  <a:pt x="21787" y="19153"/>
                </a:cubicBezTo>
                <a:cubicBezTo>
                  <a:pt x="21820" y="19300"/>
                  <a:pt x="21836" y="19464"/>
                  <a:pt x="21820" y="19644"/>
                </a:cubicBezTo>
                <a:cubicBezTo>
                  <a:pt x="22016" y="19333"/>
                  <a:pt x="22115" y="18989"/>
                  <a:pt x="22098" y="18645"/>
                </a:cubicBezTo>
                <a:cubicBezTo>
                  <a:pt x="22180" y="18498"/>
                  <a:pt x="22246" y="18367"/>
                  <a:pt x="22311" y="18236"/>
                </a:cubicBezTo>
                <a:cubicBezTo>
                  <a:pt x="22393" y="17925"/>
                  <a:pt x="22409" y="17614"/>
                  <a:pt x="22377" y="17303"/>
                </a:cubicBezTo>
                <a:cubicBezTo>
                  <a:pt x="22295" y="16616"/>
                  <a:pt x="22066" y="15895"/>
                  <a:pt x="21558" y="15404"/>
                </a:cubicBezTo>
                <a:cubicBezTo>
                  <a:pt x="20805" y="14668"/>
                  <a:pt x="19970" y="14062"/>
                  <a:pt x="19037" y="13587"/>
                </a:cubicBezTo>
                <a:cubicBezTo>
                  <a:pt x="18497" y="13309"/>
                  <a:pt x="17924" y="13064"/>
                  <a:pt x="17351" y="12851"/>
                </a:cubicBezTo>
                <a:cubicBezTo>
                  <a:pt x="16877" y="12671"/>
                  <a:pt x="16369" y="12589"/>
                  <a:pt x="15862" y="12442"/>
                </a:cubicBezTo>
                <a:cubicBezTo>
                  <a:pt x="15534" y="12343"/>
                  <a:pt x="15223" y="12196"/>
                  <a:pt x="14912" y="12032"/>
                </a:cubicBezTo>
                <a:cubicBezTo>
                  <a:pt x="14651" y="11918"/>
                  <a:pt x="14356" y="11705"/>
                  <a:pt x="14061" y="11656"/>
                </a:cubicBezTo>
                <a:cubicBezTo>
                  <a:pt x="14143" y="11574"/>
                  <a:pt x="14209" y="11459"/>
                  <a:pt x="14241" y="11345"/>
                </a:cubicBezTo>
                <a:cubicBezTo>
                  <a:pt x="14307" y="10985"/>
                  <a:pt x="14307" y="10625"/>
                  <a:pt x="14258" y="10281"/>
                </a:cubicBezTo>
                <a:cubicBezTo>
                  <a:pt x="14258" y="10035"/>
                  <a:pt x="14176" y="9790"/>
                  <a:pt x="14029" y="9593"/>
                </a:cubicBezTo>
                <a:cubicBezTo>
                  <a:pt x="13860" y="9425"/>
                  <a:pt x="13634" y="9314"/>
                  <a:pt x="13391" y="9314"/>
                </a:cubicBezTo>
                <a:cubicBezTo>
                  <a:pt x="13374" y="9314"/>
                  <a:pt x="13358" y="9314"/>
                  <a:pt x="13341" y="9315"/>
                </a:cubicBezTo>
                <a:cubicBezTo>
                  <a:pt x="13046" y="9332"/>
                  <a:pt x="12768" y="9512"/>
                  <a:pt x="12654" y="9790"/>
                </a:cubicBezTo>
                <a:cubicBezTo>
                  <a:pt x="12588" y="9643"/>
                  <a:pt x="12588" y="9479"/>
                  <a:pt x="12654" y="9332"/>
                </a:cubicBezTo>
                <a:cubicBezTo>
                  <a:pt x="12801" y="9151"/>
                  <a:pt x="12997" y="9021"/>
                  <a:pt x="13227" y="8955"/>
                </a:cubicBezTo>
                <a:cubicBezTo>
                  <a:pt x="13512" y="8873"/>
                  <a:pt x="13807" y="8831"/>
                  <a:pt x="14105" y="8831"/>
                </a:cubicBezTo>
                <a:cubicBezTo>
                  <a:pt x="14457" y="8831"/>
                  <a:pt x="14812" y="8889"/>
                  <a:pt x="15158" y="9004"/>
                </a:cubicBezTo>
                <a:cubicBezTo>
                  <a:pt x="15387" y="9086"/>
                  <a:pt x="15633" y="9184"/>
                  <a:pt x="15862" y="9315"/>
                </a:cubicBezTo>
                <a:cubicBezTo>
                  <a:pt x="16009" y="9381"/>
                  <a:pt x="16140" y="9479"/>
                  <a:pt x="16255" y="9610"/>
                </a:cubicBezTo>
                <a:cubicBezTo>
                  <a:pt x="16337" y="9790"/>
                  <a:pt x="16369" y="9986"/>
                  <a:pt x="16337" y="10183"/>
                </a:cubicBezTo>
                <a:lnTo>
                  <a:pt x="16353" y="10183"/>
                </a:lnTo>
                <a:cubicBezTo>
                  <a:pt x="16304" y="10363"/>
                  <a:pt x="16238" y="10510"/>
                  <a:pt x="16140" y="10657"/>
                </a:cubicBezTo>
                <a:cubicBezTo>
                  <a:pt x="15993" y="10854"/>
                  <a:pt x="15796" y="10772"/>
                  <a:pt x="15633" y="10870"/>
                </a:cubicBezTo>
                <a:cubicBezTo>
                  <a:pt x="15674" y="10927"/>
                  <a:pt x="15780" y="10948"/>
                  <a:pt x="15890" y="10948"/>
                </a:cubicBezTo>
                <a:cubicBezTo>
                  <a:pt x="16001" y="10948"/>
                  <a:pt x="16116" y="10927"/>
                  <a:pt x="16173" y="10903"/>
                </a:cubicBezTo>
                <a:cubicBezTo>
                  <a:pt x="16386" y="10837"/>
                  <a:pt x="16549" y="10625"/>
                  <a:pt x="16762" y="10510"/>
                </a:cubicBezTo>
                <a:cubicBezTo>
                  <a:pt x="17106" y="10297"/>
                  <a:pt x="17499" y="10166"/>
                  <a:pt x="17908" y="10084"/>
                </a:cubicBezTo>
                <a:cubicBezTo>
                  <a:pt x="18066" y="10059"/>
                  <a:pt x="18227" y="10046"/>
                  <a:pt x="18387" y="10046"/>
                </a:cubicBezTo>
                <a:cubicBezTo>
                  <a:pt x="18740" y="10046"/>
                  <a:pt x="19093" y="10108"/>
                  <a:pt x="19430" y="10232"/>
                </a:cubicBezTo>
                <a:cubicBezTo>
                  <a:pt x="19708" y="10363"/>
                  <a:pt x="19970" y="10510"/>
                  <a:pt x="20216" y="10690"/>
                </a:cubicBezTo>
                <a:lnTo>
                  <a:pt x="20232" y="10690"/>
                </a:lnTo>
                <a:cubicBezTo>
                  <a:pt x="20494" y="10887"/>
                  <a:pt x="20658" y="11198"/>
                  <a:pt x="20641" y="11525"/>
                </a:cubicBezTo>
                <a:cubicBezTo>
                  <a:pt x="20641" y="11656"/>
                  <a:pt x="20625" y="11770"/>
                  <a:pt x="20576" y="11885"/>
                </a:cubicBezTo>
                <a:cubicBezTo>
                  <a:pt x="20543" y="11951"/>
                  <a:pt x="20429" y="12065"/>
                  <a:pt x="20461" y="12147"/>
                </a:cubicBezTo>
                <a:lnTo>
                  <a:pt x="20510" y="12147"/>
                </a:lnTo>
                <a:cubicBezTo>
                  <a:pt x="20543" y="12065"/>
                  <a:pt x="20740" y="12000"/>
                  <a:pt x="20822" y="11918"/>
                </a:cubicBezTo>
                <a:cubicBezTo>
                  <a:pt x="20887" y="11836"/>
                  <a:pt x="20920" y="11738"/>
                  <a:pt x="20936" y="11640"/>
                </a:cubicBezTo>
                <a:cubicBezTo>
                  <a:pt x="20969" y="11509"/>
                  <a:pt x="21018" y="11394"/>
                  <a:pt x="21083" y="11296"/>
                </a:cubicBezTo>
                <a:cubicBezTo>
                  <a:pt x="21247" y="11001"/>
                  <a:pt x="21460" y="10756"/>
                  <a:pt x="21722" y="10543"/>
                </a:cubicBezTo>
                <a:cubicBezTo>
                  <a:pt x="21974" y="10311"/>
                  <a:pt x="22254" y="10215"/>
                  <a:pt x="22552" y="10215"/>
                </a:cubicBezTo>
                <a:cubicBezTo>
                  <a:pt x="22718" y="10215"/>
                  <a:pt x="22889" y="10245"/>
                  <a:pt x="23064" y="10297"/>
                </a:cubicBezTo>
                <a:cubicBezTo>
                  <a:pt x="23228" y="10346"/>
                  <a:pt x="23391" y="10412"/>
                  <a:pt x="23539" y="10494"/>
                </a:cubicBezTo>
                <a:cubicBezTo>
                  <a:pt x="23621" y="10559"/>
                  <a:pt x="23735" y="10674"/>
                  <a:pt x="23833" y="10706"/>
                </a:cubicBezTo>
                <a:cubicBezTo>
                  <a:pt x="23866" y="10739"/>
                  <a:pt x="23899" y="10788"/>
                  <a:pt x="23932" y="10837"/>
                </a:cubicBezTo>
                <a:cubicBezTo>
                  <a:pt x="23948" y="10887"/>
                  <a:pt x="23964" y="10919"/>
                  <a:pt x="23981" y="10952"/>
                </a:cubicBezTo>
                <a:cubicBezTo>
                  <a:pt x="23997" y="11050"/>
                  <a:pt x="24013" y="11132"/>
                  <a:pt x="23997" y="11230"/>
                </a:cubicBezTo>
                <a:cubicBezTo>
                  <a:pt x="23981" y="11427"/>
                  <a:pt x="23784" y="11459"/>
                  <a:pt x="23686" y="11607"/>
                </a:cubicBezTo>
                <a:cubicBezTo>
                  <a:pt x="23729" y="11643"/>
                  <a:pt x="23788" y="11657"/>
                  <a:pt x="23849" y="11657"/>
                </a:cubicBezTo>
                <a:cubicBezTo>
                  <a:pt x="23927" y="11657"/>
                  <a:pt x="24007" y="11634"/>
                  <a:pt x="24062" y="11607"/>
                </a:cubicBezTo>
                <a:cubicBezTo>
                  <a:pt x="24308" y="11476"/>
                  <a:pt x="24373" y="11132"/>
                  <a:pt x="24472" y="10887"/>
                </a:cubicBezTo>
                <a:cubicBezTo>
                  <a:pt x="24603" y="10510"/>
                  <a:pt x="24684" y="10150"/>
                  <a:pt x="25012" y="9904"/>
                </a:cubicBezTo>
                <a:cubicBezTo>
                  <a:pt x="25120" y="9825"/>
                  <a:pt x="25229" y="9777"/>
                  <a:pt x="25326" y="9777"/>
                </a:cubicBezTo>
                <a:cubicBezTo>
                  <a:pt x="25449" y="9777"/>
                  <a:pt x="25554" y="9853"/>
                  <a:pt x="25617" y="10035"/>
                </a:cubicBezTo>
                <a:cubicBezTo>
                  <a:pt x="25683" y="10248"/>
                  <a:pt x="25437" y="10510"/>
                  <a:pt x="25339" y="10674"/>
                </a:cubicBezTo>
                <a:cubicBezTo>
                  <a:pt x="25370" y="10690"/>
                  <a:pt x="25402" y="10698"/>
                  <a:pt x="25433" y="10698"/>
                </a:cubicBezTo>
                <a:cubicBezTo>
                  <a:pt x="25683" y="10698"/>
                  <a:pt x="25930" y="10224"/>
                  <a:pt x="25945" y="10035"/>
                </a:cubicBezTo>
                <a:cubicBezTo>
                  <a:pt x="25961" y="9872"/>
                  <a:pt x="26010" y="9708"/>
                  <a:pt x="26027" y="9544"/>
                </a:cubicBezTo>
                <a:cubicBezTo>
                  <a:pt x="26027" y="9266"/>
                  <a:pt x="26027" y="8988"/>
                  <a:pt x="26059" y="8710"/>
                </a:cubicBezTo>
                <a:cubicBezTo>
                  <a:pt x="26174" y="8120"/>
                  <a:pt x="26158" y="7531"/>
                  <a:pt x="26010" y="6942"/>
                </a:cubicBezTo>
                <a:cubicBezTo>
                  <a:pt x="25945" y="6696"/>
                  <a:pt x="25683" y="6614"/>
                  <a:pt x="25487" y="6500"/>
                </a:cubicBezTo>
                <a:cubicBezTo>
                  <a:pt x="25045" y="6287"/>
                  <a:pt x="24586" y="6091"/>
                  <a:pt x="24144" y="5894"/>
                </a:cubicBezTo>
                <a:cubicBezTo>
                  <a:pt x="23571" y="5665"/>
                  <a:pt x="22982" y="5469"/>
                  <a:pt x="22393" y="5289"/>
                </a:cubicBezTo>
                <a:cubicBezTo>
                  <a:pt x="22131" y="5207"/>
                  <a:pt x="21853" y="5108"/>
                  <a:pt x="21574" y="5027"/>
                </a:cubicBezTo>
                <a:cubicBezTo>
                  <a:pt x="21247" y="4945"/>
                  <a:pt x="20887" y="4912"/>
                  <a:pt x="20560" y="4797"/>
                </a:cubicBezTo>
                <a:cubicBezTo>
                  <a:pt x="20330" y="4732"/>
                  <a:pt x="20118" y="4650"/>
                  <a:pt x="19905" y="4585"/>
                </a:cubicBezTo>
                <a:cubicBezTo>
                  <a:pt x="19790" y="4568"/>
                  <a:pt x="19676" y="4552"/>
                  <a:pt x="19577" y="4536"/>
                </a:cubicBezTo>
                <a:cubicBezTo>
                  <a:pt x="19610" y="4405"/>
                  <a:pt x="19676" y="4290"/>
                  <a:pt x="19758" y="4175"/>
                </a:cubicBezTo>
                <a:cubicBezTo>
                  <a:pt x="19823" y="4061"/>
                  <a:pt x="19856" y="4012"/>
                  <a:pt x="19987" y="4012"/>
                </a:cubicBezTo>
                <a:cubicBezTo>
                  <a:pt x="20134" y="4012"/>
                  <a:pt x="20281" y="4012"/>
                  <a:pt x="20429" y="4028"/>
                </a:cubicBezTo>
                <a:cubicBezTo>
                  <a:pt x="20494" y="4045"/>
                  <a:pt x="20560" y="4061"/>
                  <a:pt x="20641" y="4077"/>
                </a:cubicBezTo>
                <a:cubicBezTo>
                  <a:pt x="20641" y="3946"/>
                  <a:pt x="20412" y="3864"/>
                  <a:pt x="20314" y="3832"/>
                </a:cubicBezTo>
                <a:cubicBezTo>
                  <a:pt x="20101" y="3717"/>
                  <a:pt x="19872" y="3635"/>
                  <a:pt x="19627" y="3603"/>
                </a:cubicBezTo>
                <a:cubicBezTo>
                  <a:pt x="19611" y="3601"/>
                  <a:pt x="19596" y="3601"/>
                  <a:pt x="19582" y="3601"/>
                </a:cubicBezTo>
                <a:cubicBezTo>
                  <a:pt x="19404" y="3601"/>
                  <a:pt x="19339" y="3695"/>
                  <a:pt x="19217" y="3832"/>
                </a:cubicBezTo>
                <a:cubicBezTo>
                  <a:pt x="19054" y="4028"/>
                  <a:pt x="18906" y="4257"/>
                  <a:pt x="18808" y="4486"/>
                </a:cubicBezTo>
                <a:cubicBezTo>
                  <a:pt x="17941" y="5190"/>
                  <a:pt x="16795" y="5550"/>
                  <a:pt x="15698" y="5763"/>
                </a:cubicBezTo>
                <a:cubicBezTo>
                  <a:pt x="15275" y="5827"/>
                  <a:pt x="14853" y="5863"/>
                  <a:pt x="14430" y="5863"/>
                </a:cubicBezTo>
                <a:cubicBezTo>
                  <a:pt x="14198" y="5863"/>
                  <a:pt x="13966" y="5852"/>
                  <a:pt x="13734" y="5829"/>
                </a:cubicBezTo>
                <a:cubicBezTo>
                  <a:pt x="13423" y="5812"/>
                  <a:pt x="13112" y="5780"/>
                  <a:pt x="12817" y="5730"/>
                </a:cubicBezTo>
                <a:cubicBezTo>
                  <a:pt x="12605" y="5714"/>
                  <a:pt x="12392" y="5665"/>
                  <a:pt x="12195" y="5583"/>
                </a:cubicBezTo>
                <a:cubicBezTo>
                  <a:pt x="12048" y="5534"/>
                  <a:pt x="11917" y="5436"/>
                  <a:pt x="11819" y="5338"/>
                </a:cubicBezTo>
                <a:cubicBezTo>
                  <a:pt x="11852" y="5092"/>
                  <a:pt x="11917" y="4863"/>
                  <a:pt x="12015" y="4650"/>
                </a:cubicBezTo>
                <a:cubicBezTo>
                  <a:pt x="12130" y="4323"/>
                  <a:pt x="12261" y="4012"/>
                  <a:pt x="12408" y="3701"/>
                </a:cubicBezTo>
                <a:cubicBezTo>
                  <a:pt x="12490" y="3504"/>
                  <a:pt x="12605" y="3341"/>
                  <a:pt x="12719" y="3177"/>
                </a:cubicBezTo>
                <a:cubicBezTo>
                  <a:pt x="12768" y="3095"/>
                  <a:pt x="12834" y="3030"/>
                  <a:pt x="12899" y="2964"/>
                </a:cubicBezTo>
                <a:lnTo>
                  <a:pt x="12899" y="2964"/>
                </a:lnTo>
                <a:cubicBezTo>
                  <a:pt x="12899" y="3046"/>
                  <a:pt x="12866" y="3144"/>
                  <a:pt x="12866" y="3226"/>
                </a:cubicBezTo>
                <a:cubicBezTo>
                  <a:pt x="12866" y="3324"/>
                  <a:pt x="12883" y="3439"/>
                  <a:pt x="12916" y="3537"/>
                </a:cubicBezTo>
                <a:cubicBezTo>
                  <a:pt x="12930" y="3597"/>
                  <a:pt x="13000" y="3873"/>
                  <a:pt x="13110" y="3873"/>
                </a:cubicBezTo>
                <a:cubicBezTo>
                  <a:pt x="13121" y="3873"/>
                  <a:pt x="13133" y="3870"/>
                  <a:pt x="13145" y="3864"/>
                </a:cubicBezTo>
                <a:cubicBezTo>
                  <a:pt x="13046" y="3734"/>
                  <a:pt x="13096" y="3455"/>
                  <a:pt x="13096" y="3324"/>
                </a:cubicBezTo>
                <a:cubicBezTo>
                  <a:pt x="13096" y="3111"/>
                  <a:pt x="13161" y="2915"/>
                  <a:pt x="13276" y="2735"/>
                </a:cubicBezTo>
                <a:cubicBezTo>
                  <a:pt x="13325" y="2676"/>
                  <a:pt x="13386" y="2664"/>
                  <a:pt x="13451" y="2664"/>
                </a:cubicBezTo>
                <a:cubicBezTo>
                  <a:pt x="13495" y="2664"/>
                  <a:pt x="13541" y="2670"/>
                  <a:pt x="13587" y="2670"/>
                </a:cubicBezTo>
                <a:cubicBezTo>
                  <a:pt x="13639" y="2674"/>
                  <a:pt x="13692" y="2676"/>
                  <a:pt x="13745" y="2676"/>
                </a:cubicBezTo>
                <a:cubicBezTo>
                  <a:pt x="13888" y="2676"/>
                  <a:pt x="14032" y="2661"/>
                  <a:pt x="14176" y="2637"/>
                </a:cubicBezTo>
                <a:lnTo>
                  <a:pt x="14176" y="2637"/>
                </a:lnTo>
                <a:cubicBezTo>
                  <a:pt x="14143" y="2702"/>
                  <a:pt x="14094" y="2784"/>
                  <a:pt x="14029" y="2850"/>
                </a:cubicBezTo>
                <a:cubicBezTo>
                  <a:pt x="13963" y="2931"/>
                  <a:pt x="13865" y="3095"/>
                  <a:pt x="13750" y="3095"/>
                </a:cubicBezTo>
                <a:cubicBezTo>
                  <a:pt x="13781" y="3099"/>
                  <a:pt x="13813" y="3101"/>
                  <a:pt x="13845" y="3101"/>
                </a:cubicBezTo>
                <a:cubicBezTo>
                  <a:pt x="13949" y="3101"/>
                  <a:pt x="14056" y="3080"/>
                  <a:pt x="14143" y="3030"/>
                </a:cubicBezTo>
                <a:cubicBezTo>
                  <a:pt x="14438" y="2931"/>
                  <a:pt x="14683" y="2735"/>
                  <a:pt x="14962" y="2604"/>
                </a:cubicBezTo>
                <a:cubicBezTo>
                  <a:pt x="15176" y="2518"/>
                  <a:pt x="15403" y="2470"/>
                  <a:pt x="15642" y="2470"/>
                </a:cubicBezTo>
                <a:cubicBezTo>
                  <a:pt x="15677" y="2470"/>
                  <a:pt x="15712" y="2471"/>
                  <a:pt x="15747" y="2473"/>
                </a:cubicBezTo>
                <a:cubicBezTo>
                  <a:pt x="15831" y="2492"/>
                  <a:pt x="15918" y="2502"/>
                  <a:pt x="16006" y="2502"/>
                </a:cubicBezTo>
                <a:cubicBezTo>
                  <a:pt x="16141" y="2502"/>
                  <a:pt x="16280" y="2480"/>
                  <a:pt x="16418" y="2440"/>
                </a:cubicBezTo>
                <a:lnTo>
                  <a:pt x="16418" y="2440"/>
                </a:lnTo>
                <a:cubicBezTo>
                  <a:pt x="16353" y="2588"/>
                  <a:pt x="16255" y="2686"/>
                  <a:pt x="16124" y="2751"/>
                </a:cubicBezTo>
                <a:cubicBezTo>
                  <a:pt x="16174" y="2761"/>
                  <a:pt x="16225" y="2766"/>
                  <a:pt x="16275" y="2766"/>
                </a:cubicBezTo>
                <a:cubicBezTo>
                  <a:pt x="16569" y="2766"/>
                  <a:pt x="16854" y="2608"/>
                  <a:pt x="17008" y="2342"/>
                </a:cubicBezTo>
                <a:cubicBezTo>
                  <a:pt x="17040" y="2293"/>
                  <a:pt x="17057" y="2228"/>
                  <a:pt x="17073" y="2211"/>
                </a:cubicBezTo>
                <a:cubicBezTo>
                  <a:pt x="17089" y="2178"/>
                  <a:pt x="17155" y="2162"/>
                  <a:pt x="17171" y="2097"/>
                </a:cubicBezTo>
                <a:cubicBezTo>
                  <a:pt x="17188" y="2031"/>
                  <a:pt x="17139" y="2015"/>
                  <a:pt x="17089" y="1982"/>
                </a:cubicBezTo>
                <a:cubicBezTo>
                  <a:pt x="17106" y="1933"/>
                  <a:pt x="17122" y="1884"/>
                  <a:pt x="17122" y="1835"/>
                </a:cubicBezTo>
                <a:lnTo>
                  <a:pt x="17122" y="1835"/>
                </a:lnTo>
                <a:cubicBezTo>
                  <a:pt x="17057" y="1900"/>
                  <a:pt x="16975" y="1949"/>
                  <a:pt x="16893" y="1982"/>
                </a:cubicBezTo>
                <a:cubicBezTo>
                  <a:pt x="16909" y="1949"/>
                  <a:pt x="16926" y="1884"/>
                  <a:pt x="16942" y="1835"/>
                </a:cubicBezTo>
                <a:lnTo>
                  <a:pt x="16942" y="1835"/>
                </a:lnTo>
                <a:cubicBezTo>
                  <a:pt x="16893" y="1900"/>
                  <a:pt x="16811" y="1949"/>
                  <a:pt x="16713" y="1982"/>
                </a:cubicBezTo>
                <a:cubicBezTo>
                  <a:pt x="16664" y="1966"/>
                  <a:pt x="16631" y="1900"/>
                  <a:pt x="16615" y="1851"/>
                </a:cubicBezTo>
                <a:cubicBezTo>
                  <a:pt x="16582" y="1867"/>
                  <a:pt x="16549" y="1900"/>
                  <a:pt x="16517" y="1917"/>
                </a:cubicBezTo>
                <a:cubicBezTo>
                  <a:pt x="16512" y="1877"/>
                  <a:pt x="16493" y="1863"/>
                  <a:pt x="16469" y="1863"/>
                </a:cubicBezTo>
                <a:cubicBezTo>
                  <a:pt x="16412" y="1863"/>
                  <a:pt x="16322" y="1938"/>
                  <a:pt x="16287" y="1949"/>
                </a:cubicBezTo>
                <a:cubicBezTo>
                  <a:pt x="16287" y="1917"/>
                  <a:pt x="16271" y="1867"/>
                  <a:pt x="16271" y="1818"/>
                </a:cubicBezTo>
                <a:cubicBezTo>
                  <a:pt x="16222" y="1884"/>
                  <a:pt x="16173" y="1917"/>
                  <a:pt x="16107" y="1933"/>
                </a:cubicBezTo>
                <a:cubicBezTo>
                  <a:pt x="16080" y="1878"/>
                  <a:pt x="16058" y="1860"/>
                  <a:pt x="16037" y="1860"/>
                </a:cubicBezTo>
                <a:cubicBezTo>
                  <a:pt x="15995" y="1860"/>
                  <a:pt x="15955" y="1933"/>
                  <a:pt x="15878" y="1933"/>
                </a:cubicBezTo>
                <a:lnTo>
                  <a:pt x="15878" y="1900"/>
                </a:lnTo>
                <a:cubicBezTo>
                  <a:pt x="15796" y="1900"/>
                  <a:pt x="15731" y="1966"/>
                  <a:pt x="15665" y="1966"/>
                </a:cubicBezTo>
                <a:cubicBezTo>
                  <a:pt x="15665" y="1917"/>
                  <a:pt x="15665" y="1867"/>
                  <a:pt x="15633" y="1818"/>
                </a:cubicBezTo>
                <a:cubicBezTo>
                  <a:pt x="15584" y="1867"/>
                  <a:pt x="15534" y="1900"/>
                  <a:pt x="15469" y="1917"/>
                </a:cubicBezTo>
                <a:cubicBezTo>
                  <a:pt x="15469" y="1842"/>
                  <a:pt x="15452" y="1818"/>
                  <a:pt x="15424" y="1818"/>
                </a:cubicBezTo>
                <a:cubicBezTo>
                  <a:pt x="15384" y="1818"/>
                  <a:pt x="15323" y="1865"/>
                  <a:pt x="15256" y="1884"/>
                </a:cubicBezTo>
                <a:cubicBezTo>
                  <a:pt x="15256" y="1851"/>
                  <a:pt x="15240" y="1818"/>
                  <a:pt x="15240" y="1786"/>
                </a:cubicBezTo>
                <a:cubicBezTo>
                  <a:pt x="15184" y="1795"/>
                  <a:pt x="15160" y="1826"/>
                  <a:pt x="15140" y="1826"/>
                </a:cubicBezTo>
                <a:cubicBezTo>
                  <a:pt x="15125" y="1826"/>
                  <a:pt x="15113" y="1809"/>
                  <a:pt x="15093" y="1753"/>
                </a:cubicBezTo>
                <a:cubicBezTo>
                  <a:pt x="15060" y="1786"/>
                  <a:pt x="15011" y="1786"/>
                  <a:pt x="14978" y="1802"/>
                </a:cubicBezTo>
                <a:cubicBezTo>
                  <a:pt x="14978" y="1753"/>
                  <a:pt x="14962" y="1687"/>
                  <a:pt x="14962" y="1638"/>
                </a:cubicBezTo>
                <a:cubicBezTo>
                  <a:pt x="14962" y="1622"/>
                  <a:pt x="14978" y="1606"/>
                  <a:pt x="14978" y="1589"/>
                </a:cubicBezTo>
                <a:cubicBezTo>
                  <a:pt x="15027" y="1638"/>
                  <a:pt x="15076" y="1687"/>
                  <a:pt x="15125" y="1720"/>
                </a:cubicBezTo>
                <a:cubicBezTo>
                  <a:pt x="15142" y="1704"/>
                  <a:pt x="15191" y="1671"/>
                  <a:pt x="15191" y="1638"/>
                </a:cubicBezTo>
                <a:cubicBezTo>
                  <a:pt x="15230" y="1687"/>
                  <a:pt x="15281" y="1736"/>
                  <a:pt x="15333" y="1736"/>
                </a:cubicBezTo>
                <a:cubicBezTo>
                  <a:pt x="15368" y="1736"/>
                  <a:pt x="15403" y="1714"/>
                  <a:pt x="15436" y="1655"/>
                </a:cubicBezTo>
                <a:cubicBezTo>
                  <a:pt x="15504" y="1688"/>
                  <a:pt x="15548" y="1753"/>
                  <a:pt x="15601" y="1753"/>
                </a:cubicBezTo>
                <a:cubicBezTo>
                  <a:pt x="15625" y="1753"/>
                  <a:pt x="15651" y="1740"/>
                  <a:pt x="15682" y="1704"/>
                </a:cubicBezTo>
                <a:cubicBezTo>
                  <a:pt x="15698" y="1737"/>
                  <a:pt x="15715" y="1769"/>
                  <a:pt x="15731" y="1818"/>
                </a:cubicBezTo>
                <a:cubicBezTo>
                  <a:pt x="15764" y="1769"/>
                  <a:pt x="15780" y="1737"/>
                  <a:pt x="15813" y="1720"/>
                </a:cubicBezTo>
                <a:cubicBezTo>
                  <a:pt x="15829" y="1769"/>
                  <a:pt x="15845" y="1818"/>
                  <a:pt x="15878" y="1867"/>
                </a:cubicBezTo>
                <a:lnTo>
                  <a:pt x="16026" y="1704"/>
                </a:lnTo>
                <a:cubicBezTo>
                  <a:pt x="16075" y="1737"/>
                  <a:pt x="16091" y="1786"/>
                  <a:pt x="16091" y="1851"/>
                </a:cubicBezTo>
                <a:cubicBezTo>
                  <a:pt x="16156" y="1802"/>
                  <a:pt x="16238" y="1769"/>
                  <a:pt x="16320" y="1737"/>
                </a:cubicBezTo>
                <a:cubicBezTo>
                  <a:pt x="16320" y="1769"/>
                  <a:pt x="16353" y="1802"/>
                  <a:pt x="16353" y="1851"/>
                </a:cubicBezTo>
                <a:cubicBezTo>
                  <a:pt x="16451" y="1802"/>
                  <a:pt x="16549" y="1769"/>
                  <a:pt x="16648" y="1704"/>
                </a:cubicBezTo>
                <a:cubicBezTo>
                  <a:pt x="16664" y="1753"/>
                  <a:pt x="16697" y="1769"/>
                  <a:pt x="16697" y="1835"/>
                </a:cubicBezTo>
                <a:cubicBezTo>
                  <a:pt x="16811" y="1786"/>
                  <a:pt x="16926" y="1704"/>
                  <a:pt x="17024" y="1655"/>
                </a:cubicBezTo>
                <a:lnTo>
                  <a:pt x="17024" y="1818"/>
                </a:lnTo>
                <a:cubicBezTo>
                  <a:pt x="17106" y="1769"/>
                  <a:pt x="17171" y="1720"/>
                  <a:pt x="17237" y="1638"/>
                </a:cubicBezTo>
                <a:lnTo>
                  <a:pt x="17237" y="1884"/>
                </a:lnTo>
                <a:cubicBezTo>
                  <a:pt x="17335" y="1737"/>
                  <a:pt x="17417" y="1556"/>
                  <a:pt x="17466" y="1376"/>
                </a:cubicBezTo>
                <a:cubicBezTo>
                  <a:pt x="17417" y="1295"/>
                  <a:pt x="17351" y="1229"/>
                  <a:pt x="17270" y="1164"/>
                </a:cubicBezTo>
                <a:cubicBezTo>
                  <a:pt x="17237" y="1131"/>
                  <a:pt x="17171" y="1033"/>
                  <a:pt x="17122" y="1033"/>
                </a:cubicBezTo>
                <a:cubicBezTo>
                  <a:pt x="17117" y="1031"/>
                  <a:pt x="17112" y="1030"/>
                  <a:pt x="17106" y="1030"/>
                </a:cubicBezTo>
                <a:cubicBezTo>
                  <a:pt x="17066" y="1030"/>
                  <a:pt x="17035" y="1082"/>
                  <a:pt x="16991" y="1082"/>
                </a:cubicBezTo>
                <a:cubicBezTo>
                  <a:pt x="16909" y="1082"/>
                  <a:pt x="16844" y="1082"/>
                  <a:pt x="16762" y="1049"/>
                </a:cubicBezTo>
                <a:cubicBezTo>
                  <a:pt x="16533" y="1033"/>
                  <a:pt x="16304" y="1000"/>
                  <a:pt x="16091" y="951"/>
                </a:cubicBezTo>
                <a:cubicBezTo>
                  <a:pt x="15862" y="885"/>
                  <a:pt x="15633" y="771"/>
                  <a:pt x="15453" y="640"/>
                </a:cubicBezTo>
                <a:cubicBezTo>
                  <a:pt x="15354" y="558"/>
                  <a:pt x="15273" y="493"/>
                  <a:pt x="15158" y="427"/>
                </a:cubicBezTo>
                <a:cubicBezTo>
                  <a:pt x="14994" y="378"/>
                  <a:pt x="14798" y="362"/>
                  <a:pt x="14618" y="345"/>
                </a:cubicBezTo>
                <a:cubicBezTo>
                  <a:pt x="14045" y="263"/>
                  <a:pt x="13488" y="100"/>
                  <a:pt x="12899" y="18"/>
                </a:cubicBezTo>
                <a:cubicBezTo>
                  <a:pt x="12783" y="6"/>
                  <a:pt x="12665" y="1"/>
                  <a:pt x="12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52" name="Google Shape;1152;p55"/>
          <p:cNvGrpSpPr/>
          <p:nvPr/>
        </p:nvGrpSpPr>
        <p:grpSpPr>
          <a:xfrm>
            <a:off x="6610239" y="992340"/>
            <a:ext cx="949563" cy="270750"/>
            <a:chOff x="2187397" y="3063979"/>
            <a:chExt cx="949563" cy="270750"/>
          </a:xfrm>
        </p:grpSpPr>
        <p:sp>
          <p:nvSpPr>
            <p:cNvPr id="1153" name="Google Shape;1153;p55"/>
            <p:cNvSpPr/>
            <p:nvPr/>
          </p:nvSpPr>
          <p:spPr>
            <a:xfrm rot="5400000">
              <a:off x="2530311" y="2721065"/>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5" name="Google Shape;1155;p55"/>
            <p:cNvSpPr/>
            <p:nvPr/>
          </p:nvSpPr>
          <p:spPr>
            <a:xfrm>
              <a:off x="2195528" y="3084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lt1"/>
                  </a:solidFill>
                  <a:latin typeface="Domine"/>
                  <a:ea typeface="Domine"/>
                  <a:cs typeface="Domine"/>
                  <a:sym typeface="Domine"/>
                </a:rPr>
                <a:t>II</a:t>
              </a:r>
              <a:endParaRPr>
                <a:solidFill>
                  <a:schemeClr val="lt1"/>
                </a:solidFill>
                <a:latin typeface="Domine"/>
                <a:ea typeface="Domine"/>
                <a:cs typeface="Domine"/>
                <a:sym typeface="Domine"/>
              </a:endParaRPr>
            </a:p>
          </p:txBody>
        </p:sp>
      </p:grpSp>
      <p:sp>
        <p:nvSpPr>
          <p:cNvPr id="32" name="Google Shape;2197;p67"/>
          <p:cNvSpPr/>
          <p:nvPr/>
        </p:nvSpPr>
        <p:spPr>
          <a:xfrm rot="20221439" flipH="1">
            <a:off x="2135551" y="656240"/>
            <a:ext cx="1202167" cy="672200"/>
          </a:xfrm>
          <a:custGeom>
            <a:avLst/>
            <a:gdLst/>
            <a:ahLst/>
            <a:cxnLst/>
            <a:rect l="l" t="t" r="r" b="b"/>
            <a:pathLst>
              <a:path w="44087" h="26888" extrusionOk="0">
                <a:moveTo>
                  <a:pt x="9707" y="17633"/>
                </a:moveTo>
                <a:cubicBezTo>
                  <a:pt x="9705" y="17634"/>
                  <a:pt x="9703" y="17635"/>
                  <a:pt x="9702" y="17636"/>
                </a:cubicBezTo>
                <a:lnTo>
                  <a:pt x="9702" y="17636"/>
                </a:lnTo>
                <a:cubicBezTo>
                  <a:pt x="9703" y="17635"/>
                  <a:pt x="9705" y="17634"/>
                  <a:pt x="9707" y="17633"/>
                </a:cubicBezTo>
                <a:close/>
                <a:moveTo>
                  <a:pt x="25549" y="0"/>
                </a:moveTo>
                <a:cubicBezTo>
                  <a:pt x="25403" y="0"/>
                  <a:pt x="25265" y="13"/>
                  <a:pt x="25158" y="37"/>
                </a:cubicBezTo>
                <a:cubicBezTo>
                  <a:pt x="24847" y="119"/>
                  <a:pt x="24504" y="364"/>
                  <a:pt x="24209" y="528"/>
                </a:cubicBezTo>
                <a:cubicBezTo>
                  <a:pt x="23751" y="757"/>
                  <a:pt x="23260" y="954"/>
                  <a:pt x="22785" y="1183"/>
                </a:cubicBezTo>
                <a:cubicBezTo>
                  <a:pt x="22098" y="1477"/>
                  <a:pt x="21443" y="1821"/>
                  <a:pt x="20788" y="2165"/>
                </a:cubicBezTo>
                <a:cubicBezTo>
                  <a:pt x="20510" y="2312"/>
                  <a:pt x="20264" y="2541"/>
                  <a:pt x="20084" y="2820"/>
                </a:cubicBezTo>
                <a:cubicBezTo>
                  <a:pt x="19642" y="3360"/>
                  <a:pt x="19184" y="3867"/>
                  <a:pt x="18807" y="4456"/>
                </a:cubicBezTo>
                <a:cubicBezTo>
                  <a:pt x="18529" y="4931"/>
                  <a:pt x="18202" y="5373"/>
                  <a:pt x="17825" y="5782"/>
                </a:cubicBezTo>
                <a:cubicBezTo>
                  <a:pt x="17662" y="5635"/>
                  <a:pt x="17531" y="5439"/>
                  <a:pt x="17449" y="5242"/>
                </a:cubicBezTo>
                <a:cubicBezTo>
                  <a:pt x="17432" y="4980"/>
                  <a:pt x="17465" y="4735"/>
                  <a:pt x="17563" y="4522"/>
                </a:cubicBezTo>
                <a:lnTo>
                  <a:pt x="17563" y="4522"/>
                </a:lnTo>
                <a:cubicBezTo>
                  <a:pt x="17040" y="4571"/>
                  <a:pt x="16991" y="5177"/>
                  <a:pt x="16925" y="5602"/>
                </a:cubicBezTo>
                <a:cubicBezTo>
                  <a:pt x="16876" y="5831"/>
                  <a:pt x="16925" y="6077"/>
                  <a:pt x="17040" y="6290"/>
                </a:cubicBezTo>
                <a:cubicBezTo>
                  <a:pt x="17187" y="6453"/>
                  <a:pt x="17302" y="6650"/>
                  <a:pt x="17383" y="6863"/>
                </a:cubicBezTo>
                <a:lnTo>
                  <a:pt x="17400" y="6863"/>
                </a:lnTo>
                <a:cubicBezTo>
                  <a:pt x="17383" y="7321"/>
                  <a:pt x="17547" y="7910"/>
                  <a:pt x="17547" y="8434"/>
                </a:cubicBezTo>
                <a:cubicBezTo>
                  <a:pt x="17531" y="9416"/>
                  <a:pt x="17416" y="10398"/>
                  <a:pt x="17203" y="11364"/>
                </a:cubicBezTo>
                <a:cubicBezTo>
                  <a:pt x="17072" y="11937"/>
                  <a:pt x="17040" y="12461"/>
                  <a:pt x="16696" y="12952"/>
                </a:cubicBezTo>
                <a:cubicBezTo>
                  <a:pt x="16156" y="13688"/>
                  <a:pt x="15485" y="14294"/>
                  <a:pt x="14846" y="14965"/>
                </a:cubicBezTo>
                <a:cubicBezTo>
                  <a:pt x="14584" y="15227"/>
                  <a:pt x="14290" y="15456"/>
                  <a:pt x="13995" y="15685"/>
                </a:cubicBezTo>
                <a:cubicBezTo>
                  <a:pt x="13766" y="15833"/>
                  <a:pt x="13520" y="15964"/>
                  <a:pt x="13275" y="16094"/>
                </a:cubicBezTo>
                <a:cubicBezTo>
                  <a:pt x="13455" y="15456"/>
                  <a:pt x="13488" y="14785"/>
                  <a:pt x="13357" y="14130"/>
                </a:cubicBezTo>
                <a:cubicBezTo>
                  <a:pt x="13259" y="13557"/>
                  <a:pt x="13078" y="13017"/>
                  <a:pt x="13062" y="12395"/>
                </a:cubicBezTo>
                <a:cubicBezTo>
                  <a:pt x="13062" y="12084"/>
                  <a:pt x="13062" y="11397"/>
                  <a:pt x="13177" y="11069"/>
                </a:cubicBezTo>
                <a:cubicBezTo>
                  <a:pt x="13259" y="10906"/>
                  <a:pt x="13406" y="10791"/>
                  <a:pt x="13586" y="10775"/>
                </a:cubicBezTo>
                <a:cubicBezTo>
                  <a:pt x="13615" y="10771"/>
                  <a:pt x="13642" y="10770"/>
                  <a:pt x="13667" y="10770"/>
                </a:cubicBezTo>
                <a:cubicBezTo>
                  <a:pt x="13886" y="10770"/>
                  <a:pt x="13983" y="10890"/>
                  <a:pt x="14159" y="11037"/>
                </a:cubicBezTo>
                <a:cubicBezTo>
                  <a:pt x="14192" y="10513"/>
                  <a:pt x="13897" y="10398"/>
                  <a:pt x="13520" y="10284"/>
                </a:cubicBezTo>
                <a:cubicBezTo>
                  <a:pt x="13471" y="10136"/>
                  <a:pt x="13406" y="9989"/>
                  <a:pt x="13324" y="9858"/>
                </a:cubicBezTo>
                <a:cubicBezTo>
                  <a:pt x="13209" y="9531"/>
                  <a:pt x="13078" y="9220"/>
                  <a:pt x="12964" y="8892"/>
                </a:cubicBezTo>
                <a:cubicBezTo>
                  <a:pt x="12833" y="8565"/>
                  <a:pt x="12898" y="8287"/>
                  <a:pt x="12948" y="7927"/>
                </a:cubicBezTo>
                <a:cubicBezTo>
                  <a:pt x="12997" y="7550"/>
                  <a:pt x="13209" y="7108"/>
                  <a:pt x="13226" y="6732"/>
                </a:cubicBezTo>
                <a:cubicBezTo>
                  <a:pt x="13340" y="6486"/>
                  <a:pt x="13553" y="6290"/>
                  <a:pt x="13831" y="6224"/>
                </a:cubicBezTo>
                <a:cubicBezTo>
                  <a:pt x="13909" y="6200"/>
                  <a:pt x="13972" y="6187"/>
                  <a:pt x="14026" y="6187"/>
                </a:cubicBezTo>
                <a:cubicBezTo>
                  <a:pt x="14154" y="6187"/>
                  <a:pt x="14230" y="6259"/>
                  <a:pt x="14322" y="6421"/>
                </a:cubicBezTo>
                <a:cubicBezTo>
                  <a:pt x="14355" y="6421"/>
                  <a:pt x="14388" y="6404"/>
                  <a:pt x="14421" y="6404"/>
                </a:cubicBezTo>
                <a:cubicBezTo>
                  <a:pt x="14372" y="5897"/>
                  <a:pt x="14142" y="5700"/>
                  <a:pt x="13651" y="5569"/>
                </a:cubicBezTo>
                <a:cubicBezTo>
                  <a:pt x="13488" y="5406"/>
                  <a:pt x="13373" y="5193"/>
                  <a:pt x="13324" y="4964"/>
                </a:cubicBezTo>
                <a:cubicBezTo>
                  <a:pt x="13242" y="4489"/>
                  <a:pt x="13242" y="4031"/>
                  <a:pt x="13324" y="3556"/>
                </a:cubicBezTo>
                <a:cubicBezTo>
                  <a:pt x="13373" y="3229"/>
                  <a:pt x="13324" y="2820"/>
                  <a:pt x="13570" y="2590"/>
                </a:cubicBezTo>
                <a:cubicBezTo>
                  <a:pt x="13717" y="2459"/>
                  <a:pt x="13897" y="2345"/>
                  <a:pt x="14110" y="2296"/>
                </a:cubicBezTo>
                <a:cubicBezTo>
                  <a:pt x="14162" y="2277"/>
                  <a:pt x="14208" y="2270"/>
                  <a:pt x="14251" y="2270"/>
                </a:cubicBezTo>
                <a:cubicBezTo>
                  <a:pt x="14396" y="2270"/>
                  <a:pt x="14502" y="2356"/>
                  <a:pt x="14666" y="2394"/>
                </a:cubicBezTo>
                <a:cubicBezTo>
                  <a:pt x="14666" y="2108"/>
                  <a:pt x="14180" y="1834"/>
                  <a:pt x="13828" y="1834"/>
                </a:cubicBezTo>
                <a:cubicBezTo>
                  <a:pt x="13756" y="1834"/>
                  <a:pt x="13690" y="1845"/>
                  <a:pt x="13635" y="1870"/>
                </a:cubicBezTo>
                <a:lnTo>
                  <a:pt x="13619" y="1870"/>
                </a:lnTo>
                <a:cubicBezTo>
                  <a:pt x="13308" y="1968"/>
                  <a:pt x="12882" y="2492"/>
                  <a:pt x="12686" y="2656"/>
                </a:cubicBezTo>
                <a:cubicBezTo>
                  <a:pt x="11916" y="3376"/>
                  <a:pt x="11278" y="4227"/>
                  <a:pt x="10525" y="4964"/>
                </a:cubicBezTo>
                <a:cubicBezTo>
                  <a:pt x="10214" y="5275"/>
                  <a:pt x="9690" y="5635"/>
                  <a:pt x="9461" y="6028"/>
                </a:cubicBezTo>
                <a:cubicBezTo>
                  <a:pt x="9346" y="6290"/>
                  <a:pt x="9248" y="6568"/>
                  <a:pt x="9199" y="6846"/>
                </a:cubicBezTo>
                <a:cubicBezTo>
                  <a:pt x="8904" y="7747"/>
                  <a:pt x="8675" y="8663"/>
                  <a:pt x="8479" y="9596"/>
                </a:cubicBezTo>
                <a:cubicBezTo>
                  <a:pt x="8348" y="10235"/>
                  <a:pt x="8299" y="10906"/>
                  <a:pt x="8152" y="11528"/>
                </a:cubicBezTo>
                <a:cubicBezTo>
                  <a:pt x="7710" y="11413"/>
                  <a:pt x="7775" y="10873"/>
                  <a:pt x="7628" y="10480"/>
                </a:cubicBezTo>
                <a:cubicBezTo>
                  <a:pt x="7366" y="10611"/>
                  <a:pt x="7415" y="11298"/>
                  <a:pt x="7448" y="11544"/>
                </a:cubicBezTo>
                <a:cubicBezTo>
                  <a:pt x="7464" y="11740"/>
                  <a:pt x="7530" y="11920"/>
                  <a:pt x="7660" y="12051"/>
                </a:cubicBezTo>
                <a:cubicBezTo>
                  <a:pt x="7710" y="12101"/>
                  <a:pt x="7775" y="12150"/>
                  <a:pt x="7841" y="12199"/>
                </a:cubicBezTo>
                <a:cubicBezTo>
                  <a:pt x="7890" y="12215"/>
                  <a:pt x="7922" y="12281"/>
                  <a:pt x="7939" y="12281"/>
                </a:cubicBezTo>
                <a:cubicBezTo>
                  <a:pt x="7971" y="12412"/>
                  <a:pt x="8053" y="12379"/>
                  <a:pt x="8135" y="12428"/>
                </a:cubicBezTo>
                <a:cubicBezTo>
                  <a:pt x="8266" y="12510"/>
                  <a:pt x="8381" y="12624"/>
                  <a:pt x="8479" y="12739"/>
                </a:cubicBezTo>
                <a:cubicBezTo>
                  <a:pt x="8708" y="13034"/>
                  <a:pt x="8986" y="13279"/>
                  <a:pt x="9232" y="13557"/>
                </a:cubicBezTo>
                <a:cubicBezTo>
                  <a:pt x="9559" y="13934"/>
                  <a:pt x="9837" y="14343"/>
                  <a:pt x="10067" y="14769"/>
                </a:cubicBezTo>
                <a:cubicBezTo>
                  <a:pt x="10329" y="15260"/>
                  <a:pt x="10525" y="15767"/>
                  <a:pt x="10689" y="16291"/>
                </a:cubicBezTo>
                <a:cubicBezTo>
                  <a:pt x="10754" y="16504"/>
                  <a:pt x="10803" y="17027"/>
                  <a:pt x="10934" y="17273"/>
                </a:cubicBezTo>
                <a:cubicBezTo>
                  <a:pt x="10427" y="17469"/>
                  <a:pt x="10018" y="17960"/>
                  <a:pt x="9576" y="18255"/>
                </a:cubicBezTo>
                <a:lnTo>
                  <a:pt x="9559" y="18239"/>
                </a:lnTo>
                <a:cubicBezTo>
                  <a:pt x="9543" y="18077"/>
                  <a:pt x="9575" y="17707"/>
                  <a:pt x="9702" y="17636"/>
                </a:cubicBezTo>
                <a:lnTo>
                  <a:pt x="9702" y="17636"/>
                </a:lnTo>
                <a:cubicBezTo>
                  <a:pt x="9180" y="17914"/>
                  <a:pt x="8756" y="18338"/>
                  <a:pt x="8479" y="18861"/>
                </a:cubicBezTo>
                <a:cubicBezTo>
                  <a:pt x="8332" y="19172"/>
                  <a:pt x="8037" y="19597"/>
                  <a:pt x="7939" y="19941"/>
                </a:cubicBezTo>
                <a:cubicBezTo>
                  <a:pt x="7841" y="19761"/>
                  <a:pt x="7791" y="19548"/>
                  <a:pt x="7775" y="19352"/>
                </a:cubicBezTo>
                <a:cubicBezTo>
                  <a:pt x="7120" y="20039"/>
                  <a:pt x="7104" y="21005"/>
                  <a:pt x="6875" y="21856"/>
                </a:cubicBezTo>
                <a:cubicBezTo>
                  <a:pt x="6744" y="21676"/>
                  <a:pt x="6695" y="21463"/>
                  <a:pt x="6760" y="21251"/>
                </a:cubicBezTo>
                <a:lnTo>
                  <a:pt x="6760" y="21251"/>
                </a:lnTo>
                <a:cubicBezTo>
                  <a:pt x="6220" y="21529"/>
                  <a:pt x="6089" y="22364"/>
                  <a:pt x="5925" y="22887"/>
                </a:cubicBezTo>
                <a:cubicBezTo>
                  <a:pt x="5827" y="23166"/>
                  <a:pt x="5680" y="23755"/>
                  <a:pt x="5402" y="24000"/>
                </a:cubicBezTo>
                <a:cubicBezTo>
                  <a:pt x="5451" y="23853"/>
                  <a:pt x="5483" y="23689"/>
                  <a:pt x="5516" y="23542"/>
                </a:cubicBezTo>
                <a:lnTo>
                  <a:pt x="5516" y="23542"/>
                </a:lnTo>
                <a:cubicBezTo>
                  <a:pt x="5271" y="23755"/>
                  <a:pt x="5107" y="24017"/>
                  <a:pt x="4812" y="24197"/>
                </a:cubicBezTo>
                <a:cubicBezTo>
                  <a:pt x="4829" y="24082"/>
                  <a:pt x="4878" y="23984"/>
                  <a:pt x="4927" y="23870"/>
                </a:cubicBezTo>
                <a:lnTo>
                  <a:pt x="4927" y="23870"/>
                </a:lnTo>
                <a:cubicBezTo>
                  <a:pt x="4731" y="23951"/>
                  <a:pt x="4567" y="24131"/>
                  <a:pt x="4370" y="24181"/>
                </a:cubicBezTo>
                <a:cubicBezTo>
                  <a:pt x="4436" y="24050"/>
                  <a:pt x="4518" y="23919"/>
                  <a:pt x="4632" y="23820"/>
                </a:cubicBezTo>
                <a:lnTo>
                  <a:pt x="4632" y="23820"/>
                </a:lnTo>
                <a:cubicBezTo>
                  <a:pt x="4436" y="23935"/>
                  <a:pt x="4223" y="24033"/>
                  <a:pt x="4010" y="24115"/>
                </a:cubicBezTo>
                <a:cubicBezTo>
                  <a:pt x="4207" y="23902"/>
                  <a:pt x="4436" y="23722"/>
                  <a:pt x="4714" y="23591"/>
                </a:cubicBezTo>
                <a:cubicBezTo>
                  <a:pt x="4894" y="23509"/>
                  <a:pt x="5222" y="23591"/>
                  <a:pt x="5353" y="23444"/>
                </a:cubicBezTo>
                <a:cubicBezTo>
                  <a:pt x="5353" y="23351"/>
                  <a:pt x="5256" y="23319"/>
                  <a:pt x="5128" y="23319"/>
                </a:cubicBezTo>
                <a:cubicBezTo>
                  <a:pt x="4920" y="23319"/>
                  <a:pt x="4632" y="23403"/>
                  <a:pt x="4550" y="23444"/>
                </a:cubicBezTo>
                <a:cubicBezTo>
                  <a:pt x="4274" y="23598"/>
                  <a:pt x="3953" y="23939"/>
                  <a:pt x="3617" y="23939"/>
                </a:cubicBezTo>
                <a:cubicBezTo>
                  <a:pt x="3595" y="23939"/>
                  <a:pt x="3574" y="23938"/>
                  <a:pt x="3552" y="23935"/>
                </a:cubicBezTo>
                <a:cubicBezTo>
                  <a:pt x="3585" y="23870"/>
                  <a:pt x="3634" y="23739"/>
                  <a:pt x="3667" y="23689"/>
                </a:cubicBezTo>
                <a:lnTo>
                  <a:pt x="3667" y="23689"/>
                </a:lnTo>
                <a:cubicBezTo>
                  <a:pt x="3503" y="23788"/>
                  <a:pt x="3323" y="23837"/>
                  <a:pt x="3176" y="23935"/>
                </a:cubicBezTo>
                <a:cubicBezTo>
                  <a:pt x="3028" y="24050"/>
                  <a:pt x="2897" y="24148"/>
                  <a:pt x="2750" y="24246"/>
                </a:cubicBezTo>
                <a:cubicBezTo>
                  <a:pt x="2488" y="24377"/>
                  <a:pt x="2112" y="24361"/>
                  <a:pt x="1899" y="24541"/>
                </a:cubicBezTo>
                <a:cubicBezTo>
                  <a:pt x="1637" y="24770"/>
                  <a:pt x="1571" y="24999"/>
                  <a:pt x="1228" y="25130"/>
                </a:cubicBezTo>
                <a:cubicBezTo>
                  <a:pt x="917" y="25228"/>
                  <a:pt x="622" y="25294"/>
                  <a:pt x="327" y="25359"/>
                </a:cubicBezTo>
                <a:cubicBezTo>
                  <a:pt x="164" y="25392"/>
                  <a:pt x="147" y="25359"/>
                  <a:pt x="131" y="25572"/>
                </a:cubicBezTo>
                <a:cubicBezTo>
                  <a:pt x="115" y="25752"/>
                  <a:pt x="147" y="25850"/>
                  <a:pt x="0" y="25965"/>
                </a:cubicBezTo>
                <a:cubicBezTo>
                  <a:pt x="98" y="26047"/>
                  <a:pt x="65" y="26177"/>
                  <a:pt x="115" y="26243"/>
                </a:cubicBezTo>
                <a:cubicBezTo>
                  <a:pt x="180" y="26308"/>
                  <a:pt x="295" y="26341"/>
                  <a:pt x="360" y="26407"/>
                </a:cubicBezTo>
                <a:cubicBezTo>
                  <a:pt x="458" y="26488"/>
                  <a:pt x="491" y="26587"/>
                  <a:pt x="622" y="26619"/>
                </a:cubicBezTo>
                <a:cubicBezTo>
                  <a:pt x="666" y="26637"/>
                  <a:pt x="718" y="26644"/>
                  <a:pt x="773" y="26644"/>
                </a:cubicBezTo>
                <a:cubicBezTo>
                  <a:pt x="921" y="26644"/>
                  <a:pt x="1092" y="26594"/>
                  <a:pt x="1211" y="26570"/>
                </a:cubicBezTo>
                <a:cubicBezTo>
                  <a:pt x="1313" y="26564"/>
                  <a:pt x="1415" y="26560"/>
                  <a:pt x="1518" y="26560"/>
                </a:cubicBezTo>
                <a:cubicBezTo>
                  <a:pt x="1663" y="26560"/>
                  <a:pt x="1811" y="26568"/>
                  <a:pt x="1964" y="26587"/>
                </a:cubicBezTo>
                <a:cubicBezTo>
                  <a:pt x="2062" y="26701"/>
                  <a:pt x="2193" y="26783"/>
                  <a:pt x="2341" y="26849"/>
                </a:cubicBezTo>
                <a:cubicBezTo>
                  <a:pt x="2473" y="26873"/>
                  <a:pt x="2604" y="26888"/>
                  <a:pt x="2730" y="26888"/>
                </a:cubicBezTo>
                <a:cubicBezTo>
                  <a:pt x="2776" y="26888"/>
                  <a:pt x="2821" y="26886"/>
                  <a:pt x="2865" y="26881"/>
                </a:cubicBezTo>
                <a:cubicBezTo>
                  <a:pt x="2635" y="26832"/>
                  <a:pt x="2423" y="26701"/>
                  <a:pt x="2242" y="26538"/>
                </a:cubicBezTo>
                <a:cubicBezTo>
                  <a:pt x="2279" y="26534"/>
                  <a:pt x="2315" y="26533"/>
                  <a:pt x="2350" y="26533"/>
                </a:cubicBezTo>
                <a:cubicBezTo>
                  <a:pt x="2494" y="26533"/>
                  <a:pt x="2635" y="26554"/>
                  <a:pt x="2766" y="26554"/>
                </a:cubicBezTo>
                <a:cubicBezTo>
                  <a:pt x="2995" y="26538"/>
                  <a:pt x="3208" y="26488"/>
                  <a:pt x="3421" y="26407"/>
                </a:cubicBezTo>
                <a:lnTo>
                  <a:pt x="3421" y="26423"/>
                </a:lnTo>
                <a:cubicBezTo>
                  <a:pt x="3570" y="26369"/>
                  <a:pt x="3731" y="26337"/>
                  <a:pt x="3893" y="26337"/>
                </a:cubicBezTo>
                <a:cubicBezTo>
                  <a:pt x="3927" y="26337"/>
                  <a:pt x="3960" y="26338"/>
                  <a:pt x="3994" y="26341"/>
                </a:cubicBezTo>
                <a:cubicBezTo>
                  <a:pt x="4068" y="26346"/>
                  <a:pt x="4144" y="26348"/>
                  <a:pt x="4221" y="26348"/>
                </a:cubicBezTo>
                <a:cubicBezTo>
                  <a:pt x="4430" y="26348"/>
                  <a:pt x="4646" y="26332"/>
                  <a:pt x="4861" y="26308"/>
                </a:cubicBezTo>
                <a:cubicBezTo>
                  <a:pt x="5025" y="26259"/>
                  <a:pt x="5189" y="26210"/>
                  <a:pt x="5369" y="26177"/>
                </a:cubicBezTo>
                <a:cubicBezTo>
                  <a:pt x="5303" y="26128"/>
                  <a:pt x="5254" y="26096"/>
                  <a:pt x="5205" y="26030"/>
                </a:cubicBezTo>
                <a:lnTo>
                  <a:pt x="5254" y="26030"/>
                </a:lnTo>
                <a:cubicBezTo>
                  <a:pt x="5254" y="26030"/>
                  <a:pt x="5582" y="25997"/>
                  <a:pt x="5696" y="25948"/>
                </a:cubicBezTo>
                <a:cubicBezTo>
                  <a:pt x="5909" y="25883"/>
                  <a:pt x="6089" y="25703"/>
                  <a:pt x="6286" y="25654"/>
                </a:cubicBezTo>
                <a:cubicBezTo>
                  <a:pt x="6269" y="25621"/>
                  <a:pt x="6236" y="25572"/>
                  <a:pt x="6204" y="25539"/>
                </a:cubicBezTo>
                <a:cubicBezTo>
                  <a:pt x="6269" y="25490"/>
                  <a:pt x="6351" y="25441"/>
                  <a:pt x="6433" y="25392"/>
                </a:cubicBezTo>
                <a:cubicBezTo>
                  <a:pt x="6564" y="25310"/>
                  <a:pt x="6678" y="25212"/>
                  <a:pt x="6809" y="25114"/>
                </a:cubicBezTo>
                <a:cubicBezTo>
                  <a:pt x="7120" y="24819"/>
                  <a:pt x="7415" y="24492"/>
                  <a:pt x="7710" y="24164"/>
                </a:cubicBezTo>
                <a:cubicBezTo>
                  <a:pt x="8191" y="23616"/>
                  <a:pt x="8901" y="22621"/>
                  <a:pt x="9733" y="22621"/>
                </a:cubicBezTo>
                <a:cubicBezTo>
                  <a:pt x="9920" y="22621"/>
                  <a:pt x="10114" y="22672"/>
                  <a:pt x="10312" y="22789"/>
                </a:cubicBezTo>
                <a:cubicBezTo>
                  <a:pt x="10640" y="22986"/>
                  <a:pt x="10918" y="23231"/>
                  <a:pt x="11294" y="23362"/>
                </a:cubicBezTo>
                <a:cubicBezTo>
                  <a:pt x="11629" y="23449"/>
                  <a:pt x="11964" y="23489"/>
                  <a:pt x="12306" y="23489"/>
                </a:cubicBezTo>
                <a:cubicBezTo>
                  <a:pt x="12415" y="23489"/>
                  <a:pt x="12525" y="23485"/>
                  <a:pt x="12637" y="23477"/>
                </a:cubicBezTo>
                <a:cubicBezTo>
                  <a:pt x="12864" y="23465"/>
                  <a:pt x="13153" y="23391"/>
                  <a:pt x="13407" y="23391"/>
                </a:cubicBezTo>
                <a:cubicBezTo>
                  <a:pt x="13500" y="23391"/>
                  <a:pt x="13589" y="23401"/>
                  <a:pt x="13668" y="23428"/>
                </a:cubicBezTo>
                <a:cubicBezTo>
                  <a:pt x="13979" y="23509"/>
                  <a:pt x="14273" y="23673"/>
                  <a:pt x="14519" y="23870"/>
                </a:cubicBezTo>
                <a:lnTo>
                  <a:pt x="14535" y="23870"/>
                </a:lnTo>
                <a:cubicBezTo>
                  <a:pt x="14633" y="24033"/>
                  <a:pt x="14764" y="24181"/>
                  <a:pt x="14912" y="24295"/>
                </a:cubicBezTo>
                <a:cubicBezTo>
                  <a:pt x="14879" y="24213"/>
                  <a:pt x="14863" y="24131"/>
                  <a:pt x="14863" y="24050"/>
                </a:cubicBezTo>
                <a:lnTo>
                  <a:pt x="14863" y="24050"/>
                </a:lnTo>
                <a:cubicBezTo>
                  <a:pt x="15092" y="24181"/>
                  <a:pt x="15272" y="24426"/>
                  <a:pt x="15501" y="24508"/>
                </a:cubicBezTo>
                <a:lnTo>
                  <a:pt x="15501" y="24442"/>
                </a:lnTo>
                <a:cubicBezTo>
                  <a:pt x="15583" y="24508"/>
                  <a:pt x="15665" y="24573"/>
                  <a:pt x="15747" y="24639"/>
                </a:cubicBezTo>
                <a:lnTo>
                  <a:pt x="15763" y="24639"/>
                </a:lnTo>
                <a:cubicBezTo>
                  <a:pt x="15779" y="24868"/>
                  <a:pt x="16025" y="25163"/>
                  <a:pt x="16205" y="25179"/>
                </a:cubicBezTo>
                <a:cubicBezTo>
                  <a:pt x="16270" y="25179"/>
                  <a:pt x="16418" y="25048"/>
                  <a:pt x="16499" y="25032"/>
                </a:cubicBezTo>
                <a:cubicBezTo>
                  <a:pt x="16663" y="25032"/>
                  <a:pt x="16827" y="25032"/>
                  <a:pt x="16974" y="25064"/>
                </a:cubicBezTo>
                <a:cubicBezTo>
                  <a:pt x="17054" y="25068"/>
                  <a:pt x="17123" y="25070"/>
                  <a:pt x="17185" y="25070"/>
                </a:cubicBezTo>
                <a:cubicBezTo>
                  <a:pt x="17441" y="25070"/>
                  <a:pt x="17572" y="25026"/>
                  <a:pt x="17809" y="24803"/>
                </a:cubicBezTo>
                <a:cubicBezTo>
                  <a:pt x="18005" y="24590"/>
                  <a:pt x="18169" y="24442"/>
                  <a:pt x="18054" y="24262"/>
                </a:cubicBezTo>
                <a:lnTo>
                  <a:pt x="18071" y="24262"/>
                </a:lnTo>
                <a:cubicBezTo>
                  <a:pt x="17973" y="24050"/>
                  <a:pt x="17989" y="23837"/>
                  <a:pt x="17858" y="23624"/>
                </a:cubicBezTo>
                <a:cubicBezTo>
                  <a:pt x="17793" y="23706"/>
                  <a:pt x="17760" y="23837"/>
                  <a:pt x="17776" y="23951"/>
                </a:cubicBezTo>
                <a:cubicBezTo>
                  <a:pt x="17743" y="23935"/>
                  <a:pt x="17727" y="23935"/>
                  <a:pt x="17711" y="23935"/>
                </a:cubicBezTo>
                <a:cubicBezTo>
                  <a:pt x="17662" y="23788"/>
                  <a:pt x="17613" y="23640"/>
                  <a:pt x="17563" y="23509"/>
                </a:cubicBezTo>
                <a:cubicBezTo>
                  <a:pt x="17531" y="23657"/>
                  <a:pt x="17514" y="23820"/>
                  <a:pt x="17514" y="23968"/>
                </a:cubicBezTo>
                <a:cubicBezTo>
                  <a:pt x="17465" y="23968"/>
                  <a:pt x="17416" y="23968"/>
                  <a:pt x="17383" y="23951"/>
                </a:cubicBezTo>
                <a:cubicBezTo>
                  <a:pt x="17351" y="23820"/>
                  <a:pt x="17252" y="23706"/>
                  <a:pt x="17138" y="23657"/>
                </a:cubicBezTo>
                <a:lnTo>
                  <a:pt x="17138" y="23657"/>
                </a:lnTo>
                <a:cubicBezTo>
                  <a:pt x="17171" y="23755"/>
                  <a:pt x="17203" y="23870"/>
                  <a:pt x="17236" y="23968"/>
                </a:cubicBezTo>
                <a:lnTo>
                  <a:pt x="17236" y="24000"/>
                </a:lnTo>
                <a:cubicBezTo>
                  <a:pt x="17105" y="24050"/>
                  <a:pt x="17138" y="24164"/>
                  <a:pt x="17089" y="24295"/>
                </a:cubicBezTo>
                <a:cubicBezTo>
                  <a:pt x="17056" y="24426"/>
                  <a:pt x="17121" y="24377"/>
                  <a:pt x="17040" y="24475"/>
                </a:cubicBezTo>
                <a:cubicBezTo>
                  <a:pt x="16974" y="24541"/>
                  <a:pt x="16876" y="24606"/>
                  <a:pt x="16794" y="24639"/>
                </a:cubicBezTo>
                <a:cubicBezTo>
                  <a:pt x="16647" y="24573"/>
                  <a:pt x="16434" y="24459"/>
                  <a:pt x="16352" y="24410"/>
                </a:cubicBezTo>
                <a:cubicBezTo>
                  <a:pt x="16385" y="24164"/>
                  <a:pt x="16450" y="23919"/>
                  <a:pt x="16516" y="23689"/>
                </a:cubicBezTo>
                <a:cubicBezTo>
                  <a:pt x="16598" y="23362"/>
                  <a:pt x="16581" y="22855"/>
                  <a:pt x="16778" y="22593"/>
                </a:cubicBezTo>
                <a:cubicBezTo>
                  <a:pt x="16680" y="22413"/>
                  <a:pt x="16647" y="22102"/>
                  <a:pt x="16549" y="21954"/>
                </a:cubicBezTo>
                <a:cubicBezTo>
                  <a:pt x="16745" y="21954"/>
                  <a:pt x="16958" y="21905"/>
                  <a:pt x="17154" y="21905"/>
                </a:cubicBezTo>
                <a:cubicBezTo>
                  <a:pt x="17121" y="21823"/>
                  <a:pt x="17056" y="21758"/>
                  <a:pt x="16991" y="21693"/>
                </a:cubicBezTo>
                <a:cubicBezTo>
                  <a:pt x="17077" y="21620"/>
                  <a:pt x="17217" y="21596"/>
                  <a:pt x="17380" y="21596"/>
                </a:cubicBezTo>
                <a:cubicBezTo>
                  <a:pt x="17703" y="21596"/>
                  <a:pt x="18118" y="21690"/>
                  <a:pt x="18402" y="21690"/>
                </a:cubicBezTo>
                <a:cubicBezTo>
                  <a:pt x="18462" y="21690"/>
                  <a:pt x="18516" y="21686"/>
                  <a:pt x="18562" y="21676"/>
                </a:cubicBezTo>
                <a:cubicBezTo>
                  <a:pt x="18513" y="21611"/>
                  <a:pt x="18464" y="21545"/>
                  <a:pt x="18398" y="21480"/>
                </a:cubicBezTo>
                <a:cubicBezTo>
                  <a:pt x="18464" y="21463"/>
                  <a:pt x="18513" y="21463"/>
                  <a:pt x="18578" y="21463"/>
                </a:cubicBezTo>
                <a:cubicBezTo>
                  <a:pt x="18635" y="21511"/>
                  <a:pt x="18726" y="21529"/>
                  <a:pt x="18835" y="21529"/>
                </a:cubicBezTo>
                <a:cubicBezTo>
                  <a:pt x="19136" y="21529"/>
                  <a:pt x="19573" y="21394"/>
                  <a:pt x="19790" y="21382"/>
                </a:cubicBezTo>
                <a:cubicBezTo>
                  <a:pt x="19740" y="21316"/>
                  <a:pt x="19691" y="21251"/>
                  <a:pt x="19626" y="21201"/>
                </a:cubicBezTo>
                <a:cubicBezTo>
                  <a:pt x="19672" y="21190"/>
                  <a:pt x="19721" y="21184"/>
                  <a:pt x="19769" y="21184"/>
                </a:cubicBezTo>
                <a:cubicBezTo>
                  <a:pt x="19857" y="21184"/>
                  <a:pt x="19945" y="21202"/>
                  <a:pt x="20019" y="21234"/>
                </a:cubicBezTo>
                <a:lnTo>
                  <a:pt x="20035" y="21218"/>
                </a:lnTo>
                <a:cubicBezTo>
                  <a:pt x="20673" y="21807"/>
                  <a:pt x="21459" y="22216"/>
                  <a:pt x="22294" y="22429"/>
                </a:cubicBezTo>
                <a:lnTo>
                  <a:pt x="22785" y="22462"/>
                </a:lnTo>
                <a:cubicBezTo>
                  <a:pt x="22849" y="22463"/>
                  <a:pt x="22912" y="22464"/>
                  <a:pt x="22976" y="22464"/>
                </a:cubicBezTo>
                <a:cubicBezTo>
                  <a:pt x="23665" y="22464"/>
                  <a:pt x="24353" y="22384"/>
                  <a:pt x="25027" y="22249"/>
                </a:cubicBezTo>
                <a:cubicBezTo>
                  <a:pt x="25338" y="22200"/>
                  <a:pt x="25649" y="22102"/>
                  <a:pt x="25944" y="21971"/>
                </a:cubicBezTo>
                <a:cubicBezTo>
                  <a:pt x="26075" y="21889"/>
                  <a:pt x="26206" y="21840"/>
                  <a:pt x="26353" y="21791"/>
                </a:cubicBezTo>
                <a:cubicBezTo>
                  <a:pt x="26681" y="21905"/>
                  <a:pt x="26992" y="22085"/>
                  <a:pt x="27237" y="22331"/>
                </a:cubicBezTo>
                <a:cubicBezTo>
                  <a:pt x="27483" y="22560"/>
                  <a:pt x="27794" y="22969"/>
                  <a:pt x="28121" y="23067"/>
                </a:cubicBezTo>
                <a:cubicBezTo>
                  <a:pt x="28145" y="23075"/>
                  <a:pt x="28170" y="23078"/>
                  <a:pt x="28194" y="23078"/>
                </a:cubicBezTo>
                <a:cubicBezTo>
                  <a:pt x="28383" y="23078"/>
                  <a:pt x="28573" y="22872"/>
                  <a:pt x="28776" y="22756"/>
                </a:cubicBezTo>
                <a:cubicBezTo>
                  <a:pt x="29070" y="22593"/>
                  <a:pt x="29381" y="22445"/>
                  <a:pt x="29709" y="22331"/>
                </a:cubicBezTo>
                <a:cubicBezTo>
                  <a:pt x="29840" y="22315"/>
                  <a:pt x="29971" y="22265"/>
                  <a:pt x="30085" y="22216"/>
                </a:cubicBezTo>
                <a:cubicBezTo>
                  <a:pt x="30134" y="22184"/>
                  <a:pt x="30134" y="22102"/>
                  <a:pt x="30184" y="22069"/>
                </a:cubicBezTo>
                <a:cubicBezTo>
                  <a:pt x="30298" y="21971"/>
                  <a:pt x="30429" y="21987"/>
                  <a:pt x="30544" y="21889"/>
                </a:cubicBezTo>
                <a:cubicBezTo>
                  <a:pt x="30822" y="21627"/>
                  <a:pt x="31018" y="21234"/>
                  <a:pt x="30838" y="20890"/>
                </a:cubicBezTo>
                <a:lnTo>
                  <a:pt x="30838" y="20890"/>
                </a:lnTo>
                <a:cubicBezTo>
                  <a:pt x="30756" y="21103"/>
                  <a:pt x="30625" y="21300"/>
                  <a:pt x="30544" y="21512"/>
                </a:cubicBezTo>
                <a:cubicBezTo>
                  <a:pt x="30609" y="21267"/>
                  <a:pt x="30642" y="20841"/>
                  <a:pt x="30413" y="20678"/>
                </a:cubicBezTo>
                <a:cubicBezTo>
                  <a:pt x="30365" y="20883"/>
                  <a:pt x="30364" y="21301"/>
                  <a:pt x="30055" y="21301"/>
                </a:cubicBezTo>
                <a:cubicBezTo>
                  <a:pt x="30044" y="21301"/>
                  <a:pt x="30032" y="21301"/>
                  <a:pt x="30020" y="21300"/>
                </a:cubicBezTo>
                <a:cubicBezTo>
                  <a:pt x="30069" y="21136"/>
                  <a:pt x="30036" y="20956"/>
                  <a:pt x="29938" y="20825"/>
                </a:cubicBezTo>
                <a:cubicBezTo>
                  <a:pt x="29905" y="21005"/>
                  <a:pt x="29840" y="21152"/>
                  <a:pt x="29725" y="21283"/>
                </a:cubicBezTo>
                <a:cubicBezTo>
                  <a:pt x="29660" y="21332"/>
                  <a:pt x="29594" y="21365"/>
                  <a:pt x="29512" y="21365"/>
                </a:cubicBezTo>
                <a:cubicBezTo>
                  <a:pt x="29185" y="21512"/>
                  <a:pt x="28841" y="21594"/>
                  <a:pt x="28481" y="21611"/>
                </a:cubicBezTo>
                <a:cubicBezTo>
                  <a:pt x="28203" y="21545"/>
                  <a:pt x="27974" y="21365"/>
                  <a:pt x="27843" y="21120"/>
                </a:cubicBezTo>
                <a:cubicBezTo>
                  <a:pt x="27696" y="20907"/>
                  <a:pt x="27630" y="20383"/>
                  <a:pt x="27385" y="20268"/>
                </a:cubicBezTo>
                <a:cubicBezTo>
                  <a:pt x="27346" y="20251"/>
                  <a:pt x="27306" y="20244"/>
                  <a:pt x="27264" y="20244"/>
                </a:cubicBezTo>
                <a:cubicBezTo>
                  <a:pt x="27109" y="20244"/>
                  <a:pt x="26937" y="20341"/>
                  <a:pt x="26795" y="20367"/>
                </a:cubicBezTo>
                <a:cubicBezTo>
                  <a:pt x="26647" y="20398"/>
                  <a:pt x="26492" y="20416"/>
                  <a:pt x="26340" y="20416"/>
                </a:cubicBezTo>
                <a:cubicBezTo>
                  <a:pt x="26256" y="20416"/>
                  <a:pt x="26173" y="20411"/>
                  <a:pt x="26091" y="20399"/>
                </a:cubicBezTo>
                <a:cubicBezTo>
                  <a:pt x="25944" y="20318"/>
                  <a:pt x="25813" y="20219"/>
                  <a:pt x="25715" y="20105"/>
                </a:cubicBezTo>
                <a:cubicBezTo>
                  <a:pt x="25600" y="19941"/>
                  <a:pt x="25502" y="19777"/>
                  <a:pt x="25404" y="19597"/>
                </a:cubicBezTo>
                <a:lnTo>
                  <a:pt x="25404" y="19597"/>
                </a:lnTo>
                <a:cubicBezTo>
                  <a:pt x="25510" y="19614"/>
                  <a:pt x="25649" y="19614"/>
                  <a:pt x="25780" y="19614"/>
                </a:cubicBezTo>
                <a:cubicBezTo>
                  <a:pt x="25911" y="19614"/>
                  <a:pt x="26034" y="19614"/>
                  <a:pt x="26108" y="19630"/>
                </a:cubicBezTo>
                <a:cubicBezTo>
                  <a:pt x="26468" y="19679"/>
                  <a:pt x="26844" y="19777"/>
                  <a:pt x="27204" y="19859"/>
                </a:cubicBezTo>
                <a:cubicBezTo>
                  <a:pt x="27991" y="20064"/>
                  <a:pt x="28747" y="20253"/>
                  <a:pt x="29560" y="20253"/>
                </a:cubicBezTo>
                <a:cubicBezTo>
                  <a:pt x="29593" y="20253"/>
                  <a:pt x="29626" y="20253"/>
                  <a:pt x="29660" y="20252"/>
                </a:cubicBezTo>
                <a:cubicBezTo>
                  <a:pt x="30396" y="20252"/>
                  <a:pt x="31149" y="20187"/>
                  <a:pt x="31870" y="20056"/>
                </a:cubicBezTo>
                <a:cubicBezTo>
                  <a:pt x="32230" y="19974"/>
                  <a:pt x="32606" y="19859"/>
                  <a:pt x="32966" y="19761"/>
                </a:cubicBezTo>
                <a:cubicBezTo>
                  <a:pt x="33621" y="19532"/>
                  <a:pt x="34210" y="19155"/>
                  <a:pt x="34685" y="18648"/>
                </a:cubicBezTo>
                <a:cubicBezTo>
                  <a:pt x="35192" y="18124"/>
                  <a:pt x="35651" y="17535"/>
                  <a:pt x="36027" y="16897"/>
                </a:cubicBezTo>
                <a:cubicBezTo>
                  <a:pt x="36387" y="16340"/>
                  <a:pt x="36796" y="15816"/>
                  <a:pt x="37157" y="15260"/>
                </a:cubicBezTo>
                <a:cubicBezTo>
                  <a:pt x="37353" y="14981"/>
                  <a:pt x="37533" y="14687"/>
                  <a:pt x="37746" y="14409"/>
                </a:cubicBezTo>
                <a:cubicBezTo>
                  <a:pt x="37844" y="14294"/>
                  <a:pt x="37926" y="14179"/>
                  <a:pt x="37991" y="14065"/>
                </a:cubicBezTo>
                <a:cubicBezTo>
                  <a:pt x="38155" y="13836"/>
                  <a:pt x="38319" y="13606"/>
                  <a:pt x="38499" y="13410"/>
                </a:cubicBezTo>
                <a:cubicBezTo>
                  <a:pt x="38679" y="13197"/>
                  <a:pt x="38892" y="13017"/>
                  <a:pt x="39104" y="12853"/>
                </a:cubicBezTo>
                <a:cubicBezTo>
                  <a:pt x="39710" y="12395"/>
                  <a:pt x="40414" y="12101"/>
                  <a:pt x="41167" y="11986"/>
                </a:cubicBezTo>
                <a:cubicBezTo>
                  <a:pt x="41311" y="11958"/>
                  <a:pt x="41454" y="11945"/>
                  <a:pt x="41597" y="11945"/>
                </a:cubicBezTo>
                <a:cubicBezTo>
                  <a:pt x="42555" y="11945"/>
                  <a:pt x="43444" y="12549"/>
                  <a:pt x="43786" y="13476"/>
                </a:cubicBezTo>
                <a:cubicBezTo>
                  <a:pt x="44086" y="13143"/>
                  <a:pt x="43439" y="12047"/>
                  <a:pt x="43041" y="12047"/>
                </a:cubicBezTo>
                <a:cubicBezTo>
                  <a:pt x="43027" y="12047"/>
                  <a:pt x="43013" y="12049"/>
                  <a:pt x="43000" y="12051"/>
                </a:cubicBezTo>
                <a:lnTo>
                  <a:pt x="43000" y="12035"/>
                </a:lnTo>
                <a:cubicBezTo>
                  <a:pt x="43115" y="12002"/>
                  <a:pt x="43246" y="12002"/>
                  <a:pt x="43360" y="12002"/>
                </a:cubicBezTo>
                <a:cubicBezTo>
                  <a:pt x="42911" y="11718"/>
                  <a:pt x="42392" y="11556"/>
                  <a:pt x="41868" y="11556"/>
                </a:cubicBezTo>
                <a:cubicBezTo>
                  <a:pt x="41820" y="11556"/>
                  <a:pt x="41772" y="11558"/>
                  <a:pt x="41723" y="11560"/>
                </a:cubicBezTo>
                <a:lnTo>
                  <a:pt x="41723" y="11511"/>
                </a:lnTo>
                <a:cubicBezTo>
                  <a:pt x="41707" y="11511"/>
                  <a:pt x="41691" y="11495"/>
                  <a:pt x="41691" y="11479"/>
                </a:cubicBezTo>
                <a:cubicBezTo>
                  <a:pt x="41805" y="11429"/>
                  <a:pt x="41887" y="11348"/>
                  <a:pt x="41936" y="11233"/>
                </a:cubicBezTo>
                <a:cubicBezTo>
                  <a:pt x="41807" y="11214"/>
                  <a:pt x="41678" y="11205"/>
                  <a:pt x="41550" y="11205"/>
                </a:cubicBezTo>
                <a:cubicBezTo>
                  <a:pt x="41239" y="11205"/>
                  <a:pt x="40933" y="11260"/>
                  <a:pt x="40643" y="11364"/>
                </a:cubicBezTo>
                <a:cubicBezTo>
                  <a:pt x="40709" y="11266"/>
                  <a:pt x="40807" y="11184"/>
                  <a:pt x="40905" y="11102"/>
                </a:cubicBezTo>
                <a:lnTo>
                  <a:pt x="40905" y="11102"/>
                </a:lnTo>
                <a:cubicBezTo>
                  <a:pt x="40627" y="11118"/>
                  <a:pt x="40332" y="11200"/>
                  <a:pt x="40086" y="11348"/>
                </a:cubicBezTo>
                <a:cubicBezTo>
                  <a:pt x="39825" y="11462"/>
                  <a:pt x="39612" y="11691"/>
                  <a:pt x="39366" y="11822"/>
                </a:cubicBezTo>
                <a:cubicBezTo>
                  <a:pt x="39350" y="11659"/>
                  <a:pt x="39366" y="11495"/>
                  <a:pt x="39383" y="11348"/>
                </a:cubicBezTo>
                <a:lnTo>
                  <a:pt x="39383" y="11348"/>
                </a:lnTo>
                <a:cubicBezTo>
                  <a:pt x="38842" y="11593"/>
                  <a:pt x="38384" y="12281"/>
                  <a:pt x="38040" y="12772"/>
                </a:cubicBezTo>
                <a:cubicBezTo>
                  <a:pt x="38024" y="12657"/>
                  <a:pt x="37975" y="12559"/>
                  <a:pt x="37942" y="12444"/>
                </a:cubicBezTo>
                <a:cubicBezTo>
                  <a:pt x="37680" y="12542"/>
                  <a:pt x="37533" y="12853"/>
                  <a:pt x="37386" y="13083"/>
                </a:cubicBezTo>
                <a:cubicBezTo>
                  <a:pt x="37222" y="13394"/>
                  <a:pt x="37009" y="13672"/>
                  <a:pt x="36780" y="13950"/>
                </a:cubicBezTo>
                <a:cubicBezTo>
                  <a:pt x="36780" y="13836"/>
                  <a:pt x="36780" y="13721"/>
                  <a:pt x="36780" y="13606"/>
                </a:cubicBezTo>
                <a:cubicBezTo>
                  <a:pt x="36289" y="14065"/>
                  <a:pt x="36158" y="14867"/>
                  <a:pt x="35602" y="15309"/>
                </a:cubicBezTo>
                <a:cubicBezTo>
                  <a:pt x="35602" y="15211"/>
                  <a:pt x="35585" y="14998"/>
                  <a:pt x="35585" y="14932"/>
                </a:cubicBezTo>
                <a:cubicBezTo>
                  <a:pt x="35372" y="15161"/>
                  <a:pt x="35241" y="15456"/>
                  <a:pt x="35061" y="15702"/>
                </a:cubicBezTo>
                <a:cubicBezTo>
                  <a:pt x="34914" y="15914"/>
                  <a:pt x="34701" y="16013"/>
                  <a:pt x="34554" y="16176"/>
                </a:cubicBezTo>
                <a:cubicBezTo>
                  <a:pt x="34554" y="16062"/>
                  <a:pt x="34554" y="15931"/>
                  <a:pt x="34603" y="15816"/>
                </a:cubicBezTo>
                <a:lnTo>
                  <a:pt x="34603" y="15816"/>
                </a:lnTo>
                <a:cubicBezTo>
                  <a:pt x="34308" y="15980"/>
                  <a:pt x="34030" y="16160"/>
                  <a:pt x="33785" y="16389"/>
                </a:cubicBezTo>
                <a:cubicBezTo>
                  <a:pt x="33637" y="16504"/>
                  <a:pt x="33212" y="16929"/>
                  <a:pt x="32999" y="16995"/>
                </a:cubicBezTo>
                <a:cubicBezTo>
                  <a:pt x="32901" y="16815"/>
                  <a:pt x="33097" y="16684"/>
                  <a:pt x="33114" y="16504"/>
                </a:cubicBezTo>
                <a:cubicBezTo>
                  <a:pt x="33087" y="16502"/>
                  <a:pt x="33061" y="16501"/>
                  <a:pt x="33035" y="16501"/>
                </a:cubicBezTo>
                <a:cubicBezTo>
                  <a:pt x="32506" y="16501"/>
                  <a:pt x="31992" y="16810"/>
                  <a:pt x="31493" y="17044"/>
                </a:cubicBezTo>
                <a:cubicBezTo>
                  <a:pt x="31559" y="16962"/>
                  <a:pt x="31608" y="16864"/>
                  <a:pt x="31640" y="16766"/>
                </a:cubicBezTo>
                <a:cubicBezTo>
                  <a:pt x="31531" y="16723"/>
                  <a:pt x="31400" y="16707"/>
                  <a:pt x="31264" y="16707"/>
                </a:cubicBezTo>
                <a:cubicBezTo>
                  <a:pt x="31034" y="16707"/>
                  <a:pt x="30788" y="16751"/>
                  <a:pt x="30593" y="16782"/>
                </a:cubicBezTo>
                <a:cubicBezTo>
                  <a:pt x="30298" y="16815"/>
                  <a:pt x="30020" y="16880"/>
                  <a:pt x="29742" y="16962"/>
                </a:cubicBezTo>
                <a:cubicBezTo>
                  <a:pt x="29823" y="16864"/>
                  <a:pt x="29905" y="16766"/>
                  <a:pt x="30003" y="16684"/>
                </a:cubicBezTo>
                <a:cubicBezTo>
                  <a:pt x="29753" y="16613"/>
                  <a:pt x="29451" y="16583"/>
                  <a:pt x="29137" y="16583"/>
                </a:cubicBezTo>
                <a:cubicBezTo>
                  <a:pt x="28651" y="16583"/>
                  <a:pt x="28139" y="16656"/>
                  <a:pt x="27761" y="16766"/>
                </a:cubicBezTo>
                <a:cubicBezTo>
                  <a:pt x="27810" y="16651"/>
                  <a:pt x="27892" y="16536"/>
                  <a:pt x="27957" y="16438"/>
                </a:cubicBezTo>
                <a:cubicBezTo>
                  <a:pt x="27717" y="16373"/>
                  <a:pt x="27461" y="16351"/>
                  <a:pt x="27198" y="16351"/>
                </a:cubicBezTo>
                <a:cubicBezTo>
                  <a:pt x="26672" y="16351"/>
                  <a:pt x="26119" y="16438"/>
                  <a:pt x="25617" y="16438"/>
                </a:cubicBezTo>
                <a:cubicBezTo>
                  <a:pt x="25715" y="16291"/>
                  <a:pt x="26026" y="16144"/>
                  <a:pt x="26190" y="16078"/>
                </a:cubicBezTo>
                <a:cubicBezTo>
                  <a:pt x="25927" y="15989"/>
                  <a:pt x="25658" y="15957"/>
                  <a:pt x="25389" y="15957"/>
                </a:cubicBezTo>
                <a:cubicBezTo>
                  <a:pt x="24819" y="15957"/>
                  <a:pt x="24241" y="16099"/>
                  <a:pt x="23685" y="16144"/>
                </a:cubicBezTo>
                <a:lnTo>
                  <a:pt x="23636" y="16176"/>
                </a:lnTo>
                <a:lnTo>
                  <a:pt x="23636" y="16144"/>
                </a:lnTo>
                <a:cubicBezTo>
                  <a:pt x="23685" y="15931"/>
                  <a:pt x="23882" y="15865"/>
                  <a:pt x="24062" y="15783"/>
                </a:cubicBezTo>
                <a:cubicBezTo>
                  <a:pt x="23800" y="15685"/>
                  <a:pt x="23505" y="15636"/>
                  <a:pt x="23227" y="15636"/>
                </a:cubicBezTo>
                <a:cubicBezTo>
                  <a:pt x="23034" y="15623"/>
                  <a:pt x="22793" y="15604"/>
                  <a:pt x="22547" y="15604"/>
                </a:cubicBezTo>
                <a:cubicBezTo>
                  <a:pt x="22187" y="15604"/>
                  <a:pt x="21817" y="15644"/>
                  <a:pt x="21574" y="15800"/>
                </a:cubicBezTo>
                <a:cubicBezTo>
                  <a:pt x="21541" y="15636"/>
                  <a:pt x="21836" y="15505"/>
                  <a:pt x="21967" y="15423"/>
                </a:cubicBezTo>
                <a:cubicBezTo>
                  <a:pt x="21803" y="15407"/>
                  <a:pt x="21639" y="15374"/>
                  <a:pt x="21492" y="15325"/>
                </a:cubicBezTo>
                <a:cubicBezTo>
                  <a:pt x="21402" y="15319"/>
                  <a:pt x="21314" y="15315"/>
                  <a:pt x="21228" y="15315"/>
                </a:cubicBezTo>
                <a:cubicBezTo>
                  <a:pt x="21079" y="15315"/>
                  <a:pt x="20933" y="15327"/>
                  <a:pt x="20788" y="15358"/>
                </a:cubicBezTo>
                <a:cubicBezTo>
                  <a:pt x="20330" y="15423"/>
                  <a:pt x="19839" y="15571"/>
                  <a:pt x="19397" y="15571"/>
                </a:cubicBezTo>
                <a:cubicBezTo>
                  <a:pt x="19495" y="15374"/>
                  <a:pt x="19675" y="15243"/>
                  <a:pt x="19888" y="15211"/>
                </a:cubicBezTo>
                <a:lnTo>
                  <a:pt x="19888" y="15211"/>
                </a:lnTo>
                <a:cubicBezTo>
                  <a:pt x="19826" y="15212"/>
                  <a:pt x="19764" y="15213"/>
                  <a:pt x="19701" y="15213"/>
                </a:cubicBezTo>
                <a:cubicBezTo>
                  <a:pt x="19545" y="15213"/>
                  <a:pt x="19384" y="15209"/>
                  <a:pt x="19223" y="15209"/>
                </a:cubicBezTo>
                <a:cubicBezTo>
                  <a:pt x="18843" y="15209"/>
                  <a:pt x="18459" y="15230"/>
                  <a:pt x="18120" y="15374"/>
                </a:cubicBezTo>
                <a:cubicBezTo>
                  <a:pt x="18251" y="15194"/>
                  <a:pt x="18415" y="15031"/>
                  <a:pt x="18611" y="14900"/>
                </a:cubicBezTo>
                <a:cubicBezTo>
                  <a:pt x="18906" y="14638"/>
                  <a:pt x="19217" y="14376"/>
                  <a:pt x="19544" y="14130"/>
                </a:cubicBezTo>
                <a:cubicBezTo>
                  <a:pt x="19970" y="13803"/>
                  <a:pt x="20379" y="13476"/>
                  <a:pt x="20821" y="13181"/>
                </a:cubicBezTo>
                <a:cubicBezTo>
                  <a:pt x="21083" y="13001"/>
                  <a:pt x="21394" y="12690"/>
                  <a:pt x="21721" y="12592"/>
                </a:cubicBezTo>
                <a:cubicBezTo>
                  <a:pt x="21924" y="12466"/>
                  <a:pt x="22156" y="12403"/>
                  <a:pt x="22389" y="12403"/>
                </a:cubicBezTo>
                <a:cubicBezTo>
                  <a:pt x="22551" y="12403"/>
                  <a:pt x="22713" y="12433"/>
                  <a:pt x="22867" y="12493"/>
                </a:cubicBezTo>
                <a:cubicBezTo>
                  <a:pt x="22998" y="12526"/>
                  <a:pt x="23129" y="12575"/>
                  <a:pt x="23243" y="12657"/>
                </a:cubicBezTo>
                <a:cubicBezTo>
                  <a:pt x="23325" y="12739"/>
                  <a:pt x="23292" y="12870"/>
                  <a:pt x="23391" y="12952"/>
                </a:cubicBezTo>
                <a:cubicBezTo>
                  <a:pt x="23456" y="12690"/>
                  <a:pt x="23456" y="12412"/>
                  <a:pt x="23374" y="12166"/>
                </a:cubicBezTo>
                <a:cubicBezTo>
                  <a:pt x="23276" y="11953"/>
                  <a:pt x="22998" y="11888"/>
                  <a:pt x="22900" y="11708"/>
                </a:cubicBezTo>
                <a:cubicBezTo>
                  <a:pt x="22720" y="11413"/>
                  <a:pt x="22867" y="10758"/>
                  <a:pt x="22900" y="10431"/>
                </a:cubicBezTo>
                <a:cubicBezTo>
                  <a:pt x="22981" y="9842"/>
                  <a:pt x="23211" y="9285"/>
                  <a:pt x="23554" y="8794"/>
                </a:cubicBezTo>
                <a:cubicBezTo>
                  <a:pt x="23816" y="8418"/>
                  <a:pt x="24144" y="7927"/>
                  <a:pt x="24520" y="7665"/>
                </a:cubicBezTo>
                <a:lnTo>
                  <a:pt x="24553" y="7632"/>
                </a:lnTo>
                <a:cubicBezTo>
                  <a:pt x="24586" y="7648"/>
                  <a:pt x="24586" y="7648"/>
                  <a:pt x="24569" y="7665"/>
                </a:cubicBezTo>
                <a:cubicBezTo>
                  <a:pt x="24620" y="7656"/>
                  <a:pt x="24671" y="7652"/>
                  <a:pt x="24721" y="7652"/>
                </a:cubicBezTo>
                <a:cubicBezTo>
                  <a:pt x="24866" y="7652"/>
                  <a:pt x="25009" y="7686"/>
                  <a:pt x="25142" y="7747"/>
                </a:cubicBezTo>
                <a:cubicBezTo>
                  <a:pt x="25306" y="7861"/>
                  <a:pt x="25437" y="8008"/>
                  <a:pt x="25551" y="8156"/>
                </a:cubicBezTo>
                <a:cubicBezTo>
                  <a:pt x="25584" y="7828"/>
                  <a:pt x="25469" y="7501"/>
                  <a:pt x="25224" y="7255"/>
                </a:cubicBezTo>
                <a:cubicBezTo>
                  <a:pt x="25011" y="7075"/>
                  <a:pt x="24733" y="6961"/>
                  <a:pt x="24520" y="6764"/>
                </a:cubicBezTo>
                <a:cubicBezTo>
                  <a:pt x="24225" y="6486"/>
                  <a:pt x="24062" y="6044"/>
                  <a:pt x="23914" y="5635"/>
                </a:cubicBezTo>
                <a:cubicBezTo>
                  <a:pt x="23767" y="5324"/>
                  <a:pt x="23669" y="4980"/>
                  <a:pt x="23636" y="4636"/>
                </a:cubicBezTo>
                <a:cubicBezTo>
                  <a:pt x="23653" y="4325"/>
                  <a:pt x="23702" y="4014"/>
                  <a:pt x="23816" y="3720"/>
                </a:cubicBezTo>
                <a:cubicBezTo>
                  <a:pt x="24029" y="2885"/>
                  <a:pt x="24324" y="2083"/>
                  <a:pt x="24684" y="1314"/>
                </a:cubicBezTo>
                <a:cubicBezTo>
                  <a:pt x="24962" y="970"/>
                  <a:pt x="25175" y="708"/>
                  <a:pt x="25633" y="561"/>
                </a:cubicBezTo>
                <a:cubicBezTo>
                  <a:pt x="25715" y="527"/>
                  <a:pt x="25800" y="510"/>
                  <a:pt x="25884" y="510"/>
                </a:cubicBezTo>
                <a:cubicBezTo>
                  <a:pt x="26001" y="510"/>
                  <a:pt x="26117" y="543"/>
                  <a:pt x="26222" y="610"/>
                </a:cubicBezTo>
                <a:cubicBezTo>
                  <a:pt x="26337" y="692"/>
                  <a:pt x="26468" y="872"/>
                  <a:pt x="26615" y="872"/>
                </a:cubicBezTo>
                <a:cubicBezTo>
                  <a:pt x="26599" y="593"/>
                  <a:pt x="26468" y="332"/>
                  <a:pt x="26255" y="135"/>
                </a:cubicBezTo>
                <a:cubicBezTo>
                  <a:pt x="26088" y="41"/>
                  <a:pt x="25807" y="0"/>
                  <a:pt x="25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 name="Google Shape;2197;p67"/>
          <p:cNvSpPr/>
          <p:nvPr/>
        </p:nvSpPr>
        <p:spPr>
          <a:xfrm rot="1574203">
            <a:off x="5555113" y="670085"/>
            <a:ext cx="1095439" cy="664609"/>
          </a:xfrm>
          <a:custGeom>
            <a:avLst/>
            <a:gdLst/>
            <a:ahLst/>
            <a:cxnLst/>
            <a:rect l="l" t="t" r="r" b="b"/>
            <a:pathLst>
              <a:path w="44087" h="26888" extrusionOk="0">
                <a:moveTo>
                  <a:pt x="9707" y="17633"/>
                </a:moveTo>
                <a:cubicBezTo>
                  <a:pt x="9705" y="17634"/>
                  <a:pt x="9703" y="17635"/>
                  <a:pt x="9702" y="17636"/>
                </a:cubicBezTo>
                <a:lnTo>
                  <a:pt x="9702" y="17636"/>
                </a:lnTo>
                <a:cubicBezTo>
                  <a:pt x="9703" y="17635"/>
                  <a:pt x="9705" y="17634"/>
                  <a:pt x="9707" y="17633"/>
                </a:cubicBezTo>
                <a:close/>
                <a:moveTo>
                  <a:pt x="25549" y="0"/>
                </a:moveTo>
                <a:cubicBezTo>
                  <a:pt x="25403" y="0"/>
                  <a:pt x="25265" y="13"/>
                  <a:pt x="25158" y="37"/>
                </a:cubicBezTo>
                <a:cubicBezTo>
                  <a:pt x="24847" y="119"/>
                  <a:pt x="24504" y="364"/>
                  <a:pt x="24209" y="528"/>
                </a:cubicBezTo>
                <a:cubicBezTo>
                  <a:pt x="23751" y="757"/>
                  <a:pt x="23260" y="954"/>
                  <a:pt x="22785" y="1183"/>
                </a:cubicBezTo>
                <a:cubicBezTo>
                  <a:pt x="22098" y="1477"/>
                  <a:pt x="21443" y="1821"/>
                  <a:pt x="20788" y="2165"/>
                </a:cubicBezTo>
                <a:cubicBezTo>
                  <a:pt x="20510" y="2312"/>
                  <a:pt x="20264" y="2541"/>
                  <a:pt x="20084" y="2820"/>
                </a:cubicBezTo>
                <a:cubicBezTo>
                  <a:pt x="19642" y="3360"/>
                  <a:pt x="19184" y="3867"/>
                  <a:pt x="18807" y="4456"/>
                </a:cubicBezTo>
                <a:cubicBezTo>
                  <a:pt x="18529" y="4931"/>
                  <a:pt x="18202" y="5373"/>
                  <a:pt x="17825" y="5782"/>
                </a:cubicBezTo>
                <a:cubicBezTo>
                  <a:pt x="17662" y="5635"/>
                  <a:pt x="17531" y="5439"/>
                  <a:pt x="17449" y="5242"/>
                </a:cubicBezTo>
                <a:cubicBezTo>
                  <a:pt x="17432" y="4980"/>
                  <a:pt x="17465" y="4735"/>
                  <a:pt x="17563" y="4522"/>
                </a:cubicBezTo>
                <a:lnTo>
                  <a:pt x="17563" y="4522"/>
                </a:lnTo>
                <a:cubicBezTo>
                  <a:pt x="17040" y="4571"/>
                  <a:pt x="16991" y="5177"/>
                  <a:pt x="16925" y="5602"/>
                </a:cubicBezTo>
                <a:cubicBezTo>
                  <a:pt x="16876" y="5831"/>
                  <a:pt x="16925" y="6077"/>
                  <a:pt x="17040" y="6290"/>
                </a:cubicBezTo>
                <a:cubicBezTo>
                  <a:pt x="17187" y="6453"/>
                  <a:pt x="17302" y="6650"/>
                  <a:pt x="17383" y="6863"/>
                </a:cubicBezTo>
                <a:lnTo>
                  <a:pt x="17400" y="6863"/>
                </a:lnTo>
                <a:cubicBezTo>
                  <a:pt x="17383" y="7321"/>
                  <a:pt x="17547" y="7910"/>
                  <a:pt x="17547" y="8434"/>
                </a:cubicBezTo>
                <a:cubicBezTo>
                  <a:pt x="17531" y="9416"/>
                  <a:pt x="17416" y="10398"/>
                  <a:pt x="17203" y="11364"/>
                </a:cubicBezTo>
                <a:cubicBezTo>
                  <a:pt x="17072" y="11937"/>
                  <a:pt x="17040" y="12461"/>
                  <a:pt x="16696" y="12952"/>
                </a:cubicBezTo>
                <a:cubicBezTo>
                  <a:pt x="16156" y="13688"/>
                  <a:pt x="15485" y="14294"/>
                  <a:pt x="14846" y="14965"/>
                </a:cubicBezTo>
                <a:cubicBezTo>
                  <a:pt x="14584" y="15227"/>
                  <a:pt x="14290" y="15456"/>
                  <a:pt x="13995" y="15685"/>
                </a:cubicBezTo>
                <a:cubicBezTo>
                  <a:pt x="13766" y="15833"/>
                  <a:pt x="13520" y="15964"/>
                  <a:pt x="13275" y="16094"/>
                </a:cubicBezTo>
                <a:cubicBezTo>
                  <a:pt x="13455" y="15456"/>
                  <a:pt x="13488" y="14785"/>
                  <a:pt x="13357" y="14130"/>
                </a:cubicBezTo>
                <a:cubicBezTo>
                  <a:pt x="13259" y="13557"/>
                  <a:pt x="13078" y="13017"/>
                  <a:pt x="13062" y="12395"/>
                </a:cubicBezTo>
                <a:cubicBezTo>
                  <a:pt x="13062" y="12084"/>
                  <a:pt x="13062" y="11397"/>
                  <a:pt x="13177" y="11069"/>
                </a:cubicBezTo>
                <a:cubicBezTo>
                  <a:pt x="13259" y="10906"/>
                  <a:pt x="13406" y="10791"/>
                  <a:pt x="13586" y="10775"/>
                </a:cubicBezTo>
                <a:cubicBezTo>
                  <a:pt x="13615" y="10771"/>
                  <a:pt x="13642" y="10770"/>
                  <a:pt x="13667" y="10770"/>
                </a:cubicBezTo>
                <a:cubicBezTo>
                  <a:pt x="13886" y="10770"/>
                  <a:pt x="13983" y="10890"/>
                  <a:pt x="14159" y="11037"/>
                </a:cubicBezTo>
                <a:cubicBezTo>
                  <a:pt x="14192" y="10513"/>
                  <a:pt x="13897" y="10398"/>
                  <a:pt x="13520" y="10284"/>
                </a:cubicBezTo>
                <a:cubicBezTo>
                  <a:pt x="13471" y="10136"/>
                  <a:pt x="13406" y="9989"/>
                  <a:pt x="13324" y="9858"/>
                </a:cubicBezTo>
                <a:cubicBezTo>
                  <a:pt x="13209" y="9531"/>
                  <a:pt x="13078" y="9220"/>
                  <a:pt x="12964" y="8892"/>
                </a:cubicBezTo>
                <a:cubicBezTo>
                  <a:pt x="12833" y="8565"/>
                  <a:pt x="12898" y="8287"/>
                  <a:pt x="12948" y="7927"/>
                </a:cubicBezTo>
                <a:cubicBezTo>
                  <a:pt x="12997" y="7550"/>
                  <a:pt x="13209" y="7108"/>
                  <a:pt x="13226" y="6732"/>
                </a:cubicBezTo>
                <a:cubicBezTo>
                  <a:pt x="13340" y="6486"/>
                  <a:pt x="13553" y="6290"/>
                  <a:pt x="13831" y="6224"/>
                </a:cubicBezTo>
                <a:cubicBezTo>
                  <a:pt x="13909" y="6200"/>
                  <a:pt x="13972" y="6187"/>
                  <a:pt x="14026" y="6187"/>
                </a:cubicBezTo>
                <a:cubicBezTo>
                  <a:pt x="14154" y="6187"/>
                  <a:pt x="14230" y="6259"/>
                  <a:pt x="14322" y="6421"/>
                </a:cubicBezTo>
                <a:cubicBezTo>
                  <a:pt x="14355" y="6421"/>
                  <a:pt x="14388" y="6404"/>
                  <a:pt x="14421" y="6404"/>
                </a:cubicBezTo>
                <a:cubicBezTo>
                  <a:pt x="14372" y="5897"/>
                  <a:pt x="14142" y="5700"/>
                  <a:pt x="13651" y="5569"/>
                </a:cubicBezTo>
                <a:cubicBezTo>
                  <a:pt x="13488" y="5406"/>
                  <a:pt x="13373" y="5193"/>
                  <a:pt x="13324" y="4964"/>
                </a:cubicBezTo>
                <a:cubicBezTo>
                  <a:pt x="13242" y="4489"/>
                  <a:pt x="13242" y="4031"/>
                  <a:pt x="13324" y="3556"/>
                </a:cubicBezTo>
                <a:cubicBezTo>
                  <a:pt x="13373" y="3229"/>
                  <a:pt x="13324" y="2820"/>
                  <a:pt x="13570" y="2590"/>
                </a:cubicBezTo>
                <a:cubicBezTo>
                  <a:pt x="13717" y="2459"/>
                  <a:pt x="13897" y="2345"/>
                  <a:pt x="14110" y="2296"/>
                </a:cubicBezTo>
                <a:cubicBezTo>
                  <a:pt x="14162" y="2277"/>
                  <a:pt x="14208" y="2270"/>
                  <a:pt x="14251" y="2270"/>
                </a:cubicBezTo>
                <a:cubicBezTo>
                  <a:pt x="14396" y="2270"/>
                  <a:pt x="14502" y="2356"/>
                  <a:pt x="14666" y="2394"/>
                </a:cubicBezTo>
                <a:cubicBezTo>
                  <a:pt x="14666" y="2108"/>
                  <a:pt x="14180" y="1834"/>
                  <a:pt x="13828" y="1834"/>
                </a:cubicBezTo>
                <a:cubicBezTo>
                  <a:pt x="13756" y="1834"/>
                  <a:pt x="13690" y="1845"/>
                  <a:pt x="13635" y="1870"/>
                </a:cubicBezTo>
                <a:lnTo>
                  <a:pt x="13619" y="1870"/>
                </a:lnTo>
                <a:cubicBezTo>
                  <a:pt x="13308" y="1968"/>
                  <a:pt x="12882" y="2492"/>
                  <a:pt x="12686" y="2656"/>
                </a:cubicBezTo>
                <a:cubicBezTo>
                  <a:pt x="11916" y="3376"/>
                  <a:pt x="11278" y="4227"/>
                  <a:pt x="10525" y="4964"/>
                </a:cubicBezTo>
                <a:cubicBezTo>
                  <a:pt x="10214" y="5275"/>
                  <a:pt x="9690" y="5635"/>
                  <a:pt x="9461" y="6028"/>
                </a:cubicBezTo>
                <a:cubicBezTo>
                  <a:pt x="9346" y="6290"/>
                  <a:pt x="9248" y="6568"/>
                  <a:pt x="9199" y="6846"/>
                </a:cubicBezTo>
                <a:cubicBezTo>
                  <a:pt x="8904" y="7747"/>
                  <a:pt x="8675" y="8663"/>
                  <a:pt x="8479" y="9596"/>
                </a:cubicBezTo>
                <a:cubicBezTo>
                  <a:pt x="8348" y="10235"/>
                  <a:pt x="8299" y="10906"/>
                  <a:pt x="8152" y="11528"/>
                </a:cubicBezTo>
                <a:cubicBezTo>
                  <a:pt x="7710" y="11413"/>
                  <a:pt x="7775" y="10873"/>
                  <a:pt x="7628" y="10480"/>
                </a:cubicBezTo>
                <a:cubicBezTo>
                  <a:pt x="7366" y="10611"/>
                  <a:pt x="7415" y="11298"/>
                  <a:pt x="7448" y="11544"/>
                </a:cubicBezTo>
                <a:cubicBezTo>
                  <a:pt x="7464" y="11740"/>
                  <a:pt x="7530" y="11920"/>
                  <a:pt x="7660" y="12051"/>
                </a:cubicBezTo>
                <a:cubicBezTo>
                  <a:pt x="7710" y="12101"/>
                  <a:pt x="7775" y="12150"/>
                  <a:pt x="7841" y="12199"/>
                </a:cubicBezTo>
                <a:cubicBezTo>
                  <a:pt x="7890" y="12215"/>
                  <a:pt x="7922" y="12281"/>
                  <a:pt x="7939" y="12281"/>
                </a:cubicBezTo>
                <a:cubicBezTo>
                  <a:pt x="7971" y="12412"/>
                  <a:pt x="8053" y="12379"/>
                  <a:pt x="8135" y="12428"/>
                </a:cubicBezTo>
                <a:cubicBezTo>
                  <a:pt x="8266" y="12510"/>
                  <a:pt x="8381" y="12624"/>
                  <a:pt x="8479" y="12739"/>
                </a:cubicBezTo>
                <a:cubicBezTo>
                  <a:pt x="8708" y="13034"/>
                  <a:pt x="8986" y="13279"/>
                  <a:pt x="9232" y="13557"/>
                </a:cubicBezTo>
                <a:cubicBezTo>
                  <a:pt x="9559" y="13934"/>
                  <a:pt x="9837" y="14343"/>
                  <a:pt x="10067" y="14769"/>
                </a:cubicBezTo>
                <a:cubicBezTo>
                  <a:pt x="10329" y="15260"/>
                  <a:pt x="10525" y="15767"/>
                  <a:pt x="10689" y="16291"/>
                </a:cubicBezTo>
                <a:cubicBezTo>
                  <a:pt x="10754" y="16504"/>
                  <a:pt x="10803" y="17027"/>
                  <a:pt x="10934" y="17273"/>
                </a:cubicBezTo>
                <a:cubicBezTo>
                  <a:pt x="10427" y="17469"/>
                  <a:pt x="10018" y="17960"/>
                  <a:pt x="9576" y="18255"/>
                </a:cubicBezTo>
                <a:lnTo>
                  <a:pt x="9559" y="18239"/>
                </a:lnTo>
                <a:cubicBezTo>
                  <a:pt x="9543" y="18077"/>
                  <a:pt x="9575" y="17707"/>
                  <a:pt x="9702" y="17636"/>
                </a:cubicBezTo>
                <a:lnTo>
                  <a:pt x="9702" y="17636"/>
                </a:lnTo>
                <a:cubicBezTo>
                  <a:pt x="9180" y="17914"/>
                  <a:pt x="8756" y="18338"/>
                  <a:pt x="8479" y="18861"/>
                </a:cubicBezTo>
                <a:cubicBezTo>
                  <a:pt x="8332" y="19172"/>
                  <a:pt x="8037" y="19597"/>
                  <a:pt x="7939" y="19941"/>
                </a:cubicBezTo>
                <a:cubicBezTo>
                  <a:pt x="7841" y="19761"/>
                  <a:pt x="7791" y="19548"/>
                  <a:pt x="7775" y="19352"/>
                </a:cubicBezTo>
                <a:cubicBezTo>
                  <a:pt x="7120" y="20039"/>
                  <a:pt x="7104" y="21005"/>
                  <a:pt x="6875" y="21856"/>
                </a:cubicBezTo>
                <a:cubicBezTo>
                  <a:pt x="6744" y="21676"/>
                  <a:pt x="6695" y="21463"/>
                  <a:pt x="6760" y="21251"/>
                </a:cubicBezTo>
                <a:lnTo>
                  <a:pt x="6760" y="21251"/>
                </a:lnTo>
                <a:cubicBezTo>
                  <a:pt x="6220" y="21529"/>
                  <a:pt x="6089" y="22364"/>
                  <a:pt x="5925" y="22887"/>
                </a:cubicBezTo>
                <a:cubicBezTo>
                  <a:pt x="5827" y="23166"/>
                  <a:pt x="5680" y="23755"/>
                  <a:pt x="5402" y="24000"/>
                </a:cubicBezTo>
                <a:cubicBezTo>
                  <a:pt x="5451" y="23853"/>
                  <a:pt x="5483" y="23689"/>
                  <a:pt x="5516" y="23542"/>
                </a:cubicBezTo>
                <a:lnTo>
                  <a:pt x="5516" y="23542"/>
                </a:lnTo>
                <a:cubicBezTo>
                  <a:pt x="5271" y="23755"/>
                  <a:pt x="5107" y="24017"/>
                  <a:pt x="4812" y="24197"/>
                </a:cubicBezTo>
                <a:cubicBezTo>
                  <a:pt x="4829" y="24082"/>
                  <a:pt x="4878" y="23984"/>
                  <a:pt x="4927" y="23870"/>
                </a:cubicBezTo>
                <a:lnTo>
                  <a:pt x="4927" y="23870"/>
                </a:lnTo>
                <a:cubicBezTo>
                  <a:pt x="4731" y="23951"/>
                  <a:pt x="4567" y="24131"/>
                  <a:pt x="4370" y="24181"/>
                </a:cubicBezTo>
                <a:cubicBezTo>
                  <a:pt x="4436" y="24050"/>
                  <a:pt x="4518" y="23919"/>
                  <a:pt x="4632" y="23820"/>
                </a:cubicBezTo>
                <a:lnTo>
                  <a:pt x="4632" y="23820"/>
                </a:lnTo>
                <a:cubicBezTo>
                  <a:pt x="4436" y="23935"/>
                  <a:pt x="4223" y="24033"/>
                  <a:pt x="4010" y="24115"/>
                </a:cubicBezTo>
                <a:cubicBezTo>
                  <a:pt x="4207" y="23902"/>
                  <a:pt x="4436" y="23722"/>
                  <a:pt x="4714" y="23591"/>
                </a:cubicBezTo>
                <a:cubicBezTo>
                  <a:pt x="4894" y="23509"/>
                  <a:pt x="5222" y="23591"/>
                  <a:pt x="5353" y="23444"/>
                </a:cubicBezTo>
                <a:cubicBezTo>
                  <a:pt x="5353" y="23351"/>
                  <a:pt x="5256" y="23319"/>
                  <a:pt x="5128" y="23319"/>
                </a:cubicBezTo>
                <a:cubicBezTo>
                  <a:pt x="4920" y="23319"/>
                  <a:pt x="4632" y="23403"/>
                  <a:pt x="4550" y="23444"/>
                </a:cubicBezTo>
                <a:cubicBezTo>
                  <a:pt x="4274" y="23598"/>
                  <a:pt x="3953" y="23939"/>
                  <a:pt x="3617" y="23939"/>
                </a:cubicBezTo>
                <a:cubicBezTo>
                  <a:pt x="3595" y="23939"/>
                  <a:pt x="3574" y="23938"/>
                  <a:pt x="3552" y="23935"/>
                </a:cubicBezTo>
                <a:cubicBezTo>
                  <a:pt x="3585" y="23870"/>
                  <a:pt x="3634" y="23739"/>
                  <a:pt x="3667" y="23689"/>
                </a:cubicBezTo>
                <a:lnTo>
                  <a:pt x="3667" y="23689"/>
                </a:lnTo>
                <a:cubicBezTo>
                  <a:pt x="3503" y="23788"/>
                  <a:pt x="3323" y="23837"/>
                  <a:pt x="3176" y="23935"/>
                </a:cubicBezTo>
                <a:cubicBezTo>
                  <a:pt x="3028" y="24050"/>
                  <a:pt x="2897" y="24148"/>
                  <a:pt x="2750" y="24246"/>
                </a:cubicBezTo>
                <a:cubicBezTo>
                  <a:pt x="2488" y="24377"/>
                  <a:pt x="2112" y="24361"/>
                  <a:pt x="1899" y="24541"/>
                </a:cubicBezTo>
                <a:cubicBezTo>
                  <a:pt x="1637" y="24770"/>
                  <a:pt x="1571" y="24999"/>
                  <a:pt x="1228" y="25130"/>
                </a:cubicBezTo>
                <a:cubicBezTo>
                  <a:pt x="917" y="25228"/>
                  <a:pt x="622" y="25294"/>
                  <a:pt x="327" y="25359"/>
                </a:cubicBezTo>
                <a:cubicBezTo>
                  <a:pt x="164" y="25392"/>
                  <a:pt x="147" y="25359"/>
                  <a:pt x="131" y="25572"/>
                </a:cubicBezTo>
                <a:cubicBezTo>
                  <a:pt x="115" y="25752"/>
                  <a:pt x="147" y="25850"/>
                  <a:pt x="0" y="25965"/>
                </a:cubicBezTo>
                <a:cubicBezTo>
                  <a:pt x="98" y="26047"/>
                  <a:pt x="65" y="26177"/>
                  <a:pt x="115" y="26243"/>
                </a:cubicBezTo>
                <a:cubicBezTo>
                  <a:pt x="180" y="26308"/>
                  <a:pt x="295" y="26341"/>
                  <a:pt x="360" y="26407"/>
                </a:cubicBezTo>
                <a:cubicBezTo>
                  <a:pt x="458" y="26488"/>
                  <a:pt x="491" y="26587"/>
                  <a:pt x="622" y="26619"/>
                </a:cubicBezTo>
                <a:cubicBezTo>
                  <a:pt x="666" y="26637"/>
                  <a:pt x="718" y="26644"/>
                  <a:pt x="773" y="26644"/>
                </a:cubicBezTo>
                <a:cubicBezTo>
                  <a:pt x="921" y="26644"/>
                  <a:pt x="1092" y="26594"/>
                  <a:pt x="1211" y="26570"/>
                </a:cubicBezTo>
                <a:cubicBezTo>
                  <a:pt x="1313" y="26564"/>
                  <a:pt x="1415" y="26560"/>
                  <a:pt x="1518" y="26560"/>
                </a:cubicBezTo>
                <a:cubicBezTo>
                  <a:pt x="1663" y="26560"/>
                  <a:pt x="1811" y="26568"/>
                  <a:pt x="1964" y="26587"/>
                </a:cubicBezTo>
                <a:cubicBezTo>
                  <a:pt x="2062" y="26701"/>
                  <a:pt x="2193" y="26783"/>
                  <a:pt x="2341" y="26849"/>
                </a:cubicBezTo>
                <a:cubicBezTo>
                  <a:pt x="2473" y="26873"/>
                  <a:pt x="2604" y="26888"/>
                  <a:pt x="2730" y="26888"/>
                </a:cubicBezTo>
                <a:cubicBezTo>
                  <a:pt x="2776" y="26888"/>
                  <a:pt x="2821" y="26886"/>
                  <a:pt x="2865" y="26881"/>
                </a:cubicBezTo>
                <a:cubicBezTo>
                  <a:pt x="2635" y="26832"/>
                  <a:pt x="2423" y="26701"/>
                  <a:pt x="2242" y="26538"/>
                </a:cubicBezTo>
                <a:cubicBezTo>
                  <a:pt x="2279" y="26534"/>
                  <a:pt x="2315" y="26533"/>
                  <a:pt x="2350" y="26533"/>
                </a:cubicBezTo>
                <a:cubicBezTo>
                  <a:pt x="2494" y="26533"/>
                  <a:pt x="2635" y="26554"/>
                  <a:pt x="2766" y="26554"/>
                </a:cubicBezTo>
                <a:cubicBezTo>
                  <a:pt x="2995" y="26538"/>
                  <a:pt x="3208" y="26488"/>
                  <a:pt x="3421" y="26407"/>
                </a:cubicBezTo>
                <a:lnTo>
                  <a:pt x="3421" y="26423"/>
                </a:lnTo>
                <a:cubicBezTo>
                  <a:pt x="3570" y="26369"/>
                  <a:pt x="3731" y="26337"/>
                  <a:pt x="3893" y="26337"/>
                </a:cubicBezTo>
                <a:cubicBezTo>
                  <a:pt x="3927" y="26337"/>
                  <a:pt x="3960" y="26338"/>
                  <a:pt x="3994" y="26341"/>
                </a:cubicBezTo>
                <a:cubicBezTo>
                  <a:pt x="4068" y="26346"/>
                  <a:pt x="4144" y="26348"/>
                  <a:pt x="4221" y="26348"/>
                </a:cubicBezTo>
                <a:cubicBezTo>
                  <a:pt x="4430" y="26348"/>
                  <a:pt x="4646" y="26332"/>
                  <a:pt x="4861" y="26308"/>
                </a:cubicBezTo>
                <a:cubicBezTo>
                  <a:pt x="5025" y="26259"/>
                  <a:pt x="5189" y="26210"/>
                  <a:pt x="5369" y="26177"/>
                </a:cubicBezTo>
                <a:cubicBezTo>
                  <a:pt x="5303" y="26128"/>
                  <a:pt x="5254" y="26096"/>
                  <a:pt x="5205" y="26030"/>
                </a:cubicBezTo>
                <a:lnTo>
                  <a:pt x="5254" y="26030"/>
                </a:lnTo>
                <a:cubicBezTo>
                  <a:pt x="5254" y="26030"/>
                  <a:pt x="5582" y="25997"/>
                  <a:pt x="5696" y="25948"/>
                </a:cubicBezTo>
                <a:cubicBezTo>
                  <a:pt x="5909" y="25883"/>
                  <a:pt x="6089" y="25703"/>
                  <a:pt x="6286" y="25654"/>
                </a:cubicBezTo>
                <a:cubicBezTo>
                  <a:pt x="6269" y="25621"/>
                  <a:pt x="6236" y="25572"/>
                  <a:pt x="6204" y="25539"/>
                </a:cubicBezTo>
                <a:cubicBezTo>
                  <a:pt x="6269" y="25490"/>
                  <a:pt x="6351" y="25441"/>
                  <a:pt x="6433" y="25392"/>
                </a:cubicBezTo>
                <a:cubicBezTo>
                  <a:pt x="6564" y="25310"/>
                  <a:pt x="6678" y="25212"/>
                  <a:pt x="6809" y="25114"/>
                </a:cubicBezTo>
                <a:cubicBezTo>
                  <a:pt x="7120" y="24819"/>
                  <a:pt x="7415" y="24492"/>
                  <a:pt x="7710" y="24164"/>
                </a:cubicBezTo>
                <a:cubicBezTo>
                  <a:pt x="8191" y="23616"/>
                  <a:pt x="8901" y="22621"/>
                  <a:pt x="9733" y="22621"/>
                </a:cubicBezTo>
                <a:cubicBezTo>
                  <a:pt x="9920" y="22621"/>
                  <a:pt x="10114" y="22672"/>
                  <a:pt x="10312" y="22789"/>
                </a:cubicBezTo>
                <a:cubicBezTo>
                  <a:pt x="10640" y="22986"/>
                  <a:pt x="10918" y="23231"/>
                  <a:pt x="11294" y="23362"/>
                </a:cubicBezTo>
                <a:cubicBezTo>
                  <a:pt x="11629" y="23449"/>
                  <a:pt x="11964" y="23489"/>
                  <a:pt x="12306" y="23489"/>
                </a:cubicBezTo>
                <a:cubicBezTo>
                  <a:pt x="12415" y="23489"/>
                  <a:pt x="12525" y="23485"/>
                  <a:pt x="12637" y="23477"/>
                </a:cubicBezTo>
                <a:cubicBezTo>
                  <a:pt x="12864" y="23465"/>
                  <a:pt x="13153" y="23391"/>
                  <a:pt x="13407" y="23391"/>
                </a:cubicBezTo>
                <a:cubicBezTo>
                  <a:pt x="13500" y="23391"/>
                  <a:pt x="13589" y="23401"/>
                  <a:pt x="13668" y="23428"/>
                </a:cubicBezTo>
                <a:cubicBezTo>
                  <a:pt x="13979" y="23509"/>
                  <a:pt x="14273" y="23673"/>
                  <a:pt x="14519" y="23870"/>
                </a:cubicBezTo>
                <a:lnTo>
                  <a:pt x="14535" y="23870"/>
                </a:lnTo>
                <a:cubicBezTo>
                  <a:pt x="14633" y="24033"/>
                  <a:pt x="14764" y="24181"/>
                  <a:pt x="14912" y="24295"/>
                </a:cubicBezTo>
                <a:cubicBezTo>
                  <a:pt x="14879" y="24213"/>
                  <a:pt x="14863" y="24131"/>
                  <a:pt x="14863" y="24050"/>
                </a:cubicBezTo>
                <a:lnTo>
                  <a:pt x="14863" y="24050"/>
                </a:lnTo>
                <a:cubicBezTo>
                  <a:pt x="15092" y="24181"/>
                  <a:pt x="15272" y="24426"/>
                  <a:pt x="15501" y="24508"/>
                </a:cubicBezTo>
                <a:lnTo>
                  <a:pt x="15501" y="24442"/>
                </a:lnTo>
                <a:cubicBezTo>
                  <a:pt x="15583" y="24508"/>
                  <a:pt x="15665" y="24573"/>
                  <a:pt x="15747" y="24639"/>
                </a:cubicBezTo>
                <a:lnTo>
                  <a:pt x="15763" y="24639"/>
                </a:lnTo>
                <a:cubicBezTo>
                  <a:pt x="15779" y="24868"/>
                  <a:pt x="16025" y="25163"/>
                  <a:pt x="16205" y="25179"/>
                </a:cubicBezTo>
                <a:cubicBezTo>
                  <a:pt x="16270" y="25179"/>
                  <a:pt x="16418" y="25048"/>
                  <a:pt x="16499" y="25032"/>
                </a:cubicBezTo>
                <a:cubicBezTo>
                  <a:pt x="16663" y="25032"/>
                  <a:pt x="16827" y="25032"/>
                  <a:pt x="16974" y="25064"/>
                </a:cubicBezTo>
                <a:cubicBezTo>
                  <a:pt x="17054" y="25068"/>
                  <a:pt x="17123" y="25070"/>
                  <a:pt x="17185" y="25070"/>
                </a:cubicBezTo>
                <a:cubicBezTo>
                  <a:pt x="17441" y="25070"/>
                  <a:pt x="17572" y="25026"/>
                  <a:pt x="17809" y="24803"/>
                </a:cubicBezTo>
                <a:cubicBezTo>
                  <a:pt x="18005" y="24590"/>
                  <a:pt x="18169" y="24442"/>
                  <a:pt x="18054" y="24262"/>
                </a:cubicBezTo>
                <a:lnTo>
                  <a:pt x="18071" y="24262"/>
                </a:lnTo>
                <a:cubicBezTo>
                  <a:pt x="17973" y="24050"/>
                  <a:pt x="17989" y="23837"/>
                  <a:pt x="17858" y="23624"/>
                </a:cubicBezTo>
                <a:cubicBezTo>
                  <a:pt x="17793" y="23706"/>
                  <a:pt x="17760" y="23837"/>
                  <a:pt x="17776" y="23951"/>
                </a:cubicBezTo>
                <a:cubicBezTo>
                  <a:pt x="17743" y="23935"/>
                  <a:pt x="17727" y="23935"/>
                  <a:pt x="17711" y="23935"/>
                </a:cubicBezTo>
                <a:cubicBezTo>
                  <a:pt x="17662" y="23788"/>
                  <a:pt x="17613" y="23640"/>
                  <a:pt x="17563" y="23509"/>
                </a:cubicBezTo>
                <a:cubicBezTo>
                  <a:pt x="17531" y="23657"/>
                  <a:pt x="17514" y="23820"/>
                  <a:pt x="17514" y="23968"/>
                </a:cubicBezTo>
                <a:cubicBezTo>
                  <a:pt x="17465" y="23968"/>
                  <a:pt x="17416" y="23968"/>
                  <a:pt x="17383" y="23951"/>
                </a:cubicBezTo>
                <a:cubicBezTo>
                  <a:pt x="17351" y="23820"/>
                  <a:pt x="17252" y="23706"/>
                  <a:pt x="17138" y="23657"/>
                </a:cubicBezTo>
                <a:lnTo>
                  <a:pt x="17138" y="23657"/>
                </a:lnTo>
                <a:cubicBezTo>
                  <a:pt x="17171" y="23755"/>
                  <a:pt x="17203" y="23870"/>
                  <a:pt x="17236" y="23968"/>
                </a:cubicBezTo>
                <a:lnTo>
                  <a:pt x="17236" y="24000"/>
                </a:lnTo>
                <a:cubicBezTo>
                  <a:pt x="17105" y="24050"/>
                  <a:pt x="17138" y="24164"/>
                  <a:pt x="17089" y="24295"/>
                </a:cubicBezTo>
                <a:cubicBezTo>
                  <a:pt x="17056" y="24426"/>
                  <a:pt x="17121" y="24377"/>
                  <a:pt x="17040" y="24475"/>
                </a:cubicBezTo>
                <a:cubicBezTo>
                  <a:pt x="16974" y="24541"/>
                  <a:pt x="16876" y="24606"/>
                  <a:pt x="16794" y="24639"/>
                </a:cubicBezTo>
                <a:cubicBezTo>
                  <a:pt x="16647" y="24573"/>
                  <a:pt x="16434" y="24459"/>
                  <a:pt x="16352" y="24410"/>
                </a:cubicBezTo>
                <a:cubicBezTo>
                  <a:pt x="16385" y="24164"/>
                  <a:pt x="16450" y="23919"/>
                  <a:pt x="16516" y="23689"/>
                </a:cubicBezTo>
                <a:cubicBezTo>
                  <a:pt x="16598" y="23362"/>
                  <a:pt x="16581" y="22855"/>
                  <a:pt x="16778" y="22593"/>
                </a:cubicBezTo>
                <a:cubicBezTo>
                  <a:pt x="16680" y="22413"/>
                  <a:pt x="16647" y="22102"/>
                  <a:pt x="16549" y="21954"/>
                </a:cubicBezTo>
                <a:cubicBezTo>
                  <a:pt x="16745" y="21954"/>
                  <a:pt x="16958" y="21905"/>
                  <a:pt x="17154" y="21905"/>
                </a:cubicBezTo>
                <a:cubicBezTo>
                  <a:pt x="17121" y="21823"/>
                  <a:pt x="17056" y="21758"/>
                  <a:pt x="16991" y="21693"/>
                </a:cubicBezTo>
                <a:cubicBezTo>
                  <a:pt x="17077" y="21620"/>
                  <a:pt x="17217" y="21596"/>
                  <a:pt x="17380" y="21596"/>
                </a:cubicBezTo>
                <a:cubicBezTo>
                  <a:pt x="17703" y="21596"/>
                  <a:pt x="18118" y="21690"/>
                  <a:pt x="18402" y="21690"/>
                </a:cubicBezTo>
                <a:cubicBezTo>
                  <a:pt x="18462" y="21690"/>
                  <a:pt x="18516" y="21686"/>
                  <a:pt x="18562" y="21676"/>
                </a:cubicBezTo>
                <a:cubicBezTo>
                  <a:pt x="18513" y="21611"/>
                  <a:pt x="18464" y="21545"/>
                  <a:pt x="18398" y="21480"/>
                </a:cubicBezTo>
                <a:cubicBezTo>
                  <a:pt x="18464" y="21463"/>
                  <a:pt x="18513" y="21463"/>
                  <a:pt x="18578" y="21463"/>
                </a:cubicBezTo>
                <a:cubicBezTo>
                  <a:pt x="18635" y="21511"/>
                  <a:pt x="18726" y="21529"/>
                  <a:pt x="18835" y="21529"/>
                </a:cubicBezTo>
                <a:cubicBezTo>
                  <a:pt x="19136" y="21529"/>
                  <a:pt x="19573" y="21394"/>
                  <a:pt x="19790" y="21382"/>
                </a:cubicBezTo>
                <a:cubicBezTo>
                  <a:pt x="19740" y="21316"/>
                  <a:pt x="19691" y="21251"/>
                  <a:pt x="19626" y="21201"/>
                </a:cubicBezTo>
                <a:cubicBezTo>
                  <a:pt x="19672" y="21190"/>
                  <a:pt x="19721" y="21184"/>
                  <a:pt x="19769" y="21184"/>
                </a:cubicBezTo>
                <a:cubicBezTo>
                  <a:pt x="19857" y="21184"/>
                  <a:pt x="19945" y="21202"/>
                  <a:pt x="20019" y="21234"/>
                </a:cubicBezTo>
                <a:lnTo>
                  <a:pt x="20035" y="21218"/>
                </a:lnTo>
                <a:cubicBezTo>
                  <a:pt x="20673" y="21807"/>
                  <a:pt x="21459" y="22216"/>
                  <a:pt x="22294" y="22429"/>
                </a:cubicBezTo>
                <a:lnTo>
                  <a:pt x="22785" y="22462"/>
                </a:lnTo>
                <a:cubicBezTo>
                  <a:pt x="22849" y="22463"/>
                  <a:pt x="22912" y="22464"/>
                  <a:pt x="22976" y="22464"/>
                </a:cubicBezTo>
                <a:cubicBezTo>
                  <a:pt x="23665" y="22464"/>
                  <a:pt x="24353" y="22384"/>
                  <a:pt x="25027" y="22249"/>
                </a:cubicBezTo>
                <a:cubicBezTo>
                  <a:pt x="25338" y="22200"/>
                  <a:pt x="25649" y="22102"/>
                  <a:pt x="25944" y="21971"/>
                </a:cubicBezTo>
                <a:cubicBezTo>
                  <a:pt x="26075" y="21889"/>
                  <a:pt x="26206" y="21840"/>
                  <a:pt x="26353" y="21791"/>
                </a:cubicBezTo>
                <a:cubicBezTo>
                  <a:pt x="26681" y="21905"/>
                  <a:pt x="26992" y="22085"/>
                  <a:pt x="27237" y="22331"/>
                </a:cubicBezTo>
                <a:cubicBezTo>
                  <a:pt x="27483" y="22560"/>
                  <a:pt x="27794" y="22969"/>
                  <a:pt x="28121" y="23067"/>
                </a:cubicBezTo>
                <a:cubicBezTo>
                  <a:pt x="28145" y="23075"/>
                  <a:pt x="28170" y="23078"/>
                  <a:pt x="28194" y="23078"/>
                </a:cubicBezTo>
                <a:cubicBezTo>
                  <a:pt x="28383" y="23078"/>
                  <a:pt x="28573" y="22872"/>
                  <a:pt x="28776" y="22756"/>
                </a:cubicBezTo>
                <a:cubicBezTo>
                  <a:pt x="29070" y="22593"/>
                  <a:pt x="29381" y="22445"/>
                  <a:pt x="29709" y="22331"/>
                </a:cubicBezTo>
                <a:cubicBezTo>
                  <a:pt x="29840" y="22315"/>
                  <a:pt x="29971" y="22265"/>
                  <a:pt x="30085" y="22216"/>
                </a:cubicBezTo>
                <a:cubicBezTo>
                  <a:pt x="30134" y="22184"/>
                  <a:pt x="30134" y="22102"/>
                  <a:pt x="30184" y="22069"/>
                </a:cubicBezTo>
                <a:cubicBezTo>
                  <a:pt x="30298" y="21971"/>
                  <a:pt x="30429" y="21987"/>
                  <a:pt x="30544" y="21889"/>
                </a:cubicBezTo>
                <a:cubicBezTo>
                  <a:pt x="30822" y="21627"/>
                  <a:pt x="31018" y="21234"/>
                  <a:pt x="30838" y="20890"/>
                </a:cubicBezTo>
                <a:lnTo>
                  <a:pt x="30838" y="20890"/>
                </a:lnTo>
                <a:cubicBezTo>
                  <a:pt x="30756" y="21103"/>
                  <a:pt x="30625" y="21300"/>
                  <a:pt x="30544" y="21512"/>
                </a:cubicBezTo>
                <a:cubicBezTo>
                  <a:pt x="30609" y="21267"/>
                  <a:pt x="30642" y="20841"/>
                  <a:pt x="30413" y="20678"/>
                </a:cubicBezTo>
                <a:cubicBezTo>
                  <a:pt x="30365" y="20883"/>
                  <a:pt x="30364" y="21301"/>
                  <a:pt x="30055" y="21301"/>
                </a:cubicBezTo>
                <a:cubicBezTo>
                  <a:pt x="30044" y="21301"/>
                  <a:pt x="30032" y="21301"/>
                  <a:pt x="30020" y="21300"/>
                </a:cubicBezTo>
                <a:cubicBezTo>
                  <a:pt x="30069" y="21136"/>
                  <a:pt x="30036" y="20956"/>
                  <a:pt x="29938" y="20825"/>
                </a:cubicBezTo>
                <a:cubicBezTo>
                  <a:pt x="29905" y="21005"/>
                  <a:pt x="29840" y="21152"/>
                  <a:pt x="29725" y="21283"/>
                </a:cubicBezTo>
                <a:cubicBezTo>
                  <a:pt x="29660" y="21332"/>
                  <a:pt x="29594" y="21365"/>
                  <a:pt x="29512" y="21365"/>
                </a:cubicBezTo>
                <a:cubicBezTo>
                  <a:pt x="29185" y="21512"/>
                  <a:pt x="28841" y="21594"/>
                  <a:pt x="28481" y="21611"/>
                </a:cubicBezTo>
                <a:cubicBezTo>
                  <a:pt x="28203" y="21545"/>
                  <a:pt x="27974" y="21365"/>
                  <a:pt x="27843" y="21120"/>
                </a:cubicBezTo>
                <a:cubicBezTo>
                  <a:pt x="27696" y="20907"/>
                  <a:pt x="27630" y="20383"/>
                  <a:pt x="27385" y="20268"/>
                </a:cubicBezTo>
                <a:cubicBezTo>
                  <a:pt x="27346" y="20251"/>
                  <a:pt x="27306" y="20244"/>
                  <a:pt x="27264" y="20244"/>
                </a:cubicBezTo>
                <a:cubicBezTo>
                  <a:pt x="27109" y="20244"/>
                  <a:pt x="26937" y="20341"/>
                  <a:pt x="26795" y="20367"/>
                </a:cubicBezTo>
                <a:cubicBezTo>
                  <a:pt x="26647" y="20398"/>
                  <a:pt x="26492" y="20416"/>
                  <a:pt x="26340" y="20416"/>
                </a:cubicBezTo>
                <a:cubicBezTo>
                  <a:pt x="26256" y="20416"/>
                  <a:pt x="26173" y="20411"/>
                  <a:pt x="26091" y="20399"/>
                </a:cubicBezTo>
                <a:cubicBezTo>
                  <a:pt x="25944" y="20318"/>
                  <a:pt x="25813" y="20219"/>
                  <a:pt x="25715" y="20105"/>
                </a:cubicBezTo>
                <a:cubicBezTo>
                  <a:pt x="25600" y="19941"/>
                  <a:pt x="25502" y="19777"/>
                  <a:pt x="25404" y="19597"/>
                </a:cubicBezTo>
                <a:lnTo>
                  <a:pt x="25404" y="19597"/>
                </a:lnTo>
                <a:cubicBezTo>
                  <a:pt x="25510" y="19614"/>
                  <a:pt x="25649" y="19614"/>
                  <a:pt x="25780" y="19614"/>
                </a:cubicBezTo>
                <a:cubicBezTo>
                  <a:pt x="25911" y="19614"/>
                  <a:pt x="26034" y="19614"/>
                  <a:pt x="26108" y="19630"/>
                </a:cubicBezTo>
                <a:cubicBezTo>
                  <a:pt x="26468" y="19679"/>
                  <a:pt x="26844" y="19777"/>
                  <a:pt x="27204" y="19859"/>
                </a:cubicBezTo>
                <a:cubicBezTo>
                  <a:pt x="27991" y="20064"/>
                  <a:pt x="28747" y="20253"/>
                  <a:pt x="29560" y="20253"/>
                </a:cubicBezTo>
                <a:cubicBezTo>
                  <a:pt x="29593" y="20253"/>
                  <a:pt x="29626" y="20253"/>
                  <a:pt x="29660" y="20252"/>
                </a:cubicBezTo>
                <a:cubicBezTo>
                  <a:pt x="30396" y="20252"/>
                  <a:pt x="31149" y="20187"/>
                  <a:pt x="31870" y="20056"/>
                </a:cubicBezTo>
                <a:cubicBezTo>
                  <a:pt x="32230" y="19974"/>
                  <a:pt x="32606" y="19859"/>
                  <a:pt x="32966" y="19761"/>
                </a:cubicBezTo>
                <a:cubicBezTo>
                  <a:pt x="33621" y="19532"/>
                  <a:pt x="34210" y="19155"/>
                  <a:pt x="34685" y="18648"/>
                </a:cubicBezTo>
                <a:cubicBezTo>
                  <a:pt x="35192" y="18124"/>
                  <a:pt x="35651" y="17535"/>
                  <a:pt x="36027" y="16897"/>
                </a:cubicBezTo>
                <a:cubicBezTo>
                  <a:pt x="36387" y="16340"/>
                  <a:pt x="36796" y="15816"/>
                  <a:pt x="37157" y="15260"/>
                </a:cubicBezTo>
                <a:cubicBezTo>
                  <a:pt x="37353" y="14981"/>
                  <a:pt x="37533" y="14687"/>
                  <a:pt x="37746" y="14409"/>
                </a:cubicBezTo>
                <a:cubicBezTo>
                  <a:pt x="37844" y="14294"/>
                  <a:pt x="37926" y="14179"/>
                  <a:pt x="37991" y="14065"/>
                </a:cubicBezTo>
                <a:cubicBezTo>
                  <a:pt x="38155" y="13836"/>
                  <a:pt x="38319" y="13606"/>
                  <a:pt x="38499" y="13410"/>
                </a:cubicBezTo>
                <a:cubicBezTo>
                  <a:pt x="38679" y="13197"/>
                  <a:pt x="38892" y="13017"/>
                  <a:pt x="39104" y="12853"/>
                </a:cubicBezTo>
                <a:cubicBezTo>
                  <a:pt x="39710" y="12395"/>
                  <a:pt x="40414" y="12101"/>
                  <a:pt x="41167" y="11986"/>
                </a:cubicBezTo>
                <a:cubicBezTo>
                  <a:pt x="41311" y="11958"/>
                  <a:pt x="41454" y="11945"/>
                  <a:pt x="41597" y="11945"/>
                </a:cubicBezTo>
                <a:cubicBezTo>
                  <a:pt x="42555" y="11945"/>
                  <a:pt x="43444" y="12549"/>
                  <a:pt x="43786" y="13476"/>
                </a:cubicBezTo>
                <a:cubicBezTo>
                  <a:pt x="44086" y="13143"/>
                  <a:pt x="43439" y="12047"/>
                  <a:pt x="43041" y="12047"/>
                </a:cubicBezTo>
                <a:cubicBezTo>
                  <a:pt x="43027" y="12047"/>
                  <a:pt x="43013" y="12049"/>
                  <a:pt x="43000" y="12051"/>
                </a:cubicBezTo>
                <a:lnTo>
                  <a:pt x="43000" y="12035"/>
                </a:lnTo>
                <a:cubicBezTo>
                  <a:pt x="43115" y="12002"/>
                  <a:pt x="43246" y="12002"/>
                  <a:pt x="43360" y="12002"/>
                </a:cubicBezTo>
                <a:cubicBezTo>
                  <a:pt x="42911" y="11718"/>
                  <a:pt x="42392" y="11556"/>
                  <a:pt x="41868" y="11556"/>
                </a:cubicBezTo>
                <a:cubicBezTo>
                  <a:pt x="41820" y="11556"/>
                  <a:pt x="41772" y="11558"/>
                  <a:pt x="41723" y="11560"/>
                </a:cubicBezTo>
                <a:lnTo>
                  <a:pt x="41723" y="11511"/>
                </a:lnTo>
                <a:cubicBezTo>
                  <a:pt x="41707" y="11511"/>
                  <a:pt x="41691" y="11495"/>
                  <a:pt x="41691" y="11479"/>
                </a:cubicBezTo>
                <a:cubicBezTo>
                  <a:pt x="41805" y="11429"/>
                  <a:pt x="41887" y="11348"/>
                  <a:pt x="41936" y="11233"/>
                </a:cubicBezTo>
                <a:cubicBezTo>
                  <a:pt x="41807" y="11214"/>
                  <a:pt x="41678" y="11205"/>
                  <a:pt x="41550" y="11205"/>
                </a:cubicBezTo>
                <a:cubicBezTo>
                  <a:pt x="41239" y="11205"/>
                  <a:pt x="40933" y="11260"/>
                  <a:pt x="40643" y="11364"/>
                </a:cubicBezTo>
                <a:cubicBezTo>
                  <a:pt x="40709" y="11266"/>
                  <a:pt x="40807" y="11184"/>
                  <a:pt x="40905" y="11102"/>
                </a:cubicBezTo>
                <a:lnTo>
                  <a:pt x="40905" y="11102"/>
                </a:lnTo>
                <a:cubicBezTo>
                  <a:pt x="40627" y="11118"/>
                  <a:pt x="40332" y="11200"/>
                  <a:pt x="40086" y="11348"/>
                </a:cubicBezTo>
                <a:cubicBezTo>
                  <a:pt x="39825" y="11462"/>
                  <a:pt x="39612" y="11691"/>
                  <a:pt x="39366" y="11822"/>
                </a:cubicBezTo>
                <a:cubicBezTo>
                  <a:pt x="39350" y="11659"/>
                  <a:pt x="39366" y="11495"/>
                  <a:pt x="39383" y="11348"/>
                </a:cubicBezTo>
                <a:lnTo>
                  <a:pt x="39383" y="11348"/>
                </a:lnTo>
                <a:cubicBezTo>
                  <a:pt x="38842" y="11593"/>
                  <a:pt x="38384" y="12281"/>
                  <a:pt x="38040" y="12772"/>
                </a:cubicBezTo>
                <a:cubicBezTo>
                  <a:pt x="38024" y="12657"/>
                  <a:pt x="37975" y="12559"/>
                  <a:pt x="37942" y="12444"/>
                </a:cubicBezTo>
                <a:cubicBezTo>
                  <a:pt x="37680" y="12542"/>
                  <a:pt x="37533" y="12853"/>
                  <a:pt x="37386" y="13083"/>
                </a:cubicBezTo>
                <a:cubicBezTo>
                  <a:pt x="37222" y="13394"/>
                  <a:pt x="37009" y="13672"/>
                  <a:pt x="36780" y="13950"/>
                </a:cubicBezTo>
                <a:cubicBezTo>
                  <a:pt x="36780" y="13836"/>
                  <a:pt x="36780" y="13721"/>
                  <a:pt x="36780" y="13606"/>
                </a:cubicBezTo>
                <a:cubicBezTo>
                  <a:pt x="36289" y="14065"/>
                  <a:pt x="36158" y="14867"/>
                  <a:pt x="35602" y="15309"/>
                </a:cubicBezTo>
                <a:cubicBezTo>
                  <a:pt x="35602" y="15211"/>
                  <a:pt x="35585" y="14998"/>
                  <a:pt x="35585" y="14932"/>
                </a:cubicBezTo>
                <a:cubicBezTo>
                  <a:pt x="35372" y="15161"/>
                  <a:pt x="35241" y="15456"/>
                  <a:pt x="35061" y="15702"/>
                </a:cubicBezTo>
                <a:cubicBezTo>
                  <a:pt x="34914" y="15914"/>
                  <a:pt x="34701" y="16013"/>
                  <a:pt x="34554" y="16176"/>
                </a:cubicBezTo>
                <a:cubicBezTo>
                  <a:pt x="34554" y="16062"/>
                  <a:pt x="34554" y="15931"/>
                  <a:pt x="34603" y="15816"/>
                </a:cubicBezTo>
                <a:lnTo>
                  <a:pt x="34603" y="15816"/>
                </a:lnTo>
                <a:cubicBezTo>
                  <a:pt x="34308" y="15980"/>
                  <a:pt x="34030" y="16160"/>
                  <a:pt x="33785" y="16389"/>
                </a:cubicBezTo>
                <a:cubicBezTo>
                  <a:pt x="33637" y="16504"/>
                  <a:pt x="33212" y="16929"/>
                  <a:pt x="32999" y="16995"/>
                </a:cubicBezTo>
                <a:cubicBezTo>
                  <a:pt x="32901" y="16815"/>
                  <a:pt x="33097" y="16684"/>
                  <a:pt x="33114" y="16504"/>
                </a:cubicBezTo>
                <a:cubicBezTo>
                  <a:pt x="33087" y="16502"/>
                  <a:pt x="33061" y="16501"/>
                  <a:pt x="33035" y="16501"/>
                </a:cubicBezTo>
                <a:cubicBezTo>
                  <a:pt x="32506" y="16501"/>
                  <a:pt x="31992" y="16810"/>
                  <a:pt x="31493" y="17044"/>
                </a:cubicBezTo>
                <a:cubicBezTo>
                  <a:pt x="31559" y="16962"/>
                  <a:pt x="31608" y="16864"/>
                  <a:pt x="31640" y="16766"/>
                </a:cubicBezTo>
                <a:cubicBezTo>
                  <a:pt x="31531" y="16723"/>
                  <a:pt x="31400" y="16707"/>
                  <a:pt x="31264" y="16707"/>
                </a:cubicBezTo>
                <a:cubicBezTo>
                  <a:pt x="31034" y="16707"/>
                  <a:pt x="30788" y="16751"/>
                  <a:pt x="30593" y="16782"/>
                </a:cubicBezTo>
                <a:cubicBezTo>
                  <a:pt x="30298" y="16815"/>
                  <a:pt x="30020" y="16880"/>
                  <a:pt x="29742" y="16962"/>
                </a:cubicBezTo>
                <a:cubicBezTo>
                  <a:pt x="29823" y="16864"/>
                  <a:pt x="29905" y="16766"/>
                  <a:pt x="30003" y="16684"/>
                </a:cubicBezTo>
                <a:cubicBezTo>
                  <a:pt x="29753" y="16613"/>
                  <a:pt x="29451" y="16583"/>
                  <a:pt x="29137" y="16583"/>
                </a:cubicBezTo>
                <a:cubicBezTo>
                  <a:pt x="28651" y="16583"/>
                  <a:pt x="28139" y="16656"/>
                  <a:pt x="27761" y="16766"/>
                </a:cubicBezTo>
                <a:cubicBezTo>
                  <a:pt x="27810" y="16651"/>
                  <a:pt x="27892" y="16536"/>
                  <a:pt x="27957" y="16438"/>
                </a:cubicBezTo>
                <a:cubicBezTo>
                  <a:pt x="27717" y="16373"/>
                  <a:pt x="27461" y="16351"/>
                  <a:pt x="27198" y="16351"/>
                </a:cubicBezTo>
                <a:cubicBezTo>
                  <a:pt x="26672" y="16351"/>
                  <a:pt x="26119" y="16438"/>
                  <a:pt x="25617" y="16438"/>
                </a:cubicBezTo>
                <a:cubicBezTo>
                  <a:pt x="25715" y="16291"/>
                  <a:pt x="26026" y="16144"/>
                  <a:pt x="26190" y="16078"/>
                </a:cubicBezTo>
                <a:cubicBezTo>
                  <a:pt x="25927" y="15989"/>
                  <a:pt x="25658" y="15957"/>
                  <a:pt x="25389" y="15957"/>
                </a:cubicBezTo>
                <a:cubicBezTo>
                  <a:pt x="24819" y="15957"/>
                  <a:pt x="24241" y="16099"/>
                  <a:pt x="23685" y="16144"/>
                </a:cubicBezTo>
                <a:lnTo>
                  <a:pt x="23636" y="16176"/>
                </a:lnTo>
                <a:lnTo>
                  <a:pt x="23636" y="16144"/>
                </a:lnTo>
                <a:cubicBezTo>
                  <a:pt x="23685" y="15931"/>
                  <a:pt x="23882" y="15865"/>
                  <a:pt x="24062" y="15783"/>
                </a:cubicBezTo>
                <a:cubicBezTo>
                  <a:pt x="23800" y="15685"/>
                  <a:pt x="23505" y="15636"/>
                  <a:pt x="23227" y="15636"/>
                </a:cubicBezTo>
                <a:cubicBezTo>
                  <a:pt x="23034" y="15623"/>
                  <a:pt x="22793" y="15604"/>
                  <a:pt x="22547" y="15604"/>
                </a:cubicBezTo>
                <a:cubicBezTo>
                  <a:pt x="22187" y="15604"/>
                  <a:pt x="21817" y="15644"/>
                  <a:pt x="21574" y="15800"/>
                </a:cubicBezTo>
                <a:cubicBezTo>
                  <a:pt x="21541" y="15636"/>
                  <a:pt x="21836" y="15505"/>
                  <a:pt x="21967" y="15423"/>
                </a:cubicBezTo>
                <a:cubicBezTo>
                  <a:pt x="21803" y="15407"/>
                  <a:pt x="21639" y="15374"/>
                  <a:pt x="21492" y="15325"/>
                </a:cubicBezTo>
                <a:cubicBezTo>
                  <a:pt x="21402" y="15319"/>
                  <a:pt x="21314" y="15315"/>
                  <a:pt x="21228" y="15315"/>
                </a:cubicBezTo>
                <a:cubicBezTo>
                  <a:pt x="21079" y="15315"/>
                  <a:pt x="20933" y="15327"/>
                  <a:pt x="20788" y="15358"/>
                </a:cubicBezTo>
                <a:cubicBezTo>
                  <a:pt x="20330" y="15423"/>
                  <a:pt x="19839" y="15571"/>
                  <a:pt x="19397" y="15571"/>
                </a:cubicBezTo>
                <a:cubicBezTo>
                  <a:pt x="19495" y="15374"/>
                  <a:pt x="19675" y="15243"/>
                  <a:pt x="19888" y="15211"/>
                </a:cubicBezTo>
                <a:lnTo>
                  <a:pt x="19888" y="15211"/>
                </a:lnTo>
                <a:cubicBezTo>
                  <a:pt x="19826" y="15212"/>
                  <a:pt x="19764" y="15213"/>
                  <a:pt x="19701" y="15213"/>
                </a:cubicBezTo>
                <a:cubicBezTo>
                  <a:pt x="19545" y="15213"/>
                  <a:pt x="19384" y="15209"/>
                  <a:pt x="19223" y="15209"/>
                </a:cubicBezTo>
                <a:cubicBezTo>
                  <a:pt x="18843" y="15209"/>
                  <a:pt x="18459" y="15230"/>
                  <a:pt x="18120" y="15374"/>
                </a:cubicBezTo>
                <a:cubicBezTo>
                  <a:pt x="18251" y="15194"/>
                  <a:pt x="18415" y="15031"/>
                  <a:pt x="18611" y="14900"/>
                </a:cubicBezTo>
                <a:cubicBezTo>
                  <a:pt x="18906" y="14638"/>
                  <a:pt x="19217" y="14376"/>
                  <a:pt x="19544" y="14130"/>
                </a:cubicBezTo>
                <a:cubicBezTo>
                  <a:pt x="19970" y="13803"/>
                  <a:pt x="20379" y="13476"/>
                  <a:pt x="20821" y="13181"/>
                </a:cubicBezTo>
                <a:cubicBezTo>
                  <a:pt x="21083" y="13001"/>
                  <a:pt x="21394" y="12690"/>
                  <a:pt x="21721" y="12592"/>
                </a:cubicBezTo>
                <a:cubicBezTo>
                  <a:pt x="21924" y="12466"/>
                  <a:pt x="22156" y="12403"/>
                  <a:pt x="22389" y="12403"/>
                </a:cubicBezTo>
                <a:cubicBezTo>
                  <a:pt x="22551" y="12403"/>
                  <a:pt x="22713" y="12433"/>
                  <a:pt x="22867" y="12493"/>
                </a:cubicBezTo>
                <a:cubicBezTo>
                  <a:pt x="22998" y="12526"/>
                  <a:pt x="23129" y="12575"/>
                  <a:pt x="23243" y="12657"/>
                </a:cubicBezTo>
                <a:cubicBezTo>
                  <a:pt x="23325" y="12739"/>
                  <a:pt x="23292" y="12870"/>
                  <a:pt x="23391" y="12952"/>
                </a:cubicBezTo>
                <a:cubicBezTo>
                  <a:pt x="23456" y="12690"/>
                  <a:pt x="23456" y="12412"/>
                  <a:pt x="23374" y="12166"/>
                </a:cubicBezTo>
                <a:cubicBezTo>
                  <a:pt x="23276" y="11953"/>
                  <a:pt x="22998" y="11888"/>
                  <a:pt x="22900" y="11708"/>
                </a:cubicBezTo>
                <a:cubicBezTo>
                  <a:pt x="22720" y="11413"/>
                  <a:pt x="22867" y="10758"/>
                  <a:pt x="22900" y="10431"/>
                </a:cubicBezTo>
                <a:cubicBezTo>
                  <a:pt x="22981" y="9842"/>
                  <a:pt x="23211" y="9285"/>
                  <a:pt x="23554" y="8794"/>
                </a:cubicBezTo>
                <a:cubicBezTo>
                  <a:pt x="23816" y="8418"/>
                  <a:pt x="24144" y="7927"/>
                  <a:pt x="24520" y="7665"/>
                </a:cubicBezTo>
                <a:lnTo>
                  <a:pt x="24553" y="7632"/>
                </a:lnTo>
                <a:cubicBezTo>
                  <a:pt x="24586" y="7648"/>
                  <a:pt x="24586" y="7648"/>
                  <a:pt x="24569" y="7665"/>
                </a:cubicBezTo>
                <a:cubicBezTo>
                  <a:pt x="24620" y="7656"/>
                  <a:pt x="24671" y="7652"/>
                  <a:pt x="24721" y="7652"/>
                </a:cubicBezTo>
                <a:cubicBezTo>
                  <a:pt x="24866" y="7652"/>
                  <a:pt x="25009" y="7686"/>
                  <a:pt x="25142" y="7747"/>
                </a:cubicBezTo>
                <a:cubicBezTo>
                  <a:pt x="25306" y="7861"/>
                  <a:pt x="25437" y="8008"/>
                  <a:pt x="25551" y="8156"/>
                </a:cubicBezTo>
                <a:cubicBezTo>
                  <a:pt x="25584" y="7828"/>
                  <a:pt x="25469" y="7501"/>
                  <a:pt x="25224" y="7255"/>
                </a:cubicBezTo>
                <a:cubicBezTo>
                  <a:pt x="25011" y="7075"/>
                  <a:pt x="24733" y="6961"/>
                  <a:pt x="24520" y="6764"/>
                </a:cubicBezTo>
                <a:cubicBezTo>
                  <a:pt x="24225" y="6486"/>
                  <a:pt x="24062" y="6044"/>
                  <a:pt x="23914" y="5635"/>
                </a:cubicBezTo>
                <a:cubicBezTo>
                  <a:pt x="23767" y="5324"/>
                  <a:pt x="23669" y="4980"/>
                  <a:pt x="23636" y="4636"/>
                </a:cubicBezTo>
                <a:cubicBezTo>
                  <a:pt x="23653" y="4325"/>
                  <a:pt x="23702" y="4014"/>
                  <a:pt x="23816" y="3720"/>
                </a:cubicBezTo>
                <a:cubicBezTo>
                  <a:pt x="24029" y="2885"/>
                  <a:pt x="24324" y="2083"/>
                  <a:pt x="24684" y="1314"/>
                </a:cubicBezTo>
                <a:cubicBezTo>
                  <a:pt x="24962" y="970"/>
                  <a:pt x="25175" y="708"/>
                  <a:pt x="25633" y="561"/>
                </a:cubicBezTo>
                <a:cubicBezTo>
                  <a:pt x="25715" y="527"/>
                  <a:pt x="25800" y="510"/>
                  <a:pt x="25884" y="510"/>
                </a:cubicBezTo>
                <a:cubicBezTo>
                  <a:pt x="26001" y="510"/>
                  <a:pt x="26117" y="543"/>
                  <a:pt x="26222" y="610"/>
                </a:cubicBezTo>
                <a:cubicBezTo>
                  <a:pt x="26337" y="692"/>
                  <a:pt x="26468" y="872"/>
                  <a:pt x="26615" y="872"/>
                </a:cubicBezTo>
                <a:cubicBezTo>
                  <a:pt x="26599" y="593"/>
                  <a:pt x="26468" y="332"/>
                  <a:pt x="26255" y="135"/>
                </a:cubicBezTo>
                <a:cubicBezTo>
                  <a:pt x="26088" y="41"/>
                  <a:pt x="25807" y="0"/>
                  <a:pt x="25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52"/>
          <p:cNvSpPr txBox="1">
            <a:spLocks noGrp="1"/>
          </p:cNvSpPr>
          <p:nvPr>
            <p:ph type="title"/>
          </p:nvPr>
        </p:nvSpPr>
        <p:spPr>
          <a:xfrm>
            <a:off x="720000" y="445024"/>
            <a:ext cx="7704000" cy="1060721"/>
          </a:xfrm>
          <a:prstGeom prst="rect">
            <a:avLst/>
          </a:prstGeom>
        </p:spPr>
        <p:txBody>
          <a:bodyPr spcFirstLastPara="1" wrap="square" lIns="91425" tIns="91425" rIns="91425" bIns="91425" anchor="t" anchorCtr="0">
            <a:noAutofit/>
          </a:bodyPr>
          <a:lstStyle/>
          <a:p>
            <a:pPr lvl="0"/>
            <a:r>
              <a:rPr lang="en-US"/>
              <a:t>One </a:t>
            </a:r>
            <a:r>
              <a:rPr lang="en-US"/>
              <a:t>result </a:t>
            </a:r>
            <a:r>
              <a:rPr lang="en-US" smtClean="0"/>
              <a:t>mapping</a:t>
            </a:r>
            <a:br>
              <a:rPr lang="en-US" smtClean="0"/>
            </a:br>
            <a:r>
              <a:rPr lang="en-US" smtClean="0"/>
              <a:t>Multiple </a:t>
            </a:r>
            <a:r>
              <a:rPr lang="en-US"/>
              <a:t>result mappings</a:t>
            </a:r>
            <a:endParaRPr/>
          </a:p>
        </p:txBody>
      </p:sp>
      <p:sp>
        <p:nvSpPr>
          <p:cNvPr id="1097" name="Google Shape;1097;p52"/>
          <p:cNvSpPr txBox="1"/>
          <p:nvPr/>
        </p:nvSpPr>
        <p:spPr>
          <a:xfrm>
            <a:off x="5792165" y="2068830"/>
            <a:ext cx="3166303" cy="356100"/>
          </a:xfrm>
          <a:prstGeom prst="rect">
            <a:avLst/>
          </a:prstGeom>
          <a:noFill/>
          <a:ln>
            <a:noFill/>
          </a:ln>
        </p:spPr>
        <p:txBody>
          <a:bodyPr spcFirstLastPara="1" wrap="square" lIns="91425" tIns="91425" rIns="91425" bIns="91425" anchor="ctr" anchorCtr="0">
            <a:noAutofit/>
          </a:bodyPr>
          <a:lstStyle/>
          <a:p>
            <a:pPr lvl="0" algn="r"/>
            <a:r>
              <a:rPr lang="en-US" sz="2000">
                <a:latin typeface="Roboto" panose="020B0604020202020204" charset="0"/>
                <a:ea typeface="Roboto" panose="020B0604020202020204" charset="0"/>
              </a:rPr>
              <a:t>Multiple result mappings</a:t>
            </a:r>
            <a:endParaRPr sz="2000" b="1">
              <a:solidFill>
                <a:srgbClr val="262A29"/>
              </a:solidFill>
              <a:latin typeface="Roboto" panose="020B0604020202020204" charset="0"/>
              <a:ea typeface="Roboto" panose="020B0604020202020204" charset="0"/>
              <a:cs typeface="Domine"/>
              <a:sym typeface="Domine"/>
            </a:endParaRPr>
          </a:p>
        </p:txBody>
      </p:sp>
      <p:sp>
        <p:nvSpPr>
          <p:cNvPr id="1098" name="Google Shape;1098;p52"/>
          <p:cNvSpPr txBox="1"/>
          <p:nvPr/>
        </p:nvSpPr>
        <p:spPr>
          <a:xfrm>
            <a:off x="5792165" y="2496765"/>
            <a:ext cx="3168546" cy="607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600" smtClean="0">
                <a:solidFill>
                  <a:srgbClr val="262A29"/>
                </a:solidFill>
                <a:latin typeface="Roboto"/>
                <a:ea typeface="Roboto"/>
                <a:cs typeface="Roboto"/>
                <a:sym typeface="Roboto"/>
              </a:rPr>
              <a:t>Different output pages depending on the input</a:t>
            </a:r>
            <a:endParaRPr sz="1600">
              <a:solidFill>
                <a:srgbClr val="262A29"/>
              </a:solidFill>
              <a:latin typeface="Roboto"/>
              <a:ea typeface="Roboto"/>
              <a:cs typeface="Roboto"/>
              <a:sym typeface="Roboto"/>
            </a:endParaRPr>
          </a:p>
          <a:p>
            <a:pPr marL="0" lvl="0" indent="0" algn="r" rtl="0">
              <a:spcBef>
                <a:spcPts val="1600"/>
              </a:spcBef>
              <a:spcAft>
                <a:spcPts val="1600"/>
              </a:spcAft>
              <a:buNone/>
            </a:pPr>
            <a:endParaRPr sz="1600">
              <a:solidFill>
                <a:srgbClr val="262A29"/>
              </a:solidFill>
              <a:latin typeface="Roboto"/>
              <a:ea typeface="Roboto"/>
              <a:cs typeface="Roboto"/>
              <a:sym typeface="Roboto"/>
            </a:endParaRPr>
          </a:p>
        </p:txBody>
      </p:sp>
      <p:sp>
        <p:nvSpPr>
          <p:cNvPr id="1099" name="Google Shape;1099;p52"/>
          <p:cNvSpPr txBox="1"/>
          <p:nvPr/>
        </p:nvSpPr>
        <p:spPr>
          <a:xfrm>
            <a:off x="225594" y="2057069"/>
            <a:ext cx="2580299" cy="356100"/>
          </a:xfrm>
          <a:prstGeom prst="rect">
            <a:avLst/>
          </a:prstGeom>
          <a:noFill/>
          <a:ln>
            <a:noFill/>
          </a:ln>
        </p:spPr>
        <p:txBody>
          <a:bodyPr spcFirstLastPara="1" wrap="square" lIns="91425" tIns="91425" rIns="91425" bIns="91425" anchor="ctr" anchorCtr="0">
            <a:noAutofit/>
          </a:bodyPr>
          <a:lstStyle/>
          <a:p>
            <a:pPr lvl="0"/>
            <a:r>
              <a:rPr lang="en-US" sz="2000">
                <a:latin typeface="Roboto" panose="020B0604020202020204" charset="0"/>
                <a:ea typeface="Roboto" panose="020B0604020202020204" charset="0"/>
              </a:rPr>
              <a:t>One result mapping</a:t>
            </a:r>
            <a:endParaRPr sz="2000" b="1">
              <a:solidFill>
                <a:srgbClr val="262A29"/>
              </a:solidFill>
              <a:latin typeface="Roboto" panose="020B0604020202020204" charset="0"/>
              <a:ea typeface="Roboto" panose="020B0604020202020204" charset="0"/>
              <a:cs typeface="Domine"/>
              <a:sym typeface="Domine"/>
            </a:endParaRPr>
          </a:p>
        </p:txBody>
      </p:sp>
      <p:sp>
        <p:nvSpPr>
          <p:cNvPr id="1100" name="Google Shape;1100;p52"/>
          <p:cNvSpPr txBox="1"/>
          <p:nvPr/>
        </p:nvSpPr>
        <p:spPr>
          <a:xfrm>
            <a:off x="225594" y="2496765"/>
            <a:ext cx="23883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smtClean="0">
                <a:solidFill>
                  <a:srgbClr val="262A29"/>
                </a:solidFill>
                <a:latin typeface="Roboto"/>
                <a:ea typeface="Roboto"/>
                <a:cs typeface="Roboto"/>
                <a:sym typeface="Roboto"/>
              </a:rPr>
              <a:t>Same output page in all cases</a:t>
            </a:r>
            <a:endParaRPr sz="1600">
              <a:solidFill>
                <a:srgbClr val="262A29"/>
              </a:solidFill>
              <a:latin typeface="Roboto"/>
              <a:ea typeface="Roboto"/>
              <a:cs typeface="Roboto"/>
              <a:sym typeface="Roboto"/>
            </a:endParaRPr>
          </a:p>
        </p:txBody>
      </p:sp>
      <p:grpSp>
        <p:nvGrpSpPr>
          <p:cNvPr id="1101" name="Google Shape;1101;p52"/>
          <p:cNvGrpSpPr/>
          <p:nvPr/>
        </p:nvGrpSpPr>
        <p:grpSpPr>
          <a:xfrm>
            <a:off x="6822776" y="136572"/>
            <a:ext cx="856150" cy="885575"/>
            <a:chOff x="-1384000" y="2128963"/>
            <a:chExt cx="856150" cy="885575"/>
          </a:xfrm>
        </p:grpSpPr>
        <p:sp>
          <p:nvSpPr>
            <p:cNvPr id="1102" name="Google Shape;1102;p52"/>
            <p:cNvSpPr/>
            <p:nvPr/>
          </p:nvSpPr>
          <p:spPr>
            <a:xfrm>
              <a:off x="-1367250" y="2128963"/>
              <a:ext cx="25" cy="885575"/>
            </a:xfrm>
            <a:custGeom>
              <a:avLst/>
              <a:gdLst/>
              <a:ahLst/>
              <a:cxnLst/>
              <a:rect l="l" t="t" r="r" b="b"/>
              <a:pathLst>
                <a:path w="1" h="35423" fill="none" extrusionOk="0">
                  <a:moveTo>
                    <a:pt x="1" y="35423"/>
                  </a:moveTo>
                  <a:lnTo>
                    <a:pt x="1" y="1"/>
                  </a:lnTo>
                </a:path>
              </a:pathLst>
            </a:custGeom>
            <a:solidFill>
              <a:schemeClr val="dk1"/>
            </a:solidFill>
            <a:ln w="2262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2"/>
            <p:cNvSpPr/>
            <p:nvPr/>
          </p:nvSpPr>
          <p:spPr>
            <a:xfrm>
              <a:off x="-1002325" y="2294663"/>
              <a:ext cx="474475" cy="179925"/>
            </a:xfrm>
            <a:custGeom>
              <a:avLst/>
              <a:gdLst/>
              <a:ahLst/>
              <a:cxnLst/>
              <a:rect l="l" t="t" r="r" b="b"/>
              <a:pathLst>
                <a:path w="18979" h="7197" extrusionOk="0">
                  <a:moveTo>
                    <a:pt x="833" y="1"/>
                  </a:moveTo>
                  <a:lnTo>
                    <a:pt x="0" y="5760"/>
                  </a:lnTo>
                  <a:cubicBezTo>
                    <a:pt x="0" y="5760"/>
                    <a:pt x="1020" y="6872"/>
                    <a:pt x="3616" y="6872"/>
                  </a:cubicBezTo>
                  <a:cubicBezTo>
                    <a:pt x="4265" y="6872"/>
                    <a:pt x="5013" y="6803"/>
                    <a:pt x="5868" y="6629"/>
                  </a:cubicBezTo>
                  <a:cubicBezTo>
                    <a:pt x="7688" y="6260"/>
                    <a:pt x="8988" y="6100"/>
                    <a:pt x="10032" y="6100"/>
                  </a:cubicBezTo>
                  <a:cubicBezTo>
                    <a:pt x="11450" y="6100"/>
                    <a:pt x="12399" y="6395"/>
                    <a:pt x="13546" y="6864"/>
                  </a:cubicBezTo>
                  <a:cubicBezTo>
                    <a:pt x="14114" y="7099"/>
                    <a:pt x="14655" y="7197"/>
                    <a:pt x="15160" y="7197"/>
                  </a:cubicBezTo>
                  <a:cubicBezTo>
                    <a:pt x="16410" y="7197"/>
                    <a:pt x="17439" y="6596"/>
                    <a:pt x="18110" y="5977"/>
                  </a:cubicBezTo>
                  <a:lnTo>
                    <a:pt x="18110" y="5977"/>
                  </a:lnTo>
                  <a:cubicBezTo>
                    <a:pt x="18109" y="5977"/>
                    <a:pt x="16860" y="6764"/>
                    <a:pt x="15569" y="6764"/>
                  </a:cubicBezTo>
                  <a:cubicBezTo>
                    <a:pt x="15164" y="6764"/>
                    <a:pt x="14755" y="6687"/>
                    <a:pt x="14379" y="6484"/>
                  </a:cubicBezTo>
                  <a:cubicBezTo>
                    <a:pt x="12861" y="5664"/>
                    <a:pt x="11527" y="3414"/>
                    <a:pt x="8499" y="3414"/>
                  </a:cubicBezTo>
                  <a:cubicBezTo>
                    <a:pt x="8385" y="3414"/>
                    <a:pt x="8268" y="3417"/>
                    <a:pt x="8150" y="3424"/>
                  </a:cubicBezTo>
                  <a:cubicBezTo>
                    <a:pt x="9509" y="2459"/>
                    <a:pt x="10827" y="2221"/>
                    <a:pt x="11795" y="2221"/>
                  </a:cubicBezTo>
                  <a:cubicBezTo>
                    <a:pt x="12736" y="2221"/>
                    <a:pt x="13347" y="2446"/>
                    <a:pt x="13347" y="2446"/>
                  </a:cubicBezTo>
                  <a:cubicBezTo>
                    <a:pt x="14290" y="2788"/>
                    <a:pt x="15107" y="2917"/>
                    <a:pt x="15803" y="2917"/>
                  </a:cubicBezTo>
                  <a:cubicBezTo>
                    <a:pt x="17981" y="2917"/>
                    <a:pt x="18979" y="1649"/>
                    <a:pt x="18979" y="1649"/>
                  </a:cubicBezTo>
                  <a:lnTo>
                    <a:pt x="18979" y="1649"/>
                  </a:lnTo>
                  <a:cubicBezTo>
                    <a:pt x="18979" y="1649"/>
                    <a:pt x="18021" y="2188"/>
                    <a:pt x="16562" y="2188"/>
                  </a:cubicBezTo>
                  <a:cubicBezTo>
                    <a:pt x="15832" y="2188"/>
                    <a:pt x="14977" y="2053"/>
                    <a:pt x="14053" y="1649"/>
                  </a:cubicBezTo>
                  <a:cubicBezTo>
                    <a:pt x="12407" y="936"/>
                    <a:pt x="11406" y="688"/>
                    <a:pt x="10092" y="688"/>
                  </a:cubicBezTo>
                  <a:cubicBezTo>
                    <a:pt x="9236" y="688"/>
                    <a:pt x="8248" y="793"/>
                    <a:pt x="6864" y="943"/>
                  </a:cubicBezTo>
                  <a:lnTo>
                    <a:pt x="6556" y="1939"/>
                  </a:lnTo>
                  <a:lnTo>
                    <a:pt x="6320" y="997"/>
                  </a:lnTo>
                  <a:cubicBezTo>
                    <a:pt x="5953" y="1029"/>
                    <a:pt x="5603" y="1044"/>
                    <a:pt x="5269" y="1044"/>
                  </a:cubicBezTo>
                  <a:cubicBezTo>
                    <a:pt x="2441" y="1044"/>
                    <a:pt x="833" y="1"/>
                    <a:pt x="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2"/>
            <p:cNvSpPr/>
            <p:nvPr/>
          </p:nvSpPr>
          <p:spPr>
            <a:xfrm>
              <a:off x="-1001875" y="2384763"/>
              <a:ext cx="70650" cy="56325"/>
            </a:xfrm>
            <a:custGeom>
              <a:avLst/>
              <a:gdLst/>
              <a:ahLst/>
              <a:cxnLst/>
              <a:rect l="l" t="t" r="r" b="b"/>
              <a:pathLst>
                <a:path w="2826" h="2253" extrusionOk="0">
                  <a:moveTo>
                    <a:pt x="0" y="1"/>
                  </a:moveTo>
                  <a:lnTo>
                    <a:pt x="0" y="2156"/>
                  </a:lnTo>
                  <a:cubicBezTo>
                    <a:pt x="311" y="2220"/>
                    <a:pt x="623" y="2252"/>
                    <a:pt x="934" y="2252"/>
                  </a:cubicBezTo>
                  <a:cubicBezTo>
                    <a:pt x="1583" y="2252"/>
                    <a:pt x="2225" y="2112"/>
                    <a:pt x="2825" y="1830"/>
                  </a:cubicBezTo>
                  <a:cubicBezTo>
                    <a:pt x="2825" y="1830"/>
                    <a:pt x="2228"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2"/>
            <p:cNvSpPr/>
            <p:nvPr/>
          </p:nvSpPr>
          <p:spPr>
            <a:xfrm>
              <a:off x="-1184775" y="2223138"/>
              <a:ext cx="253550" cy="207375"/>
            </a:xfrm>
            <a:custGeom>
              <a:avLst/>
              <a:gdLst/>
              <a:ahLst/>
              <a:cxnLst/>
              <a:rect l="l" t="t" r="r" b="b"/>
              <a:pathLst>
                <a:path w="10142" h="8295" extrusionOk="0">
                  <a:moveTo>
                    <a:pt x="0" y="1"/>
                  </a:moveTo>
                  <a:lnTo>
                    <a:pt x="0" y="6067"/>
                  </a:lnTo>
                  <a:cubicBezTo>
                    <a:pt x="0" y="6067"/>
                    <a:pt x="715" y="6937"/>
                    <a:pt x="3237" y="6937"/>
                  </a:cubicBezTo>
                  <a:cubicBezTo>
                    <a:pt x="3824" y="6937"/>
                    <a:pt x="4509" y="6890"/>
                    <a:pt x="5306" y="6774"/>
                  </a:cubicBezTo>
                  <a:lnTo>
                    <a:pt x="5524" y="5669"/>
                  </a:lnTo>
                  <a:lnTo>
                    <a:pt x="5813" y="6701"/>
                  </a:lnTo>
                  <a:cubicBezTo>
                    <a:pt x="6144" y="6668"/>
                    <a:pt x="6450" y="6652"/>
                    <a:pt x="6734" y="6652"/>
                  </a:cubicBezTo>
                  <a:cubicBezTo>
                    <a:pt x="9674" y="6652"/>
                    <a:pt x="10141" y="8295"/>
                    <a:pt x="10141" y="8295"/>
                  </a:cubicBezTo>
                  <a:lnTo>
                    <a:pt x="10141" y="2228"/>
                  </a:lnTo>
                  <a:cubicBezTo>
                    <a:pt x="10141" y="2228"/>
                    <a:pt x="9670" y="578"/>
                    <a:pt x="6725" y="578"/>
                  </a:cubicBezTo>
                  <a:cubicBezTo>
                    <a:pt x="6305" y="578"/>
                    <a:pt x="5834" y="612"/>
                    <a:pt x="5306" y="689"/>
                  </a:cubicBezTo>
                  <a:cubicBezTo>
                    <a:pt x="4500" y="806"/>
                    <a:pt x="3809" y="854"/>
                    <a:pt x="3217" y="854"/>
                  </a:cubicBezTo>
                  <a:cubicBezTo>
                    <a:pt x="711" y="854"/>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2"/>
            <p:cNvSpPr/>
            <p:nvPr/>
          </p:nvSpPr>
          <p:spPr>
            <a:xfrm>
              <a:off x="-1384000" y="2182388"/>
              <a:ext cx="265350" cy="192450"/>
            </a:xfrm>
            <a:custGeom>
              <a:avLst/>
              <a:gdLst/>
              <a:ahLst/>
              <a:cxnLst/>
              <a:rect l="l" t="t" r="r" b="b"/>
              <a:pathLst>
                <a:path w="10614" h="7698" extrusionOk="0">
                  <a:moveTo>
                    <a:pt x="1" y="1"/>
                  </a:moveTo>
                  <a:lnTo>
                    <a:pt x="1" y="6303"/>
                  </a:lnTo>
                  <a:lnTo>
                    <a:pt x="7154" y="6303"/>
                  </a:lnTo>
                  <a:cubicBezTo>
                    <a:pt x="7154" y="6303"/>
                    <a:pt x="7195" y="6302"/>
                    <a:pt x="7268" y="6302"/>
                  </a:cubicBezTo>
                  <a:cubicBezTo>
                    <a:pt x="7865" y="6302"/>
                    <a:pt x="10613" y="6374"/>
                    <a:pt x="10613" y="7697"/>
                  </a:cubicBezTo>
                  <a:lnTo>
                    <a:pt x="10613" y="1413"/>
                  </a:lnTo>
                  <a:cubicBezTo>
                    <a:pt x="10613" y="128"/>
                    <a:pt x="8096" y="1"/>
                    <a:pt x="7353" y="1"/>
                  </a:cubicBezTo>
                  <a:lnTo>
                    <a:pt x="7136" y="852"/>
                  </a:lnTo>
                  <a:lnTo>
                    <a:pt x="7136" y="1"/>
                  </a:lnTo>
                  <a:lnTo>
                    <a:pt x="5506" y="1"/>
                  </a:lnTo>
                  <a:lnTo>
                    <a:pt x="5307" y="1124"/>
                  </a:lnTo>
                  <a:lnTo>
                    <a:pt x="4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2"/>
            <p:cNvSpPr/>
            <p:nvPr/>
          </p:nvSpPr>
          <p:spPr>
            <a:xfrm>
              <a:off x="-1184775" y="2340388"/>
              <a:ext cx="71100" cy="39550"/>
            </a:xfrm>
            <a:custGeom>
              <a:avLst/>
              <a:gdLst/>
              <a:ahLst/>
              <a:cxnLst/>
              <a:rect l="l" t="t" r="r" b="b"/>
              <a:pathLst>
                <a:path w="2844" h="1582" extrusionOk="0">
                  <a:moveTo>
                    <a:pt x="0" y="1"/>
                  </a:moveTo>
                  <a:lnTo>
                    <a:pt x="0" y="1377"/>
                  </a:lnTo>
                  <a:cubicBezTo>
                    <a:pt x="435" y="1513"/>
                    <a:pt x="883" y="1581"/>
                    <a:pt x="1329" y="1581"/>
                  </a:cubicBezTo>
                  <a:cubicBezTo>
                    <a:pt x="1775" y="1581"/>
                    <a:pt x="2219" y="1513"/>
                    <a:pt x="2644" y="1377"/>
                  </a:cubicBezTo>
                  <a:cubicBezTo>
                    <a:pt x="2644" y="1377"/>
                    <a:pt x="2843" y="1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52"/>
          <p:cNvGrpSpPr/>
          <p:nvPr/>
        </p:nvGrpSpPr>
        <p:grpSpPr>
          <a:xfrm flipH="1">
            <a:off x="1419744" y="136572"/>
            <a:ext cx="813247" cy="885575"/>
            <a:chOff x="-1384000" y="2128963"/>
            <a:chExt cx="856150" cy="885575"/>
          </a:xfrm>
        </p:grpSpPr>
        <p:sp>
          <p:nvSpPr>
            <p:cNvPr id="1109" name="Google Shape;1109;p52"/>
            <p:cNvSpPr/>
            <p:nvPr/>
          </p:nvSpPr>
          <p:spPr>
            <a:xfrm>
              <a:off x="-1367250" y="2128963"/>
              <a:ext cx="25" cy="885575"/>
            </a:xfrm>
            <a:custGeom>
              <a:avLst/>
              <a:gdLst/>
              <a:ahLst/>
              <a:cxnLst/>
              <a:rect l="l" t="t" r="r" b="b"/>
              <a:pathLst>
                <a:path w="1" h="35423" fill="none" extrusionOk="0">
                  <a:moveTo>
                    <a:pt x="1" y="35423"/>
                  </a:moveTo>
                  <a:lnTo>
                    <a:pt x="1" y="1"/>
                  </a:lnTo>
                </a:path>
              </a:pathLst>
            </a:custGeom>
            <a:solidFill>
              <a:schemeClr val="dk1"/>
            </a:solidFill>
            <a:ln w="2262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p:cNvSpPr/>
            <p:nvPr/>
          </p:nvSpPr>
          <p:spPr>
            <a:xfrm>
              <a:off x="-1002325" y="2294663"/>
              <a:ext cx="474475" cy="179925"/>
            </a:xfrm>
            <a:custGeom>
              <a:avLst/>
              <a:gdLst/>
              <a:ahLst/>
              <a:cxnLst/>
              <a:rect l="l" t="t" r="r" b="b"/>
              <a:pathLst>
                <a:path w="18979" h="7197" extrusionOk="0">
                  <a:moveTo>
                    <a:pt x="833" y="1"/>
                  </a:moveTo>
                  <a:lnTo>
                    <a:pt x="0" y="5760"/>
                  </a:lnTo>
                  <a:cubicBezTo>
                    <a:pt x="0" y="5760"/>
                    <a:pt x="1020" y="6872"/>
                    <a:pt x="3616" y="6872"/>
                  </a:cubicBezTo>
                  <a:cubicBezTo>
                    <a:pt x="4265" y="6872"/>
                    <a:pt x="5013" y="6803"/>
                    <a:pt x="5868" y="6629"/>
                  </a:cubicBezTo>
                  <a:cubicBezTo>
                    <a:pt x="7688" y="6260"/>
                    <a:pt x="8988" y="6100"/>
                    <a:pt x="10032" y="6100"/>
                  </a:cubicBezTo>
                  <a:cubicBezTo>
                    <a:pt x="11450" y="6100"/>
                    <a:pt x="12399" y="6395"/>
                    <a:pt x="13546" y="6864"/>
                  </a:cubicBezTo>
                  <a:cubicBezTo>
                    <a:pt x="14114" y="7099"/>
                    <a:pt x="14655" y="7197"/>
                    <a:pt x="15160" y="7197"/>
                  </a:cubicBezTo>
                  <a:cubicBezTo>
                    <a:pt x="16410" y="7197"/>
                    <a:pt x="17439" y="6596"/>
                    <a:pt x="18110" y="5977"/>
                  </a:cubicBezTo>
                  <a:lnTo>
                    <a:pt x="18110" y="5977"/>
                  </a:lnTo>
                  <a:cubicBezTo>
                    <a:pt x="18109" y="5977"/>
                    <a:pt x="16860" y="6764"/>
                    <a:pt x="15569" y="6764"/>
                  </a:cubicBezTo>
                  <a:cubicBezTo>
                    <a:pt x="15164" y="6764"/>
                    <a:pt x="14755" y="6687"/>
                    <a:pt x="14379" y="6484"/>
                  </a:cubicBezTo>
                  <a:cubicBezTo>
                    <a:pt x="12861" y="5664"/>
                    <a:pt x="11527" y="3414"/>
                    <a:pt x="8499" y="3414"/>
                  </a:cubicBezTo>
                  <a:cubicBezTo>
                    <a:pt x="8385" y="3414"/>
                    <a:pt x="8268" y="3417"/>
                    <a:pt x="8150" y="3424"/>
                  </a:cubicBezTo>
                  <a:cubicBezTo>
                    <a:pt x="9509" y="2459"/>
                    <a:pt x="10827" y="2221"/>
                    <a:pt x="11795" y="2221"/>
                  </a:cubicBezTo>
                  <a:cubicBezTo>
                    <a:pt x="12736" y="2221"/>
                    <a:pt x="13347" y="2446"/>
                    <a:pt x="13347" y="2446"/>
                  </a:cubicBezTo>
                  <a:cubicBezTo>
                    <a:pt x="14290" y="2788"/>
                    <a:pt x="15107" y="2917"/>
                    <a:pt x="15803" y="2917"/>
                  </a:cubicBezTo>
                  <a:cubicBezTo>
                    <a:pt x="17981" y="2917"/>
                    <a:pt x="18979" y="1649"/>
                    <a:pt x="18979" y="1649"/>
                  </a:cubicBezTo>
                  <a:lnTo>
                    <a:pt x="18979" y="1649"/>
                  </a:lnTo>
                  <a:cubicBezTo>
                    <a:pt x="18979" y="1649"/>
                    <a:pt x="18021" y="2188"/>
                    <a:pt x="16562" y="2188"/>
                  </a:cubicBezTo>
                  <a:cubicBezTo>
                    <a:pt x="15832" y="2188"/>
                    <a:pt x="14977" y="2053"/>
                    <a:pt x="14053" y="1649"/>
                  </a:cubicBezTo>
                  <a:cubicBezTo>
                    <a:pt x="12407" y="936"/>
                    <a:pt x="11406" y="688"/>
                    <a:pt x="10092" y="688"/>
                  </a:cubicBezTo>
                  <a:cubicBezTo>
                    <a:pt x="9236" y="688"/>
                    <a:pt x="8248" y="793"/>
                    <a:pt x="6864" y="943"/>
                  </a:cubicBezTo>
                  <a:lnTo>
                    <a:pt x="6556" y="1939"/>
                  </a:lnTo>
                  <a:lnTo>
                    <a:pt x="6320" y="997"/>
                  </a:lnTo>
                  <a:cubicBezTo>
                    <a:pt x="5953" y="1029"/>
                    <a:pt x="5603" y="1044"/>
                    <a:pt x="5269" y="1044"/>
                  </a:cubicBezTo>
                  <a:cubicBezTo>
                    <a:pt x="2441" y="1044"/>
                    <a:pt x="833" y="1"/>
                    <a:pt x="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2"/>
            <p:cNvSpPr/>
            <p:nvPr/>
          </p:nvSpPr>
          <p:spPr>
            <a:xfrm>
              <a:off x="-1001875" y="2384763"/>
              <a:ext cx="70650" cy="56325"/>
            </a:xfrm>
            <a:custGeom>
              <a:avLst/>
              <a:gdLst/>
              <a:ahLst/>
              <a:cxnLst/>
              <a:rect l="l" t="t" r="r" b="b"/>
              <a:pathLst>
                <a:path w="2826" h="2253" extrusionOk="0">
                  <a:moveTo>
                    <a:pt x="0" y="1"/>
                  </a:moveTo>
                  <a:lnTo>
                    <a:pt x="0" y="2156"/>
                  </a:lnTo>
                  <a:cubicBezTo>
                    <a:pt x="311" y="2220"/>
                    <a:pt x="623" y="2252"/>
                    <a:pt x="934" y="2252"/>
                  </a:cubicBezTo>
                  <a:cubicBezTo>
                    <a:pt x="1583" y="2252"/>
                    <a:pt x="2225" y="2112"/>
                    <a:pt x="2825" y="1830"/>
                  </a:cubicBezTo>
                  <a:cubicBezTo>
                    <a:pt x="2825" y="1830"/>
                    <a:pt x="2228"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2"/>
            <p:cNvSpPr/>
            <p:nvPr/>
          </p:nvSpPr>
          <p:spPr>
            <a:xfrm>
              <a:off x="-1184775" y="2223138"/>
              <a:ext cx="253550" cy="207375"/>
            </a:xfrm>
            <a:custGeom>
              <a:avLst/>
              <a:gdLst/>
              <a:ahLst/>
              <a:cxnLst/>
              <a:rect l="l" t="t" r="r" b="b"/>
              <a:pathLst>
                <a:path w="10142" h="8295" extrusionOk="0">
                  <a:moveTo>
                    <a:pt x="0" y="1"/>
                  </a:moveTo>
                  <a:lnTo>
                    <a:pt x="0" y="6067"/>
                  </a:lnTo>
                  <a:cubicBezTo>
                    <a:pt x="0" y="6067"/>
                    <a:pt x="715" y="6937"/>
                    <a:pt x="3237" y="6937"/>
                  </a:cubicBezTo>
                  <a:cubicBezTo>
                    <a:pt x="3824" y="6937"/>
                    <a:pt x="4509" y="6890"/>
                    <a:pt x="5306" y="6774"/>
                  </a:cubicBezTo>
                  <a:lnTo>
                    <a:pt x="5524" y="5669"/>
                  </a:lnTo>
                  <a:lnTo>
                    <a:pt x="5813" y="6701"/>
                  </a:lnTo>
                  <a:cubicBezTo>
                    <a:pt x="6144" y="6668"/>
                    <a:pt x="6450" y="6652"/>
                    <a:pt x="6734" y="6652"/>
                  </a:cubicBezTo>
                  <a:cubicBezTo>
                    <a:pt x="9674" y="6652"/>
                    <a:pt x="10141" y="8295"/>
                    <a:pt x="10141" y="8295"/>
                  </a:cubicBezTo>
                  <a:lnTo>
                    <a:pt x="10141" y="2228"/>
                  </a:lnTo>
                  <a:cubicBezTo>
                    <a:pt x="10141" y="2228"/>
                    <a:pt x="9670" y="578"/>
                    <a:pt x="6725" y="578"/>
                  </a:cubicBezTo>
                  <a:cubicBezTo>
                    <a:pt x="6305" y="578"/>
                    <a:pt x="5834" y="612"/>
                    <a:pt x="5306" y="689"/>
                  </a:cubicBezTo>
                  <a:cubicBezTo>
                    <a:pt x="4500" y="806"/>
                    <a:pt x="3809" y="854"/>
                    <a:pt x="3217" y="854"/>
                  </a:cubicBezTo>
                  <a:cubicBezTo>
                    <a:pt x="711" y="854"/>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p:nvPr/>
          </p:nvSpPr>
          <p:spPr>
            <a:xfrm>
              <a:off x="-1384000" y="2182388"/>
              <a:ext cx="265350" cy="192450"/>
            </a:xfrm>
            <a:custGeom>
              <a:avLst/>
              <a:gdLst/>
              <a:ahLst/>
              <a:cxnLst/>
              <a:rect l="l" t="t" r="r" b="b"/>
              <a:pathLst>
                <a:path w="10614" h="7698" extrusionOk="0">
                  <a:moveTo>
                    <a:pt x="1" y="1"/>
                  </a:moveTo>
                  <a:lnTo>
                    <a:pt x="1" y="6303"/>
                  </a:lnTo>
                  <a:lnTo>
                    <a:pt x="7154" y="6303"/>
                  </a:lnTo>
                  <a:cubicBezTo>
                    <a:pt x="7154" y="6303"/>
                    <a:pt x="7195" y="6302"/>
                    <a:pt x="7268" y="6302"/>
                  </a:cubicBezTo>
                  <a:cubicBezTo>
                    <a:pt x="7865" y="6302"/>
                    <a:pt x="10613" y="6374"/>
                    <a:pt x="10613" y="7697"/>
                  </a:cubicBezTo>
                  <a:lnTo>
                    <a:pt x="10613" y="1413"/>
                  </a:lnTo>
                  <a:cubicBezTo>
                    <a:pt x="10613" y="128"/>
                    <a:pt x="8096" y="1"/>
                    <a:pt x="7353" y="1"/>
                  </a:cubicBezTo>
                  <a:lnTo>
                    <a:pt x="7136" y="852"/>
                  </a:lnTo>
                  <a:lnTo>
                    <a:pt x="7136" y="1"/>
                  </a:lnTo>
                  <a:lnTo>
                    <a:pt x="5506" y="1"/>
                  </a:lnTo>
                  <a:lnTo>
                    <a:pt x="5307" y="1124"/>
                  </a:lnTo>
                  <a:lnTo>
                    <a:pt x="4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p:cNvSpPr/>
            <p:nvPr/>
          </p:nvSpPr>
          <p:spPr>
            <a:xfrm>
              <a:off x="-1184775" y="2340388"/>
              <a:ext cx="71100" cy="39550"/>
            </a:xfrm>
            <a:custGeom>
              <a:avLst/>
              <a:gdLst/>
              <a:ahLst/>
              <a:cxnLst/>
              <a:rect l="l" t="t" r="r" b="b"/>
              <a:pathLst>
                <a:path w="2844" h="1582" extrusionOk="0">
                  <a:moveTo>
                    <a:pt x="0" y="1"/>
                  </a:moveTo>
                  <a:lnTo>
                    <a:pt x="0" y="1377"/>
                  </a:lnTo>
                  <a:cubicBezTo>
                    <a:pt x="435" y="1513"/>
                    <a:pt x="883" y="1581"/>
                    <a:pt x="1329" y="1581"/>
                  </a:cubicBezTo>
                  <a:cubicBezTo>
                    <a:pt x="1775" y="1581"/>
                    <a:pt x="2219" y="1513"/>
                    <a:pt x="2644" y="1377"/>
                  </a:cubicBezTo>
                  <a:cubicBezTo>
                    <a:pt x="2644" y="1377"/>
                    <a:pt x="2843" y="1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610" y="1694662"/>
            <a:ext cx="2553322" cy="3415149"/>
          </a:xfrm>
          <a:prstGeom prst="rect">
            <a:avLst/>
          </a:prstGeom>
        </p:spPr>
      </p:pic>
      <p:sp>
        <p:nvSpPr>
          <p:cNvPr id="30" name="Google Shape;1100;p52"/>
          <p:cNvSpPr txBox="1"/>
          <p:nvPr/>
        </p:nvSpPr>
        <p:spPr>
          <a:xfrm>
            <a:off x="225594" y="3176100"/>
            <a:ext cx="23883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smtClean="0">
                <a:solidFill>
                  <a:srgbClr val="262A29"/>
                </a:solidFill>
                <a:latin typeface="Roboto"/>
                <a:ea typeface="Roboto"/>
                <a:cs typeface="Roboto"/>
                <a:sym typeface="Roboto"/>
              </a:rPr>
              <a:t>Example: Invalid password </a:t>
            </a:r>
            <a:endParaRPr sz="1600">
              <a:solidFill>
                <a:srgbClr val="262A29"/>
              </a:solidFill>
              <a:latin typeface="Roboto"/>
              <a:ea typeface="Roboto"/>
              <a:cs typeface="Roboto"/>
              <a:sym typeface="Roboto"/>
            </a:endParaRPr>
          </a:p>
        </p:txBody>
      </p:sp>
      <p:sp>
        <p:nvSpPr>
          <p:cNvPr id="31" name="Google Shape;1100;p52"/>
          <p:cNvSpPr txBox="1"/>
          <p:nvPr/>
        </p:nvSpPr>
        <p:spPr>
          <a:xfrm>
            <a:off x="5792165" y="3176100"/>
            <a:ext cx="3268912" cy="106459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US" sz="1600" smtClean="0">
                <a:solidFill>
                  <a:srgbClr val="262A29"/>
                </a:solidFill>
                <a:latin typeface="Roboto"/>
                <a:ea typeface="Roboto"/>
                <a:cs typeface="Roboto"/>
                <a:sym typeface="Roboto"/>
              </a:rPr>
              <a:t>Example: Password must be at least 8 characters, at most 20 characters, password must not contain special characters… </a:t>
            </a:r>
            <a:endParaRPr sz="1600">
              <a:solidFill>
                <a:srgbClr val="262A29"/>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58"/>
          <p:cNvSpPr txBox="1">
            <a:spLocks noGrp="1"/>
          </p:cNvSpPr>
          <p:nvPr>
            <p:ph type="title"/>
          </p:nvPr>
        </p:nvSpPr>
        <p:spPr>
          <a:xfrm>
            <a:off x="709678" y="2116556"/>
            <a:ext cx="513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Demonstration</a:t>
            </a:r>
            <a:endParaRPr/>
          </a:p>
        </p:txBody>
      </p:sp>
      <p:sp>
        <p:nvSpPr>
          <p:cNvPr id="2034" name="Google Shape;2034;p58"/>
          <p:cNvSpPr txBox="1">
            <a:spLocks noGrp="1"/>
          </p:cNvSpPr>
          <p:nvPr>
            <p:ph type="title" idx="2"/>
          </p:nvPr>
        </p:nvSpPr>
        <p:spPr>
          <a:xfrm>
            <a:off x="709678" y="1141993"/>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Google Shape;2159;p66"/>
          <p:cNvSpPr txBox="1">
            <a:spLocks noGrp="1"/>
          </p:cNvSpPr>
          <p:nvPr>
            <p:ph type="ctrTitle"/>
          </p:nvPr>
        </p:nvSpPr>
        <p:spPr>
          <a:xfrm>
            <a:off x="720000" y="569275"/>
            <a:ext cx="3852000" cy="13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2161" name="Google Shape;2161;p66"/>
          <p:cNvSpPr txBox="1"/>
          <p:nvPr/>
        </p:nvSpPr>
        <p:spPr>
          <a:xfrm>
            <a:off x="716638" y="4414296"/>
            <a:ext cx="3852000" cy="27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Please keep this slide for attribution</a:t>
            </a:r>
            <a:endParaRPr sz="1200">
              <a:solidFill>
                <a:schemeClr val="dk1"/>
              </a:solidFill>
              <a:latin typeface="Roboto"/>
              <a:ea typeface="Roboto"/>
              <a:cs typeface="Roboto"/>
              <a:sym typeface="Roboto"/>
            </a:endParaRPr>
          </a:p>
        </p:txBody>
      </p:sp>
      <p:sp>
        <p:nvSpPr>
          <p:cNvPr id="3" name="Rectangle 2"/>
          <p:cNvSpPr/>
          <p:nvPr/>
        </p:nvSpPr>
        <p:spPr>
          <a:xfrm>
            <a:off x="889000" y="3695700"/>
            <a:ext cx="3679638" cy="1352550"/>
          </a:xfrm>
          <a:prstGeom prst="rect">
            <a:avLst/>
          </a:prstGeom>
          <a:solidFill>
            <a:srgbClr val="F6E5CC"/>
          </a:solidFill>
          <a:ln>
            <a:solidFill>
              <a:srgbClr val="F6E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2033;p58"/>
          <p:cNvSpPr txBox="1">
            <a:spLocks/>
          </p:cNvSpPr>
          <p:nvPr/>
        </p:nvSpPr>
        <p:spPr>
          <a:xfrm>
            <a:off x="1267102" y="2063473"/>
            <a:ext cx="2751072" cy="6001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Domine"/>
              <a:buNone/>
              <a:defRPr sz="77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9pPr>
          </a:lstStyle>
          <a:p>
            <a:pPr algn="l"/>
            <a:r>
              <a:rPr lang="en-US" sz="2400" smtClean="0"/>
              <a:t>Any question?</a:t>
            </a:r>
            <a:endParaRPr lang="en-US" sz="2400"/>
          </a:p>
        </p:txBody>
      </p:sp>
      <p:sp>
        <p:nvSpPr>
          <p:cNvPr id="17" name="Google Shape;2159;p66"/>
          <p:cNvSpPr txBox="1">
            <a:spLocks/>
          </p:cNvSpPr>
          <p:nvPr/>
        </p:nvSpPr>
        <p:spPr>
          <a:xfrm flipH="1">
            <a:off x="5799482" y="2429078"/>
            <a:ext cx="243867" cy="6398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Domine"/>
              <a:buNone/>
              <a:defRPr sz="77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9pPr>
          </a:lstStyle>
          <a:p>
            <a:r>
              <a:rPr lang="en-US" sz="3200" smtClean="0"/>
              <a:t>?</a:t>
            </a:r>
            <a:endParaRPr lang="en-US" sz="320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2767" flipH="1">
            <a:off x="7179421" y="2147977"/>
            <a:ext cx="76515" cy="139060"/>
          </a:xfrm>
          <a:prstGeom prst="rect">
            <a:avLst/>
          </a:prstGeom>
        </p:spPr>
      </p:pic>
      <p:sp>
        <p:nvSpPr>
          <p:cNvPr id="21" name="Google Shape;2159;p66"/>
          <p:cNvSpPr txBox="1">
            <a:spLocks/>
          </p:cNvSpPr>
          <p:nvPr/>
        </p:nvSpPr>
        <p:spPr>
          <a:xfrm>
            <a:off x="6927496" y="1723733"/>
            <a:ext cx="442631" cy="6398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Domine"/>
              <a:buNone/>
              <a:defRPr sz="77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9pPr>
          </a:lstStyle>
          <a:p>
            <a:r>
              <a:rPr lang="en-US" sz="1600" smtClean="0"/>
              <a:t>?</a:t>
            </a:r>
            <a:endParaRPr lang="en-US" sz="1600"/>
          </a:p>
        </p:txBody>
      </p:sp>
      <p:sp>
        <p:nvSpPr>
          <p:cNvPr id="22" name="Google Shape;2159;p66"/>
          <p:cNvSpPr txBox="1">
            <a:spLocks/>
          </p:cNvSpPr>
          <p:nvPr/>
        </p:nvSpPr>
        <p:spPr>
          <a:xfrm>
            <a:off x="5959398" y="3196024"/>
            <a:ext cx="442631" cy="6398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Domine"/>
              <a:buNone/>
              <a:defRPr sz="77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5200"/>
              <a:buFont typeface="Domine"/>
              <a:buNone/>
              <a:defRPr sz="5200" b="1" i="0" u="none" strike="noStrike" cap="none">
                <a:solidFill>
                  <a:schemeClr val="dk1"/>
                </a:solidFill>
                <a:latin typeface="Domine"/>
                <a:ea typeface="Domine"/>
                <a:cs typeface="Domine"/>
                <a:sym typeface="Domine"/>
              </a:defRPr>
            </a:lvl9pPr>
          </a:lstStyle>
          <a:p>
            <a:r>
              <a:rPr lang="en-US" sz="4000" smtClean="0"/>
              <a:t>?</a:t>
            </a:r>
            <a:endParaRPr lang="en-US" sz="4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9"/>
        <p:cNvGrpSpPr/>
        <p:nvPr/>
      </p:nvGrpSpPr>
      <p:grpSpPr>
        <a:xfrm>
          <a:off x="0" y="0"/>
          <a:ext cx="0" cy="0"/>
          <a:chOff x="0" y="0"/>
          <a:chExt cx="0" cy="0"/>
        </a:xfrm>
      </p:grpSpPr>
      <p:grpSp>
        <p:nvGrpSpPr>
          <p:cNvPr id="870" name="Google Shape;870;p39"/>
          <p:cNvGrpSpPr/>
          <p:nvPr/>
        </p:nvGrpSpPr>
        <p:grpSpPr>
          <a:xfrm rot="10800000">
            <a:off x="4556769" y="1672532"/>
            <a:ext cx="1208867" cy="864054"/>
            <a:chOff x="6479785" y="1632505"/>
            <a:chExt cx="2337782" cy="1670638"/>
          </a:xfrm>
        </p:grpSpPr>
        <p:sp>
          <p:nvSpPr>
            <p:cNvPr id="871" name="Google Shape;871;p39"/>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9"/>
          <p:cNvGrpSpPr/>
          <p:nvPr/>
        </p:nvGrpSpPr>
        <p:grpSpPr>
          <a:xfrm>
            <a:off x="4477689" y="3171773"/>
            <a:ext cx="1208867" cy="864054"/>
            <a:chOff x="6479785" y="1632505"/>
            <a:chExt cx="2337782" cy="1670638"/>
          </a:xfrm>
        </p:grpSpPr>
        <p:sp>
          <p:nvSpPr>
            <p:cNvPr id="876" name="Google Shape;876;p39"/>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39"/>
          <p:cNvSpPr txBox="1">
            <a:spLocks noGrp="1"/>
          </p:cNvSpPr>
          <p:nvPr>
            <p:ph type="title"/>
          </p:nvPr>
        </p:nvSpPr>
        <p:spPr>
          <a:xfrm>
            <a:off x="1749789" y="1861002"/>
            <a:ext cx="2727900" cy="470400"/>
          </a:xfrm>
          <a:prstGeom prst="rect">
            <a:avLst/>
          </a:prstGeom>
        </p:spPr>
        <p:txBody>
          <a:bodyPr spcFirstLastPara="1" wrap="square" lIns="91425" tIns="91425" rIns="91425" bIns="91425" anchor="ctr" anchorCtr="0">
            <a:noAutofit/>
          </a:bodyPr>
          <a:lstStyle/>
          <a:p>
            <a:pPr lvl="0"/>
            <a:r>
              <a:rPr lang="en-US"/>
              <a:t>Tomcat Server with Strut 1.x</a:t>
            </a:r>
            <a:endParaRPr/>
          </a:p>
        </p:txBody>
      </p:sp>
      <p:sp>
        <p:nvSpPr>
          <p:cNvPr id="882" name="Google Shape;882;p39"/>
          <p:cNvSpPr txBox="1">
            <a:spLocks noGrp="1"/>
          </p:cNvSpPr>
          <p:nvPr>
            <p:ph type="title" idx="3"/>
          </p:nvPr>
        </p:nvSpPr>
        <p:spPr>
          <a:xfrm>
            <a:off x="5666532" y="1830125"/>
            <a:ext cx="2727900" cy="470400"/>
          </a:xfrm>
          <a:prstGeom prst="rect">
            <a:avLst/>
          </a:prstGeom>
        </p:spPr>
        <p:txBody>
          <a:bodyPr spcFirstLastPara="1" wrap="square" lIns="91425" tIns="91425" rIns="91425" bIns="91425" anchor="ctr" anchorCtr="0">
            <a:noAutofit/>
          </a:bodyPr>
          <a:lstStyle/>
          <a:p>
            <a:pPr lvl="0"/>
            <a:r>
              <a:rPr lang="en-US"/>
              <a:t>Struts Controller</a:t>
            </a:r>
            <a:endParaRPr/>
          </a:p>
        </p:txBody>
      </p:sp>
      <p:sp>
        <p:nvSpPr>
          <p:cNvPr id="883" name="Google Shape;883;p39"/>
          <p:cNvSpPr txBox="1">
            <a:spLocks noGrp="1"/>
          </p:cNvSpPr>
          <p:nvPr>
            <p:ph type="title" idx="4"/>
          </p:nvPr>
        </p:nvSpPr>
        <p:spPr>
          <a:xfrm>
            <a:off x="4793224" y="191171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85" name="Google Shape;885;p39"/>
          <p:cNvSpPr txBox="1">
            <a:spLocks noGrp="1"/>
          </p:cNvSpPr>
          <p:nvPr>
            <p:ph type="title" idx="6"/>
          </p:nvPr>
        </p:nvSpPr>
        <p:spPr>
          <a:xfrm>
            <a:off x="1789346" y="3386340"/>
            <a:ext cx="2727900" cy="470400"/>
          </a:xfrm>
          <a:prstGeom prst="rect">
            <a:avLst/>
          </a:prstGeom>
        </p:spPr>
        <p:txBody>
          <a:bodyPr spcFirstLastPara="1" wrap="square" lIns="91425" tIns="91425" rIns="91425" bIns="91425" anchor="ctr" anchorCtr="0">
            <a:noAutofit/>
          </a:bodyPr>
          <a:lstStyle/>
          <a:p>
            <a:pPr lvl="0"/>
            <a:r>
              <a:rPr lang="en-US" smtClean="0"/>
              <a:t>Struts </a:t>
            </a:r>
            <a:r>
              <a:rPr lang="en-US"/>
              <a:t>Action </a:t>
            </a:r>
            <a:endParaRPr/>
          </a:p>
        </p:txBody>
      </p:sp>
      <p:grpSp>
        <p:nvGrpSpPr>
          <p:cNvPr id="886" name="Google Shape;886;p39"/>
          <p:cNvGrpSpPr/>
          <p:nvPr/>
        </p:nvGrpSpPr>
        <p:grpSpPr>
          <a:xfrm>
            <a:off x="631623" y="3213192"/>
            <a:ext cx="1208867" cy="864054"/>
            <a:chOff x="6479785" y="1632505"/>
            <a:chExt cx="2337782" cy="1670638"/>
          </a:xfrm>
        </p:grpSpPr>
        <p:sp>
          <p:nvSpPr>
            <p:cNvPr id="887" name="Google Shape;887;p39"/>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39"/>
          <p:cNvGrpSpPr/>
          <p:nvPr/>
        </p:nvGrpSpPr>
        <p:grpSpPr>
          <a:xfrm rot="10800000">
            <a:off x="679269" y="1672532"/>
            <a:ext cx="1208867" cy="864054"/>
            <a:chOff x="6479785" y="1632505"/>
            <a:chExt cx="2337782" cy="1670638"/>
          </a:xfrm>
        </p:grpSpPr>
        <p:sp>
          <p:nvSpPr>
            <p:cNvPr id="892" name="Google Shape;892;p39"/>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9"/>
          <p:cNvSpPr txBox="1">
            <a:spLocks noGrp="1"/>
          </p:cNvSpPr>
          <p:nvPr>
            <p:ph type="title" idx="7"/>
          </p:nvPr>
        </p:nvSpPr>
        <p:spPr>
          <a:xfrm>
            <a:off x="961413" y="345254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98" name="Google Shape;898;p39"/>
          <p:cNvSpPr txBox="1">
            <a:spLocks noGrp="1"/>
          </p:cNvSpPr>
          <p:nvPr>
            <p:ph type="title" idx="9"/>
          </p:nvPr>
        </p:nvSpPr>
        <p:spPr>
          <a:xfrm>
            <a:off x="5617533" y="3356854"/>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Demonstration</a:t>
            </a:r>
            <a:endParaRPr/>
          </a:p>
        </p:txBody>
      </p:sp>
      <p:sp>
        <p:nvSpPr>
          <p:cNvPr id="899" name="Google Shape;899;p39"/>
          <p:cNvSpPr txBox="1">
            <a:spLocks noGrp="1"/>
          </p:cNvSpPr>
          <p:nvPr>
            <p:ph type="title" idx="13"/>
          </p:nvPr>
        </p:nvSpPr>
        <p:spPr>
          <a:xfrm>
            <a:off x="4790344" y="3411121"/>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01" name="Google Shape;901;p39"/>
          <p:cNvSpPr txBox="1">
            <a:spLocks noGrp="1"/>
          </p:cNvSpPr>
          <p:nvPr>
            <p:ph type="title" idx="15"/>
          </p:nvPr>
        </p:nvSpPr>
        <p:spPr>
          <a:xfrm>
            <a:off x="2428652" y="596280"/>
            <a:ext cx="4394279" cy="732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Table of contents</a:t>
            </a:r>
            <a:endParaRPr sz="3600"/>
          </a:p>
        </p:txBody>
      </p:sp>
      <p:sp>
        <p:nvSpPr>
          <p:cNvPr id="902" name="Google Shape;902;p39"/>
          <p:cNvSpPr txBox="1">
            <a:spLocks noGrp="1"/>
          </p:cNvSpPr>
          <p:nvPr>
            <p:ph type="title" idx="2"/>
          </p:nvPr>
        </p:nvSpPr>
        <p:spPr>
          <a:xfrm>
            <a:off x="932859" y="191172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40"/>
          <p:cNvSpPr txBox="1">
            <a:spLocks noGrp="1"/>
          </p:cNvSpPr>
          <p:nvPr>
            <p:ph type="title"/>
          </p:nvPr>
        </p:nvSpPr>
        <p:spPr>
          <a:xfrm>
            <a:off x="2006850" y="2150850"/>
            <a:ext cx="5288472" cy="1327846"/>
          </a:xfrm>
          <a:prstGeom prst="rect">
            <a:avLst/>
          </a:prstGeom>
        </p:spPr>
        <p:txBody>
          <a:bodyPr spcFirstLastPara="1" wrap="square" lIns="91425" tIns="91425" rIns="91425" bIns="91425" anchor="ctr" anchorCtr="0">
            <a:noAutofit/>
          </a:bodyPr>
          <a:lstStyle/>
          <a:p>
            <a:pPr lvl="0"/>
            <a:r>
              <a:rPr lang="en-US"/>
              <a:t>Tomcat Server with Strut 1.x</a:t>
            </a:r>
            <a:endParaRPr/>
          </a:p>
        </p:txBody>
      </p:sp>
      <p:sp>
        <p:nvSpPr>
          <p:cNvPr id="909" name="Google Shape;909;p40"/>
          <p:cNvSpPr txBox="1">
            <a:spLocks noGrp="1"/>
          </p:cNvSpPr>
          <p:nvPr>
            <p:ph type="title" idx="2"/>
          </p:nvPr>
        </p:nvSpPr>
        <p:spPr>
          <a:xfrm>
            <a:off x="2996550" y="1199137"/>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57"/>
          <p:cNvSpPr txBox="1">
            <a:spLocks noGrp="1"/>
          </p:cNvSpPr>
          <p:nvPr>
            <p:ph type="title"/>
          </p:nvPr>
        </p:nvSpPr>
        <p:spPr>
          <a:xfrm>
            <a:off x="667565" y="125778"/>
            <a:ext cx="7704000" cy="572700"/>
          </a:xfrm>
          <a:prstGeom prst="rect">
            <a:avLst/>
          </a:prstGeom>
        </p:spPr>
        <p:txBody>
          <a:bodyPr spcFirstLastPara="1" wrap="square" lIns="91425" tIns="91425" rIns="91425" bIns="91425" anchor="t" anchorCtr="0">
            <a:noAutofit/>
          </a:bodyPr>
          <a:lstStyle/>
          <a:p>
            <a:r>
              <a:rPr lang="en-US" sz="3200"/>
              <a:t>Introduction to Strut 1.x</a:t>
            </a:r>
          </a:p>
        </p:txBody>
      </p:sp>
      <p:sp>
        <p:nvSpPr>
          <p:cNvPr id="1978" name="Google Shape;1978;p57"/>
          <p:cNvSpPr/>
          <p:nvPr/>
        </p:nvSpPr>
        <p:spPr>
          <a:xfrm>
            <a:off x="4221803" y="1868810"/>
            <a:ext cx="119756" cy="143688"/>
          </a:xfrm>
          <a:custGeom>
            <a:avLst/>
            <a:gdLst/>
            <a:ahLst/>
            <a:cxnLst/>
            <a:rect l="l" t="t" r="r" b="b"/>
            <a:pathLst>
              <a:path w="6150" h="7379" extrusionOk="0">
                <a:moveTo>
                  <a:pt x="3339" y="0"/>
                </a:moveTo>
                <a:lnTo>
                  <a:pt x="3031" y="571"/>
                </a:lnTo>
                <a:cubicBezTo>
                  <a:pt x="3075" y="966"/>
                  <a:pt x="2944" y="1318"/>
                  <a:pt x="2680" y="1581"/>
                </a:cubicBezTo>
                <a:lnTo>
                  <a:pt x="2329" y="2196"/>
                </a:lnTo>
                <a:lnTo>
                  <a:pt x="2329" y="2152"/>
                </a:lnTo>
                <a:cubicBezTo>
                  <a:pt x="2241" y="2284"/>
                  <a:pt x="2153" y="2416"/>
                  <a:pt x="2021" y="2591"/>
                </a:cubicBezTo>
                <a:cubicBezTo>
                  <a:pt x="1758" y="2987"/>
                  <a:pt x="1318" y="3250"/>
                  <a:pt x="835" y="3294"/>
                </a:cubicBezTo>
                <a:lnTo>
                  <a:pt x="1" y="3558"/>
                </a:lnTo>
                <a:lnTo>
                  <a:pt x="45" y="3602"/>
                </a:lnTo>
                <a:lnTo>
                  <a:pt x="1" y="3689"/>
                </a:lnTo>
                <a:lnTo>
                  <a:pt x="835" y="3953"/>
                </a:lnTo>
                <a:cubicBezTo>
                  <a:pt x="1231" y="3953"/>
                  <a:pt x="1582" y="4173"/>
                  <a:pt x="1802" y="4480"/>
                </a:cubicBezTo>
                <a:lnTo>
                  <a:pt x="2241" y="4963"/>
                </a:lnTo>
                <a:cubicBezTo>
                  <a:pt x="2987" y="5578"/>
                  <a:pt x="2987" y="6544"/>
                  <a:pt x="3339" y="7379"/>
                </a:cubicBezTo>
                <a:cubicBezTo>
                  <a:pt x="3778" y="5798"/>
                  <a:pt x="4305" y="4348"/>
                  <a:pt x="6150" y="3909"/>
                </a:cubicBezTo>
                <a:cubicBezTo>
                  <a:pt x="6062" y="2899"/>
                  <a:pt x="4656" y="3294"/>
                  <a:pt x="4569" y="2196"/>
                </a:cubicBezTo>
                <a:cubicBezTo>
                  <a:pt x="3690" y="1757"/>
                  <a:pt x="3734" y="747"/>
                  <a:pt x="3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 name="Google Shape;1979;p57"/>
          <p:cNvGrpSpPr/>
          <p:nvPr/>
        </p:nvGrpSpPr>
        <p:grpSpPr>
          <a:xfrm>
            <a:off x="2742240" y="2099951"/>
            <a:ext cx="3659226" cy="2653634"/>
            <a:chOff x="1938500" y="1108475"/>
            <a:chExt cx="4766478" cy="3457054"/>
          </a:xfrm>
        </p:grpSpPr>
        <p:sp>
          <p:nvSpPr>
            <p:cNvPr id="1980" name="Google Shape;1980;p57"/>
            <p:cNvSpPr/>
            <p:nvPr/>
          </p:nvSpPr>
          <p:spPr>
            <a:xfrm>
              <a:off x="1938500" y="4151397"/>
              <a:ext cx="4766478" cy="414132"/>
            </a:xfrm>
            <a:custGeom>
              <a:avLst/>
              <a:gdLst/>
              <a:ahLst/>
              <a:cxnLst/>
              <a:rect l="l" t="t" r="r" b="b"/>
              <a:pathLst>
                <a:path w="220926" h="19195" extrusionOk="0">
                  <a:moveTo>
                    <a:pt x="110463" y="1"/>
                  </a:moveTo>
                  <a:cubicBezTo>
                    <a:pt x="49456" y="1"/>
                    <a:pt x="1" y="4305"/>
                    <a:pt x="1" y="9619"/>
                  </a:cubicBezTo>
                  <a:cubicBezTo>
                    <a:pt x="1" y="14934"/>
                    <a:pt x="49456" y="19194"/>
                    <a:pt x="110463" y="19194"/>
                  </a:cubicBezTo>
                  <a:cubicBezTo>
                    <a:pt x="171470" y="19194"/>
                    <a:pt x="220926" y="14934"/>
                    <a:pt x="220926" y="9619"/>
                  </a:cubicBezTo>
                  <a:cubicBezTo>
                    <a:pt x="220926" y="4305"/>
                    <a:pt x="171470" y="1"/>
                    <a:pt x="110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7"/>
            <p:cNvSpPr/>
            <p:nvPr/>
          </p:nvSpPr>
          <p:spPr>
            <a:xfrm>
              <a:off x="4341768" y="3579004"/>
              <a:ext cx="100475" cy="117541"/>
            </a:xfrm>
            <a:custGeom>
              <a:avLst/>
              <a:gdLst/>
              <a:ahLst/>
              <a:cxnLst/>
              <a:rect l="l" t="t" r="r" b="b"/>
              <a:pathLst>
                <a:path w="4657" h="5448" extrusionOk="0">
                  <a:moveTo>
                    <a:pt x="2065" y="1"/>
                  </a:moveTo>
                  <a:cubicBezTo>
                    <a:pt x="1845" y="1362"/>
                    <a:pt x="1362" y="2373"/>
                    <a:pt x="1" y="2636"/>
                  </a:cubicBezTo>
                  <a:cubicBezTo>
                    <a:pt x="352" y="3471"/>
                    <a:pt x="1494" y="3559"/>
                    <a:pt x="1758" y="4481"/>
                  </a:cubicBezTo>
                  <a:lnTo>
                    <a:pt x="2197" y="5447"/>
                  </a:lnTo>
                  <a:cubicBezTo>
                    <a:pt x="2592" y="4217"/>
                    <a:pt x="3163" y="3295"/>
                    <a:pt x="4656" y="2768"/>
                  </a:cubicBezTo>
                  <a:cubicBezTo>
                    <a:pt x="3031" y="2329"/>
                    <a:pt x="2592" y="1187"/>
                    <a:pt x="2065" y="1"/>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7"/>
            <p:cNvSpPr/>
            <p:nvPr/>
          </p:nvSpPr>
          <p:spPr>
            <a:xfrm>
              <a:off x="5121706" y="1108475"/>
              <a:ext cx="143107" cy="158274"/>
            </a:xfrm>
            <a:custGeom>
              <a:avLst/>
              <a:gdLst/>
              <a:ahLst/>
              <a:cxnLst/>
              <a:rect l="l" t="t" r="r" b="b"/>
              <a:pathLst>
                <a:path w="6633" h="7336" extrusionOk="0">
                  <a:moveTo>
                    <a:pt x="3382" y="0"/>
                  </a:moveTo>
                  <a:cubicBezTo>
                    <a:pt x="3118" y="1933"/>
                    <a:pt x="2152" y="3163"/>
                    <a:pt x="0" y="3646"/>
                  </a:cubicBezTo>
                  <a:cubicBezTo>
                    <a:pt x="2196" y="4085"/>
                    <a:pt x="2987" y="5447"/>
                    <a:pt x="3382" y="7335"/>
                  </a:cubicBezTo>
                  <a:cubicBezTo>
                    <a:pt x="4392" y="4876"/>
                    <a:pt x="4656" y="4568"/>
                    <a:pt x="6632" y="3514"/>
                  </a:cubicBezTo>
                  <a:cubicBezTo>
                    <a:pt x="4744" y="3031"/>
                    <a:pt x="3865" y="1713"/>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7"/>
            <p:cNvSpPr/>
            <p:nvPr/>
          </p:nvSpPr>
          <p:spPr>
            <a:xfrm>
              <a:off x="4253629" y="3593223"/>
              <a:ext cx="126063" cy="166796"/>
            </a:xfrm>
            <a:custGeom>
              <a:avLst/>
              <a:gdLst/>
              <a:ahLst/>
              <a:cxnLst/>
              <a:rect l="l" t="t" r="r" b="b"/>
              <a:pathLst>
                <a:path w="5843" h="7731" extrusionOk="0">
                  <a:moveTo>
                    <a:pt x="3119" y="1"/>
                  </a:moveTo>
                  <a:cubicBezTo>
                    <a:pt x="2988" y="1802"/>
                    <a:pt x="1714" y="3295"/>
                    <a:pt x="1" y="3734"/>
                  </a:cubicBezTo>
                  <a:cubicBezTo>
                    <a:pt x="2197" y="4261"/>
                    <a:pt x="2856" y="5667"/>
                    <a:pt x="3207" y="7731"/>
                  </a:cubicBezTo>
                  <a:cubicBezTo>
                    <a:pt x="3603" y="5754"/>
                    <a:pt x="4393" y="4569"/>
                    <a:pt x="5843" y="3822"/>
                  </a:cubicBezTo>
                  <a:cubicBezTo>
                    <a:pt x="5579" y="2900"/>
                    <a:pt x="4393" y="2812"/>
                    <a:pt x="4086" y="1977"/>
                  </a:cubicBezTo>
                  <a:lnTo>
                    <a:pt x="3119" y="1"/>
                  </a:ln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7"/>
            <p:cNvSpPr/>
            <p:nvPr/>
          </p:nvSpPr>
          <p:spPr>
            <a:xfrm>
              <a:off x="4726918" y="1690160"/>
              <a:ext cx="194283" cy="273873"/>
            </a:xfrm>
            <a:custGeom>
              <a:avLst/>
              <a:gdLst/>
              <a:ahLst/>
              <a:cxnLst/>
              <a:rect l="l" t="t" r="r" b="b"/>
              <a:pathLst>
                <a:path w="9005" h="12694" extrusionOk="0">
                  <a:moveTo>
                    <a:pt x="5447" y="1"/>
                  </a:moveTo>
                  <a:lnTo>
                    <a:pt x="4964" y="132"/>
                  </a:lnTo>
                  <a:cubicBezTo>
                    <a:pt x="5008" y="2328"/>
                    <a:pt x="4349" y="4217"/>
                    <a:pt x="2328" y="5403"/>
                  </a:cubicBezTo>
                  <a:lnTo>
                    <a:pt x="1099" y="5930"/>
                  </a:lnTo>
                  <a:lnTo>
                    <a:pt x="1" y="6369"/>
                  </a:lnTo>
                  <a:cubicBezTo>
                    <a:pt x="879" y="6677"/>
                    <a:pt x="1582" y="6677"/>
                    <a:pt x="2109" y="7204"/>
                  </a:cubicBezTo>
                  <a:cubicBezTo>
                    <a:pt x="4349" y="8214"/>
                    <a:pt x="4656" y="10410"/>
                    <a:pt x="5271" y="12694"/>
                  </a:cubicBezTo>
                  <a:cubicBezTo>
                    <a:pt x="5842" y="10103"/>
                    <a:pt x="6677" y="8038"/>
                    <a:pt x="8961" y="6940"/>
                  </a:cubicBezTo>
                  <a:cubicBezTo>
                    <a:pt x="9004" y="5623"/>
                    <a:pt x="7775" y="5227"/>
                    <a:pt x="7116" y="4393"/>
                  </a:cubicBezTo>
                  <a:cubicBezTo>
                    <a:pt x="6062" y="3163"/>
                    <a:pt x="5491" y="1626"/>
                    <a:pt x="5403" y="44"/>
                  </a:cubicBezTo>
                  <a:lnTo>
                    <a:pt x="5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7"/>
            <p:cNvSpPr/>
            <p:nvPr/>
          </p:nvSpPr>
          <p:spPr>
            <a:xfrm>
              <a:off x="5304481" y="2701653"/>
              <a:ext cx="99504" cy="114671"/>
            </a:xfrm>
            <a:custGeom>
              <a:avLst/>
              <a:gdLst/>
              <a:ahLst/>
              <a:cxnLst/>
              <a:rect l="l" t="t" r="r" b="b"/>
              <a:pathLst>
                <a:path w="4612" h="5315" extrusionOk="0">
                  <a:moveTo>
                    <a:pt x="2064" y="0"/>
                  </a:moveTo>
                  <a:cubicBezTo>
                    <a:pt x="1889" y="1493"/>
                    <a:pt x="1098" y="2108"/>
                    <a:pt x="0" y="2723"/>
                  </a:cubicBezTo>
                  <a:cubicBezTo>
                    <a:pt x="1318" y="3162"/>
                    <a:pt x="1757" y="4173"/>
                    <a:pt x="2240" y="5315"/>
                  </a:cubicBezTo>
                  <a:cubicBezTo>
                    <a:pt x="2723" y="4129"/>
                    <a:pt x="3162" y="3119"/>
                    <a:pt x="4612" y="2723"/>
                  </a:cubicBezTo>
                  <a:cubicBezTo>
                    <a:pt x="3250" y="2152"/>
                    <a:pt x="2679" y="1274"/>
                    <a:pt x="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7"/>
            <p:cNvSpPr/>
            <p:nvPr/>
          </p:nvSpPr>
          <p:spPr>
            <a:xfrm>
              <a:off x="4458323" y="3803611"/>
              <a:ext cx="1991890" cy="473010"/>
            </a:xfrm>
            <a:custGeom>
              <a:avLst/>
              <a:gdLst/>
              <a:ahLst/>
              <a:cxnLst/>
              <a:rect l="l" t="t" r="r" b="b"/>
              <a:pathLst>
                <a:path w="92324" h="21924" extrusionOk="0">
                  <a:moveTo>
                    <a:pt x="30351" y="0"/>
                  </a:moveTo>
                  <a:cubicBezTo>
                    <a:pt x="28594" y="44"/>
                    <a:pt x="26881" y="264"/>
                    <a:pt x="25124" y="571"/>
                  </a:cubicBezTo>
                  <a:cubicBezTo>
                    <a:pt x="17350" y="1669"/>
                    <a:pt x="10103" y="4129"/>
                    <a:pt x="4042" y="9312"/>
                  </a:cubicBezTo>
                  <a:cubicBezTo>
                    <a:pt x="2505" y="10585"/>
                    <a:pt x="835" y="11859"/>
                    <a:pt x="1" y="13792"/>
                  </a:cubicBezTo>
                  <a:cubicBezTo>
                    <a:pt x="1" y="14231"/>
                    <a:pt x="352" y="14451"/>
                    <a:pt x="660" y="14626"/>
                  </a:cubicBezTo>
                  <a:cubicBezTo>
                    <a:pt x="3383" y="15944"/>
                    <a:pt x="5228" y="18096"/>
                    <a:pt x="6633" y="20731"/>
                  </a:cubicBezTo>
                  <a:cubicBezTo>
                    <a:pt x="6897" y="21171"/>
                    <a:pt x="7116" y="21654"/>
                    <a:pt x="7731" y="21829"/>
                  </a:cubicBezTo>
                  <a:cubicBezTo>
                    <a:pt x="7984" y="21856"/>
                    <a:pt x="8237" y="21870"/>
                    <a:pt x="8488" y="21870"/>
                  </a:cubicBezTo>
                  <a:cubicBezTo>
                    <a:pt x="9067" y="21870"/>
                    <a:pt x="9640" y="21793"/>
                    <a:pt x="10191" y="21610"/>
                  </a:cubicBezTo>
                  <a:cubicBezTo>
                    <a:pt x="16603" y="19941"/>
                    <a:pt x="23148" y="19370"/>
                    <a:pt x="29736" y="19238"/>
                  </a:cubicBezTo>
                  <a:cubicBezTo>
                    <a:pt x="34391" y="19238"/>
                    <a:pt x="39047" y="19502"/>
                    <a:pt x="43659" y="20029"/>
                  </a:cubicBezTo>
                  <a:cubicBezTo>
                    <a:pt x="49632" y="20600"/>
                    <a:pt x="55562" y="21171"/>
                    <a:pt x="61491" y="21654"/>
                  </a:cubicBezTo>
                  <a:cubicBezTo>
                    <a:pt x="62501" y="21654"/>
                    <a:pt x="63511" y="21917"/>
                    <a:pt x="64522" y="21917"/>
                  </a:cubicBezTo>
                  <a:lnTo>
                    <a:pt x="90699" y="21917"/>
                  </a:lnTo>
                  <a:cubicBezTo>
                    <a:pt x="90839" y="21917"/>
                    <a:pt x="90986" y="21923"/>
                    <a:pt x="91135" y="21923"/>
                  </a:cubicBezTo>
                  <a:cubicBezTo>
                    <a:pt x="91544" y="21923"/>
                    <a:pt x="91970" y="21876"/>
                    <a:pt x="92324" y="21522"/>
                  </a:cubicBezTo>
                  <a:lnTo>
                    <a:pt x="92060" y="20336"/>
                  </a:lnTo>
                  <a:cubicBezTo>
                    <a:pt x="91929" y="19809"/>
                    <a:pt x="91753" y="19326"/>
                    <a:pt x="91621" y="18799"/>
                  </a:cubicBezTo>
                  <a:cubicBezTo>
                    <a:pt x="91323" y="18929"/>
                    <a:pt x="91032" y="18973"/>
                    <a:pt x="90743" y="18973"/>
                  </a:cubicBezTo>
                  <a:cubicBezTo>
                    <a:pt x="90351" y="18973"/>
                    <a:pt x="89961" y="18893"/>
                    <a:pt x="89557" y="18843"/>
                  </a:cubicBezTo>
                  <a:lnTo>
                    <a:pt x="90260" y="18843"/>
                  </a:lnTo>
                  <a:cubicBezTo>
                    <a:pt x="90369" y="18865"/>
                    <a:pt x="90482" y="18876"/>
                    <a:pt x="90594" y="18876"/>
                  </a:cubicBezTo>
                  <a:cubicBezTo>
                    <a:pt x="90932" y="18876"/>
                    <a:pt x="91270" y="18777"/>
                    <a:pt x="91533" y="18579"/>
                  </a:cubicBezTo>
                  <a:cubicBezTo>
                    <a:pt x="91006" y="17525"/>
                    <a:pt x="90523" y="16471"/>
                    <a:pt x="90084" y="15373"/>
                  </a:cubicBezTo>
                  <a:cubicBezTo>
                    <a:pt x="89557" y="13484"/>
                    <a:pt x="87800" y="12430"/>
                    <a:pt x="87097" y="10673"/>
                  </a:cubicBezTo>
                  <a:cubicBezTo>
                    <a:pt x="86658" y="9575"/>
                    <a:pt x="86175" y="8477"/>
                    <a:pt x="85165" y="7731"/>
                  </a:cubicBezTo>
                  <a:cubicBezTo>
                    <a:pt x="84769" y="7379"/>
                    <a:pt x="84242" y="7203"/>
                    <a:pt x="83715" y="7160"/>
                  </a:cubicBezTo>
                  <a:cubicBezTo>
                    <a:pt x="77610" y="6501"/>
                    <a:pt x="71549" y="5315"/>
                    <a:pt x="65488" y="4261"/>
                  </a:cubicBezTo>
                  <a:cubicBezTo>
                    <a:pt x="62150" y="3690"/>
                    <a:pt x="58856" y="2943"/>
                    <a:pt x="55518" y="2284"/>
                  </a:cubicBezTo>
                  <a:cubicBezTo>
                    <a:pt x="48798" y="1011"/>
                    <a:pt x="42078" y="44"/>
                    <a:pt x="35182" y="0"/>
                  </a:cubicBezTo>
                  <a:cubicBezTo>
                    <a:pt x="34655" y="15"/>
                    <a:pt x="34123" y="20"/>
                    <a:pt x="33588" y="20"/>
                  </a:cubicBezTo>
                  <a:cubicBezTo>
                    <a:pt x="32518" y="20"/>
                    <a:pt x="31434" y="0"/>
                    <a:pt x="30351" y="0"/>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7"/>
            <p:cNvSpPr/>
            <p:nvPr/>
          </p:nvSpPr>
          <p:spPr>
            <a:xfrm>
              <a:off x="2292933" y="3756619"/>
              <a:ext cx="2080024" cy="521532"/>
            </a:xfrm>
            <a:custGeom>
              <a:avLst/>
              <a:gdLst/>
              <a:ahLst/>
              <a:cxnLst/>
              <a:rect l="l" t="t" r="r" b="b"/>
              <a:pathLst>
                <a:path w="96409" h="24173" extrusionOk="0">
                  <a:moveTo>
                    <a:pt x="65386" y="1"/>
                  </a:moveTo>
                  <a:cubicBezTo>
                    <a:pt x="61350" y="1"/>
                    <a:pt x="57335" y="316"/>
                    <a:pt x="53321" y="905"/>
                  </a:cubicBezTo>
                  <a:cubicBezTo>
                    <a:pt x="44317" y="2134"/>
                    <a:pt x="35489" y="4330"/>
                    <a:pt x="26617" y="6175"/>
                  </a:cubicBezTo>
                  <a:cubicBezTo>
                    <a:pt x="20863" y="7361"/>
                    <a:pt x="15109" y="8415"/>
                    <a:pt x="9312" y="9338"/>
                  </a:cubicBezTo>
                  <a:cubicBezTo>
                    <a:pt x="8565" y="9381"/>
                    <a:pt x="7818" y="9557"/>
                    <a:pt x="7116" y="9952"/>
                  </a:cubicBezTo>
                  <a:cubicBezTo>
                    <a:pt x="6457" y="10480"/>
                    <a:pt x="6281" y="11314"/>
                    <a:pt x="5842" y="12017"/>
                  </a:cubicBezTo>
                  <a:cubicBezTo>
                    <a:pt x="5183" y="13115"/>
                    <a:pt x="4832" y="14520"/>
                    <a:pt x="3909" y="15179"/>
                  </a:cubicBezTo>
                  <a:cubicBezTo>
                    <a:pt x="2855" y="15970"/>
                    <a:pt x="2504" y="16892"/>
                    <a:pt x="2109" y="17946"/>
                  </a:cubicBezTo>
                  <a:cubicBezTo>
                    <a:pt x="1582" y="19396"/>
                    <a:pt x="1011" y="20845"/>
                    <a:pt x="484" y="22294"/>
                  </a:cubicBezTo>
                  <a:cubicBezTo>
                    <a:pt x="634" y="22426"/>
                    <a:pt x="792" y="22485"/>
                    <a:pt x="954" y="22510"/>
                  </a:cubicBezTo>
                  <a:lnTo>
                    <a:pt x="954" y="22510"/>
                  </a:lnTo>
                  <a:cubicBezTo>
                    <a:pt x="697" y="22534"/>
                    <a:pt x="437" y="22623"/>
                    <a:pt x="220" y="22778"/>
                  </a:cubicBezTo>
                  <a:lnTo>
                    <a:pt x="0" y="23744"/>
                  </a:lnTo>
                  <a:cubicBezTo>
                    <a:pt x="352" y="24095"/>
                    <a:pt x="801" y="24154"/>
                    <a:pt x="1269" y="24154"/>
                  </a:cubicBezTo>
                  <a:cubicBezTo>
                    <a:pt x="1504" y="24154"/>
                    <a:pt x="1743" y="24139"/>
                    <a:pt x="1977" y="24139"/>
                  </a:cubicBezTo>
                  <a:cubicBezTo>
                    <a:pt x="2541" y="24135"/>
                    <a:pt x="3104" y="24134"/>
                    <a:pt x="3668" y="24134"/>
                  </a:cubicBezTo>
                  <a:cubicBezTo>
                    <a:pt x="6486" y="24134"/>
                    <a:pt x="9304" y="24172"/>
                    <a:pt x="12123" y="24172"/>
                  </a:cubicBezTo>
                  <a:cubicBezTo>
                    <a:pt x="15505" y="24172"/>
                    <a:pt x="18887" y="24117"/>
                    <a:pt x="22269" y="23876"/>
                  </a:cubicBezTo>
                  <a:cubicBezTo>
                    <a:pt x="26002" y="23568"/>
                    <a:pt x="29779" y="23392"/>
                    <a:pt x="33513" y="23173"/>
                  </a:cubicBezTo>
                  <a:cubicBezTo>
                    <a:pt x="37465" y="22909"/>
                    <a:pt x="41418" y="22602"/>
                    <a:pt x="45371" y="22338"/>
                  </a:cubicBezTo>
                  <a:cubicBezTo>
                    <a:pt x="50862" y="21943"/>
                    <a:pt x="56264" y="21592"/>
                    <a:pt x="61754" y="21416"/>
                  </a:cubicBezTo>
                  <a:cubicBezTo>
                    <a:pt x="65136" y="21416"/>
                    <a:pt x="68518" y="21548"/>
                    <a:pt x="71900" y="21899"/>
                  </a:cubicBezTo>
                  <a:cubicBezTo>
                    <a:pt x="75589" y="22075"/>
                    <a:pt x="79235" y="22734"/>
                    <a:pt x="82748" y="23788"/>
                  </a:cubicBezTo>
                  <a:cubicBezTo>
                    <a:pt x="83004" y="23873"/>
                    <a:pt x="83277" y="23921"/>
                    <a:pt x="83546" y="23921"/>
                  </a:cubicBezTo>
                  <a:cubicBezTo>
                    <a:pt x="83693" y="23921"/>
                    <a:pt x="83838" y="23907"/>
                    <a:pt x="83978" y="23876"/>
                  </a:cubicBezTo>
                  <a:cubicBezTo>
                    <a:pt x="84549" y="23656"/>
                    <a:pt x="84725" y="23129"/>
                    <a:pt x="84945" y="22646"/>
                  </a:cubicBezTo>
                  <a:cubicBezTo>
                    <a:pt x="87009" y="18693"/>
                    <a:pt x="90215" y="16409"/>
                    <a:pt x="94695" y="15926"/>
                  </a:cubicBezTo>
                  <a:cubicBezTo>
                    <a:pt x="95310" y="15838"/>
                    <a:pt x="96013" y="15926"/>
                    <a:pt x="96408" y="15223"/>
                  </a:cubicBezTo>
                  <a:cubicBezTo>
                    <a:pt x="96364" y="14652"/>
                    <a:pt x="96188" y="14125"/>
                    <a:pt x="95881" y="13642"/>
                  </a:cubicBezTo>
                  <a:cubicBezTo>
                    <a:pt x="93377" y="9118"/>
                    <a:pt x="89468" y="5516"/>
                    <a:pt x="84769" y="3408"/>
                  </a:cubicBezTo>
                  <a:cubicBezTo>
                    <a:pt x="79674" y="992"/>
                    <a:pt x="74140" y="378"/>
                    <a:pt x="68650" y="70"/>
                  </a:cubicBezTo>
                  <a:cubicBezTo>
                    <a:pt x="67560" y="24"/>
                    <a:pt x="66472" y="1"/>
                    <a:pt x="65386"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7"/>
            <p:cNvSpPr/>
            <p:nvPr/>
          </p:nvSpPr>
          <p:spPr>
            <a:xfrm>
              <a:off x="4588169" y="4259277"/>
              <a:ext cx="1904706" cy="86408"/>
            </a:xfrm>
            <a:custGeom>
              <a:avLst/>
              <a:gdLst/>
              <a:ahLst/>
              <a:cxnLst/>
              <a:rect l="l" t="t" r="r" b="b"/>
              <a:pathLst>
                <a:path w="88283" h="4005" extrusionOk="0">
                  <a:moveTo>
                    <a:pt x="21491" y="1"/>
                  </a:moveTo>
                  <a:cubicBezTo>
                    <a:pt x="15658" y="1"/>
                    <a:pt x="9828" y="49"/>
                    <a:pt x="3997" y="227"/>
                  </a:cubicBezTo>
                  <a:cubicBezTo>
                    <a:pt x="3163" y="403"/>
                    <a:pt x="2328" y="491"/>
                    <a:pt x="1494" y="491"/>
                  </a:cubicBezTo>
                  <a:cubicBezTo>
                    <a:pt x="1230" y="798"/>
                    <a:pt x="1362" y="1106"/>
                    <a:pt x="1406" y="1369"/>
                  </a:cubicBezTo>
                  <a:cubicBezTo>
                    <a:pt x="1532" y="1939"/>
                    <a:pt x="1568" y="2372"/>
                    <a:pt x="1199" y="2372"/>
                  </a:cubicBezTo>
                  <a:cubicBezTo>
                    <a:pt x="1057" y="2372"/>
                    <a:pt x="853" y="2307"/>
                    <a:pt x="571" y="2160"/>
                  </a:cubicBezTo>
                  <a:cubicBezTo>
                    <a:pt x="499" y="2129"/>
                    <a:pt x="437" y="2115"/>
                    <a:pt x="383" y="2115"/>
                  </a:cubicBezTo>
                  <a:cubicBezTo>
                    <a:pt x="205" y="2115"/>
                    <a:pt x="111" y="2265"/>
                    <a:pt x="44" y="2467"/>
                  </a:cubicBezTo>
                  <a:cubicBezTo>
                    <a:pt x="0" y="3434"/>
                    <a:pt x="659" y="3741"/>
                    <a:pt x="1406" y="3873"/>
                  </a:cubicBezTo>
                  <a:cubicBezTo>
                    <a:pt x="1867" y="3961"/>
                    <a:pt x="2339" y="4004"/>
                    <a:pt x="2811" y="4004"/>
                  </a:cubicBezTo>
                  <a:cubicBezTo>
                    <a:pt x="3283" y="4004"/>
                    <a:pt x="3756" y="3961"/>
                    <a:pt x="4217" y="3873"/>
                  </a:cubicBezTo>
                  <a:cubicBezTo>
                    <a:pt x="4472" y="3663"/>
                    <a:pt x="4741" y="3614"/>
                    <a:pt x="5014" y="3614"/>
                  </a:cubicBezTo>
                  <a:cubicBezTo>
                    <a:pt x="5258" y="3614"/>
                    <a:pt x="5506" y="3653"/>
                    <a:pt x="5754" y="3653"/>
                  </a:cubicBezTo>
                  <a:lnTo>
                    <a:pt x="86042" y="3653"/>
                  </a:lnTo>
                  <a:cubicBezTo>
                    <a:pt x="87404" y="3653"/>
                    <a:pt x="88151" y="3170"/>
                    <a:pt x="88194" y="2204"/>
                  </a:cubicBezTo>
                  <a:cubicBezTo>
                    <a:pt x="88282" y="1237"/>
                    <a:pt x="87624" y="623"/>
                    <a:pt x="86262" y="447"/>
                  </a:cubicBezTo>
                  <a:lnTo>
                    <a:pt x="84198" y="447"/>
                  </a:lnTo>
                  <a:cubicBezTo>
                    <a:pt x="83030" y="436"/>
                    <a:pt x="81862" y="432"/>
                    <a:pt x="80694" y="432"/>
                  </a:cubicBezTo>
                  <a:cubicBezTo>
                    <a:pt x="76391" y="432"/>
                    <a:pt x="72081" y="489"/>
                    <a:pt x="67772" y="489"/>
                  </a:cubicBezTo>
                  <a:cubicBezTo>
                    <a:pt x="63610" y="489"/>
                    <a:pt x="59450" y="436"/>
                    <a:pt x="55297" y="227"/>
                  </a:cubicBezTo>
                  <a:cubicBezTo>
                    <a:pt x="54929" y="312"/>
                    <a:pt x="54560" y="361"/>
                    <a:pt x="54191" y="361"/>
                  </a:cubicBezTo>
                  <a:cubicBezTo>
                    <a:pt x="53989" y="361"/>
                    <a:pt x="53787" y="346"/>
                    <a:pt x="53584" y="315"/>
                  </a:cubicBezTo>
                  <a:cubicBezTo>
                    <a:pt x="51432" y="139"/>
                    <a:pt x="49280" y="52"/>
                    <a:pt x="47128" y="52"/>
                  </a:cubicBezTo>
                  <a:cubicBezTo>
                    <a:pt x="45396" y="62"/>
                    <a:pt x="43664" y="66"/>
                    <a:pt x="41933" y="66"/>
                  </a:cubicBezTo>
                  <a:cubicBezTo>
                    <a:pt x="35112" y="66"/>
                    <a:pt x="28300" y="1"/>
                    <a:pt x="2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7"/>
            <p:cNvSpPr/>
            <p:nvPr/>
          </p:nvSpPr>
          <p:spPr>
            <a:xfrm>
              <a:off x="2250298" y="4260378"/>
              <a:ext cx="1912279" cy="89105"/>
            </a:xfrm>
            <a:custGeom>
              <a:avLst/>
              <a:gdLst/>
              <a:ahLst/>
              <a:cxnLst/>
              <a:rect l="l" t="t" r="r" b="b"/>
              <a:pathLst>
                <a:path w="88634" h="4130" extrusionOk="0">
                  <a:moveTo>
                    <a:pt x="35357" y="1"/>
                  </a:moveTo>
                  <a:cubicBezTo>
                    <a:pt x="33600" y="1"/>
                    <a:pt x="31843" y="88"/>
                    <a:pt x="30086" y="132"/>
                  </a:cubicBezTo>
                  <a:cubicBezTo>
                    <a:pt x="28764" y="132"/>
                    <a:pt x="27421" y="283"/>
                    <a:pt x="26071" y="283"/>
                  </a:cubicBezTo>
                  <a:cubicBezTo>
                    <a:pt x="25492" y="283"/>
                    <a:pt x="24912" y="255"/>
                    <a:pt x="24332" y="176"/>
                  </a:cubicBezTo>
                  <a:cubicBezTo>
                    <a:pt x="23893" y="176"/>
                    <a:pt x="23435" y="157"/>
                    <a:pt x="22969" y="157"/>
                  </a:cubicBezTo>
                  <a:cubicBezTo>
                    <a:pt x="22737" y="157"/>
                    <a:pt x="22502" y="162"/>
                    <a:pt x="22268" y="176"/>
                  </a:cubicBezTo>
                  <a:cubicBezTo>
                    <a:pt x="19189" y="396"/>
                    <a:pt x="16110" y="452"/>
                    <a:pt x="13031" y="452"/>
                  </a:cubicBezTo>
                  <a:cubicBezTo>
                    <a:pt x="9824" y="452"/>
                    <a:pt x="6616" y="391"/>
                    <a:pt x="3409" y="391"/>
                  </a:cubicBezTo>
                  <a:cubicBezTo>
                    <a:pt x="2932" y="391"/>
                    <a:pt x="2454" y="393"/>
                    <a:pt x="1976" y="396"/>
                  </a:cubicBezTo>
                  <a:cubicBezTo>
                    <a:pt x="1186" y="440"/>
                    <a:pt x="527" y="659"/>
                    <a:pt x="220" y="1494"/>
                  </a:cubicBezTo>
                  <a:cubicBezTo>
                    <a:pt x="0" y="2021"/>
                    <a:pt x="132" y="2636"/>
                    <a:pt x="527" y="3075"/>
                  </a:cubicBezTo>
                  <a:cubicBezTo>
                    <a:pt x="950" y="3613"/>
                    <a:pt x="1507" y="3647"/>
                    <a:pt x="2081" y="3647"/>
                  </a:cubicBezTo>
                  <a:cubicBezTo>
                    <a:pt x="2163" y="3647"/>
                    <a:pt x="2245" y="3646"/>
                    <a:pt x="2328" y="3646"/>
                  </a:cubicBezTo>
                  <a:lnTo>
                    <a:pt x="81562" y="3646"/>
                  </a:lnTo>
                  <a:cubicBezTo>
                    <a:pt x="81765" y="3646"/>
                    <a:pt x="81987" y="3614"/>
                    <a:pt x="82199" y="3614"/>
                  </a:cubicBezTo>
                  <a:cubicBezTo>
                    <a:pt x="82538" y="3614"/>
                    <a:pt x="82849" y="3697"/>
                    <a:pt x="83012" y="4129"/>
                  </a:cubicBezTo>
                  <a:cubicBezTo>
                    <a:pt x="83626" y="3975"/>
                    <a:pt x="84241" y="3953"/>
                    <a:pt x="84851" y="3953"/>
                  </a:cubicBezTo>
                  <a:cubicBezTo>
                    <a:pt x="85095" y="3953"/>
                    <a:pt x="85337" y="3957"/>
                    <a:pt x="85579" y="3957"/>
                  </a:cubicBezTo>
                  <a:cubicBezTo>
                    <a:pt x="85942" y="3957"/>
                    <a:pt x="86301" y="3949"/>
                    <a:pt x="86657" y="3910"/>
                  </a:cubicBezTo>
                  <a:cubicBezTo>
                    <a:pt x="87448" y="3866"/>
                    <a:pt x="88150" y="3339"/>
                    <a:pt x="88370" y="2592"/>
                  </a:cubicBezTo>
                  <a:cubicBezTo>
                    <a:pt x="88633" y="1933"/>
                    <a:pt x="88414" y="1230"/>
                    <a:pt x="87799" y="879"/>
                  </a:cubicBezTo>
                  <a:cubicBezTo>
                    <a:pt x="87724" y="858"/>
                    <a:pt x="87657" y="848"/>
                    <a:pt x="87597" y="848"/>
                  </a:cubicBezTo>
                  <a:cubicBezTo>
                    <a:pt x="87161" y="848"/>
                    <a:pt x="87069" y="1350"/>
                    <a:pt x="86877" y="1582"/>
                  </a:cubicBezTo>
                  <a:cubicBezTo>
                    <a:pt x="86727" y="1844"/>
                    <a:pt x="86641" y="2234"/>
                    <a:pt x="86346" y="2234"/>
                  </a:cubicBezTo>
                  <a:cubicBezTo>
                    <a:pt x="86295" y="2234"/>
                    <a:pt x="86238" y="2222"/>
                    <a:pt x="86174" y="2197"/>
                  </a:cubicBezTo>
                  <a:cubicBezTo>
                    <a:pt x="85735" y="2021"/>
                    <a:pt x="85954" y="1494"/>
                    <a:pt x="85998" y="1230"/>
                  </a:cubicBezTo>
                  <a:cubicBezTo>
                    <a:pt x="86042" y="1011"/>
                    <a:pt x="86174" y="703"/>
                    <a:pt x="85954" y="440"/>
                  </a:cubicBezTo>
                  <a:lnTo>
                    <a:pt x="85032" y="176"/>
                  </a:lnTo>
                  <a:cubicBezTo>
                    <a:pt x="84846" y="199"/>
                    <a:pt x="84660" y="209"/>
                    <a:pt x="84474" y="209"/>
                  </a:cubicBezTo>
                  <a:cubicBezTo>
                    <a:pt x="83606" y="209"/>
                    <a:pt x="82738" y="1"/>
                    <a:pt x="81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7"/>
            <p:cNvSpPr/>
            <p:nvPr/>
          </p:nvSpPr>
          <p:spPr>
            <a:xfrm>
              <a:off x="4092541" y="4089797"/>
              <a:ext cx="539202" cy="230723"/>
            </a:xfrm>
            <a:custGeom>
              <a:avLst/>
              <a:gdLst/>
              <a:ahLst/>
              <a:cxnLst/>
              <a:rect l="l" t="t" r="r" b="b"/>
              <a:pathLst>
                <a:path w="24992" h="10694" extrusionOk="0">
                  <a:moveTo>
                    <a:pt x="12869" y="1"/>
                  </a:moveTo>
                  <a:cubicBezTo>
                    <a:pt x="10805" y="45"/>
                    <a:pt x="8829" y="484"/>
                    <a:pt x="6940" y="1318"/>
                  </a:cubicBezTo>
                  <a:cubicBezTo>
                    <a:pt x="3865" y="2812"/>
                    <a:pt x="1933" y="5315"/>
                    <a:pt x="571" y="8346"/>
                  </a:cubicBezTo>
                  <a:cubicBezTo>
                    <a:pt x="440" y="8697"/>
                    <a:pt x="308" y="9092"/>
                    <a:pt x="176" y="9488"/>
                  </a:cubicBezTo>
                  <a:cubicBezTo>
                    <a:pt x="0" y="9927"/>
                    <a:pt x="176" y="10410"/>
                    <a:pt x="615" y="10586"/>
                  </a:cubicBezTo>
                  <a:cubicBezTo>
                    <a:pt x="736" y="10641"/>
                    <a:pt x="843" y="10666"/>
                    <a:pt x="938" y="10666"/>
                  </a:cubicBezTo>
                  <a:cubicBezTo>
                    <a:pt x="1294" y="10666"/>
                    <a:pt x="1487" y="10327"/>
                    <a:pt x="1625" y="10015"/>
                  </a:cubicBezTo>
                  <a:cubicBezTo>
                    <a:pt x="1801" y="9576"/>
                    <a:pt x="1977" y="9180"/>
                    <a:pt x="2152" y="8785"/>
                  </a:cubicBezTo>
                  <a:cubicBezTo>
                    <a:pt x="3967" y="4089"/>
                    <a:pt x="8029" y="1554"/>
                    <a:pt x="12495" y="1554"/>
                  </a:cubicBezTo>
                  <a:cubicBezTo>
                    <a:pt x="13542" y="1554"/>
                    <a:pt x="14612" y="1693"/>
                    <a:pt x="15680" y="1977"/>
                  </a:cubicBezTo>
                  <a:cubicBezTo>
                    <a:pt x="19721" y="3031"/>
                    <a:pt x="21961" y="6150"/>
                    <a:pt x="23235" y="9971"/>
                  </a:cubicBezTo>
                  <a:cubicBezTo>
                    <a:pt x="23500" y="10270"/>
                    <a:pt x="23691" y="10694"/>
                    <a:pt x="24052" y="10694"/>
                  </a:cubicBezTo>
                  <a:cubicBezTo>
                    <a:pt x="24169" y="10694"/>
                    <a:pt x="24304" y="10649"/>
                    <a:pt x="24465" y="10542"/>
                  </a:cubicBezTo>
                  <a:cubicBezTo>
                    <a:pt x="24992" y="10190"/>
                    <a:pt x="24904" y="9663"/>
                    <a:pt x="24684" y="9180"/>
                  </a:cubicBezTo>
                  <a:cubicBezTo>
                    <a:pt x="24552" y="8917"/>
                    <a:pt x="24508" y="8609"/>
                    <a:pt x="24465" y="8346"/>
                  </a:cubicBezTo>
                  <a:cubicBezTo>
                    <a:pt x="22796" y="5052"/>
                    <a:pt x="20599" y="2285"/>
                    <a:pt x="17086" y="747"/>
                  </a:cubicBezTo>
                  <a:lnTo>
                    <a:pt x="16603" y="659"/>
                  </a:lnTo>
                  <a:lnTo>
                    <a:pt x="15417" y="264"/>
                  </a:lnTo>
                  <a:lnTo>
                    <a:pt x="13879" y="132"/>
                  </a:lnTo>
                  <a:cubicBezTo>
                    <a:pt x="13692" y="132"/>
                    <a:pt x="13505" y="182"/>
                    <a:pt x="13324" y="182"/>
                  </a:cubicBezTo>
                  <a:cubicBezTo>
                    <a:pt x="13166" y="182"/>
                    <a:pt x="13013" y="144"/>
                    <a:pt x="128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7"/>
            <p:cNvSpPr/>
            <p:nvPr/>
          </p:nvSpPr>
          <p:spPr>
            <a:xfrm>
              <a:off x="5108436" y="3806459"/>
              <a:ext cx="110874" cy="5696"/>
            </a:xfrm>
            <a:custGeom>
              <a:avLst/>
              <a:gdLst/>
              <a:ahLst/>
              <a:cxnLst/>
              <a:rect l="l" t="t" r="r" b="b"/>
              <a:pathLst>
                <a:path w="5139" h="264" extrusionOk="0">
                  <a:moveTo>
                    <a:pt x="2570" y="0"/>
                  </a:moveTo>
                  <a:cubicBezTo>
                    <a:pt x="1702" y="0"/>
                    <a:pt x="835" y="88"/>
                    <a:pt x="0" y="264"/>
                  </a:cubicBezTo>
                  <a:lnTo>
                    <a:pt x="5139" y="264"/>
                  </a:lnTo>
                  <a:cubicBezTo>
                    <a:pt x="4304" y="88"/>
                    <a:pt x="3437" y="0"/>
                    <a:pt x="2570" y="0"/>
                  </a:cubicBezTo>
                  <a:close/>
                </a:path>
              </a:pathLst>
            </a:custGeom>
            <a:solidFill>
              <a:srgbClr val="CAC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7"/>
            <p:cNvSpPr/>
            <p:nvPr/>
          </p:nvSpPr>
          <p:spPr>
            <a:xfrm>
              <a:off x="3746631" y="3852826"/>
              <a:ext cx="287163" cy="365847"/>
            </a:xfrm>
            <a:custGeom>
              <a:avLst/>
              <a:gdLst/>
              <a:ahLst/>
              <a:cxnLst/>
              <a:rect l="l" t="t" r="r" b="b"/>
              <a:pathLst>
                <a:path w="13310" h="16957" extrusionOk="0">
                  <a:moveTo>
                    <a:pt x="1045" y="1"/>
                  </a:moveTo>
                  <a:cubicBezTo>
                    <a:pt x="887" y="1"/>
                    <a:pt x="730" y="1"/>
                    <a:pt x="572" y="3"/>
                  </a:cubicBezTo>
                  <a:cubicBezTo>
                    <a:pt x="440" y="3"/>
                    <a:pt x="308" y="47"/>
                    <a:pt x="221" y="135"/>
                  </a:cubicBezTo>
                  <a:lnTo>
                    <a:pt x="221" y="4747"/>
                  </a:lnTo>
                  <a:cubicBezTo>
                    <a:pt x="1" y="4966"/>
                    <a:pt x="45" y="5274"/>
                    <a:pt x="221" y="5493"/>
                  </a:cubicBezTo>
                  <a:lnTo>
                    <a:pt x="265" y="6021"/>
                  </a:lnTo>
                  <a:cubicBezTo>
                    <a:pt x="528" y="7250"/>
                    <a:pt x="177" y="8480"/>
                    <a:pt x="396" y="9710"/>
                  </a:cubicBezTo>
                  <a:lnTo>
                    <a:pt x="440" y="13399"/>
                  </a:lnTo>
                  <a:cubicBezTo>
                    <a:pt x="265" y="13575"/>
                    <a:pt x="221" y="13882"/>
                    <a:pt x="396" y="14146"/>
                  </a:cubicBezTo>
                  <a:cubicBezTo>
                    <a:pt x="528" y="14673"/>
                    <a:pt x="308" y="15244"/>
                    <a:pt x="572" y="15771"/>
                  </a:cubicBezTo>
                  <a:cubicBezTo>
                    <a:pt x="1626" y="15332"/>
                    <a:pt x="2329" y="14585"/>
                    <a:pt x="3339" y="14322"/>
                  </a:cubicBezTo>
                  <a:cubicBezTo>
                    <a:pt x="3646" y="14278"/>
                    <a:pt x="3998" y="14146"/>
                    <a:pt x="4261" y="13970"/>
                  </a:cubicBezTo>
                  <a:cubicBezTo>
                    <a:pt x="5691" y="13117"/>
                    <a:pt x="6188" y="12657"/>
                    <a:pt x="6633" y="12657"/>
                  </a:cubicBezTo>
                  <a:cubicBezTo>
                    <a:pt x="7104" y="12657"/>
                    <a:pt x="7517" y="13171"/>
                    <a:pt x="8917" y="14278"/>
                  </a:cubicBezTo>
                  <a:cubicBezTo>
                    <a:pt x="9049" y="14366"/>
                    <a:pt x="9181" y="14453"/>
                    <a:pt x="9312" y="14541"/>
                  </a:cubicBezTo>
                  <a:cubicBezTo>
                    <a:pt x="9752" y="14893"/>
                    <a:pt x="10235" y="15156"/>
                    <a:pt x="10718" y="15332"/>
                  </a:cubicBezTo>
                  <a:lnTo>
                    <a:pt x="12958" y="16957"/>
                  </a:lnTo>
                  <a:cubicBezTo>
                    <a:pt x="13090" y="11906"/>
                    <a:pt x="13177" y="7119"/>
                    <a:pt x="13265" y="2331"/>
                  </a:cubicBezTo>
                  <a:cubicBezTo>
                    <a:pt x="13309" y="2199"/>
                    <a:pt x="13265" y="2024"/>
                    <a:pt x="13177" y="1936"/>
                  </a:cubicBezTo>
                  <a:cubicBezTo>
                    <a:pt x="12738" y="1672"/>
                    <a:pt x="12299" y="1497"/>
                    <a:pt x="11816" y="1409"/>
                  </a:cubicBezTo>
                  <a:cubicBezTo>
                    <a:pt x="8280" y="483"/>
                    <a:pt x="4664" y="1"/>
                    <a:pt x="1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7"/>
            <p:cNvSpPr/>
            <p:nvPr/>
          </p:nvSpPr>
          <p:spPr>
            <a:xfrm>
              <a:off x="4041362" y="4117479"/>
              <a:ext cx="637757" cy="268005"/>
            </a:xfrm>
            <a:custGeom>
              <a:avLst/>
              <a:gdLst/>
              <a:ahLst/>
              <a:cxnLst/>
              <a:rect l="l" t="t" r="r" b="b"/>
              <a:pathLst>
                <a:path w="29560" h="12422" extrusionOk="0">
                  <a:moveTo>
                    <a:pt x="15307" y="1"/>
                  </a:moveTo>
                  <a:cubicBezTo>
                    <a:pt x="15023" y="1"/>
                    <a:pt x="14737" y="12"/>
                    <a:pt x="14451" y="35"/>
                  </a:cubicBezTo>
                  <a:cubicBezTo>
                    <a:pt x="10102" y="255"/>
                    <a:pt x="6984" y="2319"/>
                    <a:pt x="4832" y="6009"/>
                  </a:cubicBezTo>
                  <a:cubicBezTo>
                    <a:pt x="4568" y="6448"/>
                    <a:pt x="4305" y="6931"/>
                    <a:pt x="4524" y="7502"/>
                  </a:cubicBezTo>
                  <a:cubicBezTo>
                    <a:pt x="5095" y="7941"/>
                    <a:pt x="5447" y="8468"/>
                    <a:pt x="5095" y="9171"/>
                  </a:cubicBezTo>
                  <a:cubicBezTo>
                    <a:pt x="4814" y="9814"/>
                    <a:pt x="4202" y="10236"/>
                    <a:pt x="3528" y="10236"/>
                  </a:cubicBezTo>
                  <a:cubicBezTo>
                    <a:pt x="3465" y="10236"/>
                    <a:pt x="3402" y="10233"/>
                    <a:pt x="3339" y="10225"/>
                  </a:cubicBezTo>
                  <a:cubicBezTo>
                    <a:pt x="3075" y="10210"/>
                    <a:pt x="2807" y="10206"/>
                    <a:pt x="2537" y="10206"/>
                  </a:cubicBezTo>
                  <a:cubicBezTo>
                    <a:pt x="1997" y="10206"/>
                    <a:pt x="1450" y="10225"/>
                    <a:pt x="923" y="10225"/>
                  </a:cubicBezTo>
                  <a:cubicBezTo>
                    <a:pt x="484" y="10225"/>
                    <a:pt x="88" y="10225"/>
                    <a:pt x="1" y="10752"/>
                  </a:cubicBezTo>
                  <a:cubicBezTo>
                    <a:pt x="264" y="11982"/>
                    <a:pt x="1143" y="12421"/>
                    <a:pt x="2284" y="12421"/>
                  </a:cubicBezTo>
                  <a:lnTo>
                    <a:pt x="27276" y="12421"/>
                  </a:lnTo>
                  <a:cubicBezTo>
                    <a:pt x="28549" y="12421"/>
                    <a:pt x="29384" y="11806"/>
                    <a:pt x="29560" y="10489"/>
                  </a:cubicBezTo>
                  <a:cubicBezTo>
                    <a:pt x="29239" y="10248"/>
                    <a:pt x="28901" y="10191"/>
                    <a:pt x="28556" y="10191"/>
                  </a:cubicBezTo>
                  <a:cubicBezTo>
                    <a:pt x="28238" y="10191"/>
                    <a:pt x="27914" y="10240"/>
                    <a:pt x="27596" y="10240"/>
                  </a:cubicBezTo>
                  <a:cubicBezTo>
                    <a:pt x="27503" y="10240"/>
                    <a:pt x="27411" y="10236"/>
                    <a:pt x="27320" y="10225"/>
                  </a:cubicBezTo>
                  <a:cubicBezTo>
                    <a:pt x="26397" y="10093"/>
                    <a:pt x="25431" y="10049"/>
                    <a:pt x="25607" y="8688"/>
                  </a:cubicBezTo>
                  <a:cubicBezTo>
                    <a:pt x="25826" y="8380"/>
                    <a:pt x="25826" y="7941"/>
                    <a:pt x="25607" y="7634"/>
                  </a:cubicBezTo>
                  <a:cubicBezTo>
                    <a:pt x="24728" y="5657"/>
                    <a:pt x="23674" y="3813"/>
                    <a:pt x="21961" y="2363"/>
                  </a:cubicBezTo>
                  <a:cubicBezTo>
                    <a:pt x="20075" y="830"/>
                    <a:pt x="17731" y="1"/>
                    <a:pt x="15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7"/>
            <p:cNvSpPr/>
            <p:nvPr/>
          </p:nvSpPr>
          <p:spPr>
            <a:xfrm>
              <a:off x="4674409" y="4211810"/>
              <a:ext cx="1106819" cy="57648"/>
            </a:xfrm>
            <a:custGeom>
              <a:avLst/>
              <a:gdLst/>
              <a:ahLst/>
              <a:cxnLst/>
              <a:rect l="l" t="t" r="r" b="b"/>
              <a:pathLst>
                <a:path w="51301" h="2672" extrusionOk="0">
                  <a:moveTo>
                    <a:pt x="20108" y="0"/>
                  </a:moveTo>
                  <a:cubicBezTo>
                    <a:pt x="18034" y="0"/>
                    <a:pt x="15958" y="70"/>
                    <a:pt x="13879" y="231"/>
                  </a:cubicBezTo>
                  <a:cubicBezTo>
                    <a:pt x="9180" y="495"/>
                    <a:pt x="4524" y="1197"/>
                    <a:pt x="0" y="2427"/>
                  </a:cubicBezTo>
                  <a:cubicBezTo>
                    <a:pt x="176" y="2628"/>
                    <a:pt x="394" y="2671"/>
                    <a:pt x="623" y="2671"/>
                  </a:cubicBezTo>
                  <a:cubicBezTo>
                    <a:pt x="795" y="2671"/>
                    <a:pt x="973" y="2647"/>
                    <a:pt x="1142" y="2647"/>
                  </a:cubicBezTo>
                  <a:lnTo>
                    <a:pt x="49895" y="2647"/>
                  </a:lnTo>
                  <a:cubicBezTo>
                    <a:pt x="50102" y="2647"/>
                    <a:pt x="50309" y="2671"/>
                    <a:pt x="50513" y="2671"/>
                  </a:cubicBezTo>
                  <a:cubicBezTo>
                    <a:pt x="50784" y="2671"/>
                    <a:pt x="51049" y="2628"/>
                    <a:pt x="51300" y="2427"/>
                  </a:cubicBezTo>
                  <a:cubicBezTo>
                    <a:pt x="47260" y="2076"/>
                    <a:pt x="43219" y="1681"/>
                    <a:pt x="39222" y="1285"/>
                  </a:cubicBezTo>
                  <a:cubicBezTo>
                    <a:pt x="32857" y="655"/>
                    <a:pt x="26492" y="0"/>
                    <a:pt x="20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7"/>
            <p:cNvSpPr/>
            <p:nvPr/>
          </p:nvSpPr>
          <p:spPr>
            <a:xfrm>
              <a:off x="2775291" y="4211098"/>
              <a:ext cx="1309602" cy="58188"/>
            </a:xfrm>
            <a:custGeom>
              <a:avLst/>
              <a:gdLst/>
              <a:ahLst/>
              <a:cxnLst/>
              <a:rect l="l" t="t" r="r" b="b"/>
              <a:pathLst>
                <a:path w="60700" h="2697" extrusionOk="0">
                  <a:moveTo>
                    <a:pt x="41689" y="0"/>
                  </a:moveTo>
                  <a:cubicBezTo>
                    <a:pt x="40618" y="0"/>
                    <a:pt x="39547" y="16"/>
                    <a:pt x="38476" y="45"/>
                  </a:cubicBezTo>
                  <a:cubicBezTo>
                    <a:pt x="25607" y="352"/>
                    <a:pt x="12826" y="1714"/>
                    <a:pt x="0" y="2460"/>
                  </a:cubicBezTo>
                  <a:cubicBezTo>
                    <a:pt x="198" y="2636"/>
                    <a:pt x="418" y="2680"/>
                    <a:pt x="643" y="2680"/>
                  </a:cubicBezTo>
                  <a:cubicBezTo>
                    <a:pt x="868" y="2680"/>
                    <a:pt x="1099" y="2636"/>
                    <a:pt x="1318" y="2636"/>
                  </a:cubicBezTo>
                  <a:lnTo>
                    <a:pt x="59558" y="2636"/>
                  </a:lnTo>
                  <a:cubicBezTo>
                    <a:pt x="59723" y="2657"/>
                    <a:pt x="59908" y="2697"/>
                    <a:pt x="60095" y="2697"/>
                  </a:cubicBezTo>
                  <a:cubicBezTo>
                    <a:pt x="60304" y="2697"/>
                    <a:pt x="60514" y="2646"/>
                    <a:pt x="60700" y="2460"/>
                  </a:cubicBezTo>
                  <a:cubicBezTo>
                    <a:pt x="59822" y="2197"/>
                    <a:pt x="58987" y="1889"/>
                    <a:pt x="58109" y="1670"/>
                  </a:cubicBezTo>
                  <a:cubicBezTo>
                    <a:pt x="52702" y="419"/>
                    <a:pt x="47203" y="0"/>
                    <a:pt x="41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7"/>
            <p:cNvSpPr/>
            <p:nvPr/>
          </p:nvSpPr>
          <p:spPr>
            <a:xfrm>
              <a:off x="3756125" y="3831099"/>
              <a:ext cx="288091" cy="66343"/>
            </a:xfrm>
            <a:custGeom>
              <a:avLst/>
              <a:gdLst/>
              <a:ahLst/>
              <a:cxnLst/>
              <a:rect l="l" t="t" r="r" b="b"/>
              <a:pathLst>
                <a:path w="13353" h="3075" extrusionOk="0">
                  <a:moveTo>
                    <a:pt x="2460" y="88"/>
                  </a:moveTo>
                  <a:cubicBezTo>
                    <a:pt x="1537" y="132"/>
                    <a:pt x="483" y="0"/>
                    <a:pt x="0" y="1098"/>
                  </a:cubicBezTo>
                  <a:cubicBezTo>
                    <a:pt x="110" y="1373"/>
                    <a:pt x="271" y="1424"/>
                    <a:pt x="452" y="1424"/>
                  </a:cubicBezTo>
                  <a:cubicBezTo>
                    <a:pt x="560" y="1424"/>
                    <a:pt x="675" y="1406"/>
                    <a:pt x="791" y="1406"/>
                  </a:cubicBezTo>
                  <a:cubicBezTo>
                    <a:pt x="1177" y="1389"/>
                    <a:pt x="1562" y="1379"/>
                    <a:pt x="1948" y="1379"/>
                  </a:cubicBezTo>
                  <a:cubicBezTo>
                    <a:pt x="2617" y="1379"/>
                    <a:pt x="3285" y="1410"/>
                    <a:pt x="3953" y="1493"/>
                  </a:cubicBezTo>
                  <a:cubicBezTo>
                    <a:pt x="6940" y="1845"/>
                    <a:pt x="9883" y="2372"/>
                    <a:pt x="12781" y="3075"/>
                  </a:cubicBezTo>
                  <a:cubicBezTo>
                    <a:pt x="13352" y="2767"/>
                    <a:pt x="13352" y="2372"/>
                    <a:pt x="13045" y="1889"/>
                  </a:cubicBezTo>
                  <a:cubicBezTo>
                    <a:pt x="9619" y="791"/>
                    <a:pt x="6061" y="220"/>
                    <a:pt x="2460" y="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7"/>
            <p:cNvSpPr/>
            <p:nvPr/>
          </p:nvSpPr>
          <p:spPr>
            <a:xfrm>
              <a:off x="4641225" y="3870778"/>
              <a:ext cx="1464079" cy="156980"/>
            </a:xfrm>
            <a:custGeom>
              <a:avLst/>
              <a:gdLst/>
              <a:ahLst/>
              <a:cxnLst/>
              <a:rect l="l" t="t" r="r" b="b"/>
              <a:pathLst>
                <a:path w="67860" h="7276" extrusionOk="0">
                  <a:moveTo>
                    <a:pt x="24897" y="1"/>
                  </a:moveTo>
                  <a:cubicBezTo>
                    <a:pt x="18463" y="1"/>
                    <a:pt x="12069" y="1159"/>
                    <a:pt x="6062" y="3476"/>
                  </a:cubicBezTo>
                  <a:cubicBezTo>
                    <a:pt x="3954" y="4222"/>
                    <a:pt x="1933" y="5145"/>
                    <a:pt x="1" y="6330"/>
                  </a:cubicBezTo>
                  <a:cubicBezTo>
                    <a:pt x="2021" y="5672"/>
                    <a:pt x="3998" y="4881"/>
                    <a:pt x="5974" y="4178"/>
                  </a:cubicBezTo>
                  <a:cubicBezTo>
                    <a:pt x="11245" y="2334"/>
                    <a:pt x="16779" y="1236"/>
                    <a:pt x="22357" y="1016"/>
                  </a:cubicBezTo>
                  <a:cubicBezTo>
                    <a:pt x="23098" y="989"/>
                    <a:pt x="23837" y="975"/>
                    <a:pt x="24574" y="975"/>
                  </a:cubicBezTo>
                  <a:cubicBezTo>
                    <a:pt x="29736" y="975"/>
                    <a:pt x="34809" y="1614"/>
                    <a:pt x="39882" y="2421"/>
                  </a:cubicBezTo>
                  <a:cubicBezTo>
                    <a:pt x="47743" y="3695"/>
                    <a:pt x="55518" y="5232"/>
                    <a:pt x="63336" y="6638"/>
                  </a:cubicBezTo>
                  <a:cubicBezTo>
                    <a:pt x="64655" y="6871"/>
                    <a:pt x="65975" y="7275"/>
                    <a:pt x="67325" y="7275"/>
                  </a:cubicBezTo>
                  <a:cubicBezTo>
                    <a:pt x="67502" y="7275"/>
                    <a:pt x="67681" y="7268"/>
                    <a:pt x="67859" y="7253"/>
                  </a:cubicBezTo>
                  <a:cubicBezTo>
                    <a:pt x="63863" y="6287"/>
                    <a:pt x="59866" y="5320"/>
                    <a:pt x="55869" y="4486"/>
                  </a:cubicBezTo>
                  <a:cubicBezTo>
                    <a:pt x="51433" y="3519"/>
                    <a:pt x="46997" y="2729"/>
                    <a:pt x="42561" y="1894"/>
                  </a:cubicBezTo>
                  <a:cubicBezTo>
                    <a:pt x="37466" y="928"/>
                    <a:pt x="32327" y="313"/>
                    <a:pt x="27188" y="50"/>
                  </a:cubicBezTo>
                  <a:cubicBezTo>
                    <a:pt x="26424" y="17"/>
                    <a:pt x="25660" y="1"/>
                    <a:pt x="248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7"/>
            <p:cNvSpPr/>
            <p:nvPr/>
          </p:nvSpPr>
          <p:spPr>
            <a:xfrm>
              <a:off x="4641225" y="3983621"/>
              <a:ext cx="912579" cy="120410"/>
            </a:xfrm>
            <a:custGeom>
              <a:avLst/>
              <a:gdLst/>
              <a:ahLst/>
              <a:cxnLst/>
              <a:rect l="l" t="t" r="r" b="b"/>
              <a:pathLst>
                <a:path w="42298" h="5581" extrusionOk="0">
                  <a:moveTo>
                    <a:pt x="24330" y="1"/>
                  </a:moveTo>
                  <a:cubicBezTo>
                    <a:pt x="16064" y="1"/>
                    <a:pt x="7928" y="1540"/>
                    <a:pt x="1" y="5580"/>
                  </a:cubicBezTo>
                  <a:cubicBezTo>
                    <a:pt x="8486" y="2018"/>
                    <a:pt x="17157" y="627"/>
                    <a:pt x="25950" y="627"/>
                  </a:cubicBezTo>
                  <a:cubicBezTo>
                    <a:pt x="31358" y="627"/>
                    <a:pt x="36811" y="1153"/>
                    <a:pt x="42297" y="2023"/>
                  </a:cubicBezTo>
                  <a:cubicBezTo>
                    <a:pt x="36260" y="793"/>
                    <a:pt x="30262" y="1"/>
                    <a:pt x="24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7"/>
            <p:cNvSpPr/>
            <p:nvPr/>
          </p:nvSpPr>
          <p:spPr>
            <a:xfrm>
              <a:off x="4743582" y="4092925"/>
              <a:ext cx="720195" cy="69860"/>
            </a:xfrm>
            <a:custGeom>
              <a:avLst/>
              <a:gdLst/>
              <a:ahLst/>
              <a:cxnLst/>
              <a:rect l="l" t="t" r="r" b="b"/>
              <a:pathLst>
                <a:path w="33381" h="3238" extrusionOk="0">
                  <a:moveTo>
                    <a:pt x="17612" y="0"/>
                  </a:moveTo>
                  <a:cubicBezTo>
                    <a:pt x="11689" y="0"/>
                    <a:pt x="5807" y="882"/>
                    <a:pt x="0" y="3238"/>
                  </a:cubicBezTo>
                  <a:cubicBezTo>
                    <a:pt x="6151" y="1294"/>
                    <a:pt x="12357" y="577"/>
                    <a:pt x="18603" y="577"/>
                  </a:cubicBezTo>
                  <a:cubicBezTo>
                    <a:pt x="23507" y="577"/>
                    <a:pt x="28435" y="1019"/>
                    <a:pt x="33381" y="1656"/>
                  </a:cubicBezTo>
                  <a:cubicBezTo>
                    <a:pt x="28107" y="688"/>
                    <a:pt x="22843" y="0"/>
                    <a:pt x="17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7"/>
            <p:cNvSpPr/>
            <p:nvPr/>
          </p:nvSpPr>
          <p:spPr>
            <a:xfrm>
              <a:off x="2823622" y="3828251"/>
              <a:ext cx="986474" cy="152578"/>
            </a:xfrm>
            <a:custGeom>
              <a:avLst/>
              <a:gdLst/>
              <a:ahLst/>
              <a:cxnLst/>
              <a:rect l="l" t="t" r="r" b="b"/>
              <a:pathLst>
                <a:path w="45723" h="7072" extrusionOk="0">
                  <a:moveTo>
                    <a:pt x="44900" y="0"/>
                  </a:moveTo>
                  <a:cubicBezTo>
                    <a:pt x="44761" y="0"/>
                    <a:pt x="44625" y="15"/>
                    <a:pt x="44493" y="44"/>
                  </a:cubicBezTo>
                  <a:cubicBezTo>
                    <a:pt x="43676" y="27"/>
                    <a:pt x="42859" y="18"/>
                    <a:pt x="42042" y="18"/>
                  </a:cubicBezTo>
                  <a:cubicBezTo>
                    <a:pt x="38774" y="18"/>
                    <a:pt x="35507" y="158"/>
                    <a:pt x="32239" y="440"/>
                  </a:cubicBezTo>
                  <a:cubicBezTo>
                    <a:pt x="28330" y="879"/>
                    <a:pt x="24421" y="1450"/>
                    <a:pt x="20512" y="2109"/>
                  </a:cubicBezTo>
                  <a:cubicBezTo>
                    <a:pt x="15856" y="2943"/>
                    <a:pt x="11244" y="4217"/>
                    <a:pt x="6589" y="5227"/>
                  </a:cubicBezTo>
                  <a:cubicBezTo>
                    <a:pt x="4393" y="5710"/>
                    <a:pt x="2197" y="6325"/>
                    <a:pt x="0" y="6896"/>
                  </a:cubicBezTo>
                  <a:cubicBezTo>
                    <a:pt x="147" y="7013"/>
                    <a:pt x="313" y="7072"/>
                    <a:pt x="485" y="7072"/>
                  </a:cubicBezTo>
                  <a:cubicBezTo>
                    <a:pt x="571" y="7072"/>
                    <a:pt x="659" y="7057"/>
                    <a:pt x="747" y="7028"/>
                  </a:cubicBezTo>
                  <a:cubicBezTo>
                    <a:pt x="8521" y="5183"/>
                    <a:pt x="16295" y="3514"/>
                    <a:pt x="24201" y="2372"/>
                  </a:cubicBezTo>
                  <a:cubicBezTo>
                    <a:pt x="29406" y="1602"/>
                    <a:pt x="34641" y="1230"/>
                    <a:pt x="39881" y="1230"/>
                  </a:cubicBezTo>
                  <a:cubicBezTo>
                    <a:pt x="40920" y="1230"/>
                    <a:pt x="41960" y="1245"/>
                    <a:pt x="43000" y="1274"/>
                  </a:cubicBezTo>
                  <a:lnTo>
                    <a:pt x="43263" y="1230"/>
                  </a:lnTo>
                  <a:cubicBezTo>
                    <a:pt x="44010" y="703"/>
                    <a:pt x="44976" y="703"/>
                    <a:pt x="45723" y="176"/>
                  </a:cubicBezTo>
                  <a:cubicBezTo>
                    <a:pt x="45459" y="59"/>
                    <a:pt x="45176" y="0"/>
                    <a:pt x="44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7"/>
            <p:cNvSpPr/>
            <p:nvPr/>
          </p:nvSpPr>
          <p:spPr>
            <a:xfrm>
              <a:off x="3009371" y="4039848"/>
              <a:ext cx="745783" cy="67983"/>
            </a:xfrm>
            <a:custGeom>
              <a:avLst/>
              <a:gdLst/>
              <a:ahLst/>
              <a:cxnLst/>
              <a:rect l="l" t="t" r="r" b="b"/>
              <a:pathLst>
                <a:path w="34567" h="3151" extrusionOk="0">
                  <a:moveTo>
                    <a:pt x="27803" y="0"/>
                  </a:moveTo>
                  <a:cubicBezTo>
                    <a:pt x="25012" y="0"/>
                    <a:pt x="22227" y="122"/>
                    <a:pt x="19457" y="383"/>
                  </a:cubicBezTo>
                  <a:cubicBezTo>
                    <a:pt x="15504" y="647"/>
                    <a:pt x="11595" y="1130"/>
                    <a:pt x="7686" y="1745"/>
                  </a:cubicBezTo>
                  <a:cubicBezTo>
                    <a:pt x="5095" y="2096"/>
                    <a:pt x="2548" y="2535"/>
                    <a:pt x="0" y="3150"/>
                  </a:cubicBezTo>
                  <a:cubicBezTo>
                    <a:pt x="9056" y="2005"/>
                    <a:pt x="18113" y="750"/>
                    <a:pt x="27256" y="750"/>
                  </a:cubicBezTo>
                  <a:cubicBezTo>
                    <a:pt x="29686" y="750"/>
                    <a:pt x="32122" y="839"/>
                    <a:pt x="34566" y="1042"/>
                  </a:cubicBezTo>
                  <a:cubicBezTo>
                    <a:pt x="34566" y="264"/>
                    <a:pt x="34426" y="136"/>
                    <a:pt x="34145" y="136"/>
                  </a:cubicBezTo>
                  <a:cubicBezTo>
                    <a:pt x="34007" y="136"/>
                    <a:pt x="33836" y="167"/>
                    <a:pt x="33631" y="167"/>
                  </a:cubicBezTo>
                  <a:cubicBezTo>
                    <a:pt x="33592" y="167"/>
                    <a:pt x="33553" y="166"/>
                    <a:pt x="33512" y="163"/>
                  </a:cubicBezTo>
                  <a:cubicBezTo>
                    <a:pt x="31608" y="57"/>
                    <a:pt x="29704" y="0"/>
                    <a:pt x="27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7"/>
            <p:cNvSpPr/>
            <p:nvPr/>
          </p:nvSpPr>
          <p:spPr>
            <a:xfrm>
              <a:off x="3110758" y="4140436"/>
              <a:ext cx="644402" cy="42244"/>
            </a:xfrm>
            <a:custGeom>
              <a:avLst/>
              <a:gdLst/>
              <a:ahLst/>
              <a:cxnLst/>
              <a:rect l="l" t="t" r="r" b="b"/>
              <a:pathLst>
                <a:path w="29868" h="1958" extrusionOk="0">
                  <a:moveTo>
                    <a:pt x="23997" y="0"/>
                  </a:moveTo>
                  <a:cubicBezTo>
                    <a:pt x="15974" y="0"/>
                    <a:pt x="7945" y="440"/>
                    <a:pt x="1" y="1958"/>
                  </a:cubicBezTo>
                  <a:cubicBezTo>
                    <a:pt x="7483" y="1097"/>
                    <a:pt x="14990" y="686"/>
                    <a:pt x="22504" y="686"/>
                  </a:cubicBezTo>
                  <a:cubicBezTo>
                    <a:pt x="24958" y="686"/>
                    <a:pt x="27413" y="729"/>
                    <a:pt x="29867" y="816"/>
                  </a:cubicBezTo>
                  <a:lnTo>
                    <a:pt x="29867" y="69"/>
                  </a:lnTo>
                  <a:cubicBezTo>
                    <a:pt x="27912" y="26"/>
                    <a:pt x="25954" y="0"/>
                    <a:pt x="239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7"/>
            <p:cNvSpPr/>
            <p:nvPr/>
          </p:nvSpPr>
          <p:spPr>
            <a:xfrm>
              <a:off x="3220689" y="3950243"/>
              <a:ext cx="530680" cy="48608"/>
            </a:xfrm>
            <a:custGeom>
              <a:avLst/>
              <a:gdLst/>
              <a:ahLst/>
              <a:cxnLst/>
              <a:rect l="l" t="t" r="r" b="b"/>
              <a:pathLst>
                <a:path w="24597" h="2253" extrusionOk="0">
                  <a:moveTo>
                    <a:pt x="23352" y="1"/>
                  </a:moveTo>
                  <a:cubicBezTo>
                    <a:pt x="23269" y="1"/>
                    <a:pt x="23186" y="5"/>
                    <a:pt x="23103" y="12"/>
                  </a:cubicBezTo>
                  <a:cubicBezTo>
                    <a:pt x="18228" y="56"/>
                    <a:pt x="13309" y="407"/>
                    <a:pt x="8477" y="1022"/>
                  </a:cubicBezTo>
                  <a:cubicBezTo>
                    <a:pt x="5666" y="1374"/>
                    <a:pt x="2812" y="1857"/>
                    <a:pt x="1" y="2252"/>
                  </a:cubicBezTo>
                  <a:cubicBezTo>
                    <a:pt x="6503" y="1623"/>
                    <a:pt x="13006" y="799"/>
                    <a:pt x="19552" y="799"/>
                  </a:cubicBezTo>
                  <a:cubicBezTo>
                    <a:pt x="21231" y="799"/>
                    <a:pt x="22912" y="853"/>
                    <a:pt x="24597" y="978"/>
                  </a:cubicBezTo>
                  <a:cubicBezTo>
                    <a:pt x="24597" y="715"/>
                    <a:pt x="24553" y="451"/>
                    <a:pt x="24553" y="232"/>
                  </a:cubicBezTo>
                  <a:cubicBezTo>
                    <a:pt x="24152" y="86"/>
                    <a:pt x="23752" y="1"/>
                    <a:pt x="23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7"/>
            <p:cNvSpPr/>
            <p:nvPr/>
          </p:nvSpPr>
          <p:spPr>
            <a:xfrm>
              <a:off x="4031890" y="3871835"/>
              <a:ext cx="247336" cy="169644"/>
            </a:xfrm>
            <a:custGeom>
              <a:avLst/>
              <a:gdLst/>
              <a:ahLst/>
              <a:cxnLst/>
              <a:rect l="l" t="t" r="r" b="b"/>
              <a:pathLst>
                <a:path w="11464" h="7863" extrusionOk="0">
                  <a:moveTo>
                    <a:pt x="220" y="1"/>
                  </a:moveTo>
                  <a:cubicBezTo>
                    <a:pt x="308" y="396"/>
                    <a:pt x="220" y="835"/>
                    <a:pt x="0" y="1187"/>
                  </a:cubicBezTo>
                  <a:cubicBezTo>
                    <a:pt x="0" y="1274"/>
                    <a:pt x="0" y="1362"/>
                    <a:pt x="44" y="1450"/>
                  </a:cubicBezTo>
                  <a:cubicBezTo>
                    <a:pt x="4436" y="2504"/>
                    <a:pt x="8126" y="4876"/>
                    <a:pt x="11464" y="7863"/>
                  </a:cubicBezTo>
                  <a:cubicBezTo>
                    <a:pt x="8653" y="3866"/>
                    <a:pt x="4744" y="1494"/>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7"/>
            <p:cNvSpPr/>
            <p:nvPr/>
          </p:nvSpPr>
          <p:spPr>
            <a:xfrm>
              <a:off x="3818674" y="4147621"/>
              <a:ext cx="160151" cy="36009"/>
            </a:xfrm>
            <a:custGeom>
              <a:avLst/>
              <a:gdLst/>
              <a:ahLst/>
              <a:cxnLst/>
              <a:rect l="l" t="t" r="r" b="b"/>
              <a:pathLst>
                <a:path w="7423" h="1669" extrusionOk="0">
                  <a:moveTo>
                    <a:pt x="2142" y="0"/>
                  </a:moveTo>
                  <a:cubicBezTo>
                    <a:pt x="1685" y="0"/>
                    <a:pt x="1221" y="51"/>
                    <a:pt x="747" y="176"/>
                  </a:cubicBezTo>
                  <a:cubicBezTo>
                    <a:pt x="439" y="219"/>
                    <a:pt x="132" y="395"/>
                    <a:pt x="0" y="659"/>
                  </a:cubicBezTo>
                  <a:lnTo>
                    <a:pt x="7423" y="1669"/>
                  </a:lnTo>
                  <a:lnTo>
                    <a:pt x="6237" y="703"/>
                  </a:lnTo>
                  <a:cubicBezTo>
                    <a:pt x="6177" y="732"/>
                    <a:pt x="6120" y="744"/>
                    <a:pt x="6065" y="744"/>
                  </a:cubicBezTo>
                  <a:cubicBezTo>
                    <a:pt x="5874" y="744"/>
                    <a:pt x="5704" y="605"/>
                    <a:pt x="5534" y="571"/>
                  </a:cubicBezTo>
                  <a:cubicBezTo>
                    <a:pt x="4402" y="319"/>
                    <a:pt x="3293" y="0"/>
                    <a:pt x="2142"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7"/>
            <p:cNvSpPr/>
            <p:nvPr/>
          </p:nvSpPr>
          <p:spPr>
            <a:xfrm>
              <a:off x="3474663" y="2231231"/>
              <a:ext cx="2375666" cy="1825331"/>
            </a:xfrm>
            <a:custGeom>
              <a:avLst/>
              <a:gdLst/>
              <a:ahLst/>
              <a:cxnLst/>
              <a:rect l="l" t="t" r="r" b="b"/>
              <a:pathLst>
                <a:path w="110112" h="84604" extrusionOk="0">
                  <a:moveTo>
                    <a:pt x="22482" y="1"/>
                  </a:moveTo>
                  <a:cubicBezTo>
                    <a:pt x="22227" y="1"/>
                    <a:pt x="21941" y="97"/>
                    <a:pt x="21610" y="318"/>
                  </a:cubicBezTo>
                  <a:cubicBezTo>
                    <a:pt x="17569" y="2909"/>
                    <a:pt x="13484" y="5457"/>
                    <a:pt x="9400" y="8004"/>
                  </a:cubicBezTo>
                  <a:cubicBezTo>
                    <a:pt x="6281" y="9937"/>
                    <a:pt x="3119" y="11913"/>
                    <a:pt x="1" y="13846"/>
                  </a:cubicBezTo>
                  <a:cubicBezTo>
                    <a:pt x="2109" y="15822"/>
                    <a:pt x="4261" y="17799"/>
                    <a:pt x="6325" y="19819"/>
                  </a:cubicBezTo>
                  <a:cubicBezTo>
                    <a:pt x="9312" y="22718"/>
                    <a:pt x="12299" y="25661"/>
                    <a:pt x="15109" y="28735"/>
                  </a:cubicBezTo>
                  <a:cubicBezTo>
                    <a:pt x="17262" y="31107"/>
                    <a:pt x="19458" y="33391"/>
                    <a:pt x="21566" y="35806"/>
                  </a:cubicBezTo>
                  <a:cubicBezTo>
                    <a:pt x="26090" y="40989"/>
                    <a:pt x="30394" y="46392"/>
                    <a:pt x="34347" y="51970"/>
                  </a:cubicBezTo>
                  <a:cubicBezTo>
                    <a:pt x="37202" y="56098"/>
                    <a:pt x="40013" y="60227"/>
                    <a:pt x="42077" y="64795"/>
                  </a:cubicBezTo>
                  <a:cubicBezTo>
                    <a:pt x="43702" y="68308"/>
                    <a:pt x="44756" y="72042"/>
                    <a:pt x="45196" y="75863"/>
                  </a:cubicBezTo>
                  <a:cubicBezTo>
                    <a:pt x="45196" y="76170"/>
                    <a:pt x="45064" y="76654"/>
                    <a:pt x="45503" y="76741"/>
                  </a:cubicBezTo>
                  <a:lnTo>
                    <a:pt x="45503" y="84603"/>
                  </a:lnTo>
                  <a:lnTo>
                    <a:pt x="52091" y="75556"/>
                  </a:lnTo>
                  <a:cubicBezTo>
                    <a:pt x="52112" y="75557"/>
                    <a:pt x="52133" y="75558"/>
                    <a:pt x="52153" y="75558"/>
                  </a:cubicBezTo>
                  <a:cubicBezTo>
                    <a:pt x="52675" y="75558"/>
                    <a:pt x="52848" y="75016"/>
                    <a:pt x="53102" y="74677"/>
                  </a:cubicBezTo>
                  <a:cubicBezTo>
                    <a:pt x="56923" y="69626"/>
                    <a:pt x="61007" y="64795"/>
                    <a:pt x="65312" y="60139"/>
                  </a:cubicBezTo>
                  <a:cubicBezTo>
                    <a:pt x="70319" y="54605"/>
                    <a:pt x="75941" y="49730"/>
                    <a:pt x="82090" y="45557"/>
                  </a:cubicBezTo>
                  <a:cubicBezTo>
                    <a:pt x="83012" y="44854"/>
                    <a:pt x="84066" y="44371"/>
                    <a:pt x="84989" y="43712"/>
                  </a:cubicBezTo>
                  <a:cubicBezTo>
                    <a:pt x="91445" y="39584"/>
                    <a:pt x="98165" y="35982"/>
                    <a:pt x="105192" y="32864"/>
                  </a:cubicBezTo>
                  <a:cubicBezTo>
                    <a:pt x="105324" y="32820"/>
                    <a:pt x="105632" y="32644"/>
                    <a:pt x="106071" y="32425"/>
                  </a:cubicBezTo>
                  <a:cubicBezTo>
                    <a:pt x="107696" y="31590"/>
                    <a:pt x="109101" y="30975"/>
                    <a:pt x="110112" y="30536"/>
                  </a:cubicBezTo>
                  <a:lnTo>
                    <a:pt x="110112" y="30536"/>
                  </a:lnTo>
                  <a:cubicBezTo>
                    <a:pt x="108574" y="30975"/>
                    <a:pt x="106159" y="31722"/>
                    <a:pt x="103128" y="32688"/>
                  </a:cubicBezTo>
                  <a:cubicBezTo>
                    <a:pt x="100625" y="33435"/>
                    <a:pt x="96803" y="34621"/>
                    <a:pt x="92148" y="36246"/>
                  </a:cubicBezTo>
                  <a:cubicBezTo>
                    <a:pt x="76643" y="41780"/>
                    <a:pt x="65531" y="45908"/>
                    <a:pt x="56264" y="55483"/>
                  </a:cubicBezTo>
                  <a:cubicBezTo>
                    <a:pt x="52926" y="58909"/>
                    <a:pt x="50071" y="62730"/>
                    <a:pt x="47787" y="66903"/>
                  </a:cubicBezTo>
                  <a:cubicBezTo>
                    <a:pt x="47524" y="58909"/>
                    <a:pt x="46601" y="50959"/>
                    <a:pt x="44976" y="43141"/>
                  </a:cubicBezTo>
                  <a:cubicBezTo>
                    <a:pt x="43966" y="38222"/>
                    <a:pt x="43175" y="34489"/>
                    <a:pt x="41331" y="29526"/>
                  </a:cubicBezTo>
                  <a:cubicBezTo>
                    <a:pt x="38695" y="22630"/>
                    <a:pt x="35138" y="16130"/>
                    <a:pt x="30789" y="10200"/>
                  </a:cubicBezTo>
                  <a:cubicBezTo>
                    <a:pt x="28462" y="6994"/>
                    <a:pt x="26090" y="3875"/>
                    <a:pt x="23630" y="757"/>
                  </a:cubicBezTo>
                  <a:cubicBezTo>
                    <a:pt x="23293" y="307"/>
                    <a:pt x="22937" y="1"/>
                    <a:pt x="22482"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7"/>
            <p:cNvSpPr/>
            <p:nvPr/>
          </p:nvSpPr>
          <p:spPr>
            <a:xfrm>
              <a:off x="2760446" y="2922292"/>
              <a:ext cx="1577456" cy="921900"/>
            </a:xfrm>
            <a:custGeom>
              <a:avLst/>
              <a:gdLst/>
              <a:ahLst/>
              <a:cxnLst/>
              <a:rect l="l" t="t" r="r" b="b"/>
              <a:pathLst>
                <a:path w="73115" h="42730" extrusionOk="0">
                  <a:moveTo>
                    <a:pt x="28710" y="0"/>
                  </a:moveTo>
                  <a:cubicBezTo>
                    <a:pt x="28623" y="176"/>
                    <a:pt x="28491" y="352"/>
                    <a:pt x="28315" y="483"/>
                  </a:cubicBezTo>
                  <a:cubicBezTo>
                    <a:pt x="26426" y="1713"/>
                    <a:pt x="24626" y="3119"/>
                    <a:pt x="22825" y="4436"/>
                  </a:cubicBezTo>
                  <a:cubicBezTo>
                    <a:pt x="18828" y="7555"/>
                    <a:pt x="15007" y="10849"/>
                    <a:pt x="11361" y="14319"/>
                  </a:cubicBezTo>
                  <a:cubicBezTo>
                    <a:pt x="7628" y="17788"/>
                    <a:pt x="4202" y="21522"/>
                    <a:pt x="688" y="25211"/>
                  </a:cubicBezTo>
                  <a:cubicBezTo>
                    <a:pt x="1" y="25440"/>
                    <a:pt x="443" y="26567"/>
                    <a:pt x="1033" y="26567"/>
                  </a:cubicBezTo>
                  <a:cubicBezTo>
                    <a:pt x="1121" y="26567"/>
                    <a:pt x="1212" y="26542"/>
                    <a:pt x="1303" y="26485"/>
                  </a:cubicBezTo>
                  <a:cubicBezTo>
                    <a:pt x="2489" y="26529"/>
                    <a:pt x="3675" y="26661"/>
                    <a:pt x="4861" y="26836"/>
                  </a:cubicBezTo>
                  <a:cubicBezTo>
                    <a:pt x="9561" y="27144"/>
                    <a:pt x="14304" y="27627"/>
                    <a:pt x="19004" y="28066"/>
                  </a:cubicBezTo>
                  <a:cubicBezTo>
                    <a:pt x="24274" y="28549"/>
                    <a:pt x="29545" y="29076"/>
                    <a:pt x="34815" y="29735"/>
                  </a:cubicBezTo>
                  <a:cubicBezTo>
                    <a:pt x="41843" y="30570"/>
                    <a:pt x="48826" y="31887"/>
                    <a:pt x="55678" y="33732"/>
                  </a:cubicBezTo>
                  <a:cubicBezTo>
                    <a:pt x="60466" y="35050"/>
                    <a:pt x="65077" y="36675"/>
                    <a:pt x="68986" y="39749"/>
                  </a:cubicBezTo>
                  <a:cubicBezTo>
                    <a:pt x="69909" y="40496"/>
                    <a:pt x="70787" y="41330"/>
                    <a:pt x="71578" y="42209"/>
                  </a:cubicBezTo>
                  <a:cubicBezTo>
                    <a:pt x="71818" y="42415"/>
                    <a:pt x="72086" y="42729"/>
                    <a:pt x="72381" y="42729"/>
                  </a:cubicBezTo>
                  <a:cubicBezTo>
                    <a:pt x="72462" y="42729"/>
                    <a:pt x="72546" y="42705"/>
                    <a:pt x="72632" y="42648"/>
                  </a:cubicBezTo>
                  <a:cubicBezTo>
                    <a:pt x="73115" y="42385"/>
                    <a:pt x="72720" y="41901"/>
                    <a:pt x="72544" y="41506"/>
                  </a:cubicBezTo>
                  <a:cubicBezTo>
                    <a:pt x="72237" y="40759"/>
                    <a:pt x="71841" y="40101"/>
                    <a:pt x="71358" y="39530"/>
                  </a:cubicBezTo>
                  <a:cubicBezTo>
                    <a:pt x="71138" y="39354"/>
                    <a:pt x="70963" y="39178"/>
                    <a:pt x="70787" y="39003"/>
                  </a:cubicBezTo>
                  <a:cubicBezTo>
                    <a:pt x="70743" y="38871"/>
                    <a:pt x="70699" y="38739"/>
                    <a:pt x="70611" y="38651"/>
                  </a:cubicBezTo>
                  <a:cubicBezTo>
                    <a:pt x="67361" y="33337"/>
                    <a:pt x="63584" y="28418"/>
                    <a:pt x="59324" y="23938"/>
                  </a:cubicBezTo>
                  <a:cubicBezTo>
                    <a:pt x="56469" y="20863"/>
                    <a:pt x="53438" y="17964"/>
                    <a:pt x="50276" y="15241"/>
                  </a:cubicBezTo>
                  <a:cubicBezTo>
                    <a:pt x="45708" y="11420"/>
                    <a:pt x="40964" y="7906"/>
                    <a:pt x="36089" y="4524"/>
                  </a:cubicBezTo>
                  <a:lnTo>
                    <a:pt x="32136" y="1845"/>
                  </a:lnTo>
                  <a:cubicBezTo>
                    <a:pt x="32136" y="1933"/>
                    <a:pt x="32136" y="2021"/>
                    <a:pt x="32092" y="2108"/>
                  </a:cubicBezTo>
                  <a:cubicBezTo>
                    <a:pt x="31214" y="1054"/>
                    <a:pt x="30028" y="308"/>
                    <a:pt x="28710" y="0"/>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7"/>
            <p:cNvSpPr/>
            <p:nvPr/>
          </p:nvSpPr>
          <p:spPr>
            <a:xfrm>
              <a:off x="2446448" y="3498935"/>
              <a:ext cx="1957780" cy="599656"/>
            </a:xfrm>
            <a:custGeom>
              <a:avLst/>
              <a:gdLst/>
              <a:ahLst/>
              <a:cxnLst/>
              <a:rect l="l" t="t" r="r" b="b"/>
              <a:pathLst>
                <a:path w="90743" h="27794" extrusionOk="0">
                  <a:moveTo>
                    <a:pt x="19727" y="1"/>
                  </a:moveTo>
                  <a:cubicBezTo>
                    <a:pt x="19458" y="1"/>
                    <a:pt x="19194" y="66"/>
                    <a:pt x="18931" y="286"/>
                  </a:cubicBezTo>
                  <a:cubicBezTo>
                    <a:pt x="18931" y="550"/>
                    <a:pt x="18799" y="769"/>
                    <a:pt x="18623" y="945"/>
                  </a:cubicBezTo>
                  <a:cubicBezTo>
                    <a:pt x="15241" y="4415"/>
                    <a:pt x="12035" y="8104"/>
                    <a:pt x="8785" y="11750"/>
                  </a:cubicBezTo>
                  <a:cubicBezTo>
                    <a:pt x="5842" y="15088"/>
                    <a:pt x="2812" y="18382"/>
                    <a:pt x="1" y="21895"/>
                  </a:cubicBezTo>
                  <a:cubicBezTo>
                    <a:pt x="4656" y="21368"/>
                    <a:pt x="9268" y="20490"/>
                    <a:pt x="13880" y="19612"/>
                  </a:cubicBezTo>
                  <a:cubicBezTo>
                    <a:pt x="21874" y="18030"/>
                    <a:pt x="29779" y="16230"/>
                    <a:pt x="37773" y="14604"/>
                  </a:cubicBezTo>
                  <a:cubicBezTo>
                    <a:pt x="43263" y="13463"/>
                    <a:pt x="48797" y="12716"/>
                    <a:pt x="54376" y="12364"/>
                  </a:cubicBezTo>
                  <a:cubicBezTo>
                    <a:pt x="55654" y="12293"/>
                    <a:pt x="56935" y="12258"/>
                    <a:pt x="58217" y="12258"/>
                  </a:cubicBezTo>
                  <a:cubicBezTo>
                    <a:pt x="61696" y="12258"/>
                    <a:pt x="65184" y="12522"/>
                    <a:pt x="68650" y="13067"/>
                  </a:cubicBezTo>
                  <a:cubicBezTo>
                    <a:pt x="73393" y="13814"/>
                    <a:pt x="77830" y="15263"/>
                    <a:pt x="81739" y="18162"/>
                  </a:cubicBezTo>
                  <a:cubicBezTo>
                    <a:pt x="84989" y="20622"/>
                    <a:pt x="87668" y="23521"/>
                    <a:pt x="89161" y="27386"/>
                  </a:cubicBezTo>
                  <a:cubicBezTo>
                    <a:pt x="89291" y="27697"/>
                    <a:pt x="89482" y="27794"/>
                    <a:pt x="89707" y="27794"/>
                  </a:cubicBezTo>
                  <a:cubicBezTo>
                    <a:pt x="89863" y="27794"/>
                    <a:pt x="90036" y="27747"/>
                    <a:pt x="90215" y="27693"/>
                  </a:cubicBezTo>
                  <a:cubicBezTo>
                    <a:pt x="90567" y="27430"/>
                    <a:pt x="90742" y="26946"/>
                    <a:pt x="90611" y="26507"/>
                  </a:cubicBezTo>
                  <a:cubicBezTo>
                    <a:pt x="90567" y="25585"/>
                    <a:pt x="90347" y="24706"/>
                    <a:pt x="89996" y="23872"/>
                  </a:cubicBezTo>
                  <a:cubicBezTo>
                    <a:pt x="89820" y="23608"/>
                    <a:pt x="89644" y="23345"/>
                    <a:pt x="89557" y="23081"/>
                  </a:cubicBezTo>
                  <a:cubicBezTo>
                    <a:pt x="88634" y="18953"/>
                    <a:pt x="86262" y="15746"/>
                    <a:pt x="83056" y="13067"/>
                  </a:cubicBezTo>
                  <a:cubicBezTo>
                    <a:pt x="80245" y="10783"/>
                    <a:pt x="76907" y="9422"/>
                    <a:pt x="73481" y="8236"/>
                  </a:cubicBezTo>
                  <a:cubicBezTo>
                    <a:pt x="66498" y="5820"/>
                    <a:pt x="59251" y="4502"/>
                    <a:pt x="51916" y="3492"/>
                  </a:cubicBezTo>
                  <a:cubicBezTo>
                    <a:pt x="48095" y="2921"/>
                    <a:pt x="44230" y="2482"/>
                    <a:pt x="40408" y="2175"/>
                  </a:cubicBezTo>
                  <a:cubicBezTo>
                    <a:pt x="36412" y="1867"/>
                    <a:pt x="32459" y="1428"/>
                    <a:pt x="28506" y="1033"/>
                  </a:cubicBezTo>
                  <a:cubicBezTo>
                    <a:pt x="27172" y="996"/>
                    <a:pt x="25869" y="740"/>
                    <a:pt x="24571" y="740"/>
                  </a:cubicBezTo>
                  <a:cubicBezTo>
                    <a:pt x="24331" y="740"/>
                    <a:pt x="24090" y="749"/>
                    <a:pt x="23850" y="769"/>
                  </a:cubicBezTo>
                  <a:lnTo>
                    <a:pt x="23850" y="813"/>
                  </a:lnTo>
                  <a:cubicBezTo>
                    <a:pt x="23806" y="769"/>
                    <a:pt x="23806" y="681"/>
                    <a:pt x="23762" y="637"/>
                  </a:cubicBezTo>
                  <a:cubicBezTo>
                    <a:pt x="22708" y="242"/>
                    <a:pt x="21610" y="286"/>
                    <a:pt x="20556" y="110"/>
                  </a:cubicBezTo>
                  <a:cubicBezTo>
                    <a:pt x="20270" y="66"/>
                    <a:pt x="19996" y="1"/>
                    <a:pt x="19727"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7"/>
            <p:cNvSpPr/>
            <p:nvPr/>
          </p:nvSpPr>
          <p:spPr>
            <a:xfrm>
              <a:off x="3221638" y="2592501"/>
              <a:ext cx="1229063" cy="1502936"/>
            </a:xfrm>
            <a:custGeom>
              <a:avLst/>
              <a:gdLst/>
              <a:ahLst/>
              <a:cxnLst/>
              <a:rect l="l" t="t" r="r" b="b"/>
              <a:pathLst>
                <a:path w="56967" h="69661" extrusionOk="0">
                  <a:moveTo>
                    <a:pt x="14582" y="1"/>
                  </a:moveTo>
                  <a:cubicBezTo>
                    <a:pt x="14582" y="1"/>
                    <a:pt x="14538" y="1"/>
                    <a:pt x="14495" y="44"/>
                  </a:cubicBezTo>
                  <a:cubicBezTo>
                    <a:pt x="14319" y="308"/>
                    <a:pt x="14099" y="571"/>
                    <a:pt x="13792" y="703"/>
                  </a:cubicBezTo>
                  <a:cubicBezTo>
                    <a:pt x="8917" y="3339"/>
                    <a:pt x="4480" y="6589"/>
                    <a:pt x="0" y="9839"/>
                  </a:cubicBezTo>
                  <a:cubicBezTo>
                    <a:pt x="352" y="10322"/>
                    <a:pt x="879" y="10717"/>
                    <a:pt x="1406" y="10981"/>
                  </a:cubicBezTo>
                  <a:cubicBezTo>
                    <a:pt x="9883" y="16339"/>
                    <a:pt x="18228" y="21830"/>
                    <a:pt x="26222" y="27935"/>
                  </a:cubicBezTo>
                  <a:cubicBezTo>
                    <a:pt x="31404" y="31888"/>
                    <a:pt x="36192" y="36412"/>
                    <a:pt x="40496" y="41375"/>
                  </a:cubicBezTo>
                  <a:cubicBezTo>
                    <a:pt x="44844" y="46250"/>
                    <a:pt x="48622" y="51652"/>
                    <a:pt x="51784" y="57362"/>
                  </a:cubicBezTo>
                  <a:cubicBezTo>
                    <a:pt x="53673" y="60920"/>
                    <a:pt x="55342" y="64565"/>
                    <a:pt x="55517" y="68694"/>
                  </a:cubicBezTo>
                  <a:cubicBezTo>
                    <a:pt x="55517" y="69089"/>
                    <a:pt x="55517" y="69660"/>
                    <a:pt x="56176" y="69660"/>
                  </a:cubicBezTo>
                  <a:cubicBezTo>
                    <a:pt x="56615" y="69397"/>
                    <a:pt x="56615" y="68914"/>
                    <a:pt x="56703" y="68474"/>
                  </a:cubicBezTo>
                  <a:cubicBezTo>
                    <a:pt x="56923" y="66805"/>
                    <a:pt x="56967" y="65092"/>
                    <a:pt x="56747" y="63423"/>
                  </a:cubicBezTo>
                  <a:cubicBezTo>
                    <a:pt x="56659" y="63072"/>
                    <a:pt x="56571" y="62721"/>
                    <a:pt x="56483" y="62369"/>
                  </a:cubicBezTo>
                  <a:cubicBezTo>
                    <a:pt x="56527" y="57714"/>
                    <a:pt x="55561" y="53146"/>
                    <a:pt x="53716" y="48885"/>
                  </a:cubicBezTo>
                  <a:cubicBezTo>
                    <a:pt x="50993" y="42473"/>
                    <a:pt x="46865" y="36939"/>
                    <a:pt x="42736" y="31404"/>
                  </a:cubicBezTo>
                  <a:cubicBezTo>
                    <a:pt x="39398" y="26881"/>
                    <a:pt x="35884" y="22488"/>
                    <a:pt x="32195" y="18228"/>
                  </a:cubicBezTo>
                  <a:cubicBezTo>
                    <a:pt x="28945" y="14539"/>
                    <a:pt x="25651" y="10805"/>
                    <a:pt x="22093" y="7379"/>
                  </a:cubicBezTo>
                  <a:cubicBezTo>
                    <a:pt x="20907" y="6018"/>
                    <a:pt x="19589" y="4788"/>
                    <a:pt x="18272" y="3558"/>
                  </a:cubicBezTo>
                  <a:lnTo>
                    <a:pt x="18316" y="3470"/>
                  </a:lnTo>
                  <a:cubicBezTo>
                    <a:pt x="17393" y="1977"/>
                    <a:pt x="15988" y="967"/>
                    <a:pt x="14582"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7"/>
            <p:cNvSpPr/>
            <p:nvPr/>
          </p:nvSpPr>
          <p:spPr>
            <a:xfrm>
              <a:off x="4450750" y="3430064"/>
              <a:ext cx="1845957" cy="676829"/>
            </a:xfrm>
            <a:custGeom>
              <a:avLst/>
              <a:gdLst/>
              <a:ahLst/>
              <a:cxnLst/>
              <a:rect l="l" t="t" r="r" b="b"/>
              <a:pathLst>
                <a:path w="85560" h="31371" extrusionOk="0">
                  <a:moveTo>
                    <a:pt x="40974" y="0"/>
                  </a:moveTo>
                  <a:cubicBezTo>
                    <a:pt x="38610" y="0"/>
                    <a:pt x="36237" y="127"/>
                    <a:pt x="33864" y="535"/>
                  </a:cubicBezTo>
                  <a:cubicBezTo>
                    <a:pt x="29560" y="1194"/>
                    <a:pt x="25387" y="2512"/>
                    <a:pt x="21522" y="4488"/>
                  </a:cubicBezTo>
                  <a:cubicBezTo>
                    <a:pt x="21171" y="4664"/>
                    <a:pt x="19414" y="5938"/>
                    <a:pt x="19326" y="5982"/>
                  </a:cubicBezTo>
                  <a:cubicBezTo>
                    <a:pt x="19063" y="6245"/>
                    <a:pt x="18711" y="6509"/>
                    <a:pt x="18448" y="6816"/>
                  </a:cubicBezTo>
                  <a:cubicBezTo>
                    <a:pt x="16208" y="9451"/>
                    <a:pt x="13924" y="12087"/>
                    <a:pt x="11772" y="14766"/>
                  </a:cubicBezTo>
                  <a:cubicBezTo>
                    <a:pt x="9092" y="18104"/>
                    <a:pt x="6457" y="21530"/>
                    <a:pt x="4129" y="25087"/>
                  </a:cubicBezTo>
                  <a:cubicBezTo>
                    <a:pt x="2548" y="27020"/>
                    <a:pt x="1186" y="29084"/>
                    <a:pt x="1" y="31236"/>
                  </a:cubicBezTo>
                  <a:cubicBezTo>
                    <a:pt x="86" y="31322"/>
                    <a:pt x="207" y="31370"/>
                    <a:pt x="318" y="31370"/>
                  </a:cubicBezTo>
                  <a:cubicBezTo>
                    <a:pt x="379" y="31370"/>
                    <a:pt x="437" y="31355"/>
                    <a:pt x="484" y="31324"/>
                  </a:cubicBezTo>
                  <a:cubicBezTo>
                    <a:pt x="835" y="30797"/>
                    <a:pt x="1186" y="30314"/>
                    <a:pt x="1582" y="29875"/>
                  </a:cubicBezTo>
                  <a:cubicBezTo>
                    <a:pt x="4568" y="26581"/>
                    <a:pt x="8214" y="23945"/>
                    <a:pt x="12211" y="22057"/>
                  </a:cubicBezTo>
                  <a:cubicBezTo>
                    <a:pt x="18052" y="19378"/>
                    <a:pt x="24157" y="18148"/>
                    <a:pt x="30482" y="17753"/>
                  </a:cubicBezTo>
                  <a:cubicBezTo>
                    <a:pt x="31339" y="17643"/>
                    <a:pt x="32206" y="17588"/>
                    <a:pt x="33073" y="17588"/>
                  </a:cubicBezTo>
                  <a:cubicBezTo>
                    <a:pt x="33941" y="17588"/>
                    <a:pt x="34808" y="17643"/>
                    <a:pt x="35665" y="17753"/>
                  </a:cubicBezTo>
                  <a:cubicBezTo>
                    <a:pt x="38212" y="17753"/>
                    <a:pt x="40760" y="18016"/>
                    <a:pt x="43351" y="18192"/>
                  </a:cubicBezTo>
                  <a:cubicBezTo>
                    <a:pt x="48490" y="18499"/>
                    <a:pt x="53541" y="19685"/>
                    <a:pt x="58592" y="20520"/>
                  </a:cubicBezTo>
                  <a:cubicBezTo>
                    <a:pt x="61051" y="20915"/>
                    <a:pt x="63423" y="21749"/>
                    <a:pt x="65883" y="21925"/>
                  </a:cubicBezTo>
                  <a:cubicBezTo>
                    <a:pt x="66937" y="22320"/>
                    <a:pt x="68035" y="22364"/>
                    <a:pt x="69089" y="22540"/>
                  </a:cubicBezTo>
                  <a:cubicBezTo>
                    <a:pt x="74579" y="23594"/>
                    <a:pt x="80025" y="24473"/>
                    <a:pt x="85560" y="25087"/>
                  </a:cubicBezTo>
                  <a:cubicBezTo>
                    <a:pt x="85472" y="24648"/>
                    <a:pt x="85252" y="24253"/>
                    <a:pt x="84945" y="23902"/>
                  </a:cubicBezTo>
                  <a:cubicBezTo>
                    <a:pt x="81167" y="18367"/>
                    <a:pt x="77346" y="12833"/>
                    <a:pt x="73701" y="7211"/>
                  </a:cubicBezTo>
                  <a:cubicBezTo>
                    <a:pt x="72735" y="5630"/>
                    <a:pt x="71153" y="4532"/>
                    <a:pt x="69309" y="4181"/>
                  </a:cubicBezTo>
                  <a:cubicBezTo>
                    <a:pt x="64477" y="2995"/>
                    <a:pt x="59602" y="1985"/>
                    <a:pt x="54639" y="1238"/>
                  </a:cubicBezTo>
                  <a:cubicBezTo>
                    <a:pt x="51828" y="711"/>
                    <a:pt x="48973" y="316"/>
                    <a:pt x="46074" y="140"/>
                  </a:cubicBezTo>
                  <a:cubicBezTo>
                    <a:pt x="44381" y="66"/>
                    <a:pt x="42679" y="0"/>
                    <a:pt x="40974" y="0"/>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7"/>
            <p:cNvSpPr/>
            <p:nvPr/>
          </p:nvSpPr>
          <p:spPr>
            <a:xfrm>
              <a:off x="3834770" y="4115990"/>
              <a:ext cx="118468" cy="48565"/>
            </a:xfrm>
            <a:custGeom>
              <a:avLst/>
              <a:gdLst/>
              <a:ahLst/>
              <a:cxnLst/>
              <a:rect l="l" t="t" r="r" b="b"/>
              <a:pathLst>
                <a:path w="5491" h="2251" extrusionOk="0">
                  <a:moveTo>
                    <a:pt x="2590" y="0"/>
                  </a:moveTo>
                  <a:cubicBezTo>
                    <a:pt x="2472" y="0"/>
                    <a:pt x="2342" y="42"/>
                    <a:pt x="2197" y="148"/>
                  </a:cubicBezTo>
                  <a:cubicBezTo>
                    <a:pt x="1538" y="719"/>
                    <a:pt x="616" y="983"/>
                    <a:pt x="1" y="1642"/>
                  </a:cubicBezTo>
                  <a:cubicBezTo>
                    <a:pt x="440" y="1729"/>
                    <a:pt x="879" y="1773"/>
                    <a:pt x="1318" y="1817"/>
                  </a:cubicBezTo>
                  <a:cubicBezTo>
                    <a:pt x="2458" y="1817"/>
                    <a:pt x="3569" y="2250"/>
                    <a:pt x="4697" y="2250"/>
                  </a:cubicBezTo>
                  <a:cubicBezTo>
                    <a:pt x="4961" y="2250"/>
                    <a:pt x="5225" y="2227"/>
                    <a:pt x="5491" y="2169"/>
                  </a:cubicBezTo>
                  <a:cubicBezTo>
                    <a:pt x="4744" y="1598"/>
                    <a:pt x="4041" y="983"/>
                    <a:pt x="3295" y="412"/>
                  </a:cubicBezTo>
                  <a:cubicBezTo>
                    <a:pt x="3080" y="228"/>
                    <a:pt x="2865" y="0"/>
                    <a:pt x="2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7"/>
            <p:cNvSpPr/>
            <p:nvPr/>
          </p:nvSpPr>
          <p:spPr>
            <a:xfrm>
              <a:off x="2761072" y="2804767"/>
              <a:ext cx="1714242" cy="1295406"/>
            </a:xfrm>
            <a:custGeom>
              <a:avLst/>
              <a:gdLst/>
              <a:ahLst/>
              <a:cxnLst/>
              <a:rect l="l" t="t" r="r" b="b"/>
              <a:pathLst>
                <a:path w="79455" h="60042" extrusionOk="0">
                  <a:moveTo>
                    <a:pt x="21303" y="1"/>
                  </a:moveTo>
                  <a:cubicBezTo>
                    <a:pt x="37993" y="13441"/>
                    <a:pt x="59295" y="23367"/>
                    <a:pt x="72559" y="48095"/>
                  </a:cubicBezTo>
                  <a:cubicBezTo>
                    <a:pt x="63379" y="36148"/>
                    <a:pt x="24465" y="32723"/>
                    <a:pt x="1" y="31976"/>
                  </a:cubicBezTo>
                  <a:lnTo>
                    <a:pt x="1" y="31976"/>
                  </a:lnTo>
                  <a:cubicBezTo>
                    <a:pt x="12650" y="35270"/>
                    <a:pt x="61930" y="32283"/>
                    <a:pt x="73042" y="51257"/>
                  </a:cubicBezTo>
                  <a:cubicBezTo>
                    <a:pt x="75194" y="53849"/>
                    <a:pt x="74887" y="58417"/>
                    <a:pt x="76248" y="60042"/>
                  </a:cubicBezTo>
                  <a:cubicBezTo>
                    <a:pt x="79455" y="40277"/>
                    <a:pt x="41111" y="10937"/>
                    <a:pt x="21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7"/>
            <p:cNvSpPr/>
            <p:nvPr/>
          </p:nvSpPr>
          <p:spPr>
            <a:xfrm>
              <a:off x="3470261" y="2531441"/>
              <a:ext cx="1776442" cy="1575040"/>
            </a:xfrm>
            <a:custGeom>
              <a:avLst/>
              <a:gdLst/>
              <a:ahLst/>
              <a:cxnLst/>
              <a:rect l="l" t="t" r="r" b="b"/>
              <a:pathLst>
                <a:path w="82338" h="73003" extrusionOk="0">
                  <a:moveTo>
                    <a:pt x="453" y="1"/>
                  </a:moveTo>
                  <a:cubicBezTo>
                    <a:pt x="0" y="1"/>
                    <a:pt x="1582" y="1877"/>
                    <a:pt x="2225" y="2216"/>
                  </a:cubicBezTo>
                  <a:cubicBezTo>
                    <a:pt x="14303" y="15348"/>
                    <a:pt x="47376" y="43458"/>
                    <a:pt x="44829" y="70602"/>
                  </a:cubicBezTo>
                  <a:cubicBezTo>
                    <a:pt x="44438" y="72263"/>
                    <a:pt x="44433" y="73003"/>
                    <a:pt x="44780" y="73003"/>
                  </a:cubicBezTo>
                  <a:cubicBezTo>
                    <a:pt x="46889" y="73003"/>
                    <a:pt x="62005" y="45594"/>
                    <a:pt x="82338" y="31599"/>
                  </a:cubicBezTo>
                  <a:lnTo>
                    <a:pt x="82338" y="31599"/>
                  </a:lnTo>
                  <a:cubicBezTo>
                    <a:pt x="70215" y="39110"/>
                    <a:pt x="60904" y="50661"/>
                    <a:pt x="52339" y="61598"/>
                  </a:cubicBezTo>
                  <a:cubicBezTo>
                    <a:pt x="50427" y="62370"/>
                    <a:pt x="46668" y="69791"/>
                    <a:pt x="46010" y="69791"/>
                  </a:cubicBezTo>
                  <a:cubicBezTo>
                    <a:pt x="45882" y="69791"/>
                    <a:pt x="45872" y="69510"/>
                    <a:pt x="46015" y="68845"/>
                  </a:cubicBezTo>
                  <a:cubicBezTo>
                    <a:pt x="48123" y="47631"/>
                    <a:pt x="23439" y="21892"/>
                    <a:pt x="1478" y="591"/>
                  </a:cubicBezTo>
                  <a:cubicBezTo>
                    <a:pt x="904" y="167"/>
                    <a:pt x="588"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5" name="Google Shape;2015;p57"/>
          <p:cNvSpPr txBox="1"/>
          <p:nvPr/>
        </p:nvSpPr>
        <p:spPr>
          <a:xfrm>
            <a:off x="131456" y="3679617"/>
            <a:ext cx="2430408" cy="627296"/>
          </a:xfrm>
          <a:prstGeom prst="rect">
            <a:avLst/>
          </a:prstGeom>
          <a:noFill/>
          <a:ln>
            <a:noFill/>
          </a:ln>
        </p:spPr>
        <p:txBody>
          <a:bodyPr spcFirstLastPara="1" wrap="square" lIns="91425" tIns="91425" rIns="91425" bIns="91425" anchor="t" anchorCtr="0">
            <a:noAutofit/>
          </a:bodyPr>
          <a:lstStyle/>
          <a:p>
            <a:r>
              <a:rPr lang="en-US" sz="1600">
                <a:solidFill>
                  <a:srgbClr val="262A29"/>
                </a:solidFill>
                <a:latin typeface="Roboto"/>
                <a:ea typeface="Roboto"/>
                <a:cs typeface="Roboto"/>
              </a:rPr>
              <a:t>I</a:t>
            </a:r>
            <a:r>
              <a:rPr lang="en-US" sz="1600" smtClean="0">
                <a:solidFill>
                  <a:srgbClr val="262A29"/>
                </a:solidFill>
                <a:latin typeface="Roboto"/>
                <a:ea typeface="Roboto"/>
                <a:cs typeface="Roboto"/>
              </a:rPr>
              <a:t>mplementation </a:t>
            </a:r>
            <a:r>
              <a:rPr lang="en-US" sz="1600">
                <a:solidFill>
                  <a:srgbClr val="262A29"/>
                </a:solidFill>
                <a:latin typeface="Roboto"/>
                <a:ea typeface="Roboto"/>
                <a:cs typeface="Roboto"/>
              </a:rPr>
              <a:t>of JSP Model 2 Architecture. </a:t>
            </a:r>
          </a:p>
        </p:txBody>
      </p:sp>
      <p:sp>
        <p:nvSpPr>
          <p:cNvPr id="2017" name="Google Shape;2017;p57"/>
          <p:cNvSpPr txBox="1"/>
          <p:nvPr/>
        </p:nvSpPr>
        <p:spPr>
          <a:xfrm>
            <a:off x="66848" y="1066295"/>
            <a:ext cx="2821224" cy="1292148"/>
          </a:xfrm>
          <a:prstGeom prst="rect">
            <a:avLst/>
          </a:prstGeom>
          <a:noFill/>
          <a:ln>
            <a:noFill/>
          </a:ln>
        </p:spPr>
        <p:txBody>
          <a:bodyPr spcFirstLastPara="1" wrap="square" lIns="91425" tIns="91425" rIns="91425" bIns="91425" anchor="t" anchorCtr="0">
            <a:noAutofit/>
          </a:bodyPr>
          <a:lstStyle/>
          <a:p>
            <a:r>
              <a:rPr lang="en-US" sz="1600">
                <a:solidFill>
                  <a:srgbClr val="262A29"/>
                </a:solidFill>
                <a:latin typeface="Roboto"/>
                <a:ea typeface="Roboto"/>
                <a:cs typeface="Roboto"/>
              </a:rPr>
              <a:t>F</a:t>
            </a:r>
            <a:r>
              <a:rPr lang="en-US" sz="1600" smtClean="0">
                <a:solidFill>
                  <a:srgbClr val="262A29"/>
                </a:solidFill>
                <a:latin typeface="Roboto"/>
                <a:ea typeface="Roboto"/>
                <a:cs typeface="Roboto"/>
              </a:rPr>
              <a:t>irst </a:t>
            </a:r>
            <a:r>
              <a:rPr lang="en-US" sz="1600">
                <a:solidFill>
                  <a:srgbClr val="262A29"/>
                </a:solidFill>
                <a:latin typeface="Roboto"/>
                <a:ea typeface="Roboto"/>
                <a:cs typeface="Roboto"/>
              </a:rPr>
              <a:t>release of MVC based framework by the Apache Software foundation in May 2000. </a:t>
            </a:r>
          </a:p>
        </p:txBody>
      </p:sp>
      <p:sp>
        <p:nvSpPr>
          <p:cNvPr id="2019" name="Google Shape;2019;p57"/>
          <p:cNvSpPr txBox="1"/>
          <p:nvPr/>
        </p:nvSpPr>
        <p:spPr>
          <a:xfrm>
            <a:off x="-1" y="2680797"/>
            <a:ext cx="2648585" cy="860702"/>
          </a:xfrm>
          <a:prstGeom prst="rect">
            <a:avLst/>
          </a:prstGeom>
          <a:noFill/>
          <a:ln>
            <a:noFill/>
          </a:ln>
        </p:spPr>
        <p:txBody>
          <a:bodyPr spcFirstLastPara="1" wrap="square" lIns="91425" tIns="91425" rIns="91425" bIns="91425" anchor="t" anchorCtr="0">
            <a:noAutofit/>
          </a:bodyPr>
          <a:lstStyle/>
          <a:p>
            <a:r>
              <a:rPr lang="en-US" sz="1600">
                <a:solidFill>
                  <a:srgbClr val="262A29"/>
                </a:solidFill>
                <a:latin typeface="Roboto"/>
                <a:ea typeface="Roboto"/>
                <a:cs typeface="Roboto"/>
              </a:rPr>
              <a:t>B</a:t>
            </a:r>
            <a:r>
              <a:rPr lang="en-US" sz="1600" smtClean="0">
                <a:solidFill>
                  <a:srgbClr val="262A29"/>
                </a:solidFill>
                <a:latin typeface="Roboto"/>
                <a:ea typeface="Roboto"/>
                <a:cs typeface="Roboto"/>
              </a:rPr>
              <a:t>ased </a:t>
            </a:r>
            <a:r>
              <a:rPr lang="en-US" sz="1600">
                <a:solidFill>
                  <a:srgbClr val="262A29"/>
                </a:solidFill>
                <a:latin typeface="Roboto"/>
                <a:ea typeface="Roboto"/>
                <a:cs typeface="Roboto"/>
              </a:rPr>
              <a:t>on Model-View-Controller (MVC) design paradigm </a:t>
            </a:r>
          </a:p>
        </p:txBody>
      </p:sp>
      <p:sp>
        <p:nvSpPr>
          <p:cNvPr id="2021" name="Google Shape;2021;p57"/>
          <p:cNvSpPr txBox="1"/>
          <p:nvPr/>
        </p:nvSpPr>
        <p:spPr>
          <a:xfrm>
            <a:off x="6778832" y="1149624"/>
            <a:ext cx="2603070" cy="680504"/>
          </a:xfrm>
          <a:prstGeom prst="rect">
            <a:avLst/>
          </a:prstGeom>
          <a:noFill/>
          <a:ln>
            <a:noFill/>
          </a:ln>
        </p:spPr>
        <p:txBody>
          <a:bodyPr spcFirstLastPara="1" wrap="square" lIns="91425" tIns="91425" rIns="91425" bIns="91425" anchor="t" anchorCtr="0">
            <a:noAutofit/>
          </a:bodyPr>
          <a:lstStyle/>
          <a:p>
            <a:pPr lvl="0">
              <a:spcAft>
                <a:spcPts val="1600"/>
              </a:spcAft>
            </a:pPr>
            <a:r>
              <a:rPr lang="en-US" sz="1600">
                <a:solidFill>
                  <a:srgbClr val="262A29"/>
                </a:solidFill>
                <a:latin typeface="Roboto"/>
                <a:ea typeface="Roboto"/>
                <a:cs typeface="Roboto"/>
              </a:rPr>
              <a:t> Struts 1.x is a complete web framework</a:t>
            </a:r>
            <a:endParaRPr sz="1600">
              <a:solidFill>
                <a:srgbClr val="262A29"/>
              </a:solidFill>
              <a:latin typeface="Roboto"/>
              <a:ea typeface="Roboto"/>
              <a:cs typeface="Roboto"/>
              <a:sym typeface="Roboto"/>
            </a:endParaRPr>
          </a:p>
        </p:txBody>
      </p:sp>
      <p:sp>
        <p:nvSpPr>
          <p:cNvPr id="2022" name="Google Shape;2022;p57"/>
          <p:cNvSpPr/>
          <p:nvPr/>
        </p:nvSpPr>
        <p:spPr>
          <a:xfrm>
            <a:off x="4376608" y="1815474"/>
            <a:ext cx="415377" cy="396625"/>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7"/>
          <p:cNvSpPr/>
          <p:nvPr/>
        </p:nvSpPr>
        <p:spPr>
          <a:xfrm>
            <a:off x="4221793" y="2533728"/>
            <a:ext cx="278633" cy="118647"/>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7"/>
          <p:cNvSpPr/>
          <p:nvPr/>
        </p:nvSpPr>
        <p:spPr>
          <a:xfrm>
            <a:off x="4758600" y="3112212"/>
            <a:ext cx="443402" cy="400010"/>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5" name="Google Shape;2025;p57"/>
          <p:cNvCxnSpPr/>
          <p:nvPr/>
        </p:nvCxnSpPr>
        <p:spPr>
          <a:xfrm>
            <a:off x="2648585" y="1460356"/>
            <a:ext cx="1302639" cy="678810"/>
          </a:xfrm>
          <a:prstGeom prst="bentConnector3">
            <a:avLst>
              <a:gd name="adj1" fmla="val 50000"/>
            </a:avLst>
          </a:prstGeom>
          <a:noFill/>
          <a:ln w="19050" cap="flat" cmpd="sng">
            <a:solidFill>
              <a:schemeClr val="dk1"/>
            </a:solidFill>
            <a:prstDash val="solid"/>
            <a:round/>
            <a:headEnd type="oval" w="med" len="med"/>
            <a:tailEnd type="oval" w="med" len="med"/>
          </a:ln>
        </p:spPr>
      </p:cxnSp>
      <p:cxnSp>
        <p:nvCxnSpPr>
          <p:cNvPr id="2026" name="Google Shape;2026;p57"/>
          <p:cNvCxnSpPr/>
          <p:nvPr/>
        </p:nvCxnSpPr>
        <p:spPr>
          <a:xfrm>
            <a:off x="2639624" y="2929598"/>
            <a:ext cx="1311600" cy="600"/>
          </a:xfrm>
          <a:prstGeom prst="bentConnector3">
            <a:avLst>
              <a:gd name="adj1" fmla="val 50000"/>
            </a:avLst>
          </a:prstGeom>
          <a:noFill/>
          <a:ln w="19050" cap="flat" cmpd="sng">
            <a:solidFill>
              <a:schemeClr val="dk1"/>
            </a:solidFill>
            <a:prstDash val="solid"/>
            <a:round/>
            <a:headEnd type="oval" w="med" len="med"/>
            <a:tailEnd type="oval" w="med" len="med"/>
          </a:ln>
        </p:spPr>
      </p:cxnSp>
      <p:cxnSp>
        <p:nvCxnSpPr>
          <p:cNvPr id="2027" name="Google Shape;2027;p57"/>
          <p:cNvCxnSpPr/>
          <p:nvPr/>
        </p:nvCxnSpPr>
        <p:spPr>
          <a:xfrm flipV="1">
            <a:off x="2527293" y="3959695"/>
            <a:ext cx="718586" cy="1220"/>
          </a:xfrm>
          <a:prstGeom prst="bentConnector3">
            <a:avLst>
              <a:gd name="adj1" fmla="val 50000"/>
            </a:avLst>
          </a:prstGeom>
          <a:noFill/>
          <a:ln w="19050" cap="flat" cmpd="sng">
            <a:solidFill>
              <a:schemeClr val="dk1"/>
            </a:solidFill>
            <a:prstDash val="solid"/>
            <a:round/>
            <a:headEnd type="oval" w="med" len="med"/>
            <a:tailEnd type="oval" w="med" len="med"/>
          </a:ln>
        </p:spPr>
      </p:cxnSp>
      <p:cxnSp>
        <p:nvCxnSpPr>
          <p:cNvPr id="2028" name="Google Shape;2028;p57"/>
          <p:cNvCxnSpPr/>
          <p:nvPr/>
        </p:nvCxnSpPr>
        <p:spPr>
          <a:xfrm flipH="1">
            <a:off x="5086562" y="1477014"/>
            <a:ext cx="1512300" cy="690000"/>
          </a:xfrm>
          <a:prstGeom prst="bentConnector3">
            <a:avLst>
              <a:gd name="adj1" fmla="val 50000"/>
            </a:avLst>
          </a:prstGeom>
          <a:noFill/>
          <a:ln w="19050" cap="flat" cmpd="sng">
            <a:solidFill>
              <a:schemeClr val="dk1"/>
            </a:solidFill>
            <a:prstDash val="solid"/>
            <a:round/>
            <a:headEnd type="oval" w="med" len="med"/>
            <a:tailEnd type="oval" w="med" len="med"/>
          </a:ln>
        </p:spPr>
      </p:cxnSp>
      <p:cxnSp>
        <p:nvCxnSpPr>
          <p:cNvPr id="54" name="Google Shape;2025;p57"/>
          <p:cNvCxnSpPr/>
          <p:nvPr/>
        </p:nvCxnSpPr>
        <p:spPr>
          <a:xfrm>
            <a:off x="5156223" y="2903791"/>
            <a:ext cx="1100484" cy="542379"/>
          </a:xfrm>
          <a:prstGeom prst="bentConnector3">
            <a:avLst>
              <a:gd name="adj1" fmla="val 50000"/>
            </a:avLst>
          </a:prstGeom>
          <a:noFill/>
          <a:ln w="19050" cap="flat" cmpd="sng">
            <a:solidFill>
              <a:schemeClr val="dk1"/>
            </a:solidFill>
            <a:prstDash val="solid"/>
            <a:round/>
            <a:headEnd type="oval" w="med" len="med"/>
            <a:tailEnd type="oval" w="med" len="med"/>
          </a:ln>
        </p:spPr>
      </p:cxnSp>
      <p:sp>
        <p:nvSpPr>
          <p:cNvPr id="57" name="Google Shape;2024;p57"/>
          <p:cNvSpPr/>
          <p:nvPr/>
        </p:nvSpPr>
        <p:spPr>
          <a:xfrm>
            <a:off x="4611751" y="1144531"/>
            <a:ext cx="443402" cy="400010"/>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22;p57"/>
          <p:cNvSpPr/>
          <p:nvPr/>
        </p:nvSpPr>
        <p:spPr>
          <a:xfrm>
            <a:off x="4073799" y="807141"/>
            <a:ext cx="415377" cy="396625"/>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23;p57"/>
          <p:cNvSpPr/>
          <p:nvPr/>
        </p:nvSpPr>
        <p:spPr>
          <a:xfrm>
            <a:off x="3758396" y="1519318"/>
            <a:ext cx="278633" cy="118647"/>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21;p57"/>
          <p:cNvSpPr txBox="1"/>
          <p:nvPr/>
        </p:nvSpPr>
        <p:spPr>
          <a:xfrm>
            <a:off x="6301063" y="2546452"/>
            <a:ext cx="2923362" cy="1601403"/>
          </a:xfrm>
          <a:prstGeom prst="rect">
            <a:avLst/>
          </a:prstGeom>
          <a:noFill/>
          <a:ln>
            <a:noFill/>
          </a:ln>
        </p:spPr>
        <p:txBody>
          <a:bodyPr spcFirstLastPara="1" wrap="square" lIns="91425" tIns="91425" rIns="91425" bIns="91425" anchor="t" anchorCtr="0">
            <a:noAutofit/>
          </a:bodyPr>
          <a:lstStyle/>
          <a:p>
            <a:r>
              <a:rPr lang="en-US" sz="1600">
                <a:solidFill>
                  <a:srgbClr val="262A29"/>
                </a:solidFill>
                <a:latin typeface="Roboto"/>
                <a:ea typeface="Roboto"/>
                <a:cs typeface="Roboto"/>
              </a:rPr>
              <a:t>P</a:t>
            </a:r>
            <a:r>
              <a:rPr lang="en-US" sz="1600" smtClean="0">
                <a:solidFill>
                  <a:srgbClr val="262A29"/>
                </a:solidFill>
                <a:latin typeface="Roboto"/>
                <a:ea typeface="Roboto"/>
                <a:cs typeface="Roboto"/>
              </a:rPr>
              <a:t>rovides </a:t>
            </a:r>
            <a:r>
              <a:rPr lang="en-US" sz="1600">
                <a:solidFill>
                  <a:srgbClr val="262A29"/>
                </a:solidFill>
                <a:latin typeface="Roboto"/>
                <a:ea typeface="Roboto"/>
                <a:cs typeface="Roboto"/>
              </a:rPr>
              <a:t>complete web form components, validator, internalization, error handling, tiles layout, low learning curve and easy to implement 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4"/>
          <p:cNvSpPr txBox="1">
            <a:spLocks noGrp="1"/>
          </p:cNvSpPr>
          <p:nvPr>
            <p:ph type="title"/>
          </p:nvPr>
        </p:nvSpPr>
        <p:spPr>
          <a:xfrm>
            <a:off x="613625" y="1579297"/>
            <a:ext cx="4563900" cy="531900"/>
          </a:xfrm>
          <a:prstGeom prst="rect">
            <a:avLst/>
          </a:prstGeom>
        </p:spPr>
        <p:txBody>
          <a:bodyPr spcFirstLastPara="1" wrap="square" lIns="91425" tIns="91425" rIns="91425" bIns="91425" anchor="ctr" anchorCtr="0">
            <a:noAutofit/>
          </a:bodyPr>
          <a:lstStyle/>
          <a:p>
            <a:r>
              <a:rPr lang="en-US"/>
              <a:t>Overview of the Struts </a:t>
            </a:r>
            <a:r>
              <a:rPr lang="en-US" smtClean="0"/>
              <a:t>Framework:</a:t>
            </a:r>
            <a:endParaRPr lang="en-US"/>
          </a:p>
        </p:txBody>
      </p:sp>
      <p:sp>
        <p:nvSpPr>
          <p:cNvPr id="971" name="Google Shape;971;p44"/>
          <p:cNvSpPr txBox="1">
            <a:spLocks noGrp="1"/>
          </p:cNvSpPr>
          <p:nvPr>
            <p:ph type="subTitle" idx="1"/>
          </p:nvPr>
        </p:nvSpPr>
        <p:spPr>
          <a:xfrm>
            <a:off x="1094808" y="2111197"/>
            <a:ext cx="6929383" cy="1579533"/>
          </a:xfrm>
          <a:prstGeom prst="rect">
            <a:avLst/>
          </a:prstGeom>
        </p:spPr>
        <p:txBody>
          <a:bodyPr spcFirstLastPara="1" wrap="square" lIns="91425" tIns="91425" rIns="91425" bIns="91425" anchor="ctr" anchorCtr="0">
            <a:noAutofit/>
          </a:bodyPr>
          <a:lstStyle/>
          <a:p>
            <a:pPr marL="0" indent="0" algn="l"/>
            <a:r>
              <a:rPr lang="en-US" sz="1600">
                <a:solidFill>
                  <a:srgbClr val="262A29"/>
                </a:solidFill>
                <a:sym typeface="Arial"/>
              </a:rPr>
              <a:t>The Struts framework is composed of approximately classes and interfaces which are organized in about 12 top level packages. Along with the utility and helper classes framework also provides the classes and interfaces for working with controller and presentation by the help of the custom tag libraries. It is entirely on to us which model we want to choose. </a:t>
            </a:r>
          </a:p>
        </p:txBody>
      </p:sp>
      <p:sp>
        <p:nvSpPr>
          <p:cNvPr id="4" name="Google Shape;1160;p56"/>
          <p:cNvSpPr txBox="1">
            <a:spLocks/>
          </p:cNvSpPr>
          <p:nvPr/>
        </p:nvSpPr>
        <p:spPr>
          <a:xfrm>
            <a:off x="1843620" y="697803"/>
            <a:ext cx="5279013" cy="492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9pPr>
          </a:lstStyle>
          <a:p>
            <a:pPr algn="l"/>
            <a:r>
              <a:rPr lang="en-US" sz="2800"/>
              <a:t>Struts 1.x Architecture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4"/>
          <p:cNvSpPr txBox="1">
            <a:spLocks noGrp="1"/>
          </p:cNvSpPr>
          <p:nvPr>
            <p:ph type="title"/>
          </p:nvPr>
        </p:nvSpPr>
        <p:spPr>
          <a:xfrm>
            <a:off x="302339" y="1394947"/>
            <a:ext cx="5138664" cy="531900"/>
          </a:xfrm>
          <a:prstGeom prst="rect">
            <a:avLst/>
          </a:prstGeom>
        </p:spPr>
        <p:txBody>
          <a:bodyPr spcFirstLastPara="1" wrap="square" lIns="91425" tIns="91425" rIns="91425" bIns="91425" anchor="ctr" anchorCtr="0">
            <a:noAutofit/>
          </a:bodyPr>
          <a:lstStyle/>
          <a:p>
            <a:r>
              <a:rPr lang="en-US"/>
              <a:t>The </a:t>
            </a:r>
            <a:r>
              <a:rPr lang="en-US" smtClean="0"/>
              <a:t>views </a:t>
            </a:r>
            <a:r>
              <a:rPr lang="en-US"/>
              <a:t>of the Struts architecture </a:t>
            </a:r>
            <a:r>
              <a:rPr lang="en-US" smtClean="0"/>
              <a:t>are:</a:t>
            </a:r>
            <a:endParaRPr lang="en-US"/>
          </a:p>
        </p:txBody>
      </p:sp>
      <p:sp>
        <p:nvSpPr>
          <p:cNvPr id="4" name="Google Shape;1160;p56"/>
          <p:cNvSpPr txBox="1">
            <a:spLocks/>
          </p:cNvSpPr>
          <p:nvPr/>
        </p:nvSpPr>
        <p:spPr>
          <a:xfrm>
            <a:off x="1843620" y="697803"/>
            <a:ext cx="5279013" cy="492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9pPr>
          </a:lstStyle>
          <a:p>
            <a:pPr algn="l"/>
            <a:r>
              <a:rPr lang="en-US" sz="2800"/>
              <a:t>Struts 1.x Architecture</a:t>
            </a:r>
          </a:p>
        </p:txBody>
      </p:sp>
      <p:sp>
        <p:nvSpPr>
          <p:cNvPr id="6" name="Google Shape;977;p45"/>
          <p:cNvSpPr txBox="1">
            <a:spLocks/>
          </p:cNvSpPr>
          <p:nvPr/>
        </p:nvSpPr>
        <p:spPr>
          <a:xfrm>
            <a:off x="324579" y="2530218"/>
            <a:ext cx="2427402" cy="379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solidFill>
                  <a:schemeClr val="dk1"/>
                </a:solidFill>
                <a:latin typeface="Domine"/>
                <a:ea typeface="Domine"/>
                <a:cs typeface="Domine"/>
                <a:sym typeface="Domine"/>
              </a:rPr>
              <a:t>The </a:t>
            </a:r>
            <a:r>
              <a:rPr lang="en-US" sz="1600" b="1" smtClean="0">
                <a:solidFill>
                  <a:schemeClr val="dk1"/>
                </a:solidFill>
                <a:latin typeface="Domine"/>
                <a:ea typeface="Domine"/>
                <a:cs typeface="Domine"/>
                <a:sym typeface="Domine"/>
              </a:rPr>
              <a:t>Struts Controller Components</a:t>
            </a:r>
            <a:r>
              <a:rPr lang="en-US" sz="1600" b="1">
                <a:solidFill>
                  <a:schemeClr val="dk1"/>
                </a:solidFill>
                <a:latin typeface="Domine"/>
                <a:ea typeface="Domine"/>
                <a:cs typeface="Domine"/>
                <a:sym typeface="Domine"/>
              </a:rPr>
              <a:t>:</a:t>
            </a:r>
          </a:p>
        </p:txBody>
      </p:sp>
      <p:sp>
        <p:nvSpPr>
          <p:cNvPr id="7" name="Google Shape;978;p45"/>
          <p:cNvSpPr txBox="1">
            <a:spLocks noGrp="1"/>
          </p:cNvSpPr>
          <p:nvPr>
            <p:ph type="subTitle" idx="1"/>
          </p:nvPr>
        </p:nvSpPr>
        <p:spPr>
          <a:xfrm>
            <a:off x="348082" y="2957997"/>
            <a:ext cx="2336400" cy="1820639"/>
          </a:xfrm>
          <a:prstGeom prst="rect">
            <a:avLst/>
          </a:prstGeom>
          <a:solidFill>
            <a:srgbClr val="F6E5CC"/>
          </a:solidFill>
        </p:spPr>
        <p:txBody>
          <a:bodyPr spcFirstLastPara="1" wrap="square" lIns="91425" tIns="91425" rIns="91425" bIns="91425" anchor="t" anchorCtr="0">
            <a:noAutofit/>
          </a:bodyPr>
          <a:lstStyle/>
          <a:p>
            <a:pPr marL="0" indent="0">
              <a:spcAft>
                <a:spcPts val="1600"/>
              </a:spcAft>
            </a:pPr>
            <a:r>
              <a:rPr lang="en-US" sz="1050"/>
              <a:t>Whenever a user request for something, then the request is handled by the Struts Action Servlet. When the ActionServlet receives the request, it intercepts the URL and based on the Struts Configuration files, it gives the handling of the request to the Action class. Action class is a part of the controller and is responsible for communicating with the model layer.</a:t>
            </a:r>
          </a:p>
          <a:p>
            <a:pPr marL="0" lvl="0" indent="0" algn="ctr" rtl="0">
              <a:spcBef>
                <a:spcPts val="0"/>
              </a:spcBef>
              <a:spcAft>
                <a:spcPts val="1600"/>
              </a:spcAft>
              <a:buNone/>
            </a:pPr>
            <a:endParaRPr sz="1050"/>
          </a:p>
        </p:txBody>
      </p:sp>
      <p:sp>
        <p:nvSpPr>
          <p:cNvPr id="8" name="Google Shape;979;p45"/>
          <p:cNvSpPr txBox="1">
            <a:spLocks/>
          </p:cNvSpPr>
          <p:nvPr/>
        </p:nvSpPr>
        <p:spPr>
          <a:xfrm>
            <a:off x="3444809" y="2368609"/>
            <a:ext cx="1842893" cy="379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solidFill>
                  <a:schemeClr val="dk1"/>
                </a:solidFill>
                <a:latin typeface="Domine"/>
                <a:ea typeface="Domine"/>
                <a:cs typeface="Domine"/>
                <a:sym typeface="Domine"/>
              </a:rPr>
              <a:t>The Struts View Components:</a:t>
            </a:r>
          </a:p>
        </p:txBody>
      </p:sp>
      <p:sp>
        <p:nvSpPr>
          <p:cNvPr id="9" name="Google Shape;980;p45"/>
          <p:cNvSpPr txBox="1">
            <a:spLocks/>
          </p:cNvSpPr>
          <p:nvPr/>
        </p:nvSpPr>
        <p:spPr>
          <a:xfrm>
            <a:off x="3140119" y="2776075"/>
            <a:ext cx="2437072" cy="21396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a:latin typeface="Roboto" panose="020B0604020202020204" charset="0"/>
                <a:ea typeface="Roboto" panose="020B0604020202020204" charset="0"/>
              </a:rPr>
              <a:t>The view components are responsible for presenting information to the users and accepting the input from them. They are responsible for displaying the information provided by the model components. Mostly we use the Java Server Pages (JSP) for the view presentation. To extend the capability of the view we can use the Custom tags, java script etc.</a:t>
            </a:r>
          </a:p>
        </p:txBody>
      </p:sp>
      <p:sp>
        <p:nvSpPr>
          <p:cNvPr id="10" name="Google Shape;981;p45"/>
          <p:cNvSpPr txBox="1">
            <a:spLocks/>
          </p:cNvSpPr>
          <p:nvPr/>
        </p:nvSpPr>
        <p:spPr>
          <a:xfrm>
            <a:off x="6084880" y="2501328"/>
            <a:ext cx="2336400" cy="379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solidFill>
                  <a:schemeClr val="dk1"/>
                </a:solidFill>
                <a:latin typeface="Domine"/>
                <a:ea typeface="Domine"/>
                <a:cs typeface="Domine"/>
                <a:sym typeface="Domine"/>
              </a:rPr>
              <a:t>The Struts Model Components:</a:t>
            </a:r>
          </a:p>
        </p:txBody>
      </p:sp>
      <p:sp>
        <p:nvSpPr>
          <p:cNvPr id="11" name="Google Shape;982;p45"/>
          <p:cNvSpPr txBox="1">
            <a:spLocks/>
          </p:cNvSpPr>
          <p:nvPr/>
        </p:nvSpPr>
        <p:spPr>
          <a:xfrm>
            <a:off x="6032829" y="2927071"/>
            <a:ext cx="2527511" cy="1851566"/>
          </a:xfrm>
          <a:prstGeom prst="rect">
            <a:avLst/>
          </a:prstGeom>
          <a:solidFill>
            <a:srgbClr val="F6E5CC"/>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50">
                <a:latin typeface="Roboto" panose="020B0604020202020204" charset="0"/>
                <a:ea typeface="Roboto" panose="020B0604020202020204" charset="0"/>
              </a:rPr>
              <a:t>The model components provides a model of the business logic behind a Struts program. It provides interfaces to databases or back- ends systems. Model components are generally a java class. There is not any such defined format for a Model component, so it is possible for us to reuse Java code which are written for other projects. We should choose the model according to our client requirement.</a:t>
            </a:r>
          </a:p>
        </p:txBody>
      </p:sp>
      <p:grpSp>
        <p:nvGrpSpPr>
          <p:cNvPr id="12" name="Google Shape;983;p45"/>
          <p:cNvGrpSpPr/>
          <p:nvPr/>
        </p:nvGrpSpPr>
        <p:grpSpPr>
          <a:xfrm>
            <a:off x="1025205" y="1955635"/>
            <a:ext cx="890416" cy="478479"/>
            <a:chOff x="2255975" y="2368975"/>
            <a:chExt cx="654675" cy="351800"/>
          </a:xfrm>
        </p:grpSpPr>
        <p:sp>
          <p:nvSpPr>
            <p:cNvPr id="13" name="Google Shape;984;p45"/>
            <p:cNvSpPr/>
            <p:nvPr/>
          </p:nvSpPr>
          <p:spPr>
            <a:xfrm>
              <a:off x="2434350" y="2368975"/>
              <a:ext cx="307425" cy="196050"/>
            </a:xfrm>
            <a:custGeom>
              <a:avLst/>
              <a:gdLst/>
              <a:ahLst/>
              <a:cxnLst/>
              <a:rect l="l" t="t" r="r" b="b"/>
              <a:pathLst>
                <a:path w="12297" h="7842" extrusionOk="0">
                  <a:moveTo>
                    <a:pt x="6176" y="0"/>
                  </a:moveTo>
                  <a:cubicBezTo>
                    <a:pt x="5614" y="634"/>
                    <a:pt x="5234" y="1395"/>
                    <a:pt x="5035" y="2210"/>
                  </a:cubicBezTo>
                  <a:cubicBezTo>
                    <a:pt x="5035" y="2210"/>
                    <a:pt x="4716" y="2185"/>
                    <a:pt x="4365" y="2185"/>
                  </a:cubicBezTo>
                  <a:cubicBezTo>
                    <a:pt x="3677" y="2185"/>
                    <a:pt x="2864" y="2280"/>
                    <a:pt x="4075" y="2844"/>
                  </a:cubicBezTo>
                  <a:cubicBezTo>
                    <a:pt x="5845" y="3658"/>
                    <a:pt x="5695" y="6290"/>
                    <a:pt x="5687" y="6407"/>
                  </a:cubicBezTo>
                  <a:lnTo>
                    <a:pt x="5687" y="6407"/>
                  </a:lnTo>
                  <a:cubicBezTo>
                    <a:pt x="5679" y="6284"/>
                    <a:pt x="5025" y="3418"/>
                    <a:pt x="3015" y="3418"/>
                  </a:cubicBezTo>
                  <a:cubicBezTo>
                    <a:pt x="2913" y="3418"/>
                    <a:pt x="2807" y="3426"/>
                    <a:pt x="2699" y="3441"/>
                  </a:cubicBezTo>
                  <a:cubicBezTo>
                    <a:pt x="399" y="3785"/>
                    <a:pt x="0" y="5687"/>
                    <a:pt x="1322" y="6719"/>
                  </a:cubicBezTo>
                  <a:cubicBezTo>
                    <a:pt x="1614" y="6958"/>
                    <a:pt x="1944" y="7044"/>
                    <a:pt x="2268" y="7044"/>
                  </a:cubicBezTo>
                  <a:cubicBezTo>
                    <a:pt x="3069" y="7044"/>
                    <a:pt x="3827" y="6520"/>
                    <a:pt x="3839" y="6520"/>
                  </a:cubicBezTo>
                  <a:cubicBezTo>
                    <a:pt x="3441" y="6484"/>
                    <a:pt x="3079" y="6284"/>
                    <a:pt x="2825" y="5977"/>
                  </a:cubicBezTo>
                  <a:cubicBezTo>
                    <a:pt x="2459" y="5575"/>
                    <a:pt x="2941" y="4803"/>
                    <a:pt x="3571" y="4803"/>
                  </a:cubicBezTo>
                  <a:cubicBezTo>
                    <a:pt x="3907" y="4803"/>
                    <a:pt x="4285" y="5022"/>
                    <a:pt x="4600" y="5632"/>
                  </a:cubicBezTo>
                  <a:cubicBezTo>
                    <a:pt x="5469" y="7371"/>
                    <a:pt x="4057" y="7824"/>
                    <a:pt x="4075" y="7824"/>
                  </a:cubicBezTo>
                  <a:cubicBezTo>
                    <a:pt x="4745" y="7806"/>
                    <a:pt x="5451" y="7787"/>
                    <a:pt x="6139" y="7787"/>
                  </a:cubicBezTo>
                  <a:cubicBezTo>
                    <a:pt x="6828" y="7787"/>
                    <a:pt x="7516" y="7806"/>
                    <a:pt x="8204" y="7842"/>
                  </a:cubicBezTo>
                  <a:cubicBezTo>
                    <a:pt x="8204" y="7842"/>
                    <a:pt x="6809" y="7371"/>
                    <a:pt x="7697" y="5632"/>
                  </a:cubicBezTo>
                  <a:cubicBezTo>
                    <a:pt x="8015" y="5033"/>
                    <a:pt x="8392" y="4817"/>
                    <a:pt x="8725" y="4817"/>
                  </a:cubicBezTo>
                  <a:cubicBezTo>
                    <a:pt x="9358" y="4817"/>
                    <a:pt x="9833" y="5597"/>
                    <a:pt x="9453" y="6013"/>
                  </a:cubicBezTo>
                  <a:cubicBezTo>
                    <a:pt x="9200" y="6321"/>
                    <a:pt x="8838" y="6502"/>
                    <a:pt x="8439" y="6538"/>
                  </a:cubicBezTo>
                  <a:cubicBezTo>
                    <a:pt x="8452" y="6538"/>
                    <a:pt x="9217" y="7083"/>
                    <a:pt x="10030" y="7083"/>
                  </a:cubicBezTo>
                  <a:cubicBezTo>
                    <a:pt x="10346" y="7083"/>
                    <a:pt x="10668" y="7001"/>
                    <a:pt x="10957" y="6773"/>
                  </a:cubicBezTo>
                  <a:cubicBezTo>
                    <a:pt x="12297" y="5741"/>
                    <a:pt x="11916" y="3840"/>
                    <a:pt x="9616" y="3459"/>
                  </a:cubicBezTo>
                  <a:cubicBezTo>
                    <a:pt x="9502" y="3442"/>
                    <a:pt x="9392" y="3434"/>
                    <a:pt x="9286" y="3434"/>
                  </a:cubicBezTo>
                  <a:cubicBezTo>
                    <a:pt x="7328" y="3434"/>
                    <a:pt x="6632" y="6174"/>
                    <a:pt x="6593" y="6397"/>
                  </a:cubicBezTo>
                  <a:lnTo>
                    <a:pt x="6593" y="6397"/>
                  </a:lnTo>
                  <a:cubicBezTo>
                    <a:pt x="6599" y="6184"/>
                    <a:pt x="6501" y="3679"/>
                    <a:pt x="8258" y="2862"/>
                  </a:cubicBezTo>
                  <a:cubicBezTo>
                    <a:pt x="9435" y="2297"/>
                    <a:pt x="8669" y="2191"/>
                    <a:pt x="7989" y="2191"/>
                  </a:cubicBezTo>
                  <a:cubicBezTo>
                    <a:pt x="7622" y="2191"/>
                    <a:pt x="7280" y="2221"/>
                    <a:pt x="7280" y="2228"/>
                  </a:cubicBezTo>
                  <a:cubicBezTo>
                    <a:pt x="7280" y="2228"/>
                    <a:pt x="7280" y="2228"/>
                    <a:pt x="7280" y="2228"/>
                  </a:cubicBezTo>
                  <a:cubicBezTo>
                    <a:pt x="7277" y="2228"/>
                    <a:pt x="7003" y="900"/>
                    <a:pt x="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5;p45"/>
            <p:cNvSpPr/>
            <p:nvPr/>
          </p:nvSpPr>
          <p:spPr>
            <a:xfrm>
              <a:off x="2255975" y="2412875"/>
              <a:ext cx="184850" cy="187925"/>
            </a:xfrm>
            <a:custGeom>
              <a:avLst/>
              <a:gdLst/>
              <a:ahLst/>
              <a:cxnLst/>
              <a:rect l="l" t="t" r="r" b="b"/>
              <a:pathLst>
                <a:path w="7394" h="7517" extrusionOk="0">
                  <a:moveTo>
                    <a:pt x="0" y="1"/>
                  </a:moveTo>
                  <a:lnTo>
                    <a:pt x="2046" y="7516"/>
                  </a:lnTo>
                  <a:cubicBezTo>
                    <a:pt x="2717" y="7335"/>
                    <a:pt x="3387" y="7154"/>
                    <a:pt x="4075" y="7009"/>
                  </a:cubicBezTo>
                  <a:cubicBezTo>
                    <a:pt x="4075" y="7009"/>
                    <a:pt x="2608" y="6937"/>
                    <a:pt x="2988" y="5017"/>
                  </a:cubicBezTo>
                  <a:cubicBezTo>
                    <a:pt x="3171" y="4211"/>
                    <a:pt x="3590" y="3929"/>
                    <a:pt x="3985" y="3929"/>
                  </a:cubicBezTo>
                  <a:cubicBezTo>
                    <a:pt x="4530" y="3929"/>
                    <a:pt x="5030" y="4467"/>
                    <a:pt x="4799" y="4909"/>
                  </a:cubicBezTo>
                  <a:cubicBezTo>
                    <a:pt x="4618" y="5271"/>
                    <a:pt x="4328" y="5542"/>
                    <a:pt x="3948" y="5687"/>
                  </a:cubicBezTo>
                  <a:cubicBezTo>
                    <a:pt x="3958" y="5687"/>
                    <a:pt x="4450" y="5864"/>
                    <a:pt x="5025" y="5864"/>
                  </a:cubicBezTo>
                  <a:cubicBezTo>
                    <a:pt x="5524" y="5864"/>
                    <a:pt x="6085" y="5731"/>
                    <a:pt x="6447" y="5235"/>
                  </a:cubicBezTo>
                  <a:cubicBezTo>
                    <a:pt x="7393" y="3967"/>
                    <a:pt x="6700" y="2384"/>
                    <a:pt x="4719" y="2384"/>
                  </a:cubicBezTo>
                  <a:cubicBezTo>
                    <a:pt x="4577" y="2384"/>
                    <a:pt x="4429" y="2393"/>
                    <a:pt x="4274" y="2410"/>
                  </a:cubicBezTo>
                  <a:cubicBezTo>
                    <a:pt x="2011" y="2692"/>
                    <a:pt x="2113" y="5909"/>
                    <a:pt x="2136" y="6045"/>
                  </a:cubicBezTo>
                  <a:lnTo>
                    <a:pt x="2136" y="6045"/>
                  </a:lnTo>
                  <a:cubicBezTo>
                    <a:pt x="2096" y="5928"/>
                    <a:pt x="1287" y="3482"/>
                    <a:pt x="2789" y="2192"/>
                  </a:cubicBezTo>
                  <a:cubicBezTo>
                    <a:pt x="3407" y="1655"/>
                    <a:pt x="3341" y="1495"/>
                    <a:pt x="3044" y="1495"/>
                  </a:cubicBezTo>
                  <a:cubicBezTo>
                    <a:pt x="2610" y="1495"/>
                    <a:pt x="1684" y="1837"/>
                    <a:pt x="1684" y="1848"/>
                  </a:cubicBezTo>
                  <a:cubicBezTo>
                    <a:pt x="1684" y="1848"/>
                    <a:pt x="1684" y="1848"/>
                    <a:pt x="1684" y="1848"/>
                  </a:cubicBezTo>
                  <a:cubicBezTo>
                    <a:pt x="1675" y="1848"/>
                    <a:pt x="1043" y="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6;p45"/>
            <p:cNvSpPr/>
            <p:nvPr/>
          </p:nvSpPr>
          <p:spPr>
            <a:xfrm>
              <a:off x="2725800" y="2412875"/>
              <a:ext cx="184850" cy="187925"/>
            </a:xfrm>
            <a:custGeom>
              <a:avLst/>
              <a:gdLst/>
              <a:ahLst/>
              <a:cxnLst/>
              <a:rect l="l" t="t" r="r" b="b"/>
              <a:pathLst>
                <a:path w="7394" h="7517" extrusionOk="0">
                  <a:moveTo>
                    <a:pt x="7393" y="1"/>
                  </a:moveTo>
                  <a:lnTo>
                    <a:pt x="7393" y="1"/>
                  </a:lnTo>
                  <a:cubicBezTo>
                    <a:pt x="6351" y="630"/>
                    <a:pt x="5719" y="1848"/>
                    <a:pt x="5709" y="1848"/>
                  </a:cubicBezTo>
                  <a:cubicBezTo>
                    <a:pt x="5709" y="1848"/>
                    <a:pt x="5709" y="1848"/>
                    <a:pt x="5709" y="1848"/>
                  </a:cubicBezTo>
                  <a:cubicBezTo>
                    <a:pt x="5709" y="1837"/>
                    <a:pt x="4784" y="1495"/>
                    <a:pt x="4350" y="1495"/>
                  </a:cubicBezTo>
                  <a:cubicBezTo>
                    <a:pt x="4053" y="1495"/>
                    <a:pt x="3987" y="1655"/>
                    <a:pt x="4605" y="2192"/>
                  </a:cubicBezTo>
                  <a:cubicBezTo>
                    <a:pt x="6105" y="3481"/>
                    <a:pt x="5299" y="5924"/>
                    <a:pt x="5275" y="6045"/>
                  </a:cubicBezTo>
                  <a:lnTo>
                    <a:pt x="5275" y="6045"/>
                  </a:lnTo>
                  <a:cubicBezTo>
                    <a:pt x="5282" y="5904"/>
                    <a:pt x="5398" y="2692"/>
                    <a:pt x="3120" y="2410"/>
                  </a:cubicBezTo>
                  <a:cubicBezTo>
                    <a:pt x="2965" y="2393"/>
                    <a:pt x="2816" y="2384"/>
                    <a:pt x="2674" y="2384"/>
                  </a:cubicBezTo>
                  <a:cubicBezTo>
                    <a:pt x="694" y="2384"/>
                    <a:pt x="0" y="3967"/>
                    <a:pt x="946" y="5235"/>
                  </a:cubicBezTo>
                  <a:cubicBezTo>
                    <a:pt x="1308" y="5731"/>
                    <a:pt x="1869" y="5864"/>
                    <a:pt x="2368" y="5864"/>
                  </a:cubicBezTo>
                  <a:cubicBezTo>
                    <a:pt x="2943" y="5864"/>
                    <a:pt x="3436" y="5687"/>
                    <a:pt x="3446" y="5687"/>
                  </a:cubicBezTo>
                  <a:cubicBezTo>
                    <a:pt x="3065" y="5542"/>
                    <a:pt x="2776" y="5271"/>
                    <a:pt x="2594" y="4909"/>
                  </a:cubicBezTo>
                  <a:cubicBezTo>
                    <a:pt x="2363" y="4467"/>
                    <a:pt x="2863" y="3929"/>
                    <a:pt x="3409" y="3929"/>
                  </a:cubicBezTo>
                  <a:cubicBezTo>
                    <a:pt x="3804" y="3929"/>
                    <a:pt x="4223" y="4211"/>
                    <a:pt x="4405" y="5017"/>
                  </a:cubicBezTo>
                  <a:cubicBezTo>
                    <a:pt x="4804" y="6937"/>
                    <a:pt x="3319" y="7009"/>
                    <a:pt x="3319" y="7009"/>
                  </a:cubicBezTo>
                  <a:cubicBezTo>
                    <a:pt x="4007" y="7154"/>
                    <a:pt x="4677" y="7335"/>
                    <a:pt x="5347" y="7516"/>
                  </a:cubicBezTo>
                  <a:cubicBezTo>
                    <a:pt x="6035" y="4999"/>
                    <a:pt x="6705" y="2500"/>
                    <a:pt x="7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7;p45"/>
            <p:cNvSpPr/>
            <p:nvPr/>
          </p:nvSpPr>
          <p:spPr>
            <a:xfrm>
              <a:off x="2307125" y="2563425"/>
              <a:ext cx="552375" cy="106650"/>
            </a:xfrm>
            <a:custGeom>
              <a:avLst/>
              <a:gdLst/>
              <a:ahLst/>
              <a:cxnLst/>
              <a:rect l="l" t="t" r="r" b="b"/>
              <a:pathLst>
                <a:path w="22095" h="4266" extrusionOk="0">
                  <a:moveTo>
                    <a:pt x="11047" y="0"/>
                  </a:moveTo>
                  <a:cubicBezTo>
                    <a:pt x="7330" y="0"/>
                    <a:pt x="3613" y="498"/>
                    <a:pt x="0" y="1494"/>
                  </a:cubicBezTo>
                  <a:lnTo>
                    <a:pt x="761" y="4265"/>
                  </a:lnTo>
                  <a:cubicBezTo>
                    <a:pt x="4129" y="3351"/>
                    <a:pt x="7588" y="2893"/>
                    <a:pt x="11047" y="2893"/>
                  </a:cubicBezTo>
                  <a:cubicBezTo>
                    <a:pt x="14506" y="2893"/>
                    <a:pt x="17965" y="3351"/>
                    <a:pt x="21333" y="4265"/>
                  </a:cubicBezTo>
                  <a:lnTo>
                    <a:pt x="22094" y="1494"/>
                  </a:lnTo>
                  <a:cubicBezTo>
                    <a:pt x="18481" y="498"/>
                    <a:pt x="14764" y="0"/>
                    <a:pt x="1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8;p45"/>
            <p:cNvSpPr/>
            <p:nvPr/>
          </p:nvSpPr>
          <p:spPr>
            <a:xfrm>
              <a:off x="2330675" y="2651925"/>
              <a:ext cx="505275" cy="68850"/>
            </a:xfrm>
            <a:custGeom>
              <a:avLst/>
              <a:gdLst/>
              <a:ahLst/>
              <a:cxnLst/>
              <a:rect l="l" t="t" r="r" b="b"/>
              <a:pathLst>
                <a:path w="20211" h="2754" extrusionOk="0">
                  <a:moveTo>
                    <a:pt x="9175" y="335"/>
                  </a:moveTo>
                  <a:cubicBezTo>
                    <a:pt x="9382" y="335"/>
                    <a:pt x="9580" y="493"/>
                    <a:pt x="9580" y="725"/>
                  </a:cubicBezTo>
                  <a:cubicBezTo>
                    <a:pt x="9580" y="942"/>
                    <a:pt x="9399" y="1124"/>
                    <a:pt x="9182" y="1124"/>
                  </a:cubicBezTo>
                  <a:cubicBezTo>
                    <a:pt x="8838" y="1124"/>
                    <a:pt x="8657" y="707"/>
                    <a:pt x="8892" y="454"/>
                  </a:cubicBezTo>
                  <a:cubicBezTo>
                    <a:pt x="8974" y="371"/>
                    <a:pt x="9076" y="335"/>
                    <a:pt x="9175" y="335"/>
                  </a:cubicBezTo>
                  <a:close/>
                  <a:moveTo>
                    <a:pt x="10743" y="333"/>
                  </a:moveTo>
                  <a:cubicBezTo>
                    <a:pt x="10952" y="333"/>
                    <a:pt x="11156" y="503"/>
                    <a:pt x="11156" y="743"/>
                  </a:cubicBezTo>
                  <a:cubicBezTo>
                    <a:pt x="11138" y="961"/>
                    <a:pt x="10956" y="1124"/>
                    <a:pt x="10739" y="1124"/>
                  </a:cubicBezTo>
                  <a:cubicBezTo>
                    <a:pt x="10395" y="1105"/>
                    <a:pt x="10232" y="689"/>
                    <a:pt x="10486" y="435"/>
                  </a:cubicBezTo>
                  <a:cubicBezTo>
                    <a:pt x="10562" y="365"/>
                    <a:pt x="10653" y="333"/>
                    <a:pt x="10743" y="333"/>
                  </a:cubicBezTo>
                  <a:close/>
                  <a:moveTo>
                    <a:pt x="12316" y="372"/>
                  </a:moveTo>
                  <a:cubicBezTo>
                    <a:pt x="12424" y="372"/>
                    <a:pt x="12535" y="414"/>
                    <a:pt x="12623" y="508"/>
                  </a:cubicBezTo>
                  <a:cubicBezTo>
                    <a:pt x="12871" y="774"/>
                    <a:pt x="12667" y="1197"/>
                    <a:pt x="12318" y="1197"/>
                  </a:cubicBezTo>
                  <a:cubicBezTo>
                    <a:pt x="12311" y="1197"/>
                    <a:pt x="12304" y="1196"/>
                    <a:pt x="12297" y="1196"/>
                  </a:cubicBezTo>
                  <a:cubicBezTo>
                    <a:pt x="12079" y="1178"/>
                    <a:pt x="11916" y="997"/>
                    <a:pt x="11916" y="761"/>
                  </a:cubicBezTo>
                  <a:cubicBezTo>
                    <a:pt x="11916" y="524"/>
                    <a:pt x="12111" y="372"/>
                    <a:pt x="12316" y="372"/>
                  </a:cubicBezTo>
                  <a:close/>
                  <a:moveTo>
                    <a:pt x="7600" y="398"/>
                  </a:moveTo>
                  <a:cubicBezTo>
                    <a:pt x="7794" y="398"/>
                    <a:pt x="7987" y="521"/>
                    <a:pt x="8005" y="780"/>
                  </a:cubicBezTo>
                  <a:cubicBezTo>
                    <a:pt x="8005" y="997"/>
                    <a:pt x="7842" y="1196"/>
                    <a:pt x="7624" y="1196"/>
                  </a:cubicBezTo>
                  <a:cubicBezTo>
                    <a:pt x="7613" y="1197"/>
                    <a:pt x="7602" y="1197"/>
                    <a:pt x="7591" y="1197"/>
                  </a:cubicBezTo>
                  <a:cubicBezTo>
                    <a:pt x="7387" y="1197"/>
                    <a:pt x="7207" y="1040"/>
                    <a:pt x="7190" y="834"/>
                  </a:cubicBezTo>
                  <a:cubicBezTo>
                    <a:pt x="7171" y="549"/>
                    <a:pt x="7386" y="398"/>
                    <a:pt x="7600" y="398"/>
                  </a:cubicBezTo>
                  <a:close/>
                  <a:moveTo>
                    <a:pt x="13883" y="524"/>
                  </a:moveTo>
                  <a:cubicBezTo>
                    <a:pt x="13897" y="524"/>
                    <a:pt x="13912" y="524"/>
                    <a:pt x="13926" y="526"/>
                  </a:cubicBezTo>
                  <a:cubicBezTo>
                    <a:pt x="14162" y="544"/>
                    <a:pt x="14325" y="743"/>
                    <a:pt x="14307" y="961"/>
                  </a:cubicBezTo>
                  <a:cubicBezTo>
                    <a:pt x="14283" y="1194"/>
                    <a:pt x="14088" y="1337"/>
                    <a:pt x="13888" y="1337"/>
                  </a:cubicBezTo>
                  <a:cubicBezTo>
                    <a:pt x="13778" y="1337"/>
                    <a:pt x="13666" y="1293"/>
                    <a:pt x="13582" y="1196"/>
                  </a:cubicBezTo>
                  <a:cubicBezTo>
                    <a:pt x="13357" y="918"/>
                    <a:pt x="13547" y="524"/>
                    <a:pt x="13883" y="524"/>
                  </a:cubicBezTo>
                  <a:close/>
                  <a:moveTo>
                    <a:pt x="6034" y="543"/>
                  </a:moveTo>
                  <a:cubicBezTo>
                    <a:pt x="6225" y="543"/>
                    <a:pt x="6406" y="678"/>
                    <a:pt x="6429" y="906"/>
                  </a:cubicBezTo>
                  <a:cubicBezTo>
                    <a:pt x="6447" y="1124"/>
                    <a:pt x="6284" y="1323"/>
                    <a:pt x="6067" y="1341"/>
                  </a:cubicBezTo>
                  <a:cubicBezTo>
                    <a:pt x="6059" y="1341"/>
                    <a:pt x="6052" y="1341"/>
                    <a:pt x="6044" y="1341"/>
                  </a:cubicBezTo>
                  <a:cubicBezTo>
                    <a:pt x="5713" y="1341"/>
                    <a:pt x="5510" y="955"/>
                    <a:pt x="5723" y="689"/>
                  </a:cubicBezTo>
                  <a:cubicBezTo>
                    <a:pt x="5810" y="589"/>
                    <a:pt x="5923" y="543"/>
                    <a:pt x="6034" y="543"/>
                  </a:cubicBezTo>
                  <a:close/>
                  <a:moveTo>
                    <a:pt x="15451" y="709"/>
                  </a:moveTo>
                  <a:cubicBezTo>
                    <a:pt x="15677" y="709"/>
                    <a:pt x="15904" y="877"/>
                    <a:pt x="15864" y="1178"/>
                  </a:cubicBezTo>
                  <a:cubicBezTo>
                    <a:pt x="15832" y="1412"/>
                    <a:pt x="15652" y="1520"/>
                    <a:pt x="15469" y="1520"/>
                  </a:cubicBezTo>
                  <a:cubicBezTo>
                    <a:pt x="15242" y="1520"/>
                    <a:pt x="15009" y="1352"/>
                    <a:pt x="15049" y="1051"/>
                  </a:cubicBezTo>
                  <a:cubicBezTo>
                    <a:pt x="15090" y="817"/>
                    <a:pt x="15270" y="709"/>
                    <a:pt x="15451" y="709"/>
                  </a:cubicBezTo>
                  <a:close/>
                  <a:moveTo>
                    <a:pt x="4482" y="765"/>
                  </a:moveTo>
                  <a:cubicBezTo>
                    <a:pt x="4655" y="765"/>
                    <a:pt x="4824" y="865"/>
                    <a:pt x="4872" y="1087"/>
                  </a:cubicBezTo>
                  <a:cubicBezTo>
                    <a:pt x="4890" y="1305"/>
                    <a:pt x="4745" y="1522"/>
                    <a:pt x="4509" y="1540"/>
                  </a:cubicBezTo>
                  <a:cubicBezTo>
                    <a:pt x="4489" y="1544"/>
                    <a:pt x="4468" y="1546"/>
                    <a:pt x="4448" y="1546"/>
                  </a:cubicBezTo>
                  <a:cubicBezTo>
                    <a:pt x="4271" y="1546"/>
                    <a:pt x="4105" y="1409"/>
                    <a:pt x="4057" y="1214"/>
                  </a:cubicBezTo>
                  <a:cubicBezTo>
                    <a:pt x="4036" y="929"/>
                    <a:pt x="4262" y="765"/>
                    <a:pt x="4482" y="765"/>
                  </a:cubicBezTo>
                  <a:close/>
                  <a:moveTo>
                    <a:pt x="17013" y="970"/>
                  </a:moveTo>
                  <a:cubicBezTo>
                    <a:pt x="17040" y="970"/>
                    <a:pt x="17067" y="973"/>
                    <a:pt x="17096" y="979"/>
                  </a:cubicBezTo>
                  <a:cubicBezTo>
                    <a:pt x="17313" y="1015"/>
                    <a:pt x="17458" y="1214"/>
                    <a:pt x="17422" y="1450"/>
                  </a:cubicBezTo>
                  <a:cubicBezTo>
                    <a:pt x="17389" y="1666"/>
                    <a:pt x="17207" y="1792"/>
                    <a:pt x="17020" y="1792"/>
                  </a:cubicBezTo>
                  <a:cubicBezTo>
                    <a:pt x="16894" y="1792"/>
                    <a:pt x="16766" y="1736"/>
                    <a:pt x="16679" y="1613"/>
                  </a:cubicBezTo>
                  <a:cubicBezTo>
                    <a:pt x="16495" y="1345"/>
                    <a:pt x="16697" y="970"/>
                    <a:pt x="17013" y="970"/>
                  </a:cubicBezTo>
                  <a:close/>
                  <a:moveTo>
                    <a:pt x="2911" y="1023"/>
                  </a:moveTo>
                  <a:cubicBezTo>
                    <a:pt x="3084" y="1023"/>
                    <a:pt x="3253" y="1137"/>
                    <a:pt x="3296" y="1341"/>
                  </a:cubicBezTo>
                  <a:cubicBezTo>
                    <a:pt x="3332" y="1558"/>
                    <a:pt x="3187" y="1776"/>
                    <a:pt x="2970" y="1812"/>
                  </a:cubicBezTo>
                  <a:cubicBezTo>
                    <a:pt x="2949" y="1815"/>
                    <a:pt x="2928" y="1817"/>
                    <a:pt x="2907" y="1817"/>
                  </a:cubicBezTo>
                  <a:cubicBezTo>
                    <a:pt x="2598" y="1817"/>
                    <a:pt x="2403" y="1451"/>
                    <a:pt x="2590" y="1196"/>
                  </a:cubicBezTo>
                  <a:cubicBezTo>
                    <a:pt x="2671" y="1078"/>
                    <a:pt x="2792" y="1023"/>
                    <a:pt x="2911" y="1023"/>
                  </a:cubicBezTo>
                  <a:close/>
                  <a:moveTo>
                    <a:pt x="18567" y="1292"/>
                  </a:moveTo>
                  <a:cubicBezTo>
                    <a:pt x="18601" y="1292"/>
                    <a:pt x="18636" y="1296"/>
                    <a:pt x="18671" y="1305"/>
                  </a:cubicBezTo>
                  <a:cubicBezTo>
                    <a:pt x="18870" y="1359"/>
                    <a:pt x="19015" y="1558"/>
                    <a:pt x="18979" y="1776"/>
                  </a:cubicBezTo>
                  <a:lnTo>
                    <a:pt x="18979" y="1794"/>
                  </a:lnTo>
                  <a:cubicBezTo>
                    <a:pt x="18936" y="2006"/>
                    <a:pt x="18751" y="2125"/>
                    <a:pt x="18564" y="2125"/>
                  </a:cubicBezTo>
                  <a:cubicBezTo>
                    <a:pt x="18433" y="2125"/>
                    <a:pt x="18301" y="2066"/>
                    <a:pt x="18218" y="1939"/>
                  </a:cubicBezTo>
                  <a:cubicBezTo>
                    <a:pt x="18039" y="1645"/>
                    <a:pt x="18257" y="1292"/>
                    <a:pt x="18567" y="1292"/>
                  </a:cubicBezTo>
                  <a:close/>
                  <a:moveTo>
                    <a:pt x="1363" y="1378"/>
                  </a:moveTo>
                  <a:cubicBezTo>
                    <a:pt x="1522" y="1378"/>
                    <a:pt x="1679" y="1466"/>
                    <a:pt x="1739" y="1667"/>
                  </a:cubicBezTo>
                  <a:cubicBezTo>
                    <a:pt x="1793" y="1884"/>
                    <a:pt x="1648" y="2083"/>
                    <a:pt x="1449" y="2138"/>
                  </a:cubicBezTo>
                  <a:cubicBezTo>
                    <a:pt x="1415" y="2146"/>
                    <a:pt x="1381" y="2150"/>
                    <a:pt x="1348" y="2150"/>
                  </a:cubicBezTo>
                  <a:cubicBezTo>
                    <a:pt x="1167" y="2150"/>
                    <a:pt x="1003" y="2031"/>
                    <a:pt x="942" y="1848"/>
                  </a:cubicBezTo>
                  <a:cubicBezTo>
                    <a:pt x="899" y="1560"/>
                    <a:pt x="1133" y="1378"/>
                    <a:pt x="1363" y="1378"/>
                  </a:cubicBezTo>
                  <a:close/>
                  <a:moveTo>
                    <a:pt x="10105" y="1"/>
                  </a:moveTo>
                  <a:cubicBezTo>
                    <a:pt x="6705" y="1"/>
                    <a:pt x="3305" y="454"/>
                    <a:pt x="0" y="1359"/>
                  </a:cubicBezTo>
                  <a:lnTo>
                    <a:pt x="380" y="2753"/>
                  </a:lnTo>
                  <a:cubicBezTo>
                    <a:pt x="3559" y="1875"/>
                    <a:pt x="6832" y="1436"/>
                    <a:pt x="10105" y="1436"/>
                  </a:cubicBezTo>
                  <a:cubicBezTo>
                    <a:pt x="13379" y="1436"/>
                    <a:pt x="16652" y="1875"/>
                    <a:pt x="19830" y="2753"/>
                  </a:cubicBezTo>
                  <a:lnTo>
                    <a:pt x="20210" y="1359"/>
                  </a:lnTo>
                  <a:cubicBezTo>
                    <a:pt x="16905" y="454"/>
                    <a:pt x="13505"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89;p45"/>
          <p:cNvGrpSpPr/>
          <p:nvPr/>
        </p:nvGrpSpPr>
        <p:grpSpPr>
          <a:xfrm>
            <a:off x="3954317" y="1830421"/>
            <a:ext cx="891972" cy="468310"/>
            <a:chOff x="4044225" y="1866200"/>
            <a:chExt cx="747675" cy="392550"/>
          </a:xfrm>
        </p:grpSpPr>
        <p:sp>
          <p:nvSpPr>
            <p:cNvPr id="19" name="Google Shape;990;p45"/>
            <p:cNvSpPr/>
            <p:nvPr/>
          </p:nvSpPr>
          <p:spPr>
            <a:xfrm>
              <a:off x="4044225" y="1980300"/>
              <a:ext cx="747675" cy="221875"/>
            </a:xfrm>
            <a:custGeom>
              <a:avLst/>
              <a:gdLst/>
              <a:ahLst/>
              <a:cxnLst/>
              <a:rect l="l" t="t" r="r" b="b"/>
              <a:pathLst>
                <a:path w="29907" h="8875" extrusionOk="0">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91;p45"/>
            <p:cNvSpPr/>
            <p:nvPr/>
          </p:nvSpPr>
          <p:spPr>
            <a:xfrm>
              <a:off x="4223150" y="2013975"/>
              <a:ext cx="45750" cy="35925"/>
            </a:xfrm>
            <a:custGeom>
              <a:avLst/>
              <a:gdLst/>
              <a:ahLst/>
              <a:cxnLst/>
              <a:rect l="l" t="t" r="r" b="b"/>
              <a:pathLst>
                <a:path w="1830" h="1437" extrusionOk="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92;p45"/>
            <p:cNvSpPr/>
            <p:nvPr/>
          </p:nvSpPr>
          <p:spPr>
            <a:xfrm>
              <a:off x="4567225" y="2014075"/>
              <a:ext cx="46200" cy="35825"/>
            </a:xfrm>
            <a:custGeom>
              <a:avLst/>
              <a:gdLst/>
              <a:ahLst/>
              <a:cxnLst/>
              <a:rect l="l" t="t" r="r" b="b"/>
              <a:pathLst>
                <a:path w="1848" h="1433" extrusionOk="0">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3;p45"/>
            <p:cNvSpPr/>
            <p:nvPr/>
          </p:nvSpPr>
          <p:spPr>
            <a:xfrm>
              <a:off x="4430500" y="1955375"/>
              <a:ext cx="66125" cy="51675"/>
            </a:xfrm>
            <a:custGeom>
              <a:avLst/>
              <a:gdLst/>
              <a:ahLst/>
              <a:cxnLst/>
              <a:rect l="l" t="t" r="r" b="b"/>
              <a:pathLst>
                <a:path w="2645" h="2067" extrusionOk="0">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4;p45"/>
            <p:cNvSpPr/>
            <p:nvPr/>
          </p:nvSpPr>
          <p:spPr>
            <a:xfrm>
              <a:off x="4339500" y="1955375"/>
              <a:ext cx="66125" cy="51675"/>
            </a:xfrm>
            <a:custGeom>
              <a:avLst/>
              <a:gdLst/>
              <a:ahLst/>
              <a:cxnLst/>
              <a:rect l="l" t="t" r="r" b="b"/>
              <a:pathLst>
                <a:path w="2645" h="2067" extrusionOk="0">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5;p45"/>
            <p:cNvSpPr/>
            <p:nvPr/>
          </p:nvSpPr>
          <p:spPr>
            <a:xfrm>
              <a:off x="4379350" y="1866200"/>
              <a:ext cx="76975" cy="121375"/>
            </a:xfrm>
            <a:custGeom>
              <a:avLst/>
              <a:gdLst/>
              <a:ahLst/>
              <a:cxnLst/>
              <a:rect l="l" t="t" r="r" b="b"/>
              <a:pathLst>
                <a:path w="3079" h="4855" extrusionOk="0">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96;p45"/>
            <p:cNvSpPr/>
            <p:nvPr/>
          </p:nvSpPr>
          <p:spPr>
            <a:xfrm>
              <a:off x="4213175" y="2196475"/>
              <a:ext cx="409775" cy="62275"/>
            </a:xfrm>
            <a:custGeom>
              <a:avLst/>
              <a:gdLst/>
              <a:ahLst/>
              <a:cxnLst/>
              <a:rect l="l" t="t" r="r" b="b"/>
              <a:pathLst>
                <a:path w="16391" h="2491" extrusionOk="0">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97;p45"/>
          <p:cNvGrpSpPr/>
          <p:nvPr/>
        </p:nvGrpSpPr>
        <p:grpSpPr>
          <a:xfrm>
            <a:off x="6895694" y="1975221"/>
            <a:ext cx="861407" cy="422905"/>
            <a:chOff x="6969475" y="1881838"/>
            <a:chExt cx="611675" cy="300300"/>
          </a:xfrm>
        </p:grpSpPr>
        <p:sp>
          <p:nvSpPr>
            <p:cNvPr id="27" name="Google Shape;998;p45"/>
            <p:cNvSpPr/>
            <p:nvPr/>
          </p:nvSpPr>
          <p:spPr>
            <a:xfrm>
              <a:off x="6969475" y="1881838"/>
              <a:ext cx="611675" cy="253225"/>
            </a:xfrm>
            <a:custGeom>
              <a:avLst/>
              <a:gdLst/>
              <a:ahLst/>
              <a:cxnLst/>
              <a:rect l="l" t="t" r="r" b="b"/>
              <a:pathLst>
                <a:path w="24467" h="10129" extrusionOk="0">
                  <a:moveTo>
                    <a:pt x="12233" y="0"/>
                  </a:moveTo>
                  <a:cubicBezTo>
                    <a:pt x="11663" y="0"/>
                    <a:pt x="11092" y="14"/>
                    <a:pt x="10522" y="41"/>
                  </a:cubicBezTo>
                  <a:cubicBezTo>
                    <a:pt x="11373" y="675"/>
                    <a:pt x="11844" y="1454"/>
                    <a:pt x="11916" y="2250"/>
                  </a:cubicBezTo>
                  <a:cubicBezTo>
                    <a:pt x="10812" y="2214"/>
                    <a:pt x="9725" y="1961"/>
                    <a:pt x="8711" y="1526"/>
                  </a:cubicBezTo>
                  <a:lnTo>
                    <a:pt x="8711" y="1526"/>
                  </a:lnTo>
                  <a:cubicBezTo>
                    <a:pt x="8783" y="2287"/>
                    <a:pt x="8874" y="3047"/>
                    <a:pt x="8964" y="3826"/>
                  </a:cubicBezTo>
                  <a:cubicBezTo>
                    <a:pt x="9815" y="3156"/>
                    <a:pt x="10848" y="2776"/>
                    <a:pt x="11916" y="2721"/>
                  </a:cubicBezTo>
                  <a:lnTo>
                    <a:pt x="11916" y="2721"/>
                  </a:lnTo>
                  <a:cubicBezTo>
                    <a:pt x="11862" y="3518"/>
                    <a:pt x="11427" y="4279"/>
                    <a:pt x="10775" y="5003"/>
                  </a:cubicBezTo>
                  <a:cubicBezTo>
                    <a:pt x="10196" y="5420"/>
                    <a:pt x="9526" y="5673"/>
                    <a:pt x="8838" y="5746"/>
                  </a:cubicBezTo>
                  <a:cubicBezTo>
                    <a:pt x="8769" y="5755"/>
                    <a:pt x="8701" y="5759"/>
                    <a:pt x="8632" y="5759"/>
                  </a:cubicBezTo>
                  <a:cubicBezTo>
                    <a:pt x="8010" y="5759"/>
                    <a:pt x="7386" y="5416"/>
                    <a:pt x="6864" y="5220"/>
                  </a:cubicBezTo>
                  <a:cubicBezTo>
                    <a:pt x="6411" y="5637"/>
                    <a:pt x="5904" y="6271"/>
                    <a:pt x="5234" y="6434"/>
                  </a:cubicBezTo>
                  <a:cubicBezTo>
                    <a:pt x="4908" y="6524"/>
                    <a:pt x="4573" y="6570"/>
                    <a:pt x="4238" y="6570"/>
                  </a:cubicBezTo>
                  <a:cubicBezTo>
                    <a:pt x="3903" y="6570"/>
                    <a:pt x="3568" y="6524"/>
                    <a:pt x="3242" y="6434"/>
                  </a:cubicBezTo>
                  <a:cubicBezTo>
                    <a:pt x="2372" y="6017"/>
                    <a:pt x="1684" y="5474"/>
                    <a:pt x="1322" y="4731"/>
                  </a:cubicBezTo>
                  <a:cubicBezTo>
                    <a:pt x="1867" y="4550"/>
                    <a:pt x="2437" y="4459"/>
                    <a:pt x="3008" y="4459"/>
                  </a:cubicBezTo>
                  <a:cubicBezTo>
                    <a:pt x="3519" y="4459"/>
                    <a:pt x="4032" y="4532"/>
                    <a:pt x="4528" y="4677"/>
                  </a:cubicBezTo>
                  <a:cubicBezTo>
                    <a:pt x="4310" y="3917"/>
                    <a:pt x="4111" y="3174"/>
                    <a:pt x="3912" y="2432"/>
                  </a:cubicBezTo>
                  <a:cubicBezTo>
                    <a:pt x="3115" y="3228"/>
                    <a:pt x="2191" y="3862"/>
                    <a:pt x="1159" y="4315"/>
                  </a:cubicBezTo>
                  <a:cubicBezTo>
                    <a:pt x="942" y="3536"/>
                    <a:pt x="1105" y="2649"/>
                    <a:pt x="1666" y="1725"/>
                  </a:cubicBezTo>
                  <a:lnTo>
                    <a:pt x="1666" y="1725"/>
                  </a:lnTo>
                  <a:cubicBezTo>
                    <a:pt x="1105" y="1924"/>
                    <a:pt x="562" y="2124"/>
                    <a:pt x="0" y="2341"/>
                  </a:cubicBezTo>
                  <a:lnTo>
                    <a:pt x="1829" y="6959"/>
                  </a:lnTo>
                  <a:lnTo>
                    <a:pt x="3097" y="10128"/>
                  </a:lnTo>
                  <a:cubicBezTo>
                    <a:pt x="3477" y="9983"/>
                    <a:pt x="3857" y="9838"/>
                    <a:pt x="4238" y="9712"/>
                  </a:cubicBezTo>
                  <a:cubicBezTo>
                    <a:pt x="6827" y="8824"/>
                    <a:pt x="9530" y="8380"/>
                    <a:pt x="12233" y="8380"/>
                  </a:cubicBezTo>
                  <a:cubicBezTo>
                    <a:pt x="14936" y="8380"/>
                    <a:pt x="17639" y="8824"/>
                    <a:pt x="20228" y="9712"/>
                  </a:cubicBezTo>
                  <a:cubicBezTo>
                    <a:pt x="20609" y="9838"/>
                    <a:pt x="21007" y="9983"/>
                    <a:pt x="21387" y="10128"/>
                  </a:cubicBezTo>
                  <a:lnTo>
                    <a:pt x="22637" y="6959"/>
                  </a:lnTo>
                  <a:cubicBezTo>
                    <a:pt x="23253" y="5420"/>
                    <a:pt x="23850" y="3880"/>
                    <a:pt x="24466" y="2341"/>
                  </a:cubicBezTo>
                  <a:cubicBezTo>
                    <a:pt x="23923" y="2106"/>
                    <a:pt x="23380" y="1906"/>
                    <a:pt x="22836" y="1725"/>
                  </a:cubicBezTo>
                  <a:lnTo>
                    <a:pt x="22836" y="1725"/>
                  </a:lnTo>
                  <a:cubicBezTo>
                    <a:pt x="23398" y="2631"/>
                    <a:pt x="23561" y="3518"/>
                    <a:pt x="23325" y="4297"/>
                  </a:cubicBezTo>
                  <a:cubicBezTo>
                    <a:pt x="22311" y="3844"/>
                    <a:pt x="21369" y="3210"/>
                    <a:pt x="20573" y="2432"/>
                  </a:cubicBezTo>
                  <a:lnTo>
                    <a:pt x="19975" y="4659"/>
                  </a:lnTo>
                  <a:cubicBezTo>
                    <a:pt x="20456" y="4518"/>
                    <a:pt x="20949" y="4449"/>
                    <a:pt x="21441" y="4449"/>
                  </a:cubicBezTo>
                  <a:cubicBezTo>
                    <a:pt x="22023" y="4449"/>
                    <a:pt x="22603" y="4545"/>
                    <a:pt x="23162" y="4731"/>
                  </a:cubicBezTo>
                  <a:cubicBezTo>
                    <a:pt x="22818" y="5456"/>
                    <a:pt x="22166" y="6017"/>
                    <a:pt x="21279" y="6434"/>
                  </a:cubicBezTo>
                  <a:cubicBezTo>
                    <a:pt x="20944" y="6524"/>
                    <a:pt x="20600" y="6570"/>
                    <a:pt x="20256" y="6570"/>
                  </a:cubicBezTo>
                  <a:cubicBezTo>
                    <a:pt x="19912" y="6570"/>
                    <a:pt x="19567" y="6524"/>
                    <a:pt x="19232" y="6434"/>
                  </a:cubicBezTo>
                  <a:cubicBezTo>
                    <a:pt x="18562" y="6271"/>
                    <a:pt x="18055" y="5637"/>
                    <a:pt x="17603" y="5220"/>
                  </a:cubicBezTo>
                  <a:cubicBezTo>
                    <a:pt x="17081" y="5416"/>
                    <a:pt x="16456" y="5759"/>
                    <a:pt x="15847" y="5759"/>
                  </a:cubicBezTo>
                  <a:cubicBezTo>
                    <a:pt x="15780" y="5759"/>
                    <a:pt x="15713" y="5755"/>
                    <a:pt x="15647" y="5746"/>
                  </a:cubicBezTo>
                  <a:cubicBezTo>
                    <a:pt x="14940" y="5673"/>
                    <a:pt x="14270" y="5420"/>
                    <a:pt x="13691" y="5003"/>
                  </a:cubicBezTo>
                  <a:cubicBezTo>
                    <a:pt x="13039" y="4279"/>
                    <a:pt x="12622" y="3518"/>
                    <a:pt x="12550" y="2721"/>
                  </a:cubicBezTo>
                  <a:lnTo>
                    <a:pt x="12550" y="2721"/>
                  </a:lnTo>
                  <a:cubicBezTo>
                    <a:pt x="13618" y="2776"/>
                    <a:pt x="14651" y="3156"/>
                    <a:pt x="15502" y="3826"/>
                  </a:cubicBezTo>
                  <a:lnTo>
                    <a:pt x="15774" y="1526"/>
                  </a:lnTo>
                  <a:lnTo>
                    <a:pt x="15774" y="1526"/>
                  </a:lnTo>
                  <a:cubicBezTo>
                    <a:pt x="14741" y="1961"/>
                    <a:pt x="13655" y="2214"/>
                    <a:pt x="12550" y="2250"/>
                  </a:cubicBezTo>
                  <a:cubicBezTo>
                    <a:pt x="12641" y="1454"/>
                    <a:pt x="13111" y="675"/>
                    <a:pt x="13944" y="41"/>
                  </a:cubicBezTo>
                  <a:cubicBezTo>
                    <a:pt x="13374" y="14"/>
                    <a:pt x="12804" y="0"/>
                    <a:pt x="1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99;p45"/>
            <p:cNvSpPr/>
            <p:nvPr/>
          </p:nvSpPr>
          <p:spPr>
            <a:xfrm>
              <a:off x="7052325" y="2106613"/>
              <a:ext cx="445975" cy="75525"/>
            </a:xfrm>
            <a:custGeom>
              <a:avLst/>
              <a:gdLst/>
              <a:ahLst/>
              <a:cxnLst/>
              <a:rect l="l" t="t" r="r" b="b"/>
              <a:pathLst>
                <a:path w="17839" h="3021" extrusionOk="0">
                  <a:moveTo>
                    <a:pt x="8225" y="417"/>
                  </a:moveTo>
                  <a:cubicBezTo>
                    <a:pt x="8378" y="417"/>
                    <a:pt x="8530" y="517"/>
                    <a:pt x="8548" y="721"/>
                  </a:cubicBezTo>
                  <a:cubicBezTo>
                    <a:pt x="8548" y="884"/>
                    <a:pt x="8403" y="1028"/>
                    <a:pt x="8222" y="1028"/>
                  </a:cubicBezTo>
                  <a:lnTo>
                    <a:pt x="8240" y="1028"/>
                  </a:lnTo>
                  <a:cubicBezTo>
                    <a:pt x="8230" y="1029"/>
                    <a:pt x="8219" y="1030"/>
                    <a:pt x="8209" y="1030"/>
                  </a:cubicBezTo>
                  <a:cubicBezTo>
                    <a:pt x="8041" y="1030"/>
                    <a:pt x="7896" y="892"/>
                    <a:pt x="7896" y="739"/>
                  </a:cubicBezTo>
                  <a:cubicBezTo>
                    <a:pt x="7905" y="526"/>
                    <a:pt x="8066" y="417"/>
                    <a:pt x="8225" y="417"/>
                  </a:cubicBezTo>
                  <a:close/>
                  <a:moveTo>
                    <a:pt x="9608" y="387"/>
                  </a:moveTo>
                  <a:cubicBezTo>
                    <a:pt x="9778" y="387"/>
                    <a:pt x="9952" y="505"/>
                    <a:pt x="9942" y="739"/>
                  </a:cubicBezTo>
                  <a:cubicBezTo>
                    <a:pt x="9942" y="892"/>
                    <a:pt x="9797" y="1030"/>
                    <a:pt x="9629" y="1030"/>
                  </a:cubicBezTo>
                  <a:cubicBezTo>
                    <a:pt x="9619" y="1030"/>
                    <a:pt x="9609" y="1029"/>
                    <a:pt x="9598" y="1028"/>
                  </a:cubicBezTo>
                  <a:cubicBezTo>
                    <a:pt x="9435" y="1028"/>
                    <a:pt x="9290" y="884"/>
                    <a:pt x="9290" y="702"/>
                  </a:cubicBezTo>
                  <a:cubicBezTo>
                    <a:pt x="9290" y="492"/>
                    <a:pt x="9448" y="387"/>
                    <a:pt x="9608" y="387"/>
                  </a:cubicBezTo>
                  <a:close/>
                  <a:moveTo>
                    <a:pt x="11027" y="485"/>
                  </a:moveTo>
                  <a:cubicBezTo>
                    <a:pt x="11201" y="485"/>
                    <a:pt x="11363" y="633"/>
                    <a:pt x="11337" y="829"/>
                  </a:cubicBezTo>
                  <a:cubicBezTo>
                    <a:pt x="11320" y="999"/>
                    <a:pt x="11176" y="1121"/>
                    <a:pt x="11009" y="1121"/>
                  </a:cubicBezTo>
                  <a:cubicBezTo>
                    <a:pt x="10998" y="1121"/>
                    <a:pt x="10986" y="1120"/>
                    <a:pt x="10975" y="1119"/>
                  </a:cubicBezTo>
                  <a:cubicBezTo>
                    <a:pt x="10703" y="1083"/>
                    <a:pt x="10612" y="721"/>
                    <a:pt x="10830" y="558"/>
                  </a:cubicBezTo>
                  <a:cubicBezTo>
                    <a:pt x="10890" y="507"/>
                    <a:pt x="10959" y="485"/>
                    <a:pt x="11027" y="485"/>
                  </a:cubicBezTo>
                  <a:close/>
                  <a:moveTo>
                    <a:pt x="6840" y="483"/>
                  </a:moveTo>
                  <a:cubicBezTo>
                    <a:pt x="6993" y="483"/>
                    <a:pt x="7136" y="605"/>
                    <a:pt x="7153" y="775"/>
                  </a:cubicBezTo>
                  <a:cubicBezTo>
                    <a:pt x="7172" y="956"/>
                    <a:pt x="7045" y="1101"/>
                    <a:pt x="6864" y="1119"/>
                  </a:cubicBezTo>
                  <a:cubicBezTo>
                    <a:pt x="6842" y="1122"/>
                    <a:pt x="6820" y="1124"/>
                    <a:pt x="6800" y="1124"/>
                  </a:cubicBezTo>
                  <a:cubicBezTo>
                    <a:pt x="6405" y="1124"/>
                    <a:pt x="6361" y="485"/>
                    <a:pt x="6809" y="485"/>
                  </a:cubicBezTo>
                  <a:cubicBezTo>
                    <a:pt x="6820" y="484"/>
                    <a:pt x="6830" y="483"/>
                    <a:pt x="6840" y="483"/>
                  </a:cubicBezTo>
                  <a:close/>
                  <a:moveTo>
                    <a:pt x="5459" y="646"/>
                  </a:moveTo>
                  <a:cubicBezTo>
                    <a:pt x="5607" y="646"/>
                    <a:pt x="5755" y="751"/>
                    <a:pt x="5777" y="920"/>
                  </a:cubicBezTo>
                  <a:cubicBezTo>
                    <a:pt x="5795" y="1101"/>
                    <a:pt x="5668" y="1264"/>
                    <a:pt x="5487" y="1300"/>
                  </a:cubicBezTo>
                  <a:lnTo>
                    <a:pt x="5487" y="1282"/>
                  </a:lnTo>
                  <a:cubicBezTo>
                    <a:pt x="5480" y="1282"/>
                    <a:pt x="5472" y="1283"/>
                    <a:pt x="5465" y="1283"/>
                  </a:cubicBezTo>
                  <a:cubicBezTo>
                    <a:pt x="5206" y="1283"/>
                    <a:pt x="5040" y="986"/>
                    <a:pt x="5216" y="775"/>
                  </a:cubicBezTo>
                  <a:cubicBezTo>
                    <a:pt x="5278" y="685"/>
                    <a:pt x="5368" y="646"/>
                    <a:pt x="5459" y="646"/>
                  </a:cubicBezTo>
                  <a:close/>
                  <a:moveTo>
                    <a:pt x="12402" y="651"/>
                  </a:moveTo>
                  <a:cubicBezTo>
                    <a:pt x="12588" y="651"/>
                    <a:pt x="12759" y="809"/>
                    <a:pt x="12731" y="1028"/>
                  </a:cubicBezTo>
                  <a:cubicBezTo>
                    <a:pt x="12697" y="1181"/>
                    <a:pt x="12552" y="1302"/>
                    <a:pt x="12385" y="1302"/>
                  </a:cubicBezTo>
                  <a:cubicBezTo>
                    <a:pt x="12374" y="1302"/>
                    <a:pt x="12362" y="1301"/>
                    <a:pt x="12351" y="1300"/>
                  </a:cubicBezTo>
                  <a:lnTo>
                    <a:pt x="12351" y="1282"/>
                  </a:lnTo>
                  <a:cubicBezTo>
                    <a:pt x="12079" y="1228"/>
                    <a:pt x="12007" y="865"/>
                    <a:pt x="12224" y="702"/>
                  </a:cubicBezTo>
                  <a:cubicBezTo>
                    <a:pt x="12281" y="667"/>
                    <a:pt x="12342" y="651"/>
                    <a:pt x="12402" y="651"/>
                  </a:cubicBezTo>
                  <a:close/>
                  <a:moveTo>
                    <a:pt x="13777" y="863"/>
                  </a:moveTo>
                  <a:cubicBezTo>
                    <a:pt x="13878" y="863"/>
                    <a:pt x="13981" y="910"/>
                    <a:pt x="14053" y="1010"/>
                  </a:cubicBezTo>
                  <a:cubicBezTo>
                    <a:pt x="14200" y="1239"/>
                    <a:pt x="14037" y="1528"/>
                    <a:pt x="13791" y="1528"/>
                  </a:cubicBezTo>
                  <a:cubicBezTo>
                    <a:pt x="13764" y="1528"/>
                    <a:pt x="13737" y="1524"/>
                    <a:pt x="13709" y="1517"/>
                  </a:cubicBezTo>
                  <a:cubicBezTo>
                    <a:pt x="13528" y="1499"/>
                    <a:pt x="13419" y="1318"/>
                    <a:pt x="13456" y="1155"/>
                  </a:cubicBezTo>
                  <a:cubicBezTo>
                    <a:pt x="13477" y="970"/>
                    <a:pt x="13624" y="863"/>
                    <a:pt x="13777" y="863"/>
                  </a:cubicBezTo>
                  <a:close/>
                  <a:moveTo>
                    <a:pt x="4049" y="869"/>
                  </a:moveTo>
                  <a:cubicBezTo>
                    <a:pt x="4106" y="869"/>
                    <a:pt x="4165" y="884"/>
                    <a:pt x="4220" y="920"/>
                  </a:cubicBezTo>
                  <a:cubicBezTo>
                    <a:pt x="4491" y="1065"/>
                    <a:pt x="4419" y="1463"/>
                    <a:pt x="4129" y="1517"/>
                  </a:cubicBezTo>
                  <a:cubicBezTo>
                    <a:pt x="4100" y="1527"/>
                    <a:pt x="4071" y="1531"/>
                    <a:pt x="4042" y="1531"/>
                  </a:cubicBezTo>
                  <a:cubicBezTo>
                    <a:pt x="3906" y="1531"/>
                    <a:pt x="3775" y="1434"/>
                    <a:pt x="3731" y="1300"/>
                  </a:cubicBezTo>
                  <a:cubicBezTo>
                    <a:pt x="3660" y="1073"/>
                    <a:pt x="3844" y="869"/>
                    <a:pt x="4049" y="869"/>
                  </a:cubicBezTo>
                  <a:close/>
                  <a:moveTo>
                    <a:pt x="2703" y="1232"/>
                  </a:moveTo>
                  <a:cubicBezTo>
                    <a:pt x="2849" y="1232"/>
                    <a:pt x="2980" y="1329"/>
                    <a:pt x="3024" y="1463"/>
                  </a:cubicBezTo>
                  <a:cubicBezTo>
                    <a:pt x="3061" y="1644"/>
                    <a:pt x="2952" y="1807"/>
                    <a:pt x="2789" y="1843"/>
                  </a:cubicBezTo>
                  <a:cubicBezTo>
                    <a:pt x="2750" y="1855"/>
                    <a:pt x="2714" y="1860"/>
                    <a:pt x="2680" y="1860"/>
                  </a:cubicBezTo>
                  <a:cubicBezTo>
                    <a:pt x="2347" y="1860"/>
                    <a:pt x="2246" y="1344"/>
                    <a:pt x="2608" y="1246"/>
                  </a:cubicBezTo>
                  <a:cubicBezTo>
                    <a:pt x="2640" y="1236"/>
                    <a:pt x="2672" y="1232"/>
                    <a:pt x="2703" y="1232"/>
                  </a:cubicBezTo>
                  <a:close/>
                  <a:moveTo>
                    <a:pt x="15138" y="1214"/>
                  </a:moveTo>
                  <a:cubicBezTo>
                    <a:pt x="15337" y="1214"/>
                    <a:pt x="15542" y="1383"/>
                    <a:pt x="15466" y="1644"/>
                  </a:cubicBezTo>
                  <a:cubicBezTo>
                    <a:pt x="15423" y="1772"/>
                    <a:pt x="15303" y="1866"/>
                    <a:pt x="15165" y="1866"/>
                  </a:cubicBezTo>
                  <a:cubicBezTo>
                    <a:pt x="15128" y="1866"/>
                    <a:pt x="15088" y="1859"/>
                    <a:pt x="15049" y="1843"/>
                  </a:cubicBezTo>
                  <a:cubicBezTo>
                    <a:pt x="14886" y="1807"/>
                    <a:pt x="14778" y="1626"/>
                    <a:pt x="14832" y="1463"/>
                  </a:cubicBezTo>
                  <a:cubicBezTo>
                    <a:pt x="14875" y="1289"/>
                    <a:pt x="15006" y="1214"/>
                    <a:pt x="15138" y="1214"/>
                  </a:cubicBezTo>
                  <a:close/>
                  <a:moveTo>
                    <a:pt x="1338" y="1612"/>
                  </a:moveTo>
                  <a:cubicBezTo>
                    <a:pt x="1385" y="1612"/>
                    <a:pt x="1435" y="1622"/>
                    <a:pt x="1485" y="1644"/>
                  </a:cubicBezTo>
                  <a:cubicBezTo>
                    <a:pt x="1757" y="1753"/>
                    <a:pt x="1739" y="2151"/>
                    <a:pt x="1449" y="2260"/>
                  </a:cubicBezTo>
                  <a:cubicBezTo>
                    <a:pt x="1413" y="2272"/>
                    <a:pt x="1376" y="2278"/>
                    <a:pt x="1339" y="2278"/>
                  </a:cubicBezTo>
                  <a:cubicBezTo>
                    <a:pt x="1211" y="2278"/>
                    <a:pt x="1089" y="2206"/>
                    <a:pt x="1032" y="2079"/>
                  </a:cubicBezTo>
                  <a:cubicBezTo>
                    <a:pt x="943" y="1839"/>
                    <a:pt x="1113" y="1612"/>
                    <a:pt x="1338" y="1612"/>
                  </a:cubicBezTo>
                  <a:close/>
                  <a:moveTo>
                    <a:pt x="16501" y="1653"/>
                  </a:moveTo>
                  <a:cubicBezTo>
                    <a:pt x="16707" y="1653"/>
                    <a:pt x="16881" y="1854"/>
                    <a:pt x="16806" y="2079"/>
                  </a:cubicBezTo>
                  <a:cubicBezTo>
                    <a:pt x="16749" y="2206"/>
                    <a:pt x="16627" y="2278"/>
                    <a:pt x="16499" y="2278"/>
                  </a:cubicBezTo>
                  <a:cubicBezTo>
                    <a:pt x="16462" y="2278"/>
                    <a:pt x="16425" y="2272"/>
                    <a:pt x="16389" y="2260"/>
                  </a:cubicBezTo>
                  <a:cubicBezTo>
                    <a:pt x="16136" y="2151"/>
                    <a:pt x="16118" y="1789"/>
                    <a:pt x="16371" y="1680"/>
                  </a:cubicBezTo>
                  <a:cubicBezTo>
                    <a:pt x="16415" y="1662"/>
                    <a:pt x="16458" y="1653"/>
                    <a:pt x="16501" y="1653"/>
                  </a:cubicBezTo>
                  <a:close/>
                  <a:moveTo>
                    <a:pt x="8912" y="1"/>
                  </a:moveTo>
                  <a:cubicBezTo>
                    <a:pt x="5886" y="1"/>
                    <a:pt x="2861" y="567"/>
                    <a:pt x="0" y="1698"/>
                  </a:cubicBezTo>
                  <a:cubicBezTo>
                    <a:pt x="181" y="2151"/>
                    <a:pt x="344" y="2586"/>
                    <a:pt x="525" y="3020"/>
                  </a:cubicBezTo>
                  <a:cubicBezTo>
                    <a:pt x="3224" y="1952"/>
                    <a:pt x="6071" y="1418"/>
                    <a:pt x="8919" y="1418"/>
                  </a:cubicBezTo>
                  <a:cubicBezTo>
                    <a:pt x="11767" y="1418"/>
                    <a:pt x="14615" y="1952"/>
                    <a:pt x="17313" y="3020"/>
                  </a:cubicBezTo>
                  <a:lnTo>
                    <a:pt x="17838" y="1698"/>
                  </a:lnTo>
                  <a:cubicBezTo>
                    <a:pt x="14968" y="567"/>
                    <a:pt x="11939" y="1"/>
                    <a:pt x="8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0208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4"/>
          <p:cNvSpPr txBox="1">
            <a:spLocks noGrp="1"/>
          </p:cNvSpPr>
          <p:nvPr>
            <p:ph type="title"/>
          </p:nvPr>
        </p:nvSpPr>
        <p:spPr>
          <a:xfrm>
            <a:off x="613625" y="1579297"/>
            <a:ext cx="4563900" cy="531900"/>
          </a:xfrm>
          <a:prstGeom prst="rect">
            <a:avLst/>
          </a:prstGeom>
        </p:spPr>
        <p:txBody>
          <a:bodyPr spcFirstLastPara="1" wrap="square" lIns="91425" tIns="91425" rIns="91425" bIns="91425" anchor="ctr" anchorCtr="0">
            <a:noAutofit/>
          </a:bodyPr>
          <a:lstStyle/>
          <a:p>
            <a:pPr algn="l"/>
            <a:r>
              <a:rPr lang="en-US" smtClean="0"/>
              <a:t>How Struts Work?</a:t>
            </a:r>
            <a:endParaRPr lang="en-US"/>
          </a:p>
        </p:txBody>
      </p:sp>
      <p:sp>
        <p:nvSpPr>
          <p:cNvPr id="971" name="Google Shape;971;p44"/>
          <p:cNvSpPr txBox="1">
            <a:spLocks noGrp="1"/>
          </p:cNvSpPr>
          <p:nvPr>
            <p:ph type="subTitle" idx="1"/>
          </p:nvPr>
        </p:nvSpPr>
        <p:spPr>
          <a:xfrm>
            <a:off x="5857713" y="2111197"/>
            <a:ext cx="2897181" cy="2679950"/>
          </a:xfrm>
          <a:prstGeom prst="rect">
            <a:avLst/>
          </a:prstGeom>
          <a:solidFill>
            <a:srgbClr val="F6E5CC"/>
          </a:solidFill>
        </p:spPr>
        <p:txBody>
          <a:bodyPr spcFirstLastPara="1" wrap="square" lIns="91425" tIns="91425" rIns="91425" bIns="91425" anchor="ctr" anchorCtr="0">
            <a:noAutofit/>
          </a:bodyPr>
          <a:lstStyle/>
          <a:p>
            <a:pPr marL="0" indent="3175" algn="l"/>
            <a:r>
              <a:rPr lang="en-US" sz="1200"/>
              <a:t>The following events happen when the Client browser issues an HTTP request.</a:t>
            </a:r>
          </a:p>
          <a:p>
            <a:pPr marL="0" indent="3175" algn="l"/>
            <a:r>
              <a:rPr lang="en-US" sz="1200"/>
              <a:t>•    The ActionServlet receives the request.</a:t>
            </a:r>
          </a:p>
          <a:p>
            <a:pPr marL="0" indent="3175" algn="l"/>
            <a:r>
              <a:rPr lang="en-US" sz="1200"/>
              <a:t>•    The struts-config.xml file contains the details regarding the Actions, ActionForms, ActionMappings and ActionForwards.</a:t>
            </a:r>
          </a:p>
          <a:p>
            <a:pPr marL="0" indent="3175" algn="l"/>
            <a:r>
              <a:rPr lang="en-US" sz="1200"/>
              <a:t>•    During the startup the ActionServelet reads the struts-config.xml file and creates a database of configuration objects. Later while processing the request the ActionServlet makes decision by refering to this object.</a:t>
            </a:r>
          </a:p>
        </p:txBody>
      </p:sp>
      <p:sp>
        <p:nvSpPr>
          <p:cNvPr id="4" name="Google Shape;1160;p56"/>
          <p:cNvSpPr txBox="1">
            <a:spLocks/>
          </p:cNvSpPr>
          <p:nvPr/>
        </p:nvSpPr>
        <p:spPr>
          <a:xfrm>
            <a:off x="1843620" y="697803"/>
            <a:ext cx="5279013" cy="492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9pPr>
          </a:lstStyle>
          <a:p>
            <a:pPr algn="l"/>
            <a:r>
              <a:rPr lang="en-US" sz="2800"/>
              <a:t>Struts 1.x 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25" y="2111197"/>
            <a:ext cx="5153744" cy="2610214"/>
          </a:xfrm>
          <a:prstGeom prst="rect">
            <a:avLst/>
          </a:prstGeom>
        </p:spPr>
      </p:pic>
    </p:spTree>
    <p:extLst>
      <p:ext uri="{BB962C8B-B14F-4D97-AF65-F5344CB8AC3E}">
        <p14:creationId xmlns:p14="http://schemas.microsoft.com/office/powerpoint/2010/main" val="641900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4"/>
          <p:cNvSpPr txBox="1">
            <a:spLocks noGrp="1"/>
          </p:cNvSpPr>
          <p:nvPr>
            <p:ph type="title"/>
          </p:nvPr>
        </p:nvSpPr>
        <p:spPr>
          <a:xfrm>
            <a:off x="613625" y="1579297"/>
            <a:ext cx="4563900" cy="531900"/>
          </a:xfrm>
          <a:prstGeom prst="rect">
            <a:avLst/>
          </a:prstGeom>
        </p:spPr>
        <p:txBody>
          <a:bodyPr spcFirstLastPara="1" wrap="square" lIns="91425" tIns="91425" rIns="91425" bIns="91425" anchor="ctr" anchorCtr="0">
            <a:noAutofit/>
          </a:bodyPr>
          <a:lstStyle/>
          <a:p>
            <a:pPr algn="l"/>
            <a:r>
              <a:rPr lang="en-US" smtClean="0"/>
              <a:t>How Struts Work?</a:t>
            </a:r>
            <a:endParaRPr lang="en-US"/>
          </a:p>
        </p:txBody>
      </p:sp>
      <p:sp>
        <p:nvSpPr>
          <p:cNvPr id="971" name="Google Shape;971;p44"/>
          <p:cNvSpPr txBox="1">
            <a:spLocks noGrp="1"/>
          </p:cNvSpPr>
          <p:nvPr>
            <p:ph type="subTitle" idx="1"/>
          </p:nvPr>
        </p:nvSpPr>
        <p:spPr>
          <a:xfrm>
            <a:off x="5037009" y="2062264"/>
            <a:ext cx="3730855" cy="2767794"/>
          </a:xfrm>
          <a:prstGeom prst="rect">
            <a:avLst/>
          </a:prstGeom>
          <a:solidFill>
            <a:srgbClr val="F6E5CC"/>
          </a:solidFill>
        </p:spPr>
        <p:txBody>
          <a:bodyPr spcFirstLastPara="1" wrap="square" lIns="91425" tIns="91425" rIns="91425" bIns="91425" anchor="ctr" anchorCtr="0">
            <a:noAutofit/>
          </a:bodyPr>
          <a:lstStyle/>
          <a:p>
            <a:pPr marL="0" indent="3175" algn="l"/>
            <a:r>
              <a:rPr lang="en-US" sz="1100"/>
              <a:t>When the ActionServlet receives the request it does the following tasks.</a:t>
            </a:r>
          </a:p>
          <a:p>
            <a:pPr marL="0" indent="3175" algn="l"/>
            <a:r>
              <a:rPr lang="en-US" sz="1100"/>
              <a:t>•    Bundles all the request values into a JavaBean class which extends Struts ActionForm class.</a:t>
            </a:r>
          </a:p>
          <a:p>
            <a:pPr marL="0" indent="3175" algn="l"/>
            <a:r>
              <a:rPr lang="en-US" sz="1100"/>
              <a:t>•    Decides which action class to invoke to process the request.</a:t>
            </a:r>
          </a:p>
          <a:p>
            <a:pPr marL="0" indent="3175" algn="l"/>
            <a:r>
              <a:rPr lang="en-US" sz="1100"/>
              <a:t>•    Validate the data entered by the user.</a:t>
            </a:r>
          </a:p>
          <a:p>
            <a:pPr marL="0" indent="3175" algn="l"/>
            <a:r>
              <a:rPr lang="en-US" sz="1100"/>
              <a:t>•    The action class process the request with the help of the model component. The model interacts with the database and process the request.</a:t>
            </a:r>
          </a:p>
          <a:p>
            <a:pPr marL="0" indent="3175" algn="l"/>
            <a:r>
              <a:rPr lang="en-US" sz="1100"/>
              <a:t>•    After completing the request processing the Action class returns an ActionForward to the controller.</a:t>
            </a:r>
          </a:p>
          <a:p>
            <a:pPr marL="0" indent="3175" algn="l"/>
            <a:r>
              <a:rPr lang="en-US" sz="1100"/>
              <a:t>•    Based on the ActionForward the controller will invoke the appropriate view.</a:t>
            </a:r>
          </a:p>
          <a:p>
            <a:pPr marL="0" indent="3175" algn="l"/>
            <a:r>
              <a:rPr lang="en-US" sz="1100"/>
              <a:t>•    The HTTP response is rendered back to the user by the view component.</a:t>
            </a:r>
          </a:p>
        </p:txBody>
      </p:sp>
      <p:sp>
        <p:nvSpPr>
          <p:cNvPr id="4" name="Google Shape;1160;p56"/>
          <p:cNvSpPr txBox="1">
            <a:spLocks/>
          </p:cNvSpPr>
          <p:nvPr/>
        </p:nvSpPr>
        <p:spPr>
          <a:xfrm>
            <a:off x="1843620" y="697803"/>
            <a:ext cx="5279013" cy="492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1pPr>
            <a:lvl2pPr marR="0" lvl="1"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2pPr>
            <a:lvl3pPr marR="0" lvl="2"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3pPr>
            <a:lvl4pPr marR="0" lvl="3"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4pPr>
            <a:lvl5pPr marR="0" lvl="4"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5pPr>
            <a:lvl6pPr marR="0" lvl="5"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6pPr>
            <a:lvl7pPr marR="0" lvl="6"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7pPr>
            <a:lvl8pPr marR="0" lvl="7"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8pPr>
            <a:lvl9pPr marR="0" lvl="8" algn="ctr" rtl="0">
              <a:lnSpc>
                <a:spcPct val="100000"/>
              </a:lnSpc>
              <a:spcBef>
                <a:spcPts val="0"/>
              </a:spcBef>
              <a:spcAft>
                <a:spcPts val="0"/>
              </a:spcAft>
              <a:buClr>
                <a:schemeClr val="dk1"/>
              </a:buClr>
              <a:buSzPts val="1800"/>
              <a:buFont typeface="Domine"/>
              <a:buNone/>
              <a:defRPr sz="1800" b="1" i="0" u="none" strike="noStrike" cap="none">
                <a:solidFill>
                  <a:schemeClr val="dk1"/>
                </a:solidFill>
                <a:latin typeface="Domine"/>
                <a:ea typeface="Domine"/>
                <a:cs typeface="Domine"/>
                <a:sym typeface="Domine"/>
              </a:defRPr>
            </a:lvl9pPr>
          </a:lstStyle>
          <a:p>
            <a:pPr algn="l"/>
            <a:r>
              <a:rPr lang="en-US" sz="2800"/>
              <a:t>Struts 1.x 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34" y="2111197"/>
            <a:ext cx="4423384" cy="2240309"/>
          </a:xfrm>
          <a:prstGeom prst="rect">
            <a:avLst/>
          </a:prstGeom>
        </p:spPr>
      </p:pic>
    </p:spTree>
    <p:extLst>
      <p:ext uri="{BB962C8B-B14F-4D97-AF65-F5344CB8AC3E}">
        <p14:creationId xmlns:p14="http://schemas.microsoft.com/office/powerpoint/2010/main" val="2945776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56"/>
          <p:cNvSpPr txBox="1">
            <a:spLocks noGrp="1"/>
          </p:cNvSpPr>
          <p:nvPr>
            <p:ph type="title"/>
          </p:nvPr>
        </p:nvSpPr>
        <p:spPr>
          <a:xfrm>
            <a:off x="592575" y="322292"/>
            <a:ext cx="3852000" cy="572700"/>
          </a:xfrm>
          <a:prstGeom prst="rect">
            <a:avLst/>
          </a:prstGeom>
        </p:spPr>
        <p:txBody>
          <a:bodyPr spcFirstLastPara="1" wrap="square" lIns="91425" tIns="91425" rIns="91425" bIns="91425" anchor="t" anchorCtr="0">
            <a:noAutofit/>
          </a:bodyPr>
          <a:lstStyle/>
          <a:p>
            <a:pPr lvl="0"/>
            <a:r>
              <a:rPr lang="en-US"/>
              <a:t>Tomcat Server</a:t>
            </a:r>
            <a:endParaRPr/>
          </a:p>
        </p:txBody>
      </p:sp>
      <p:sp>
        <p:nvSpPr>
          <p:cNvPr id="1163" name="Google Shape;1163;p56"/>
          <p:cNvSpPr txBox="1"/>
          <p:nvPr/>
        </p:nvSpPr>
        <p:spPr>
          <a:xfrm>
            <a:off x="370179" y="1197684"/>
            <a:ext cx="4207891" cy="357900"/>
          </a:xfrm>
          <a:prstGeom prst="rect">
            <a:avLst/>
          </a:prstGeom>
          <a:noFill/>
          <a:ln>
            <a:noFill/>
          </a:ln>
        </p:spPr>
        <p:txBody>
          <a:bodyPr spcFirstLastPara="1" wrap="square" lIns="91425" tIns="91425" rIns="91425" bIns="91425" anchor="ctr" anchorCtr="0">
            <a:noAutofit/>
          </a:bodyPr>
          <a:lstStyle/>
          <a:p>
            <a:r>
              <a:rPr lang="en-US" sz="2000" b="1">
                <a:solidFill>
                  <a:schemeClr val="dk1"/>
                </a:solidFill>
                <a:latin typeface="Domine"/>
                <a:ea typeface="Domine"/>
                <a:cs typeface="Domine"/>
                <a:sym typeface="Domine"/>
              </a:rPr>
              <a:t>Apache Tomcat Overview</a:t>
            </a:r>
          </a:p>
        </p:txBody>
      </p:sp>
      <p:sp>
        <p:nvSpPr>
          <p:cNvPr id="1164" name="Google Shape;1164;p56"/>
          <p:cNvSpPr txBox="1"/>
          <p:nvPr/>
        </p:nvSpPr>
        <p:spPr>
          <a:xfrm>
            <a:off x="414909" y="1555584"/>
            <a:ext cx="4582541" cy="2549608"/>
          </a:xfrm>
          <a:prstGeom prst="rect">
            <a:avLst/>
          </a:prstGeom>
          <a:noFill/>
          <a:ln>
            <a:noFill/>
          </a:ln>
        </p:spPr>
        <p:txBody>
          <a:bodyPr spcFirstLastPara="1" wrap="square" lIns="91425" tIns="91425" rIns="91425" bIns="91425" anchor="t" anchorCtr="0">
            <a:noAutofit/>
          </a:bodyPr>
          <a:lstStyle/>
          <a:p>
            <a:r>
              <a:rPr lang="en-US" sz="1200" smtClean="0">
                <a:latin typeface="Roboto" panose="020B0604020202020204" charset="0"/>
                <a:ea typeface="Roboto" panose="020B0604020202020204" charset="0"/>
              </a:rPr>
              <a:t>- As </a:t>
            </a:r>
            <a:r>
              <a:rPr lang="en-US" sz="1200">
                <a:latin typeface="Roboto" panose="020B0604020202020204" charset="0"/>
                <a:ea typeface="Roboto" panose="020B0604020202020204" charset="0"/>
              </a:rPr>
              <a:t>the reference implementation of Java Servlet and Java Server Pages (JSP), Tomcat was started at Sun Microsystems, which later donated the code base to the Apache Software Foundation.</a:t>
            </a:r>
          </a:p>
          <a:p>
            <a:r>
              <a:rPr lang="en-US" sz="1200" smtClean="0">
                <a:latin typeface="Roboto" panose="020B0604020202020204" charset="0"/>
                <a:ea typeface="Roboto" panose="020B0604020202020204" charset="0"/>
              </a:rPr>
              <a:t>- Since </a:t>
            </a:r>
            <a:r>
              <a:rPr lang="en-US" sz="1200">
                <a:latin typeface="Roboto" panose="020B0604020202020204" charset="0"/>
                <a:ea typeface="Roboto" panose="020B0604020202020204" charset="0"/>
              </a:rPr>
              <a:t>then, multiple volunteers from Sun contributed to the product which then led to a a top-level Apache project designation in 2005. Nowadays, Apache Tomcat is widely used by many companies as </a:t>
            </a:r>
            <a:r>
              <a:rPr lang="en-US" sz="1200" smtClean="0">
                <a:latin typeface="Roboto" panose="020B0604020202020204" charset="0"/>
                <a:ea typeface="Roboto" panose="020B0604020202020204" charset="0"/>
              </a:rPr>
              <a:t>it implements many of the Java EE specifications, </a:t>
            </a:r>
            <a:r>
              <a:rPr lang="en-US" sz="1200">
                <a:latin typeface="Roboto" panose="020B0604020202020204" charset="0"/>
                <a:ea typeface="Roboto" panose="020B0604020202020204" charset="0"/>
              </a:rPr>
              <a:t>such as</a:t>
            </a:r>
            <a:r>
              <a:rPr lang="en-US" sz="1200" smtClean="0">
                <a:latin typeface="Roboto" panose="020B0604020202020204" charset="0"/>
                <a:ea typeface="Roboto" panose="020B0604020202020204" charset="0"/>
              </a:rPr>
              <a:t>:</a:t>
            </a:r>
            <a:endParaRPr lang="en-US" sz="1200">
              <a:latin typeface="Roboto" panose="020B0604020202020204" charset="0"/>
              <a:ea typeface="Roboto" panose="020B0604020202020204" charset="0"/>
            </a:endParaRPr>
          </a:p>
          <a:p>
            <a:pPr marL="285750" indent="-285750">
              <a:buFont typeface="Arial" panose="020B0604020202020204" pitchFamily="34" charset="0"/>
              <a:buChar char="•"/>
            </a:pPr>
            <a:r>
              <a:rPr lang="en-US" sz="1200">
                <a:latin typeface="Roboto" panose="020B0604020202020204" charset="0"/>
                <a:ea typeface="Roboto" panose="020B0604020202020204" charset="0"/>
              </a:rPr>
              <a:t>Java Servlet</a:t>
            </a:r>
          </a:p>
          <a:p>
            <a:pPr marL="285750" indent="-285750">
              <a:buFont typeface="Arial" panose="020B0604020202020204" pitchFamily="34" charset="0"/>
              <a:buChar char="•"/>
            </a:pPr>
            <a:r>
              <a:rPr lang="en-US" sz="1200">
                <a:latin typeface="Roboto" panose="020B0604020202020204" charset="0"/>
                <a:ea typeface="Roboto" panose="020B0604020202020204" charset="0"/>
              </a:rPr>
              <a:t>JavaServer Pages,</a:t>
            </a:r>
          </a:p>
          <a:p>
            <a:pPr marL="285750" indent="-285750">
              <a:buFont typeface="Arial" panose="020B0604020202020204" pitchFamily="34" charset="0"/>
              <a:buChar char="•"/>
            </a:pPr>
            <a:r>
              <a:rPr lang="en-US" sz="1200">
                <a:latin typeface="Roboto" panose="020B0604020202020204" charset="0"/>
                <a:ea typeface="Roboto" panose="020B0604020202020204" charset="0"/>
              </a:rPr>
              <a:t>Java Expression Language,</a:t>
            </a:r>
          </a:p>
          <a:p>
            <a:pPr marL="285750" indent="-285750">
              <a:buFont typeface="Arial" panose="020B0604020202020204" pitchFamily="34" charset="0"/>
              <a:buChar char="•"/>
            </a:pPr>
            <a:r>
              <a:rPr lang="en-US" sz="1200">
                <a:latin typeface="Roboto" panose="020B0604020202020204" charset="0"/>
                <a:ea typeface="Roboto" panose="020B0604020202020204" charset="0"/>
              </a:rPr>
              <a:t>Java WebSockets.</a:t>
            </a:r>
          </a:p>
        </p:txBody>
      </p:sp>
      <p:grpSp>
        <p:nvGrpSpPr>
          <p:cNvPr id="1165" name="Google Shape;1165;p56"/>
          <p:cNvGrpSpPr/>
          <p:nvPr/>
        </p:nvGrpSpPr>
        <p:grpSpPr>
          <a:xfrm>
            <a:off x="5251583" y="1259242"/>
            <a:ext cx="3271819" cy="3014308"/>
            <a:chOff x="6084750" y="3450850"/>
            <a:chExt cx="1289575" cy="1188025"/>
          </a:xfrm>
        </p:grpSpPr>
        <p:sp>
          <p:nvSpPr>
            <p:cNvPr id="1166" name="Google Shape;1166;p56"/>
            <p:cNvSpPr/>
            <p:nvPr/>
          </p:nvSpPr>
          <p:spPr>
            <a:xfrm>
              <a:off x="6084750" y="3450850"/>
              <a:ext cx="1289575" cy="1188025"/>
            </a:xfrm>
            <a:custGeom>
              <a:avLst/>
              <a:gdLst/>
              <a:ahLst/>
              <a:cxnLst/>
              <a:rect l="l" t="t" r="r" b="b"/>
              <a:pathLst>
                <a:path w="51583" h="47521" extrusionOk="0">
                  <a:moveTo>
                    <a:pt x="50127" y="823"/>
                  </a:moveTo>
                  <a:cubicBezTo>
                    <a:pt x="50174" y="880"/>
                    <a:pt x="50127" y="927"/>
                    <a:pt x="50108" y="974"/>
                  </a:cubicBezTo>
                  <a:cubicBezTo>
                    <a:pt x="50108" y="927"/>
                    <a:pt x="50089" y="870"/>
                    <a:pt x="50127" y="823"/>
                  </a:cubicBezTo>
                  <a:close/>
                  <a:moveTo>
                    <a:pt x="4877" y="1881"/>
                  </a:moveTo>
                  <a:lnTo>
                    <a:pt x="4925" y="1900"/>
                  </a:lnTo>
                  <a:cubicBezTo>
                    <a:pt x="4906" y="1910"/>
                    <a:pt x="4896" y="1929"/>
                    <a:pt x="4877" y="1929"/>
                  </a:cubicBezTo>
                  <a:cubicBezTo>
                    <a:pt x="4860" y="1929"/>
                    <a:pt x="4851" y="1913"/>
                    <a:pt x="4842" y="1903"/>
                  </a:cubicBezTo>
                  <a:lnTo>
                    <a:pt x="4842" y="1903"/>
                  </a:lnTo>
                  <a:lnTo>
                    <a:pt x="4877" y="1881"/>
                  </a:lnTo>
                  <a:close/>
                  <a:moveTo>
                    <a:pt x="5139" y="2054"/>
                  </a:moveTo>
                  <a:cubicBezTo>
                    <a:pt x="5142" y="2054"/>
                    <a:pt x="5147" y="2056"/>
                    <a:pt x="5152" y="2061"/>
                  </a:cubicBezTo>
                  <a:cubicBezTo>
                    <a:pt x="5218" y="2108"/>
                    <a:pt x="5293" y="2146"/>
                    <a:pt x="5359" y="2193"/>
                  </a:cubicBezTo>
                  <a:cubicBezTo>
                    <a:pt x="5350" y="2212"/>
                    <a:pt x="5341" y="2231"/>
                    <a:pt x="5341" y="2241"/>
                  </a:cubicBezTo>
                  <a:cubicBezTo>
                    <a:pt x="5255" y="2212"/>
                    <a:pt x="5180" y="2165"/>
                    <a:pt x="5123" y="2108"/>
                  </a:cubicBezTo>
                  <a:cubicBezTo>
                    <a:pt x="5114" y="2099"/>
                    <a:pt x="5123" y="2070"/>
                    <a:pt x="5133" y="2061"/>
                  </a:cubicBezTo>
                  <a:cubicBezTo>
                    <a:pt x="5133" y="2056"/>
                    <a:pt x="5135" y="2054"/>
                    <a:pt x="5139" y="2054"/>
                  </a:cubicBezTo>
                  <a:close/>
                  <a:moveTo>
                    <a:pt x="3389" y="2217"/>
                  </a:moveTo>
                  <a:cubicBezTo>
                    <a:pt x="3395" y="2217"/>
                    <a:pt x="3403" y="2222"/>
                    <a:pt x="3403" y="2222"/>
                  </a:cubicBezTo>
                  <a:cubicBezTo>
                    <a:pt x="3441" y="2250"/>
                    <a:pt x="3460" y="2288"/>
                    <a:pt x="3450" y="2335"/>
                  </a:cubicBezTo>
                  <a:cubicBezTo>
                    <a:pt x="3450" y="2344"/>
                    <a:pt x="3441" y="2344"/>
                    <a:pt x="3432" y="2344"/>
                  </a:cubicBezTo>
                  <a:cubicBezTo>
                    <a:pt x="3428" y="2348"/>
                    <a:pt x="3425" y="2349"/>
                    <a:pt x="3422" y="2349"/>
                  </a:cubicBezTo>
                  <a:cubicBezTo>
                    <a:pt x="3416" y="2349"/>
                    <a:pt x="3409" y="2344"/>
                    <a:pt x="3403" y="2344"/>
                  </a:cubicBezTo>
                  <a:cubicBezTo>
                    <a:pt x="3384" y="2316"/>
                    <a:pt x="3375" y="2288"/>
                    <a:pt x="3356" y="2259"/>
                  </a:cubicBezTo>
                  <a:cubicBezTo>
                    <a:pt x="3356" y="2250"/>
                    <a:pt x="3375" y="2231"/>
                    <a:pt x="3384" y="2222"/>
                  </a:cubicBezTo>
                  <a:cubicBezTo>
                    <a:pt x="3384" y="2218"/>
                    <a:pt x="3386" y="2217"/>
                    <a:pt x="3389" y="2217"/>
                  </a:cubicBezTo>
                  <a:close/>
                  <a:moveTo>
                    <a:pt x="3242" y="2335"/>
                  </a:moveTo>
                  <a:cubicBezTo>
                    <a:pt x="3252" y="2354"/>
                    <a:pt x="3261" y="2373"/>
                    <a:pt x="3261" y="2382"/>
                  </a:cubicBezTo>
                  <a:cubicBezTo>
                    <a:pt x="3261" y="2401"/>
                    <a:pt x="3252" y="2420"/>
                    <a:pt x="3242" y="2430"/>
                  </a:cubicBezTo>
                  <a:cubicBezTo>
                    <a:pt x="3233" y="2411"/>
                    <a:pt x="3233" y="2382"/>
                    <a:pt x="3224" y="2354"/>
                  </a:cubicBezTo>
                  <a:cubicBezTo>
                    <a:pt x="3224" y="2354"/>
                    <a:pt x="3233" y="2344"/>
                    <a:pt x="3242" y="2335"/>
                  </a:cubicBezTo>
                  <a:close/>
                  <a:moveTo>
                    <a:pt x="6106" y="1853"/>
                  </a:moveTo>
                  <a:cubicBezTo>
                    <a:pt x="6295" y="1919"/>
                    <a:pt x="6333" y="1957"/>
                    <a:pt x="6333" y="2099"/>
                  </a:cubicBezTo>
                  <a:cubicBezTo>
                    <a:pt x="6333" y="2212"/>
                    <a:pt x="6323" y="2335"/>
                    <a:pt x="6304" y="2448"/>
                  </a:cubicBezTo>
                  <a:cubicBezTo>
                    <a:pt x="6283" y="2459"/>
                    <a:pt x="6264" y="2464"/>
                    <a:pt x="6246" y="2464"/>
                  </a:cubicBezTo>
                  <a:cubicBezTo>
                    <a:pt x="6201" y="2464"/>
                    <a:pt x="6170" y="2433"/>
                    <a:pt x="6163" y="2392"/>
                  </a:cubicBezTo>
                  <a:cubicBezTo>
                    <a:pt x="6125" y="2212"/>
                    <a:pt x="6068" y="2042"/>
                    <a:pt x="6106" y="1853"/>
                  </a:cubicBezTo>
                  <a:close/>
                  <a:moveTo>
                    <a:pt x="3507" y="2448"/>
                  </a:moveTo>
                  <a:cubicBezTo>
                    <a:pt x="3517" y="2448"/>
                    <a:pt x="3517" y="2477"/>
                    <a:pt x="3526" y="2486"/>
                  </a:cubicBezTo>
                  <a:cubicBezTo>
                    <a:pt x="3526" y="2496"/>
                    <a:pt x="3507" y="2515"/>
                    <a:pt x="3498" y="2515"/>
                  </a:cubicBezTo>
                  <a:lnTo>
                    <a:pt x="3488" y="2515"/>
                  </a:lnTo>
                  <a:cubicBezTo>
                    <a:pt x="3469" y="2515"/>
                    <a:pt x="3441" y="2515"/>
                    <a:pt x="3422" y="2505"/>
                  </a:cubicBezTo>
                  <a:cubicBezTo>
                    <a:pt x="3432" y="2486"/>
                    <a:pt x="3441" y="2477"/>
                    <a:pt x="3450" y="2467"/>
                  </a:cubicBezTo>
                  <a:cubicBezTo>
                    <a:pt x="3469" y="2458"/>
                    <a:pt x="3488" y="2448"/>
                    <a:pt x="3507" y="2448"/>
                  </a:cubicBezTo>
                  <a:close/>
                  <a:moveTo>
                    <a:pt x="5141" y="2278"/>
                  </a:moveTo>
                  <a:cubicBezTo>
                    <a:pt x="5154" y="2278"/>
                    <a:pt x="5167" y="2281"/>
                    <a:pt x="5180" y="2288"/>
                  </a:cubicBezTo>
                  <a:lnTo>
                    <a:pt x="5180" y="2297"/>
                  </a:lnTo>
                  <a:cubicBezTo>
                    <a:pt x="5218" y="2316"/>
                    <a:pt x="5255" y="2344"/>
                    <a:pt x="5284" y="2373"/>
                  </a:cubicBezTo>
                  <a:cubicBezTo>
                    <a:pt x="5303" y="2392"/>
                    <a:pt x="5312" y="2430"/>
                    <a:pt x="5303" y="2448"/>
                  </a:cubicBezTo>
                  <a:cubicBezTo>
                    <a:pt x="5261" y="2499"/>
                    <a:pt x="5218" y="2565"/>
                    <a:pt x="5136" y="2565"/>
                  </a:cubicBezTo>
                  <a:cubicBezTo>
                    <a:pt x="5126" y="2565"/>
                    <a:pt x="5115" y="2564"/>
                    <a:pt x="5104" y="2562"/>
                  </a:cubicBezTo>
                  <a:cubicBezTo>
                    <a:pt x="5085" y="2486"/>
                    <a:pt x="5076" y="2401"/>
                    <a:pt x="5085" y="2316"/>
                  </a:cubicBezTo>
                  <a:cubicBezTo>
                    <a:pt x="5092" y="2291"/>
                    <a:pt x="5115" y="2278"/>
                    <a:pt x="5141" y="2278"/>
                  </a:cubicBezTo>
                  <a:close/>
                  <a:moveTo>
                    <a:pt x="4883" y="2056"/>
                  </a:moveTo>
                  <a:cubicBezTo>
                    <a:pt x="4896" y="2056"/>
                    <a:pt x="4911" y="2061"/>
                    <a:pt x="4925" y="2070"/>
                  </a:cubicBezTo>
                  <a:cubicBezTo>
                    <a:pt x="4972" y="2118"/>
                    <a:pt x="5000" y="2193"/>
                    <a:pt x="5010" y="2269"/>
                  </a:cubicBezTo>
                  <a:lnTo>
                    <a:pt x="5010" y="2401"/>
                  </a:lnTo>
                  <a:cubicBezTo>
                    <a:pt x="5010" y="2467"/>
                    <a:pt x="5000" y="2534"/>
                    <a:pt x="5000" y="2590"/>
                  </a:cubicBezTo>
                  <a:cubicBezTo>
                    <a:pt x="4991" y="2647"/>
                    <a:pt x="4953" y="2704"/>
                    <a:pt x="4906" y="2723"/>
                  </a:cubicBezTo>
                  <a:cubicBezTo>
                    <a:pt x="4873" y="2739"/>
                    <a:pt x="4837" y="2749"/>
                    <a:pt x="4810" y="2749"/>
                  </a:cubicBezTo>
                  <a:cubicBezTo>
                    <a:pt x="4791" y="2749"/>
                    <a:pt x="4777" y="2744"/>
                    <a:pt x="4773" y="2732"/>
                  </a:cubicBezTo>
                  <a:cubicBezTo>
                    <a:pt x="4755" y="2704"/>
                    <a:pt x="4745" y="2666"/>
                    <a:pt x="4745" y="2628"/>
                  </a:cubicBezTo>
                  <a:cubicBezTo>
                    <a:pt x="4783" y="2477"/>
                    <a:pt x="4792" y="2326"/>
                    <a:pt x="4802" y="2165"/>
                  </a:cubicBezTo>
                  <a:cubicBezTo>
                    <a:pt x="4802" y="2127"/>
                    <a:pt x="4821" y="2089"/>
                    <a:pt x="4849" y="2061"/>
                  </a:cubicBezTo>
                  <a:lnTo>
                    <a:pt x="4849" y="2070"/>
                  </a:lnTo>
                  <a:cubicBezTo>
                    <a:pt x="4859" y="2061"/>
                    <a:pt x="4870" y="2056"/>
                    <a:pt x="4883" y="2056"/>
                  </a:cubicBezTo>
                  <a:close/>
                  <a:moveTo>
                    <a:pt x="1825" y="2713"/>
                  </a:moveTo>
                  <a:cubicBezTo>
                    <a:pt x="1863" y="2713"/>
                    <a:pt x="1891" y="2741"/>
                    <a:pt x="1910" y="2770"/>
                  </a:cubicBezTo>
                  <a:cubicBezTo>
                    <a:pt x="1910" y="2770"/>
                    <a:pt x="1891" y="2789"/>
                    <a:pt x="1891" y="2789"/>
                  </a:cubicBezTo>
                  <a:cubicBezTo>
                    <a:pt x="1853" y="2789"/>
                    <a:pt x="1815" y="2760"/>
                    <a:pt x="1815" y="2732"/>
                  </a:cubicBezTo>
                  <a:cubicBezTo>
                    <a:pt x="1815" y="2732"/>
                    <a:pt x="1825" y="2713"/>
                    <a:pt x="1825" y="2713"/>
                  </a:cubicBezTo>
                  <a:close/>
                  <a:moveTo>
                    <a:pt x="3464" y="2664"/>
                  </a:moveTo>
                  <a:cubicBezTo>
                    <a:pt x="3469" y="2664"/>
                    <a:pt x="3474" y="2665"/>
                    <a:pt x="3479" y="2666"/>
                  </a:cubicBezTo>
                  <a:cubicBezTo>
                    <a:pt x="3507" y="2666"/>
                    <a:pt x="3545" y="2694"/>
                    <a:pt x="3545" y="2732"/>
                  </a:cubicBezTo>
                  <a:cubicBezTo>
                    <a:pt x="3545" y="2741"/>
                    <a:pt x="3545" y="2751"/>
                    <a:pt x="3545" y="2760"/>
                  </a:cubicBezTo>
                  <a:lnTo>
                    <a:pt x="3545" y="2817"/>
                  </a:lnTo>
                  <a:cubicBezTo>
                    <a:pt x="3545" y="2845"/>
                    <a:pt x="3554" y="2845"/>
                    <a:pt x="3545" y="2855"/>
                  </a:cubicBezTo>
                  <a:lnTo>
                    <a:pt x="3545" y="2864"/>
                  </a:lnTo>
                  <a:cubicBezTo>
                    <a:pt x="3526" y="2883"/>
                    <a:pt x="3507" y="2902"/>
                    <a:pt x="3479" y="2902"/>
                  </a:cubicBezTo>
                  <a:cubicBezTo>
                    <a:pt x="3472" y="2904"/>
                    <a:pt x="3466" y="2904"/>
                    <a:pt x="3460" y="2904"/>
                  </a:cubicBezTo>
                  <a:cubicBezTo>
                    <a:pt x="3432" y="2904"/>
                    <a:pt x="3409" y="2886"/>
                    <a:pt x="3394" y="2855"/>
                  </a:cubicBezTo>
                  <a:cubicBezTo>
                    <a:pt x="3394" y="2817"/>
                    <a:pt x="3394" y="2770"/>
                    <a:pt x="3394" y="2723"/>
                  </a:cubicBezTo>
                  <a:cubicBezTo>
                    <a:pt x="3402" y="2690"/>
                    <a:pt x="3432" y="2664"/>
                    <a:pt x="3464" y="2664"/>
                  </a:cubicBezTo>
                  <a:close/>
                  <a:moveTo>
                    <a:pt x="4632" y="1881"/>
                  </a:moveTo>
                  <a:cubicBezTo>
                    <a:pt x="4651" y="1881"/>
                    <a:pt x="4670" y="1881"/>
                    <a:pt x="4688" y="1891"/>
                  </a:cubicBezTo>
                  <a:cubicBezTo>
                    <a:pt x="4698" y="1891"/>
                    <a:pt x="4717" y="1910"/>
                    <a:pt x="4717" y="1919"/>
                  </a:cubicBezTo>
                  <a:cubicBezTo>
                    <a:pt x="4726" y="1938"/>
                    <a:pt x="4717" y="1957"/>
                    <a:pt x="4707" y="1966"/>
                  </a:cubicBezTo>
                  <a:cubicBezTo>
                    <a:pt x="4679" y="1995"/>
                    <a:pt x="4660" y="2023"/>
                    <a:pt x="4632" y="2042"/>
                  </a:cubicBezTo>
                  <a:cubicBezTo>
                    <a:pt x="4688" y="2042"/>
                    <a:pt x="4726" y="2070"/>
                    <a:pt x="4726" y="2137"/>
                  </a:cubicBezTo>
                  <a:cubicBezTo>
                    <a:pt x="4726" y="2231"/>
                    <a:pt x="4726" y="2316"/>
                    <a:pt x="4707" y="2411"/>
                  </a:cubicBezTo>
                  <a:cubicBezTo>
                    <a:pt x="4698" y="2496"/>
                    <a:pt x="4670" y="2619"/>
                    <a:pt x="4651" y="2751"/>
                  </a:cubicBezTo>
                  <a:cubicBezTo>
                    <a:pt x="4632" y="2770"/>
                    <a:pt x="4594" y="2798"/>
                    <a:pt x="4556" y="2826"/>
                  </a:cubicBezTo>
                  <a:cubicBezTo>
                    <a:pt x="4518" y="2864"/>
                    <a:pt x="4462" y="2883"/>
                    <a:pt x="4405" y="2883"/>
                  </a:cubicBezTo>
                  <a:cubicBezTo>
                    <a:pt x="4320" y="2883"/>
                    <a:pt x="4235" y="2883"/>
                    <a:pt x="4150" y="2874"/>
                  </a:cubicBezTo>
                  <a:cubicBezTo>
                    <a:pt x="4131" y="2902"/>
                    <a:pt x="4093" y="2921"/>
                    <a:pt x="4055" y="2921"/>
                  </a:cubicBezTo>
                  <a:cubicBezTo>
                    <a:pt x="3932" y="2921"/>
                    <a:pt x="3819" y="2921"/>
                    <a:pt x="3706" y="2912"/>
                  </a:cubicBezTo>
                  <a:cubicBezTo>
                    <a:pt x="3687" y="2912"/>
                    <a:pt x="3649" y="2883"/>
                    <a:pt x="3639" y="2874"/>
                  </a:cubicBezTo>
                  <a:cubicBezTo>
                    <a:pt x="3639" y="2798"/>
                    <a:pt x="3639" y="2723"/>
                    <a:pt x="3639" y="2656"/>
                  </a:cubicBezTo>
                  <a:cubicBezTo>
                    <a:pt x="3639" y="2619"/>
                    <a:pt x="3687" y="2590"/>
                    <a:pt x="3715" y="2571"/>
                  </a:cubicBezTo>
                  <a:cubicBezTo>
                    <a:pt x="3781" y="2543"/>
                    <a:pt x="3866" y="2543"/>
                    <a:pt x="3932" y="2496"/>
                  </a:cubicBezTo>
                  <a:cubicBezTo>
                    <a:pt x="3976" y="2471"/>
                    <a:pt x="4012" y="2441"/>
                    <a:pt x="4051" y="2441"/>
                  </a:cubicBezTo>
                  <a:cubicBezTo>
                    <a:pt x="4070" y="2441"/>
                    <a:pt x="4090" y="2448"/>
                    <a:pt x="4112" y="2467"/>
                  </a:cubicBezTo>
                  <a:cubicBezTo>
                    <a:pt x="4178" y="2515"/>
                    <a:pt x="4140" y="2571"/>
                    <a:pt x="4131" y="2619"/>
                  </a:cubicBezTo>
                  <a:cubicBezTo>
                    <a:pt x="4131" y="2675"/>
                    <a:pt x="4112" y="2732"/>
                    <a:pt x="4102" y="2789"/>
                  </a:cubicBezTo>
                  <a:cubicBezTo>
                    <a:pt x="4102" y="2817"/>
                    <a:pt x="4121" y="2845"/>
                    <a:pt x="4150" y="2864"/>
                  </a:cubicBezTo>
                  <a:lnTo>
                    <a:pt x="4150" y="2874"/>
                  </a:lnTo>
                  <a:cubicBezTo>
                    <a:pt x="4169" y="2798"/>
                    <a:pt x="4197" y="2732"/>
                    <a:pt x="4206" y="2666"/>
                  </a:cubicBezTo>
                  <a:cubicBezTo>
                    <a:pt x="4206" y="2581"/>
                    <a:pt x="4216" y="2505"/>
                    <a:pt x="4244" y="2430"/>
                  </a:cubicBezTo>
                  <a:cubicBezTo>
                    <a:pt x="4254" y="2411"/>
                    <a:pt x="4254" y="2392"/>
                    <a:pt x="4244" y="2373"/>
                  </a:cubicBezTo>
                  <a:cubicBezTo>
                    <a:pt x="4225" y="2316"/>
                    <a:pt x="4206" y="2259"/>
                    <a:pt x="4169" y="2184"/>
                  </a:cubicBezTo>
                  <a:cubicBezTo>
                    <a:pt x="4150" y="2259"/>
                    <a:pt x="4131" y="2307"/>
                    <a:pt x="4112" y="2363"/>
                  </a:cubicBezTo>
                  <a:cubicBezTo>
                    <a:pt x="3970" y="2392"/>
                    <a:pt x="3828" y="2411"/>
                    <a:pt x="3687" y="2439"/>
                  </a:cubicBezTo>
                  <a:cubicBezTo>
                    <a:pt x="3677" y="2430"/>
                    <a:pt x="3658" y="2420"/>
                    <a:pt x="3649" y="2411"/>
                  </a:cubicBezTo>
                  <a:cubicBezTo>
                    <a:pt x="3649" y="2392"/>
                    <a:pt x="3658" y="2373"/>
                    <a:pt x="3668" y="2363"/>
                  </a:cubicBezTo>
                  <a:cubicBezTo>
                    <a:pt x="3762" y="2316"/>
                    <a:pt x="3857" y="2278"/>
                    <a:pt x="3961" y="2231"/>
                  </a:cubicBezTo>
                  <a:cubicBezTo>
                    <a:pt x="3951" y="2193"/>
                    <a:pt x="3942" y="2165"/>
                    <a:pt x="3942" y="2127"/>
                  </a:cubicBezTo>
                  <a:cubicBezTo>
                    <a:pt x="4131" y="1948"/>
                    <a:pt x="4377" y="1910"/>
                    <a:pt x="4632" y="1881"/>
                  </a:cubicBezTo>
                  <a:close/>
                  <a:moveTo>
                    <a:pt x="1598" y="2912"/>
                  </a:moveTo>
                  <a:cubicBezTo>
                    <a:pt x="1608" y="2930"/>
                    <a:pt x="1626" y="2940"/>
                    <a:pt x="1626" y="2949"/>
                  </a:cubicBezTo>
                  <a:cubicBezTo>
                    <a:pt x="1636" y="2968"/>
                    <a:pt x="1636" y="2997"/>
                    <a:pt x="1626" y="3015"/>
                  </a:cubicBezTo>
                  <a:cubicBezTo>
                    <a:pt x="1608" y="2997"/>
                    <a:pt x="1598" y="2978"/>
                    <a:pt x="1589" y="2968"/>
                  </a:cubicBezTo>
                  <a:lnTo>
                    <a:pt x="1589" y="2959"/>
                  </a:lnTo>
                  <a:cubicBezTo>
                    <a:pt x="1589" y="2949"/>
                    <a:pt x="1598" y="2930"/>
                    <a:pt x="1598" y="2912"/>
                  </a:cubicBezTo>
                  <a:close/>
                  <a:moveTo>
                    <a:pt x="1626" y="3025"/>
                  </a:moveTo>
                  <a:cubicBezTo>
                    <a:pt x="1645" y="3044"/>
                    <a:pt x="1655" y="3063"/>
                    <a:pt x="1674" y="3082"/>
                  </a:cubicBezTo>
                  <a:cubicBezTo>
                    <a:pt x="1674" y="3091"/>
                    <a:pt x="1655" y="3110"/>
                    <a:pt x="1645" y="3119"/>
                  </a:cubicBezTo>
                  <a:cubicBezTo>
                    <a:pt x="1645" y="3110"/>
                    <a:pt x="1645" y="3101"/>
                    <a:pt x="1636" y="3091"/>
                  </a:cubicBezTo>
                  <a:cubicBezTo>
                    <a:pt x="1636" y="3072"/>
                    <a:pt x="1636" y="3053"/>
                    <a:pt x="1626" y="3025"/>
                  </a:cubicBezTo>
                  <a:close/>
                  <a:moveTo>
                    <a:pt x="4336" y="1088"/>
                  </a:moveTo>
                  <a:cubicBezTo>
                    <a:pt x="4416" y="1088"/>
                    <a:pt x="4496" y="1091"/>
                    <a:pt x="4575" y="1097"/>
                  </a:cubicBezTo>
                  <a:cubicBezTo>
                    <a:pt x="4953" y="1106"/>
                    <a:pt x="5331" y="1192"/>
                    <a:pt x="5681" y="1343"/>
                  </a:cubicBezTo>
                  <a:cubicBezTo>
                    <a:pt x="5719" y="1362"/>
                    <a:pt x="5766" y="1371"/>
                    <a:pt x="5813" y="1399"/>
                  </a:cubicBezTo>
                  <a:cubicBezTo>
                    <a:pt x="5926" y="1447"/>
                    <a:pt x="6002" y="1560"/>
                    <a:pt x="6002" y="1683"/>
                  </a:cubicBezTo>
                  <a:cubicBezTo>
                    <a:pt x="6002" y="1919"/>
                    <a:pt x="6021" y="2165"/>
                    <a:pt x="6059" y="2401"/>
                  </a:cubicBezTo>
                  <a:cubicBezTo>
                    <a:pt x="6068" y="2496"/>
                    <a:pt x="6115" y="2590"/>
                    <a:pt x="6182" y="2656"/>
                  </a:cubicBezTo>
                  <a:lnTo>
                    <a:pt x="6295" y="2590"/>
                  </a:lnTo>
                  <a:lnTo>
                    <a:pt x="6342" y="2694"/>
                  </a:lnTo>
                  <a:cubicBezTo>
                    <a:pt x="6361" y="2685"/>
                    <a:pt x="6390" y="2675"/>
                    <a:pt x="6390" y="2666"/>
                  </a:cubicBezTo>
                  <a:cubicBezTo>
                    <a:pt x="6390" y="2581"/>
                    <a:pt x="6390" y="2486"/>
                    <a:pt x="6390" y="2392"/>
                  </a:cubicBezTo>
                  <a:lnTo>
                    <a:pt x="6390" y="2231"/>
                  </a:lnTo>
                  <a:cubicBezTo>
                    <a:pt x="6390" y="2231"/>
                    <a:pt x="6408" y="2212"/>
                    <a:pt x="6408" y="2212"/>
                  </a:cubicBezTo>
                  <a:cubicBezTo>
                    <a:pt x="6418" y="2212"/>
                    <a:pt x="6456" y="2212"/>
                    <a:pt x="6465" y="2222"/>
                  </a:cubicBezTo>
                  <a:cubicBezTo>
                    <a:pt x="6494" y="2269"/>
                    <a:pt x="6522" y="2316"/>
                    <a:pt x="6550" y="2363"/>
                  </a:cubicBezTo>
                  <a:cubicBezTo>
                    <a:pt x="6569" y="2392"/>
                    <a:pt x="6588" y="2430"/>
                    <a:pt x="6588" y="2467"/>
                  </a:cubicBezTo>
                  <a:cubicBezTo>
                    <a:pt x="6597" y="2543"/>
                    <a:pt x="6588" y="2609"/>
                    <a:pt x="6597" y="2685"/>
                  </a:cubicBezTo>
                  <a:cubicBezTo>
                    <a:pt x="6597" y="2779"/>
                    <a:pt x="6569" y="2864"/>
                    <a:pt x="6522" y="2949"/>
                  </a:cubicBezTo>
                  <a:cubicBezTo>
                    <a:pt x="6427" y="3110"/>
                    <a:pt x="6286" y="3242"/>
                    <a:pt x="6106" y="3318"/>
                  </a:cubicBezTo>
                  <a:cubicBezTo>
                    <a:pt x="6040" y="3337"/>
                    <a:pt x="5983" y="3384"/>
                    <a:pt x="5926" y="3412"/>
                  </a:cubicBezTo>
                  <a:cubicBezTo>
                    <a:pt x="5912" y="3417"/>
                    <a:pt x="5898" y="3419"/>
                    <a:pt x="5884" y="3419"/>
                  </a:cubicBezTo>
                  <a:cubicBezTo>
                    <a:pt x="5870" y="3419"/>
                    <a:pt x="5856" y="3417"/>
                    <a:pt x="5841" y="3412"/>
                  </a:cubicBezTo>
                  <a:cubicBezTo>
                    <a:pt x="5785" y="3394"/>
                    <a:pt x="5728" y="3356"/>
                    <a:pt x="5662" y="3337"/>
                  </a:cubicBezTo>
                  <a:cubicBezTo>
                    <a:pt x="5700" y="3091"/>
                    <a:pt x="5785" y="2855"/>
                    <a:pt x="5898" y="2628"/>
                  </a:cubicBezTo>
                  <a:lnTo>
                    <a:pt x="5898" y="2628"/>
                  </a:lnTo>
                  <a:cubicBezTo>
                    <a:pt x="5898" y="2732"/>
                    <a:pt x="5889" y="2808"/>
                    <a:pt x="5889" y="2864"/>
                  </a:cubicBezTo>
                  <a:cubicBezTo>
                    <a:pt x="5889" y="2864"/>
                    <a:pt x="5898" y="2883"/>
                    <a:pt x="5908" y="2883"/>
                  </a:cubicBezTo>
                  <a:cubicBezTo>
                    <a:pt x="5917" y="2883"/>
                    <a:pt x="5926" y="2883"/>
                    <a:pt x="5936" y="2874"/>
                  </a:cubicBezTo>
                  <a:cubicBezTo>
                    <a:pt x="5945" y="2864"/>
                    <a:pt x="5955" y="2845"/>
                    <a:pt x="5955" y="2826"/>
                  </a:cubicBezTo>
                  <a:cubicBezTo>
                    <a:pt x="5983" y="2590"/>
                    <a:pt x="5983" y="2354"/>
                    <a:pt x="5974" y="2108"/>
                  </a:cubicBezTo>
                  <a:cubicBezTo>
                    <a:pt x="5964" y="1995"/>
                    <a:pt x="5908" y="1929"/>
                    <a:pt x="5766" y="1891"/>
                  </a:cubicBezTo>
                  <a:lnTo>
                    <a:pt x="5766" y="1891"/>
                  </a:lnTo>
                  <a:cubicBezTo>
                    <a:pt x="5775" y="1938"/>
                    <a:pt x="5794" y="1995"/>
                    <a:pt x="5813" y="2042"/>
                  </a:cubicBezTo>
                  <a:cubicBezTo>
                    <a:pt x="5785" y="2042"/>
                    <a:pt x="5756" y="2042"/>
                    <a:pt x="5756" y="2033"/>
                  </a:cubicBezTo>
                  <a:cubicBezTo>
                    <a:pt x="5624" y="1834"/>
                    <a:pt x="5397" y="1702"/>
                    <a:pt x="5152" y="1692"/>
                  </a:cubicBezTo>
                  <a:cubicBezTo>
                    <a:pt x="5075" y="1685"/>
                    <a:pt x="4997" y="1684"/>
                    <a:pt x="4918" y="1684"/>
                  </a:cubicBezTo>
                  <a:cubicBezTo>
                    <a:pt x="4831" y="1684"/>
                    <a:pt x="4744" y="1686"/>
                    <a:pt x="4656" y="1686"/>
                  </a:cubicBezTo>
                  <a:cubicBezTo>
                    <a:pt x="4607" y="1686"/>
                    <a:pt x="4558" y="1685"/>
                    <a:pt x="4509" y="1683"/>
                  </a:cubicBezTo>
                  <a:cubicBezTo>
                    <a:pt x="4462" y="1683"/>
                    <a:pt x="4414" y="1692"/>
                    <a:pt x="4367" y="1702"/>
                  </a:cubicBezTo>
                  <a:cubicBezTo>
                    <a:pt x="4140" y="1759"/>
                    <a:pt x="3913" y="1806"/>
                    <a:pt x="3687" y="1844"/>
                  </a:cubicBezTo>
                  <a:cubicBezTo>
                    <a:pt x="3545" y="1872"/>
                    <a:pt x="3413" y="1929"/>
                    <a:pt x="3280" y="1995"/>
                  </a:cubicBezTo>
                  <a:cubicBezTo>
                    <a:pt x="3265" y="2004"/>
                    <a:pt x="3250" y="2007"/>
                    <a:pt x="3236" y="2007"/>
                  </a:cubicBezTo>
                  <a:cubicBezTo>
                    <a:pt x="3204" y="2007"/>
                    <a:pt x="3174" y="1992"/>
                    <a:pt x="3148" y="1985"/>
                  </a:cubicBezTo>
                  <a:cubicBezTo>
                    <a:pt x="3082" y="2023"/>
                    <a:pt x="3053" y="2108"/>
                    <a:pt x="2959" y="2118"/>
                  </a:cubicBezTo>
                  <a:cubicBezTo>
                    <a:pt x="2940" y="2080"/>
                    <a:pt x="2912" y="2042"/>
                    <a:pt x="2883" y="2004"/>
                  </a:cubicBezTo>
                  <a:lnTo>
                    <a:pt x="2836" y="2004"/>
                  </a:lnTo>
                  <a:cubicBezTo>
                    <a:pt x="2789" y="2099"/>
                    <a:pt x="2789" y="2212"/>
                    <a:pt x="2836" y="2297"/>
                  </a:cubicBezTo>
                  <a:cubicBezTo>
                    <a:pt x="2931" y="2458"/>
                    <a:pt x="2997" y="2637"/>
                    <a:pt x="3044" y="2817"/>
                  </a:cubicBezTo>
                  <a:cubicBezTo>
                    <a:pt x="3025" y="2826"/>
                    <a:pt x="2997" y="2836"/>
                    <a:pt x="2968" y="2836"/>
                  </a:cubicBezTo>
                  <a:cubicBezTo>
                    <a:pt x="2685" y="2770"/>
                    <a:pt x="2411" y="2675"/>
                    <a:pt x="2156" y="2534"/>
                  </a:cubicBezTo>
                  <a:cubicBezTo>
                    <a:pt x="1986" y="2448"/>
                    <a:pt x="1815" y="2344"/>
                    <a:pt x="1749" y="2155"/>
                  </a:cubicBezTo>
                  <a:cubicBezTo>
                    <a:pt x="1730" y="2108"/>
                    <a:pt x="1683" y="2089"/>
                    <a:pt x="1645" y="2061"/>
                  </a:cubicBezTo>
                  <a:cubicBezTo>
                    <a:pt x="1551" y="2014"/>
                    <a:pt x="1551" y="1872"/>
                    <a:pt x="1645" y="1825"/>
                  </a:cubicBezTo>
                  <a:cubicBezTo>
                    <a:pt x="1721" y="1768"/>
                    <a:pt x="1797" y="1711"/>
                    <a:pt x="1882" y="1664"/>
                  </a:cubicBezTo>
                  <a:cubicBezTo>
                    <a:pt x="2260" y="1437"/>
                    <a:pt x="2666" y="1286"/>
                    <a:pt x="3101" y="1210"/>
                  </a:cubicBezTo>
                  <a:cubicBezTo>
                    <a:pt x="3346" y="1173"/>
                    <a:pt x="3602" y="1163"/>
                    <a:pt x="3847" y="1125"/>
                  </a:cubicBezTo>
                  <a:cubicBezTo>
                    <a:pt x="4011" y="1100"/>
                    <a:pt x="4175" y="1088"/>
                    <a:pt x="4336" y="1088"/>
                  </a:cubicBezTo>
                  <a:close/>
                  <a:moveTo>
                    <a:pt x="1797" y="3034"/>
                  </a:moveTo>
                  <a:cubicBezTo>
                    <a:pt x="1853" y="3119"/>
                    <a:pt x="1910" y="3204"/>
                    <a:pt x="1957" y="3280"/>
                  </a:cubicBezTo>
                  <a:cubicBezTo>
                    <a:pt x="2002" y="3352"/>
                    <a:pt x="1987" y="3441"/>
                    <a:pt x="1945" y="3441"/>
                  </a:cubicBezTo>
                  <a:cubicBezTo>
                    <a:pt x="1943" y="3441"/>
                    <a:pt x="1941" y="3441"/>
                    <a:pt x="1938" y="3441"/>
                  </a:cubicBezTo>
                  <a:cubicBezTo>
                    <a:pt x="1882" y="3431"/>
                    <a:pt x="1844" y="3394"/>
                    <a:pt x="1834" y="3337"/>
                  </a:cubicBezTo>
                  <a:cubicBezTo>
                    <a:pt x="1806" y="3242"/>
                    <a:pt x="1787" y="3148"/>
                    <a:pt x="1759" y="3053"/>
                  </a:cubicBezTo>
                  <a:lnTo>
                    <a:pt x="1797" y="3034"/>
                  </a:lnTo>
                  <a:close/>
                  <a:moveTo>
                    <a:pt x="2146" y="3422"/>
                  </a:moveTo>
                  <a:cubicBezTo>
                    <a:pt x="2184" y="3450"/>
                    <a:pt x="2184" y="3516"/>
                    <a:pt x="2146" y="3535"/>
                  </a:cubicBezTo>
                  <a:lnTo>
                    <a:pt x="2127" y="3535"/>
                  </a:lnTo>
                  <a:cubicBezTo>
                    <a:pt x="2118" y="3497"/>
                    <a:pt x="2108" y="3469"/>
                    <a:pt x="2108" y="3441"/>
                  </a:cubicBezTo>
                  <a:cubicBezTo>
                    <a:pt x="2108" y="3441"/>
                    <a:pt x="2118" y="3422"/>
                    <a:pt x="2127" y="3422"/>
                  </a:cubicBezTo>
                  <a:close/>
                  <a:moveTo>
                    <a:pt x="6753" y="3207"/>
                  </a:moveTo>
                  <a:lnTo>
                    <a:pt x="6753" y="3207"/>
                  </a:lnTo>
                  <a:cubicBezTo>
                    <a:pt x="6638" y="3480"/>
                    <a:pt x="6405" y="3518"/>
                    <a:pt x="6201" y="3630"/>
                  </a:cubicBezTo>
                  <a:cubicBezTo>
                    <a:pt x="6219" y="3526"/>
                    <a:pt x="6313" y="3451"/>
                    <a:pt x="6753" y="3207"/>
                  </a:cubicBezTo>
                  <a:close/>
                  <a:moveTo>
                    <a:pt x="2288" y="3507"/>
                  </a:moveTo>
                  <a:cubicBezTo>
                    <a:pt x="2326" y="3535"/>
                    <a:pt x="2364" y="3554"/>
                    <a:pt x="2392" y="3583"/>
                  </a:cubicBezTo>
                  <a:cubicBezTo>
                    <a:pt x="2392" y="3601"/>
                    <a:pt x="2392" y="3611"/>
                    <a:pt x="2382" y="3630"/>
                  </a:cubicBezTo>
                  <a:cubicBezTo>
                    <a:pt x="2368" y="3635"/>
                    <a:pt x="2352" y="3639"/>
                    <a:pt x="2336" y="3639"/>
                  </a:cubicBezTo>
                  <a:cubicBezTo>
                    <a:pt x="2299" y="3639"/>
                    <a:pt x="2260" y="3622"/>
                    <a:pt x="2241" y="3583"/>
                  </a:cubicBezTo>
                  <a:lnTo>
                    <a:pt x="2231" y="3592"/>
                  </a:lnTo>
                  <a:cubicBezTo>
                    <a:pt x="2231" y="3573"/>
                    <a:pt x="2231" y="3554"/>
                    <a:pt x="2231" y="3545"/>
                  </a:cubicBezTo>
                  <a:cubicBezTo>
                    <a:pt x="2241" y="3526"/>
                    <a:pt x="2260" y="3526"/>
                    <a:pt x="2288" y="3507"/>
                  </a:cubicBezTo>
                  <a:close/>
                  <a:moveTo>
                    <a:pt x="1996" y="3650"/>
                  </a:moveTo>
                  <a:cubicBezTo>
                    <a:pt x="2005" y="3650"/>
                    <a:pt x="2015" y="3654"/>
                    <a:pt x="2023" y="3658"/>
                  </a:cubicBezTo>
                  <a:cubicBezTo>
                    <a:pt x="2080" y="3696"/>
                    <a:pt x="2146" y="3724"/>
                    <a:pt x="2193" y="3762"/>
                  </a:cubicBezTo>
                  <a:cubicBezTo>
                    <a:pt x="2203" y="3762"/>
                    <a:pt x="2203" y="3781"/>
                    <a:pt x="2212" y="3800"/>
                  </a:cubicBezTo>
                  <a:cubicBezTo>
                    <a:pt x="2118" y="3790"/>
                    <a:pt x="2042" y="3743"/>
                    <a:pt x="1976" y="3677"/>
                  </a:cubicBezTo>
                  <a:cubicBezTo>
                    <a:pt x="1976" y="3656"/>
                    <a:pt x="1985" y="3650"/>
                    <a:pt x="1996" y="3650"/>
                  </a:cubicBezTo>
                  <a:close/>
                  <a:moveTo>
                    <a:pt x="2260" y="3800"/>
                  </a:moveTo>
                  <a:cubicBezTo>
                    <a:pt x="2260" y="3809"/>
                    <a:pt x="2260" y="3809"/>
                    <a:pt x="2260" y="3819"/>
                  </a:cubicBezTo>
                  <a:lnTo>
                    <a:pt x="2222" y="3800"/>
                  </a:lnTo>
                  <a:close/>
                  <a:moveTo>
                    <a:pt x="2553" y="3649"/>
                  </a:moveTo>
                  <a:cubicBezTo>
                    <a:pt x="2628" y="3649"/>
                    <a:pt x="2694" y="3677"/>
                    <a:pt x="2732" y="3734"/>
                  </a:cubicBezTo>
                  <a:cubicBezTo>
                    <a:pt x="2751" y="3762"/>
                    <a:pt x="2751" y="3790"/>
                    <a:pt x="2742" y="3809"/>
                  </a:cubicBezTo>
                  <a:cubicBezTo>
                    <a:pt x="2726" y="3825"/>
                    <a:pt x="2704" y="3840"/>
                    <a:pt x="2682" y="3840"/>
                  </a:cubicBezTo>
                  <a:cubicBezTo>
                    <a:pt x="2676" y="3840"/>
                    <a:pt x="2671" y="3839"/>
                    <a:pt x="2666" y="3838"/>
                  </a:cubicBezTo>
                  <a:cubicBezTo>
                    <a:pt x="2619" y="3828"/>
                    <a:pt x="2581" y="3809"/>
                    <a:pt x="2543" y="3781"/>
                  </a:cubicBezTo>
                  <a:cubicBezTo>
                    <a:pt x="2524" y="3762"/>
                    <a:pt x="2515" y="3734"/>
                    <a:pt x="2515" y="3705"/>
                  </a:cubicBezTo>
                  <a:cubicBezTo>
                    <a:pt x="2515" y="3686"/>
                    <a:pt x="2543" y="3668"/>
                    <a:pt x="2553" y="3649"/>
                  </a:cubicBezTo>
                  <a:close/>
                  <a:moveTo>
                    <a:pt x="5397" y="2798"/>
                  </a:moveTo>
                  <a:cubicBezTo>
                    <a:pt x="5435" y="2817"/>
                    <a:pt x="5444" y="2864"/>
                    <a:pt x="5426" y="2902"/>
                  </a:cubicBezTo>
                  <a:cubicBezTo>
                    <a:pt x="5359" y="3091"/>
                    <a:pt x="5303" y="3290"/>
                    <a:pt x="5265" y="3488"/>
                  </a:cubicBezTo>
                  <a:cubicBezTo>
                    <a:pt x="5246" y="3573"/>
                    <a:pt x="5218" y="3649"/>
                    <a:pt x="5170" y="3724"/>
                  </a:cubicBezTo>
                  <a:cubicBezTo>
                    <a:pt x="5161" y="3743"/>
                    <a:pt x="5133" y="3762"/>
                    <a:pt x="5114" y="3781"/>
                  </a:cubicBezTo>
                  <a:cubicBezTo>
                    <a:pt x="5085" y="3724"/>
                    <a:pt x="5085" y="3668"/>
                    <a:pt x="5114" y="3620"/>
                  </a:cubicBezTo>
                  <a:cubicBezTo>
                    <a:pt x="5161" y="3460"/>
                    <a:pt x="5199" y="3299"/>
                    <a:pt x="5246" y="3138"/>
                  </a:cubicBezTo>
                  <a:cubicBezTo>
                    <a:pt x="5274" y="3101"/>
                    <a:pt x="5246" y="3063"/>
                    <a:pt x="5208" y="3063"/>
                  </a:cubicBezTo>
                  <a:cubicBezTo>
                    <a:pt x="5203" y="3061"/>
                    <a:pt x="5198" y="3060"/>
                    <a:pt x="5193" y="3060"/>
                  </a:cubicBezTo>
                  <a:cubicBezTo>
                    <a:pt x="5170" y="3060"/>
                    <a:pt x="5150" y="3077"/>
                    <a:pt x="5142" y="3101"/>
                  </a:cubicBezTo>
                  <a:cubicBezTo>
                    <a:pt x="5048" y="3327"/>
                    <a:pt x="4915" y="3535"/>
                    <a:pt x="4934" y="3781"/>
                  </a:cubicBezTo>
                  <a:cubicBezTo>
                    <a:pt x="4934" y="3826"/>
                    <a:pt x="4887" y="3853"/>
                    <a:pt x="4834" y="3853"/>
                  </a:cubicBezTo>
                  <a:cubicBezTo>
                    <a:pt x="4820" y="3853"/>
                    <a:pt x="4806" y="3851"/>
                    <a:pt x="4792" y="3847"/>
                  </a:cubicBezTo>
                  <a:cubicBezTo>
                    <a:pt x="4773" y="3838"/>
                    <a:pt x="4755" y="3819"/>
                    <a:pt x="4755" y="3809"/>
                  </a:cubicBezTo>
                  <a:cubicBezTo>
                    <a:pt x="4773" y="3734"/>
                    <a:pt x="4792" y="3668"/>
                    <a:pt x="4811" y="3592"/>
                  </a:cubicBezTo>
                  <a:cubicBezTo>
                    <a:pt x="4849" y="3479"/>
                    <a:pt x="4887" y="3365"/>
                    <a:pt x="4925" y="3252"/>
                  </a:cubicBezTo>
                  <a:cubicBezTo>
                    <a:pt x="4925" y="3233"/>
                    <a:pt x="4925" y="3223"/>
                    <a:pt x="4925" y="3204"/>
                  </a:cubicBezTo>
                  <a:cubicBezTo>
                    <a:pt x="4877" y="3214"/>
                    <a:pt x="4868" y="3252"/>
                    <a:pt x="4849" y="3280"/>
                  </a:cubicBezTo>
                  <a:cubicBezTo>
                    <a:pt x="4830" y="3308"/>
                    <a:pt x="4821" y="3323"/>
                    <a:pt x="4805" y="3323"/>
                  </a:cubicBezTo>
                  <a:cubicBezTo>
                    <a:pt x="4790" y="3323"/>
                    <a:pt x="4769" y="3308"/>
                    <a:pt x="4726" y="3280"/>
                  </a:cubicBezTo>
                  <a:cubicBezTo>
                    <a:pt x="4717" y="3271"/>
                    <a:pt x="4698" y="3271"/>
                    <a:pt x="4679" y="3271"/>
                  </a:cubicBezTo>
                  <a:cubicBezTo>
                    <a:pt x="4670" y="3271"/>
                    <a:pt x="4660" y="3280"/>
                    <a:pt x="4660" y="3280"/>
                  </a:cubicBezTo>
                  <a:cubicBezTo>
                    <a:pt x="4537" y="3422"/>
                    <a:pt x="4424" y="3583"/>
                    <a:pt x="4339" y="3743"/>
                  </a:cubicBezTo>
                  <a:cubicBezTo>
                    <a:pt x="4339" y="3753"/>
                    <a:pt x="4339" y="3762"/>
                    <a:pt x="4339" y="3772"/>
                  </a:cubicBezTo>
                  <a:cubicBezTo>
                    <a:pt x="4339" y="3790"/>
                    <a:pt x="4348" y="3809"/>
                    <a:pt x="4367" y="3819"/>
                  </a:cubicBezTo>
                  <a:cubicBezTo>
                    <a:pt x="4370" y="3822"/>
                    <a:pt x="4376" y="3823"/>
                    <a:pt x="4381" y="3823"/>
                  </a:cubicBezTo>
                  <a:cubicBezTo>
                    <a:pt x="4393" y="3823"/>
                    <a:pt x="4408" y="3819"/>
                    <a:pt x="4414" y="3819"/>
                  </a:cubicBezTo>
                  <a:cubicBezTo>
                    <a:pt x="4471" y="3734"/>
                    <a:pt x="4528" y="3649"/>
                    <a:pt x="4584" y="3564"/>
                  </a:cubicBezTo>
                  <a:cubicBezTo>
                    <a:pt x="4603" y="3545"/>
                    <a:pt x="4632" y="3535"/>
                    <a:pt x="4651" y="3516"/>
                  </a:cubicBezTo>
                  <a:lnTo>
                    <a:pt x="4651" y="3516"/>
                  </a:lnTo>
                  <a:cubicBezTo>
                    <a:pt x="4670" y="3649"/>
                    <a:pt x="4651" y="3772"/>
                    <a:pt x="4584" y="3885"/>
                  </a:cubicBezTo>
                  <a:cubicBezTo>
                    <a:pt x="4528" y="3904"/>
                    <a:pt x="4481" y="3913"/>
                    <a:pt x="4424" y="3913"/>
                  </a:cubicBezTo>
                  <a:cubicBezTo>
                    <a:pt x="4304" y="3919"/>
                    <a:pt x="4187" y="3924"/>
                    <a:pt x="4070" y="3924"/>
                  </a:cubicBezTo>
                  <a:cubicBezTo>
                    <a:pt x="3984" y="3924"/>
                    <a:pt x="3897" y="3921"/>
                    <a:pt x="3810" y="3913"/>
                  </a:cubicBezTo>
                  <a:cubicBezTo>
                    <a:pt x="3748" y="3913"/>
                    <a:pt x="3683" y="3922"/>
                    <a:pt x="3619" y="3922"/>
                  </a:cubicBezTo>
                  <a:cubicBezTo>
                    <a:pt x="3565" y="3922"/>
                    <a:pt x="3511" y="3916"/>
                    <a:pt x="3460" y="3894"/>
                  </a:cubicBezTo>
                  <a:cubicBezTo>
                    <a:pt x="3441" y="3838"/>
                    <a:pt x="3432" y="3772"/>
                    <a:pt x="3413" y="3696"/>
                  </a:cubicBezTo>
                  <a:cubicBezTo>
                    <a:pt x="3394" y="3762"/>
                    <a:pt x="3375" y="3819"/>
                    <a:pt x="3346" y="3866"/>
                  </a:cubicBezTo>
                  <a:cubicBezTo>
                    <a:pt x="3328" y="3894"/>
                    <a:pt x="3299" y="3904"/>
                    <a:pt x="3280" y="3913"/>
                  </a:cubicBezTo>
                  <a:cubicBezTo>
                    <a:pt x="3273" y="3915"/>
                    <a:pt x="3266" y="3915"/>
                    <a:pt x="3259" y="3915"/>
                  </a:cubicBezTo>
                  <a:cubicBezTo>
                    <a:pt x="3212" y="3915"/>
                    <a:pt x="3175" y="3888"/>
                    <a:pt x="3167" y="3847"/>
                  </a:cubicBezTo>
                  <a:cubicBezTo>
                    <a:pt x="3157" y="3781"/>
                    <a:pt x="3148" y="3715"/>
                    <a:pt x="3139" y="3649"/>
                  </a:cubicBezTo>
                  <a:cubicBezTo>
                    <a:pt x="3091" y="3696"/>
                    <a:pt x="3101" y="3743"/>
                    <a:pt x="3101" y="3781"/>
                  </a:cubicBezTo>
                  <a:cubicBezTo>
                    <a:pt x="3101" y="3868"/>
                    <a:pt x="3062" y="3905"/>
                    <a:pt x="2998" y="3905"/>
                  </a:cubicBezTo>
                  <a:cubicBezTo>
                    <a:pt x="2978" y="3905"/>
                    <a:pt x="2955" y="3901"/>
                    <a:pt x="2931" y="3894"/>
                  </a:cubicBezTo>
                  <a:cubicBezTo>
                    <a:pt x="2883" y="3894"/>
                    <a:pt x="2855" y="3866"/>
                    <a:pt x="2846" y="3828"/>
                  </a:cubicBezTo>
                  <a:cubicBezTo>
                    <a:pt x="2836" y="3772"/>
                    <a:pt x="2827" y="3715"/>
                    <a:pt x="2817" y="3668"/>
                  </a:cubicBezTo>
                  <a:cubicBezTo>
                    <a:pt x="2647" y="3573"/>
                    <a:pt x="2496" y="3488"/>
                    <a:pt x="2345" y="3394"/>
                  </a:cubicBezTo>
                  <a:cubicBezTo>
                    <a:pt x="2297" y="3356"/>
                    <a:pt x="2250" y="3327"/>
                    <a:pt x="2212" y="3290"/>
                  </a:cubicBezTo>
                  <a:cubicBezTo>
                    <a:pt x="2165" y="3252"/>
                    <a:pt x="2184" y="3223"/>
                    <a:pt x="2250" y="3195"/>
                  </a:cubicBezTo>
                  <a:lnTo>
                    <a:pt x="2279" y="3195"/>
                  </a:lnTo>
                  <a:lnTo>
                    <a:pt x="2288" y="3186"/>
                  </a:lnTo>
                  <a:cubicBezTo>
                    <a:pt x="2250" y="3044"/>
                    <a:pt x="2108" y="2968"/>
                    <a:pt x="2004" y="2883"/>
                  </a:cubicBezTo>
                  <a:cubicBezTo>
                    <a:pt x="2023" y="2864"/>
                    <a:pt x="2033" y="2845"/>
                    <a:pt x="2042" y="2845"/>
                  </a:cubicBezTo>
                  <a:cubicBezTo>
                    <a:pt x="2146" y="2864"/>
                    <a:pt x="2250" y="2902"/>
                    <a:pt x="2335" y="2968"/>
                  </a:cubicBezTo>
                  <a:cubicBezTo>
                    <a:pt x="2439" y="3025"/>
                    <a:pt x="2534" y="3072"/>
                    <a:pt x="2638" y="3119"/>
                  </a:cubicBezTo>
                  <a:cubicBezTo>
                    <a:pt x="2643" y="3122"/>
                    <a:pt x="2649" y="3123"/>
                    <a:pt x="2654" y="3123"/>
                  </a:cubicBezTo>
                  <a:cubicBezTo>
                    <a:pt x="2668" y="3123"/>
                    <a:pt x="2684" y="3117"/>
                    <a:pt x="2704" y="3110"/>
                  </a:cubicBezTo>
                  <a:lnTo>
                    <a:pt x="2571" y="2997"/>
                  </a:lnTo>
                  <a:cubicBezTo>
                    <a:pt x="2600" y="2987"/>
                    <a:pt x="2628" y="2978"/>
                    <a:pt x="2657" y="2978"/>
                  </a:cubicBezTo>
                  <a:cubicBezTo>
                    <a:pt x="2855" y="3015"/>
                    <a:pt x="3053" y="3063"/>
                    <a:pt x="3242" y="3119"/>
                  </a:cubicBezTo>
                  <a:cubicBezTo>
                    <a:pt x="3272" y="3137"/>
                    <a:pt x="3302" y="3144"/>
                    <a:pt x="3332" y="3144"/>
                  </a:cubicBezTo>
                  <a:cubicBezTo>
                    <a:pt x="3350" y="3144"/>
                    <a:pt x="3367" y="3142"/>
                    <a:pt x="3384" y="3138"/>
                  </a:cubicBezTo>
                  <a:cubicBezTo>
                    <a:pt x="3456" y="3120"/>
                    <a:pt x="3532" y="3114"/>
                    <a:pt x="3607" y="3114"/>
                  </a:cubicBezTo>
                  <a:cubicBezTo>
                    <a:pt x="3650" y="3114"/>
                    <a:pt x="3692" y="3116"/>
                    <a:pt x="3734" y="3119"/>
                  </a:cubicBezTo>
                  <a:cubicBezTo>
                    <a:pt x="3951" y="3119"/>
                    <a:pt x="4159" y="3110"/>
                    <a:pt x="4377" y="3101"/>
                  </a:cubicBezTo>
                  <a:cubicBezTo>
                    <a:pt x="4660" y="3063"/>
                    <a:pt x="4944" y="2987"/>
                    <a:pt x="5218" y="2874"/>
                  </a:cubicBezTo>
                  <a:cubicBezTo>
                    <a:pt x="5274" y="2855"/>
                    <a:pt x="5341" y="2826"/>
                    <a:pt x="5397" y="2798"/>
                  </a:cubicBezTo>
                  <a:close/>
                  <a:moveTo>
                    <a:pt x="696" y="3887"/>
                  </a:moveTo>
                  <a:cubicBezTo>
                    <a:pt x="700" y="3887"/>
                    <a:pt x="705" y="3890"/>
                    <a:pt x="710" y="3894"/>
                  </a:cubicBezTo>
                  <a:cubicBezTo>
                    <a:pt x="776" y="3961"/>
                    <a:pt x="851" y="4036"/>
                    <a:pt x="918" y="4112"/>
                  </a:cubicBezTo>
                  <a:cubicBezTo>
                    <a:pt x="1003" y="4216"/>
                    <a:pt x="1003" y="4235"/>
                    <a:pt x="974" y="4424"/>
                  </a:cubicBezTo>
                  <a:cubicBezTo>
                    <a:pt x="785" y="4376"/>
                    <a:pt x="691" y="4291"/>
                    <a:pt x="662" y="4150"/>
                  </a:cubicBezTo>
                  <a:lnTo>
                    <a:pt x="662" y="4140"/>
                  </a:lnTo>
                  <a:cubicBezTo>
                    <a:pt x="653" y="4074"/>
                    <a:pt x="644" y="3998"/>
                    <a:pt x="644" y="3923"/>
                  </a:cubicBezTo>
                  <a:cubicBezTo>
                    <a:pt x="644" y="3913"/>
                    <a:pt x="662" y="3904"/>
                    <a:pt x="681" y="3894"/>
                  </a:cubicBezTo>
                  <a:cubicBezTo>
                    <a:pt x="686" y="3890"/>
                    <a:pt x="691" y="3887"/>
                    <a:pt x="696" y="3887"/>
                  </a:cubicBezTo>
                  <a:close/>
                  <a:moveTo>
                    <a:pt x="398" y="3110"/>
                  </a:moveTo>
                  <a:cubicBezTo>
                    <a:pt x="407" y="3119"/>
                    <a:pt x="417" y="3119"/>
                    <a:pt x="417" y="3129"/>
                  </a:cubicBezTo>
                  <a:lnTo>
                    <a:pt x="927" y="3705"/>
                  </a:lnTo>
                  <a:cubicBezTo>
                    <a:pt x="1069" y="3866"/>
                    <a:pt x="1229" y="4017"/>
                    <a:pt x="1409" y="4140"/>
                  </a:cubicBezTo>
                  <a:cubicBezTo>
                    <a:pt x="1475" y="4178"/>
                    <a:pt x="1513" y="4254"/>
                    <a:pt x="1494" y="4329"/>
                  </a:cubicBezTo>
                  <a:cubicBezTo>
                    <a:pt x="1494" y="4354"/>
                    <a:pt x="1466" y="4378"/>
                    <a:pt x="1446" y="4378"/>
                  </a:cubicBezTo>
                  <a:cubicBezTo>
                    <a:pt x="1443" y="4378"/>
                    <a:pt x="1440" y="4378"/>
                    <a:pt x="1437" y="4376"/>
                  </a:cubicBezTo>
                  <a:cubicBezTo>
                    <a:pt x="1286" y="4301"/>
                    <a:pt x="1154" y="4206"/>
                    <a:pt x="1040" y="4093"/>
                  </a:cubicBezTo>
                  <a:cubicBezTo>
                    <a:pt x="908" y="3961"/>
                    <a:pt x="776" y="3838"/>
                    <a:pt x="634" y="3724"/>
                  </a:cubicBezTo>
                  <a:cubicBezTo>
                    <a:pt x="625" y="3658"/>
                    <a:pt x="596" y="3592"/>
                    <a:pt x="577" y="3526"/>
                  </a:cubicBezTo>
                  <a:cubicBezTo>
                    <a:pt x="577" y="3526"/>
                    <a:pt x="568" y="3516"/>
                    <a:pt x="559" y="3516"/>
                  </a:cubicBezTo>
                  <a:lnTo>
                    <a:pt x="530" y="3516"/>
                  </a:lnTo>
                  <a:cubicBezTo>
                    <a:pt x="521" y="3526"/>
                    <a:pt x="521" y="3535"/>
                    <a:pt x="521" y="3545"/>
                  </a:cubicBezTo>
                  <a:cubicBezTo>
                    <a:pt x="502" y="3762"/>
                    <a:pt x="511" y="3989"/>
                    <a:pt x="549" y="4206"/>
                  </a:cubicBezTo>
                  <a:cubicBezTo>
                    <a:pt x="568" y="4282"/>
                    <a:pt x="577" y="4357"/>
                    <a:pt x="577" y="4443"/>
                  </a:cubicBezTo>
                  <a:cubicBezTo>
                    <a:pt x="559" y="4424"/>
                    <a:pt x="540" y="4405"/>
                    <a:pt x="530" y="4386"/>
                  </a:cubicBezTo>
                  <a:cubicBezTo>
                    <a:pt x="511" y="4310"/>
                    <a:pt x="492" y="4235"/>
                    <a:pt x="483" y="4168"/>
                  </a:cubicBezTo>
                  <a:cubicBezTo>
                    <a:pt x="455" y="3932"/>
                    <a:pt x="417" y="3705"/>
                    <a:pt x="360" y="3488"/>
                  </a:cubicBezTo>
                  <a:cubicBezTo>
                    <a:pt x="332" y="3365"/>
                    <a:pt x="322" y="3242"/>
                    <a:pt x="351" y="3129"/>
                  </a:cubicBezTo>
                  <a:cubicBezTo>
                    <a:pt x="351" y="3119"/>
                    <a:pt x="360" y="3119"/>
                    <a:pt x="369" y="3110"/>
                  </a:cubicBezTo>
                  <a:close/>
                  <a:moveTo>
                    <a:pt x="785" y="4471"/>
                  </a:moveTo>
                  <a:cubicBezTo>
                    <a:pt x="993" y="4546"/>
                    <a:pt x="1059" y="4650"/>
                    <a:pt x="1031" y="4868"/>
                  </a:cubicBezTo>
                  <a:cubicBezTo>
                    <a:pt x="1024" y="4888"/>
                    <a:pt x="998" y="4904"/>
                    <a:pt x="973" y="4904"/>
                  </a:cubicBezTo>
                  <a:cubicBezTo>
                    <a:pt x="963" y="4904"/>
                    <a:pt x="954" y="4901"/>
                    <a:pt x="946" y="4896"/>
                  </a:cubicBezTo>
                  <a:cubicBezTo>
                    <a:pt x="899" y="4877"/>
                    <a:pt x="851" y="4849"/>
                    <a:pt x="842" y="4811"/>
                  </a:cubicBezTo>
                  <a:cubicBezTo>
                    <a:pt x="804" y="4717"/>
                    <a:pt x="785" y="4622"/>
                    <a:pt x="766" y="4518"/>
                  </a:cubicBezTo>
                  <a:cubicBezTo>
                    <a:pt x="757" y="4509"/>
                    <a:pt x="776" y="4490"/>
                    <a:pt x="785" y="4480"/>
                  </a:cubicBezTo>
                  <a:lnTo>
                    <a:pt x="785" y="4471"/>
                  </a:lnTo>
                  <a:close/>
                  <a:moveTo>
                    <a:pt x="940" y="5006"/>
                  </a:moveTo>
                  <a:cubicBezTo>
                    <a:pt x="952" y="5006"/>
                    <a:pt x="970" y="5012"/>
                    <a:pt x="984" y="5019"/>
                  </a:cubicBezTo>
                  <a:cubicBezTo>
                    <a:pt x="1031" y="5028"/>
                    <a:pt x="1069" y="5057"/>
                    <a:pt x="1078" y="5104"/>
                  </a:cubicBezTo>
                  <a:cubicBezTo>
                    <a:pt x="1097" y="5189"/>
                    <a:pt x="1107" y="5265"/>
                    <a:pt x="1116" y="5350"/>
                  </a:cubicBezTo>
                  <a:cubicBezTo>
                    <a:pt x="1116" y="5350"/>
                    <a:pt x="1078" y="5378"/>
                    <a:pt x="1069" y="5378"/>
                  </a:cubicBezTo>
                  <a:lnTo>
                    <a:pt x="1069" y="5369"/>
                  </a:lnTo>
                  <a:cubicBezTo>
                    <a:pt x="1012" y="5350"/>
                    <a:pt x="965" y="5312"/>
                    <a:pt x="946" y="5255"/>
                  </a:cubicBezTo>
                  <a:cubicBezTo>
                    <a:pt x="927" y="5199"/>
                    <a:pt x="918" y="5132"/>
                    <a:pt x="889" y="5066"/>
                  </a:cubicBezTo>
                  <a:cubicBezTo>
                    <a:pt x="899" y="5038"/>
                    <a:pt x="908" y="5019"/>
                    <a:pt x="927" y="5010"/>
                  </a:cubicBezTo>
                  <a:cubicBezTo>
                    <a:pt x="930" y="5007"/>
                    <a:pt x="934" y="5006"/>
                    <a:pt x="940" y="5006"/>
                  </a:cubicBezTo>
                  <a:close/>
                  <a:moveTo>
                    <a:pt x="7013" y="4546"/>
                  </a:moveTo>
                  <a:cubicBezTo>
                    <a:pt x="7023" y="4556"/>
                    <a:pt x="7032" y="4575"/>
                    <a:pt x="7032" y="4584"/>
                  </a:cubicBezTo>
                  <a:cubicBezTo>
                    <a:pt x="7013" y="4868"/>
                    <a:pt x="6966" y="5151"/>
                    <a:pt x="6900" y="5425"/>
                  </a:cubicBezTo>
                  <a:cubicBezTo>
                    <a:pt x="6890" y="5435"/>
                    <a:pt x="6881" y="5454"/>
                    <a:pt x="6872" y="5463"/>
                  </a:cubicBezTo>
                  <a:lnTo>
                    <a:pt x="6872" y="5473"/>
                  </a:lnTo>
                  <a:lnTo>
                    <a:pt x="6853" y="5501"/>
                  </a:lnTo>
                  <a:cubicBezTo>
                    <a:pt x="6853" y="5482"/>
                    <a:pt x="6862" y="5473"/>
                    <a:pt x="6872" y="5463"/>
                  </a:cubicBezTo>
                  <a:cubicBezTo>
                    <a:pt x="6872" y="5265"/>
                    <a:pt x="6872" y="5066"/>
                    <a:pt x="6881" y="4868"/>
                  </a:cubicBezTo>
                  <a:cubicBezTo>
                    <a:pt x="6881" y="4735"/>
                    <a:pt x="6900" y="4698"/>
                    <a:pt x="7013" y="4546"/>
                  </a:cubicBezTo>
                  <a:close/>
                  <a:moveTo>
                    <a:pt x="587" y="4474"/>
                  </a:moveTo>
                  <a:lnTo>
                    <a:pt x="587" y="4474"/>
                  </a:lnTo>
                  <a:cubicBezTo>
                    <a:pt x="629" y="4529"/>
                    <a:pt x="654" y="4600"/>
                    <a:pt x="662" y="4679"/>
                  </a:cubicBezTo>
                  <a:cubicBezTo>
                    <a:pt x="804" y="5227"/>
                    <a:pt x="946" y="5775"/>
                    <a:pt x="1078" y="6314"/>
                  </a:cubicBezTo>
                  <a:cubicBezTo>
                    <a:pt x="1078" y="6330"/>
                    <a:pt x="1078" y="6347"/>
                    <a:pt x="1078" y="6370"/>
                  </a:cubicBezTo>
                  <a:cubicBezTo>
                    <a:pt x="1068" y="6377"/>
                    <a:pt x="1059" y="6379"/>
                    <a:pt x="1051" y="6379"/>
                  </a:cubicBezTo>
                  <a:cubicBezTo>
                    <a:pt x="1023" y="6379"/>
                    <a:pt x="1008" y="6347"/>
                    <a:pt x="993" y="6333"/>
                  </a:cubicBezTo>
                  <a:cubicBezTo>
                    <a:pt x="946" y="6266"/>
                    <a:pt x="918" y="6181"/>
                    <a:pt x="918" y="6096"/>
                  </a:cubicBezTo>
                  <a:cubicBezTo>
                    <a:pt x="880" y="5766"/>
                    <a:pt x="804" y="5435"/>
                    <a:pt x="710" y="5123"/>
                  </a:cubicBezTo>
                  <a:cubicBezTo>
                    <a:pt x="672" y="4981"/>
                    <a:pt x="634" y="4839"/>
                    <a:pt x="606" y="4688"/>
                  </a:cubicBezTo>
                  <a:cubicBezTo>
                    <a:pt x="597" y="4619"/>
                    <a:pt x="588" y="4550"/>
                    <a:pt x="587" y="4474"/>
                  </a:cubicBezTo>
                  <a:close/>
                  <a:moveTo>
                    <a:pt x="1012" y="5492"/>
                  </a:moveTo>
                  <a:cubicBezTo>
                    <a:pt x="1097" y="5510"/>
                    <a:pt x="1173" y="5577"/>
                    <a:pt x="1192" y="5662"/>
                  </a:cubicBezTo>
                  <a:cubicBezTo>
                    <a:pt x="1258" y="5879"/>
                    <a:pt x="1305" y="6106"/>
                    <a:pt x="1324" y="6342"/>
                  </a:cubicBezTo>
                  <a:cubicBezTo>
                    <a:pt x="1333" y="6399"/>
                    <a:pt x="1352" y="6465"/>
                    <a:pt x="1371" y="6531"/>
                  </a:cubicBezTo>
                  <a:cubicBezTo>
                    <a:pt x="1381" y="6607"/>
                    <a:pt x="1400" y="6692"/>
                    <a:pt x="1419" y="6767"/>
                  </a:cubicBezTo>
                  <a:cubicBezTo>
                    <a:pt x="1419" y="6777"/>
                    <a:pt x="1409" y="6786"/>
                    <a:pt x="1400" y="6786"/>
                  </a:cubicBezTo>
                  <a:lnTo>
                    <a:pt x="1371" y="6786"/>
                  </a:lnTo>
                  <a:cubicBezTo>
                    <a:pt x="1362" y="6777"/>
                    <a:pt x="1343" y="6758"/>
                    <a:pt x="1333" y="6748"/>
                  </a:cubicBezTo>
                  <a:cubicBezTo>
                    <a:pt x="1315" y="6692"/>
                    <a:pt x="1296" y="6645"/>
                    <a:pt x="1277" y="6588"/>
                  </a:cubicBezTo>
                  <a:cubicBezTo>
                    <a:pt x="1192" y="6248"/>
                    <a:pt x="1097" y="5907"/>
                    <a:pt x="1012" y="5567"/>
                  </a:cubicBezTo>
                  <a:cubicBezTo>
                    <a:pt x="1012" y="5539"/>
                    <a:pt x="1012" y="5520"/>
                    <a:pt x="1012" y="5492"/>
                  </a:cubicBezTo>
                  <a:close/>
                  <a:moveTo>
                    <a:pt x="1419" y="6985"/>
                  </a:moveTo>
                  <a:lnTo>
                    <a:pt x="1419" y="6985"/>
                  </a:lnTo>
                  <a:cubicBezTo>
                    <a:pt x="1466" y="7004"/>
                    <a:pt x="1475" y="7051"/>
                    <a:pt x="1485" y="7089"/>
                  </a:cubicBezTo>
                  <a:cubicBezTo>
                    <a:pt x="1485" y="7098"/>
                    <a:pt x="1466" y="7108"/>
                    <a:pt x="1456" y="7117"/>
                  </a:cubicBezTo>
                  <a:cubicBezTo>
                    <a:pt x="1437" y="7117"/>
                    <a:pt x="1437" y="7117"/>
                    <a:pt x="1428" y="7098"/>
                  </a:cubicBezTo>
                  <a:cubicBezTo>
                    <a:pt x="1400" y="7070"/>
                    <a:pt x="1390" y="7023"/>
                    <a:pt x="1419" y="6985"/>
                  </a:cubicBezTo>
                  <a:close/>
                  <a:moveTo>
                    <a:pt x="1532" y="7457"/>
                  </a:moveTo>
                  <a:lnTo>
                    <a:pt x="1551" y="7495"/>
                  </a:lnTo>
                  <a:lnTo>
                    <a:pt x="1522" y="7523"/>
                  </a:lnTo>
                  <a:cubicBezTo>
                    <a:pt x="1522" y="7505"/>
                    <a:pt x="1513" y="7495"/>
                    <a:pt x="1513" y="7476"/>
                  </a:cubicBezTo>
                  <a:cubicBezTo>
                    <a:pt x="1513" y="7476"/>
                    <a:pt x="1522" y="7467"/>
                    <a:pt x="1532" y="7457"/>
                  </a:cubicBezTo>
                  <a:close/>
                  <a:moveTo>
                    <a:pt x="7042" y="7476"/>
                  </a:moveTo>
                  <a:cubicBezTo>
                    <a:pt x="7061" y="7486"/>
                    <a:pt x="7079" y="7495"/>
                    <a:pt x="7089" y="7505"/>
                  </a:cubicBezTo>
                  <a:cubicBezTo>
                    <a:pt x="7089" y="7637"/>
                    <a:pt x="7098" y="7779"/>
                    <a:pt x="7089" y="7911"/>
                  </a:cubicBezTo>
                  <a:cubicBezTo>
                    <a:pt x="7070" y="7996"/>
                    <a:pt x="7051" y="8072"/>
                    <a:pt x="7023" y="8147"/>
                  </a:cubicBezTo>
                  <a:cubicBezTo>
                    <a:pt x="7004" y="8232"/>
                    <a:pt x="6985" y="8308"/>
                    <a:pt x="6966" y="8383"/>
                  </a:cubicBezTo>
                  <a:cubicBezTo>
                    <a:pt x="6966" y="8402"/>
                    <a:pt x="6975" y="8431"/>
                    <a:pt x="6985" y="8431"/>
                  </a:cubicBezTo>
                  <a:cubicBezTo>
                    <a:pt x="7089" y="8450"/>
                    <a:pt x="7108" y="8506"/>
                    <a:pt x="7089" y="8591"/>
                  </a:cubicBezTo>
                  <a:cubicBezTo>
                    <a:pt x="7079" y="8705"/>
                    <a:pt x="7051" y="8828"/>
                    <a:pt x="7032" y="8941"/>
                  </a:cubicBezTo>
                  <a:cubicBezTo>
                    <a:pt x="6994" y="9083"/>
                    <a:pt x="6975" y="9234"/>
                    <a:pt x="6975" y="9376"/>
                  </a:cubicBezTo>
                  <a:cubicBezTo>
                    <a:pt x="6975" y="9395"/>
                    <a:pt x="6957" y="9404"/>
                    <a:pt x="6957" y="9423"/>
                  </a:cubicBezTo>
                  <a:cubicBezTo>
                    <a:pt x="6957" y="9414"/>
                    <a:pt x="6938" y="9404"/>
                    <a:pt x="6938" y="9395"/>
                  </a:cubicBezTo>
                  <a:cubicBezTo>
                    <a:pt x="6928" y="9177"/>
                    <a:pt x="6890" y="8960"/>
                    <a:pt x="6900" y="8733"/>
                  </a:cubicBezTo>
                  <a:cubicBezTo>
                    <a:pt x="6909" y="8412"/>
                    <a:pt x="6909" y="8081"/>
                    <a:pt x="6909" y="7750"/>
                  </a:cubicBezTo>
                  <a:lnTo>
                    <a:pt x="6900" y="7750"/>
                  </a:lnTo>
                  <a:cubicBezTo>
                    <a:pt x="6900" y="7627"/>
                    <a:pt x="6881" y="7580"/>
                    <a:pt x="7042" y="7476"/>
                  </a:cubicBezTo>
                  <a:close/>
                  <a:moveTo>
                    <a:pt x="50808" y="9536"/>
                  </a:moveTo>
                  <a:cubicBezTo>
                    <a:pt x="50817" y="9555"/>
                    <a:pt x="50836" y="9574"/>
                    <a:pt x="50836" y="9584"/>
                  </a:cubicBezTo>
                  <a:cubicBezTo>
                    <a:pt x="50836" y="9659"/>
                    <a:pt x="50836" y="9735"/>
                    <a:pt x="50836" y="9820"/>
                  </a:cubicBezTo>
                  <a:cubicBezTo>
                    <a:pt x="50723" y="9858"/>
                    <a:pt x="50638" y="9886"/>
                    <a:pt x="50543" y="9924"/>
                  </a:cubicBezTo>
                  <a:cubicBezTo>
                    <a:pt x="50543" y="9924"/>
                    <a:pt x="50534" y="9914"/>
                    <a:pt x="50515" y="9905"/>
                  </a:cubicBezTo>
                  <a:cubicBezTo>
                    <a:pt x="50552" y="9829"/>
                    <a:pt x="50628" y="9792"/>
                    <a:pt x="50675" y="9716"/>
                  </a:cubicBezTo>
                  <a:cubicBezTo>
                    <a:pt x="50723" y="9650"/>
                    <a:pt x="50760" y="9603"/>
                    <a:pt x="50808" y="9536"/>
                  </a:cubicBezTo>
                  <a:close/>
                  <a:moveTo>
                    <a:pt x="12419" y="10661"/>
                  </a:moveTo>
                  <a:cubicBezTo>
                    <a:pt x="12438" y="10661"/>
                    <a:pt x="12447" y="10670"/>
                    <a:pt x="12457" y="10689"/>
                  </a:cubicBezTo>
                  <a:cubicBezTo>
                    <a:pt x="12457" y="10699"/>
                    <a:pt x="12447" y="10718"/>
                    <a:pt x="12438" y="10746"/>
                  </a:cubicBezTo>
                  <a:lnTo>
                    <a:pt x="12391" y="10689"/>
                  </a:lnTo>
                  <a:cubicBezTo>
                    <a:pt x="12400" y="10680"/>
                    <a:pt x="12410" y="10661"/>
                    <a:pt x="12419" y="10661"/>
                  </a:cubicBezTo>
                  <a:close/>
                  <a:moveTo>
                    <a:pt x="7239" y="14014"/>
                  </a:moveTo>
                  <a:cubicBezTo>
                    <a:pt x="7278" y="14227"/>
                    <a:pt x="7274" y="14447"/>
                    <a:pt x="7221" y="14659"/>
                  </a:cubicBezTo>
                  <a:cubicBezTo>
                    <a:pt x="7185" y="14444"/>
                    <a:pt x="7184" y="14221"/>
                    <a:pt x="7239" y="14014"/>
                  </a:cubicBezTo>
                  <a:close/>
                  <a:moveTo>
                    <a:pt x="12263" y="15687"/>
                  </a:moveTo>
                  <a:cubicBezTo>
                    <a:pt x="12315" y="15687"/>
                    <a:pt x="12343" y="15716"/>
                    <a:pt x="12343" y="15774"/>
                  </a:cubicBezTo>
                  <a:cubicBezTo>
                    <a:pt x="12334" y="15793"/>
                    <a:pt x="12325" y="15812"/>
                    <a:pt x="12315" y="15812"/>
                  </a:cubicBezTo>
                  <a:cubicBezTo>
                    <a:pt x="12268" y="15802"/>
                    <a:pt x="12230" y="15755"/>
                    <a:pt x="12221" y="15708"/>
                  </a:cubicBezTo>
                  <a:cubicBezTo>
                    <a:pt x="12221" y="15698"/>
                    <a:pt x="12230" y="15689"/>
                    <a:pt x="12240" y="15689"/>
                  </a:cubicBezTo>
                  <a:cubicBezTo>
                    <a:pt x="12248" y="15688"/>
                    <a:pt x="12256" y="15687"/>
                    <a:pt x="12263" y="15687"/>
                  </a:cubicBezTo>
                  <a:close/>
                  <a:moveTo>
                    <a:pt x="7401" y="16851"/>
                  </a:moveTo>
                  <a:cubicBezTo>
                    <a:pt x="7410" y="16851"/>
                    <a:pt x="7410" y="16870"/>
                    <a:pt x="7410" y="16870"/>
                  </a:cubicBezTo>
                  <a:cubicBezTo>
                    <a:pt x="7382" y="16965"/>
                    <a:pt x="7354" y="17069"/>
                    <a:pt x="7316" y="17163"/>
                  </a:cubicBezTo>
                  <a:cubicBezTo>
                    <a:pt x="7316" y="17173"/>
                    <a:pt x="7287" y="17182"/>
                    <a:pt x="7278" y="17191"/>
                  </a:cubicBezTo>
                  <a:cubicBezTo>
                    <a:pt x="7240" y="17144"/>
                    <a:pt x="7231" y="17087"/>
                    <a:pt x="7259" y="17031"/>
                  </a:cubicBezTo>
                  <a:cubicBezTo>
                    <a:pt x="7278" y="16974"/>
                    <a:pt x="7316" y="16917"/>
                    <a:pt x="7354" y="16870"/>
                  </a:cubicBezTo>
                  <a:cubicBezTo>
                    <a:pt x="7354" y="16851"/>
                    <a:pt x="7382" y="16851"/>
                    <a:pt x="7401" y="16851"/>
                  </a:cubicBezTo>
                  <a:close/>
                  <a:moveTo>
                    <a:pt x="31146" y="17517"/>
                  </a:moveTo>
                  <a:cubicBezTo>
                    <a:pt x="31172" y="17517"/>
                    <a:pt x="31198" y="17522"/>
                    <a:pt x="31226" y="17532"/>
                  </a:cubicBezTo>
                  <a:cubicBezTo>
                    <a:pt x="31209" y="17544"/>
                    <a:pt x="31190" y="17550"/>
                    <a:pt x="31168" y="17550"/>
                  </a:cubicBezTo>
                  <a:cubicBezTo>
                    <a:pt x="31142" y="17550"/>
                    <a:pt x="31111" y="17542"/>
                    <a:pt x="31075" y="17532"/>
                  </a:cubicBezTo>
                  <a:lnTo>
                    <a:pt x="31065" y="17532"/>
                  </a:lnTo>
                  <a:cubicBezTo>
                    <a:pt x="31094" y="17522"/>
                    <a:pt x="31120" y="17517"/>
                    <a:pt x="31146" y="17517"/>
                  </a:cubicBezTo>
                  <a:close/>
                  <a:moveTo>
                    <a:pt x="7155" y="17163"/>
                  </a:moveTo>
                  <a:cubicBezTo>
                    <a:pt x="7174" y="17163"/>
                    <a:pt x="7183" y="17182"/>
                    <a:pt x="7193" y="17201"/>
                  </a:cubicBezTo>
                  <a:cubicBezTo>
                    <a:pt x="7212" y="17371"/>
                    <a:pt x="7193" y="17551"/>
                    <a:pt x="7127" y="17711"/>
                  </a:cubicBezTo>
                  <a:cubicBezTo>
                    <a:pt x="7117" y="17730"/>
                    <a:pt x="7098" y="17749"/>
                    <a:pt x="7079" y="17768"/>
                  </a:cubicBezTo>
                  <a:cubicBezTo>
                    <a:pt x="7051" y="17569"/>
                    <a:pt x="7070" y="17371"/>
                    <a:pt x="7136" y="17173"/>
                  </a:cubicBezTo>
                  <a:lnTo>
                    <a:pt x="7127" y="17173"/>
                  </a:lnTo>
                  <a:cubicBezTo>
                    <a:pt x="7127" y="17173"/>
                    <a:pt x="7146" y="17173"/>
                    <a:pt x="7155" y="17163"/>
                  </a:cubicBezTo>
                  <a:close/>
                  <a:moveTo>
                    <a:pt x="7070" y="17796"/>
                  </a:moveTo>
                  <a:lnTo>
                    <a:pt x="7070" y="17815"/>
                  </a:lnTo>
                  <a:lnTo>
                    <a:pt x="7051" y="17815"/>
                  </a:lnTo>
                  <a:lnTo>
                    <a:pt x="7070" y="17796"/>
                  </a:lnTo>
                  <a:close/>
                  <a:moveTo>
                    <a:pt x="6758" y="16728"/>
                  </a:moveTo>
                  <a:cubicBezTo>
                    <a:pt x="6796" y="16917"/>
                    <a:pt x="6796" y="17116"/>
                    <a:pt x="6758" y="17314"/>
                  </a:cubicBezTo>
                  <a:cubicBezTo>
                    <a:pt x="6730" y="17617"/>
                    <a:pt x="6673" y="17929"/>
                    <a:pt x="6626" y="18250"/>
                  </a:cubicBezTo>
                  <a:lnTo>
                    <a:pt x="6616" y="18250"/>
                  </a:lnTo>
                  <a:lnTo>
                    <a:pt x="6616" y="18004"/>
                  </a:lnTo>
                  <a:cubicBezTo>
                    <a:pt x="6616" y="17825"/>
                    <a:pt x="6626" y="17636"/>
                    <a:pt x="6635" y="17456"/>
                  </a:cubicBezTo>
                  <a:cubicBezTo>
                    <a:pt x="6635" y="17409"/>
                    <a:pt x="6635" y="17362"/>
                    <a:pt x="6635" y="17314"/>
                  </a:cubicBezTo>
                  <a:cubicBezTo>
                    <a:pt x="6588" y="17173"/>
                    <a:pt x="6664" y="17021"/>
                    <a:pt x="6635" y="16880"/>
                  </a:cubicBezTo>
                  <a:cubicBezTo>
                    <a:pt x="6635" y="16861"/>
                    <a:pt x="6654" y="16842"/>
                    <a:pt x="6664" y="16832"/>
                  </a:cubicBezTo>
                  <a:cubicBezTo>
                    <a:pt x="6692" y="16794"/>
                    <a:pt x="6730" y="16757"/>
                    <a:pt x="6758" y="16728"/>
                  </a:cubicBezTo>
                  <a:close/>
                  <a:moveTo>
                    <a:pt x="2761" y="18136"/>
                  </a:moveTo>
                  <a:cubicBezTo>
                    <a:pt x="2808" y="18136"/>
                    <a:pt x="2846" y="18174"/>
                    <a:pt x="2874" y="18212"/>
                  </a:cubicBezTo>
                  <a:lnTo>
                    <a:pt x="2874" y="18240"/>
                  </a:lnTo>
                  <a:cubicBezTo>
                    <a:pt x="2874" y="18250"/>
                    <a:pt x="2864" y="18259"/>
                    <a:pt x="2855" y="18259"/>
                  </a:cubicBezTo>
                  <a:cubicBezTo>
                    <a:pt x="2798" y="18259"/>
                    <a:pt x="2751" y="18222"/>
                    <a:pt x="2723" y="18174"/>
                  </a:cubicBezTo>
                  <a:lnTo>
                    <a:pt x="2732" y="18174"/>
                  </a:lnTo>
                  <a:cubicBezTo>
                    <a:pt x="2732" y="18174"/>
                    <a:pt x="2732" y="18155"/>
                    <a:pt x="2732" y="18146"/>
                  </a:cubicBezTo>
                  <a:cubicBezTo>
                    <a:pt x="2742" y="18136"/>
                    <a:pt x="2751" y="18136"/>
                    <a:pt x="2761" y="18136"/>
                  </a:cubicBezTo>
                  <a:close/>
                  <a:moveTo>
                    <a:pt x="6494" y="17777"/>
                  </a:moveTo>
                  <a:cubicBezTo>
                    <a:pt x="6503" y="17787"/>
                    <a:pt x="6512" y="17787"/>
                    <a:pt x="6512" y="17796"/>
                  </a:cubicBezTo>
                  <a:lnTo>
                    <a:pt x="6512" y="18089"/>
                  </a:lnTo>
                  <a:cubicBezTo>
                    <a:pt x="6512" y="18203"/>
                    <a:pt x="6503" y="18316"/>
                    <a:pt x="6494" y="18420"/>
                  </a:cubicBezTo>
                  <a:cubicBezTo>
                    <a:pt x="6494" y="18496"/>
                    <a:pt x="6465" y="18562"/>
                    <a:pt x="6418" y="18618"/>
                  </a:cubicBezTo>
                  <a:cubicBezTo>
                    <a:pt x="6314" y="18722"/>
                    <a:pt x="6219" y="18826"/>
                    <a:pt x="6125" y="18930"/>
                  </a:cubicBezTo>
                  <a:cubicBezTo>
                    <a:pt x="6112" y="18944"/>
                    <a:pt x="6093" y="18957"/>
                    <a:pt x="6074" y="18957"/>
                  </a:cubicBezTo>
                  <a:cubicBezTo>
                    <a:pt x="6066" y="18957"/>
                    <a:pt x="6058" y="18955"/>
                    <a:pt x="6049" y="18949"/>
                  </a:cubicBezTo>
                  <a:cubicBezTo>
                    <a:pt x="6030" y="18940"/>
                    <a:pt x="6021" y="18921"/>
                    <a:pt x="6021" y="18902"/>
                  </a:cubicBezTo>
                  <a:cubicBezTo>
                    <a:pt x="6021" y="18836"/>
                    <a:pt x="6021" y="18779"/>
                    <a:pt x="6021" y="18713"/>
                  </a:cubicBezTo>
                  <a:cubicBezTo>
                    <a:pt x="6002" y="18571"/>
                    <a:pt x="6049" y="18439"/>
                    <a:pt x="6134" y="18325"/>
                  </a:cubicBezTo>
                  <a:cubicBezTo>
                    <a:pt x="6201" y="18231"/>
                    <a:pt x="6267" y="18127"/>
                    <a:pt x="6323" y="18014"/>
                  </a:cubicBezTo>
                  <a:cubicBezTo>
                    <a:pt x="6371" y="17938"/>
                    <a:pt x="6418" y="17862"/>
                    <a:pt x="6465" y="17777"/>
                  </a:cubicBezTo>
                  <a:close/>
                  <a:moveTo>
                    <a:pt x="6596" y="18993"/>
                  </a:moveTo>
                  <a:cubicBezTo>
                    <a:pt x="6578" y="19056"/>
                    <a:pt x="6569" y="19102"/>
                    <a:pt x="6560" y="19138"/>
                  </a:cubicBezTo>
                  <a:cubicBezTo>
                    <a:pt x="6560" y="19148"/>
                    <a:pt x="6531" y="19148"/>
                    <a:pt x="6512" y="19157"/>
                  </a:cubicBezTo>
                  <a:cubicBezTo>
                    <a:pt x="6503" y="19138"/>
                    <a:pt x="6494" y="19129"/>
                    <a:pt x="6494" y="19110"/>
                  </a:cubicBezTo>
                  <a:cubicBezTo>
                    <a:pt x="6503" y="19074"/>
                    <a:pt x="6520" y="19038"/>
                    <a:pt x="6596" y="18993"/>
                  </a:cubicBezTo>
                  <a:close/>
                  <a:moveTo>
                    <a:pt x="7174" y="18108"/>
                  </a:moveTo>
                  <a:cubicBezTo>
                    <a:pt x="7183" y="18155"/>
                    <a:pt x="7183" y="18203"/>
                    <a:pt x="7174" y="18250"/>
                  </a:cubicBezTo>
                  <a:cubicBezTo>
                    <a:pt x="7146" y="18344"/>
                    <a:pt x="7127" y="18448"/>
                    <a:pt x="7127" y="18552"/>
                  </a:cubicBezTo>
                  <a:cubicBezTo>
                    <a:pt x="7117" y="18609"/>
                    <a:pt x="7108" y="18675"/>
                    <a:pt x="7089" y="18732"/>
                  </a:cubicBezTo>
                  <a:cubicBezTo>
                    <a:pt x="7004" y="19006"/>
                    <a:pt x="6947" y="19271"/>
                    <a:pt x="6900" y="19545"/>
                  </a:cubicBezTo>
                  <a:cubicBezTo>
                    <a:pt x="6900" y="19564"/>
                    <a:pt x="6890" y="19592"/>
                    <a:pt x="6881" y="19620"/>
                  </a:cubicBezTo>
                  <a:lnTo>
                    <a:pt x="6853" y="19620"/>
                  </a:lnTo>
                  <a:cubicBezTo>
                    <a:pt x="6853" y="19497"/>
                    <a:pt x="6853" y="19384"/>
                    <a:pt x="6853" y="19261"/>
                  </a:cubicBezTo>
                  <a:cubicBezTo>
                    <a:pt x="6872" y="19053"/>
                    <a:pt x="6890" y="18845"/>
                    <a:pt x="6909" y="18637"/>
                  </a:cubicBezTo>
                  <a:cubicBezTo>
                    <a:pt x="6909" y="18562"/>
                    <a:pt x="6966" y="18515"/>
                    <a:pt x="7042" y="18515"/>
                  </a:cubicBezTo>
                  <a:cubicBezTo>
                    <a:pt x="7061" y="18515"/>
                    <a:pt x="7070" y="18496"/>
                    <a:pt x="7079" y="18486"/>
                  </a:cubicBezTo>
                  <a:lnTo>
                    <a:pt x="7070" y="18486"/>
                  </a:lnTo>
                  <a:cubicBezTo>
                    <a:pt x="7079" y="18354"/>
                    <a:pt x="7117" y="18222"/>
                    <a:pt x="7174" y="18108"/>
                  </a:cubicBezTo>
                  <a:close/>
                  <a:moveTo>
                    <a:pt x="6446" y="18789"/>
                  </a:moveTo>
                  <a:cubicBezTo>
                    <a:pt x="6456" y="18798"/>
                    <a:pt x="6465" y="18817"/>
                    <a:pt x="6465" y="18826"/>
                  </a:cubicBezTo>
                  <a:cubicBezTo>
                    <a:pt x="6446" y="18959"/>
                    <a:pt x="6437" y="19082"/>
                    <a:pt x="6437" y="19204"/>
                  </a:cubicBezTo>
                  <a:lnTo>
                    <a:pt x="6437" y="19214"/>
                  </a:lnTo>
                  <a:cubicBezTo>
                    <a:pt x="6427" y="19252"/>
                    <a:pt x="6418" y="19299"/>
                    <a:pt x="6380" y="19327"/>
                  </a:cubicBezTo>
                  <a:cubicBezTo>
                    <a:pt x="6267" y="19450"/>
                    <a:pt x="6153" y="19554"/>
                    <a:pt x="6030" y="19658"/>
                  </a:cubicBezTo>
                  <a:cubicBezTo>
                    <a:pt x="6030" y="19661"/>
                    <a:pt x="6027" y="19662"/>
                    <a:pt x="6022" y="19662"/>
                  </a:cubicBezTo>
                  <a:cubicBezTo>
                    <a:pt x="6013" y="19662"/>
                    <a:pt x="5996" y="19658"/>
                    <a:pt x="5983" y="19658"/>
                  </a:cubicBezTo>
                  <a:cubicBezTo>
                    <a:pt x="5974" y="19658"/>
                    <a:pt x="5974" y="19639"/>
                    <a:pt x="5974" y="19639"/>
                  </a:cubicBezTo>
                  <a:cubicBezTo>
                    <a:pt x="5974" y="19630"/>
                    <a:pt x="5974" y="19620"/>
                    <a:pt x="5974" y="19592"/>
                  </a:cubicBezTo>
                  <a:cubicBezTo>
                    <a:pt x="6012" y="19478"/>
                    <a:pt x="6021" y="19365"/>
                    <a:pt x="6021" y="19252"/>
                  </a:cubicBezTo>
                  <a:cubicBezTo>
                    <a:pt x="6021" y="19223"/>
                    <a:pt x="6030" y="19195"/>
                    <a:pt x="6049" y="19176"/>
                  </a:cubicBezTo>
                  <a:cubicBezTo>
                    <a:pt x="6163" y="19044"/>
                    <a:pt x="6295" y="18921"/>
                    <a:pt x="6418" y="18789"/>
                  </a:cubicBezTo>
                  <a:close/>
                  <a:moveTo>
                    <a:pt x="6985" y="19960"/>
                  </a:moveTo>
                  <a:cubicBezTo>
                    <a:pt x="7004" y="19970"/>
                    <a:pt x="7013" y="19979"/>
                    <a:pt x="7032" y="19989"/>
                  </a:cubicBezTo>
                  <a:cubicBezTo>
                    <a:pt x="7042" y="20008"/>
                    <a:pt x="7042" y="20027"/>
                    <a:pt x="7042" y="20036"/>
                  </a:cubicBezTo>
                  <a:cubicBezTo>
                    <a:pt x="7051" y="20187"/>
                    <a:pt x="7023" y="20338"/>
                    <a:pt x="6966" y="20471"/>
                  </a:cubicBezTo>
                  <a:cubicBezTo>
                    <a:pt x="6947" y="20357"/>
                    <a:pt x="6928" y="20235"/>
                    <a:pt x="6919" y="20121"/>
                  </a:cubicBezTo>
                  <a:cubicBezTo>
                    <a:pt x="6900" y="20064"/>
                    <a:pt x="6928" y="20008"/>
                    <a:pt x="6966" y="19979"/>
                  </a:cubicBezTo>
                  <a:lnTo>
                    <a:pt x="6966" y="19970"/>
                  </a:lnTo>
                  <a:cubicBezTo>
                    <a:pt x="6966" y="19970"/>
                    <a:pt x="6975" y="19960"/>
                    <a:pt x="6985" y="19960"/>
                  </a:cubicBezTo>
                  <a:close/>
                  <a:moveTo>
                    <a:pt x="6834" y="20915"/>
                  </a:moveTo>
                  <a:cubicBezTo>
                    <a:pt x="6853" y="20943"/>
                    <a:pt x="6881" y="20972"/>
                    <a:pt x="6900" y="21000"/>
                  </a:cubicBezTo>
                  <a:cubicBezTo>
                    <a:pt x="6900" y="21009"/>
                    <a:pt x="6890" y="21028"/>
                    <a:pt x="6881" y="21047"/>
                  </a:cubicBezTo>
                  <a:cubicBezTo>
                    <a:pt x="6878" y="21050"/>
                    <a:pt x="6875" y="21051"/>
                    <a:pt x="6872" y="21051"/>
                  </a:cubicBezTo>
                  <a:cubicBezTo>
                    <a:pt x="6865" y="21051"/>
                    <a:pt x="6859" y="21047"/>
                    <a:pt x="6853" y="21047"/>
                  </a:cubicBezTo>
                  <a:cubicBezTo>
                    <a:pt x="6815" y="21028"/>
                    <a:pt x="6796" y="20991"/>
                    <a:pt x="6805" y="20953"/>
                  </a:cubicBezTo>
                  <a:lnTo>
                    <a:pt x="6805" y="20953"/>
                  </a:lnTo>
                  <a:lnTo>
                    <a:pt x="6796" y="20962"/>
                  </a:lnTo>
                  <a:cubicBezTo>
                    <a:pt x="6796" y="20943"/>
                    <a:pt x="6815" y="20934"/>
                    <a:pt x="6834" y="20915"/>
                  </a:cubicBezTo>
                  <a:close/>
                  <a:moveTo>
                    <a:pt x="6418" y="20527"/>
                  </a:moveTo>
                  <a:cubicBezTo>
                    <a:pt x="6418" y="20622"/>
                    <a:pt x="6418" y="20716"/>
                    <a:pt x="6418" y="20802"/>
                  </a:cubicBezTo>
                  <a:lnTo>
                    <a:pt x="6408" y="20802"/>
                  </a:lnTo>
                  <a:cubicBezTo>
                    <a:pt x="6408" y="20877"/>
                    <a:pt x="6371" y="20943"/>
                    <a:pt x="6304" y="20991"/>
                  </a:cubicBezTo>
                  <a:cubicBezTo>
                    <a:pt x="6323" y="21009"/>
                    <a:pt x="6361" y="21038"/>
                    <a:pt x="6352" y="21047"/>
                  </a:cubicBezTo>
                  <a:cubicBezTo>
                    <a:pt x="6276" y="21198"/>
                    <a:pt x="6238" y="21359"/>
                    <a:pt x="6229" y="21520"/>
                  </a:cubicBezTo>
                  <a:cubicBezTo>
                    <a:pt x="6229" y="21539"/>
                    <a:pt x="6210" y="21548"/>
                    <a:pt x="6191" y="21567"/>
                  </a:cubicBezTo>
                  <a:cubicBezTo>
                    <a:pt x="6191" y="21567"/>
                    <a:pt x="6182" y="21577"/>
                    <a:pt x="6172" y="21577"/>
                  </a:cubicBezTo>
                  <a:cubicBezTo>
                    <a:pt x="6163" y="21577"/>
                    <a:pt x="6153" y="21577"/>
                    <a:pt x="6153" y="21567"/>
                  </a:cubicBezTo>
                  <a:cubicBezTo>
                    <a:pt x="6125" y="21416"/>
                    <a:pt x="6097" y="21255"/>
                    <a:pt x="6219" y="21123"/>
                  </a:cubicBezTo>
                  <a:cubicBezTo>
                    <a:pt x="6238" y="21095"/>
                    <a:pt x="6257" y="21066"/>
                    <a:pt x="6276" y="21028"/>
                  </a:cubicBezTo>
                  <a:lnTo>
                    <a:pt x="6276" y="21028"/>
                  </a:lnTo>
                  <a:lnTo>
                    <a:pt x="6153" y="21038"/>
                  </a:lnTo>
                  <a:cubicBezTo>
                    <a:pt x="6144" y="20943"/>
                    <a:pt x="6125" y="20849"/>
                    <a:pt x="6106" y="20745"/>
                  </a:cubicBezTo>
                  <a:cubicBezTo>
                    <a:pt x="6304" y="20546"/>
                    <a:pt x="6304" y="20546"/>
                    <a:pt x="6418" y="20527"/>
                  </a:cubicBezTo>
                  <a:close/>
                  <a:moveTo>
                    <a:pt x="2902" y="21737"/>
                  </a:moveTo>
                  <a:cubicBezTo>
                    <a:pt x="2902" y="21794"/>
                    <a:pt x="2912" y="21822"/>
                    <a:pt x="2921" y="21841"/>
                  </a:cubicBezTo>
                  <a:cubicBezTo>
                    <a:pt x="2921" y="21869"/>
                    <a:pt x="2902" y="21869"/>
                    <a:pt x="2902" y="21869"/>
                  </a:cubicBezTo>
                  <a:lnTo>
                    <a:pt x="2902" y="21860"/>
                  </a:lnTo>
                  <a:cubicBezTo>
                    <a:pt x="2893" y="21851"/>
                    <a:pt x="2883" y="21841"/>
                    <a:pt x="2883" y="21841"/>
                  </a:cubicBezTo>
                  <a:cubicBezTo>
                    <a:pt x="2883" y="21803"/>
                    <a:pt x="2893" y="21775"/>
                    <a:pt x="2902" y="21737"/>
                  </a:cubicBezTo>
                  <a:close/>
                  <a:moveTo>
                    <a:pt x="6712" y="21093"/>
                  </a:moveTo>
                  <a:cubicBezTo>
                    <a:pt x="6714" y="21093"/>
                    <a:pt x="6717" y="21094"/>
                    <a:pt x="6720" y="21095"/>
                  </a:cubicBezTo>
                  <a:cubicBezTo>
                    <a:pt x="6739" y="21104"/>
                    <a:pt x="6758" y="21123"/>
                    <a:pt x="6777" y="21142"/>
                  </a:cubicBezTo>
                  <a:cubicBezTo>
                    <a:pt x="6793" y="21165"/>
                    <a:pt x="6808" y="21182"/>
                    <a:pt x="6829" y="21182"/>
                  </a:cubicBezTo>
                  <a:cubicBezTo>
                    <a:pt x="6833" y="21182"/>
                    <a:pt x="6838" y="21181"/>
                    <a:pt x="6843" y="21180"/>
                  </a:cubicBezTo>
                  <a:cubicBezTo>
                    <a:pt x="6864" y="21171"/>
                    <a:pt x="6882" y="21165"/>
                    <a:pt x="6899" y="21165"/>
                  </a:cubicBezTo>
                  <a:cubicBezTo>
                    <a:pt x="6921" y="21165"/>
                    <a:pt x="6941" y="21176"/>
                    <a:pt x="6957" y="21208"/>
                  </a:cubicBezTo>
                  <a:cubicBezTo>
                    <a:pt x="6975" y="21236"/>
                    <a:pt x="6994" y="21255"/>
                    <a:pt x="7023" y="21265"/>
                  </a:cubicBezTo>
                  <a:cubicBezTo>
                    <a:pt x="7061" y="21293"/>
                    <a:pt x="7079" y="21340"/>
                    <a:pt x="7061" y="21387"/>
                  </a:cubicBezTo>
                  <a:cubicBezTo>
                    <a:pt x="7053" y="21444"/>
                    <a:pt x="6997" y="21486"/>
                    <a:pt x="6940" y="21486"/>
                  </a:cubicBezTo>
                  <a:cubicBezTo>
                    <a:pt x="6930" y="21486"/>
                    <a:pt x="6919" y="21485"/>
                    <a:pt x="6909" y="21482"/>
                  </a:cubicBezTo>
                  <a:cubicBezTo>
                    <a:pt x="6900" y="21548"/>
                    <a:pt x="6881" y="21605"/>
                    <a:pt x="6872" y="21671"/>
                  </a:cubicBezTo>
                  <a:cubicBezTo>
                    <a:pt x="6853" y="21756"/>
                    <a:pt x="6805" y="21841"/>
                    <a:pt x="6739" y="21907"/>
                  </a:cubicBezTo>
                  <a:cubicBezTo>
                    <a:pt x="6739" y="21917"/>
                    <a:pt x="6711" y="21917"/>
                    <a:pt x="6692" y="21917"/>
                  </a:cubicBezTo>
                  <a:lnTo>
                    <a:pt x="6683" y="21917"/>
                  </a:lnTo>
                  <a:cubicBezTo>
                    <a:pt x="6645" y="21671"/>
                    <a:pt x="6645" y="21425"/>
                    <a:pt x="6664" y="21180"/>
                  </a:cubicBezTo>
                  <a:cubicBezTo>
                    <a:pt x="6664" y="21129"/>
                    <a:pt x="6686" y="21093"/>
                    <a:pt x="6712" y="21093"/>
                  </a:cubicBezTo>
                  <a:close/>
                  <a:moveTo>
                    <a:pt x="6160" y="21820"/>
                  </a:moveTo>
                  <a:cubicBezTo>
                    <a:pt x="6189" y="21820"/>
                    <a:pt x="6182" y="21844"/>
                    <a:pt x="6182" y="21860"/>
                  </a:cubicBezTo>
                  <a:cubicBezTo>
                    <a:pt x="6182" y="21926"/>
                    <a:pt x="6172" y="21992"/>
                    <a:pt x="6153" y="22058"/>
                  </a:cubicBezTo>
                  <a:lnTo>
                    <a:pt x="6144" y="22058"/>
                  </a:lnTo>
                  <a:lnTo>
                    <a:pt x="6144" y="21822"/>
                  </a:lnTo>
                  <a:cubicBezTo>
                    <a:pt x="6150" y="21821"/>
                    <a:pt x="6156" y="21820"/>
                    <a:pt x="6160" y="21820"/>
                  </a:cubicBezTo>
                  <a:close/>
                  <a:moveTo>
                    <a:pt x="6767" y="23031"/>
                  </a:moveTo>
                  <a:cubicBezTo>
                    <a:pt x="6771" y="23031"/>
                    <a:pt x="6774" y="23031"/>
                    <a:pt x="6777" y="23032"/>
                  </a:cubicBezTo>
                  <a:lnTo>
                    <a:pt x="6758" y="23032"/>
                  </a:lnTo>
                  <a:cubicBezTo>
                    <a:pt x="6761" y="23031"/>
                    <a:pt x="6764" y="23031"/>
                    <a:pt x="6767" y="23031"/>
                  </a:cubicBezTo>
                  <a:close/>
                  <a:moveTo>
                    <a:pt x="9434" y="23029"/>
                  </a:moveTo>
                  <a:cubicBezTo>
                    <a:pt x="9481" y="23029"/>
                    <a:pt x="9526" y="23046"/>
                    <a:pt x="9565" y="23070"/>
                  </a:cubicBezTo>
                  <a:cubicBezTo>
                    <a:pt x="9584" y="23079"/>
                    <a:pt x="9574" y="23108"/>
                    <a:pt x="9574" y="23117"/>
                  </a:cubicBezTo>
                  <a:lnTo>
                    <a:pt x="9565" y="23117"/>
                  </a:lnTo>
                  <a:cubicBezTo>
                    <a:pt x="9565" y="23117"/>
                    <a:pt x="9556" y="23126"/>
                    <a:pt x="9546" y="23136"/>
                  </a:cubicBezTo>
                  <a:cubicBezTo>
                    <a:pt x="9489" y="23136"/>
                    <a:pt x="9433" y="23117"/>
                    <a:pt x="9395" y="23070"/>
                  </a:cubicBezTo>
                  <a:cubicBezTo>
                    <a:pt x="9385" y="23070"/>
                    <a:pt x="9385" y="23060"/>
                    <a:pt x="9395" y="23051"/>
                  </a:cubicBezTo>
                  <a:cubicBezTo>
                    <a:pt x="9395" y="23041"/>
                    <a:pt x="9404" y="23032"/>
                    <a:pt x="9404" y="23032"/>
                  </a:cubicBezTo>
                  <a:cubicBezTo>
                    <a:pt x="9414" y="23030"/>
                    <a:pt x="9424" y="23029"/>
                    <a:pt x="9434" y="23029"/>
                  </a:cubicBezTo>
                  <a:close/>
                  <a:moveTo>
                    <a:pt x="6758" y="23032"/>
                  </a:moveTo>
                  <a:cubicBezTo>
                    <a:pt x="6815" y="23051"/>
                    <a:pt x="6815" y="23098"/>
                    <a:pt x="6815" y="23136"/>
                  </a:cubicBezTo>
                  <a:cubicBezTo>
                    <a:pt x="6815" y="23145"/>
                    <a:pt x="6815" y="23155"/>
                    <a:pt x="6815" y="23155"/>
                  </a:cubicBezTo>
                  <a:cubicBezTo>
                    <a:pt x="6815" y="23183"/>
                    <a:pt x="6815" y="23202"/>
                    <a:pt x="6805" y="23221"/>
                  </a:cubicBezTo>
                  <a:cubicBezTo>
                    <a:pt x="6796" y="23230"/>
                    <a:pt x="6786" y="23249"/>
                    <a:pt x="6777" y="23259"/>
                  </a:cubicBezTo>
                  <a:cubicBezTo>
                    <a:pt x="6776" y="23260"/>
                    <a:pt x="6774" y="23261"/>
                    <a:pt x="6772" y="23261"/>
                  </a:cubicBezTo>
                  <a:cubicBezTo>
                    <a:pt x="6758" y="23261"/>
                    <a:pt x="6729" y="23236"/>
                    <a:pt x="6720" y="23211"/>
                  </a:cubicBezTo>
                  <a:cubicBezTo>
                    <a:pt x="6711" y="23174"/>
                    <a:pt x="6711" y="23155"/>
                    <a:pt x="6711" y="23126"/>
                  </a:cubicBezTo>
                  <a:cubicBezTo>
                    <a:pt x="6711" y="23080"/>
                    <a:pt x="6730" y="23039"/>
                    <a:pt x="6758" y="23032"/>
                  </a:cubicBezTo>
                  <a:close/>
                  <a:moveTo>
                    <a:pt x="6093" y="23367"/>
                  </a:moveTo>
                  <a:lnTo>
                    <a:pt x="6093" y="23367"/>
                  </a:lnTo>
                  <a:cubicBezTo>
                    <a:pt x="6067" y="23481"/>
                    <a:pt x="6058" y="23545"/>
                    <a:pt x="6040" y="23608"/>
                  </a:cubicBezTo>
                  <a:cubicBezTo>
                    <a:pt x="6030" y="23627"/>
                    <a:pt x="6012" y="23637"/>
                    <a:pt x="5993" y="23637"/>
                  </a:cubicBezTo>
                  <a:cubicBezTo>
                    <a:pt x="5974" y="23637"/>
                    <a:pt x="5964" y="23627"/>
                    <a:pt x="5955" y="23608"/>
                  </a:cubicBezTo>
                  <a:cubicBezTo>
                    <a:pt x="5936" y="23580"/>
                    <a:pt x="5917" y="23552"/>
                    <a:pt x="5898" y="23514"/>
                  </a:cubicBezTo>
                  <a:cubicBezTo>
                    <a:pt x="5870" y="23476"/>
                    <a:pt x="5898" y="23410"/>
                    <a:pt x="5945" y="23400"/>
                  </a:cubicBezTo>
                  <a:cubicBezTo>
                    <a:pt x="5990" y="23400"/>
                    <a:pt x="6026" y="23392"/>
                    <a:pt x="6093" y="23367"/>
                  </a:cubicBezTo>
                  <a:close/>
                  <a:moveTo>
                    <a:pt x="6166" y="23946"/>
                  </a:moveTo>
                  <a:cubicBezTo>
                    <a:pt x="6178" y="23946"/>
                    <a:pt x="6172" y="23960"/>
                    <a:pt x="6172" y="23968"/>
                  </a:cubicBezTo>
                  <a:lnTo>
                    <a:pt x="6182" y="23977"/>
                  </a:lnTo>
                  <a:lnTo>
                    <a:pt x="6182" y="23986"/>
                  </a:lnTo>
                  <a:cubicBezTo>
                    <a:pt x="6201" y="24005"/>
                    <a:pt x="6210" y="24024"/>
                    <a:pt x="6219" y="24043"/>
                  </a:cubicBezTo>
                  <a:cubicBezTo>
                    <a:pt x="6219" y="24053"/>
                    <a:pt x="6210" y="24071"/>
                    <a:pt x="6210" y="24081"/>
                  </a:cubicBezTo>
                  <a:cubicBezTo>
                    <a:pt x="6201" y="24071"/>
                    <a:pt x="6182" y="24062"/>
                    <a:pt x="6182" y="24053"/>
                  </a:cubicBezTo>
                  <a:cubicBezTo>
                    <a:pt x="6182" y="24034"/>
                    <a:pt x="6182" y="24005"/>
                    <a:pt x="6182" y="23986"/>
                  </a:cubicBezTo>
                  <a:lnTo>
                    <a:pt x="6172" y="23977"/>
                  </a:lnTo>
                  <a:cubicBezTo>
                    <a:pt x="6172" y="23977"/>
                    <a:pt x="6172" y="23977"/>
                    <a:pt x="6172" y="23968"/>
                  </a:cubicBezTo>
                  <a:lnTo>
                    <a:pt x="6153" y="23949"/>
                  </a:lnTo>
                  <a:cubicBezTo>
                    <a:pt x="6159" y="23947"/>
                    <a:pt x="6163" y="23946"/>
                    <a:pt x="6166" y="23946"/>
                  </a:cubicBezTo>
                  <a:close/>
                  <a:moveTo>
                    <a:pt x="6692" y="24270"/>
                  </a:moveTo>
                  <a:lnTo>
                    <a:pt x="6711" y="24289"/>
                  </a:lnTo>
                  <a:cubicBezTo>
                    <a:pt x="6711" y="24298"/>
                    <a:pt x="6711" y="24308"/>
                    <a:pt x="6720" y="24308"/>
                  </a:cubicBezTo>
                  <a:cubicBezTo>
                    <a:pt x="6749" y="24305"/>
                    <a:pt x="6769" y="24302"/>
                    <a:pt x="6783" y="24302"/>
                  </a:cubicBezTo>
                  <a:cubicBezTo>
                    <a:pt x="6813" y="24302"/>
                    <a:pt x="6821" y="24311"/>
                    <a:pt x="6834" y="24336"/>
                  </a:cubicBezTo>
                  <a:lnTo>
                    <a:pt x="6824" y="24336"/>
                  </a:lnTo>
                  <a:cubicBezTo>
                    <a:pt x="6843" y="24440"/>
                    <a:pt x="6872" y="24535"/>
                    <a:pt x="6900" y="24629"/>
                  </a:cubicBezTo>
                  <a:cubicBezTo>
                    <a:pt x="6938" y="24809"/>
                    <a:pt x="6985" y="24988"/>
                    <a:pt x="7023" y="25158"/>
                  </a:cubicBezTo>
                  <a:cubicBezTo>
                    <a:pt x="7023" y="25177"/>
                    <a:pt x="7013" y="25206"/>
                    <a:pt x="7004" y="25206"/>
                  </a:cubicBezTo>
                  <a:cubicBezTo>
                    <a:pt x="6975" y="25206"/>
                    <a:pt x="6947" y="25196"/>
                    <a:pt x="6928" y="25187"/>
                  </a:cubicBezTo>
                  <a:cubicBezTo>
                    <a:pt x="6919" y="25177"/>
                    <a:pt x="6909" y="25177"/>
                    <a:pt x="6909" y="25168"/>
                  </a:cubicBezTo>
                  <a:cubicBezTo>
                    <a:pt x="6843" y="24903"/>
                    <a:pt x="6768" y="24648"/>
                    <a:pt x="6711" y="24393"/>
                  </a:cubicBezTo>
                  <a:cubicBezTo>
                    <a:pt x="6701" y="24374"/>
                    <a:pt x="6701" y="24346"/>
                    <a:pt x="6711" y="24317"/>
                  </a:cubicBezTo>
                  <a:lnTo>
                    <a:pt x="6711" y="24298"/>
                  </a:lnTo>
                  <a:lnTo>
                    <a:pt x="6692" y="24270"/>
                  </a:lnTo>
                  <a:close/>
                  <a:moveTo>
                    <a:pt x="28523" y="25158"/>
                  </a:moveTo>
                  <a:cubicBezTo>
                    <a:pt x="28542" y="25196"/>
                    <a:pt x="28570" y="25234"/>
                    <a:pt x="28589" y="25262"/>
                  </a:cubicBezTo>
                  <a:cubicBezTo>
                    <a:pt x="28618" y="25328"/>
                    <a:pt x="28608" y="25347"/>
                    <a:pt x="28532" y="25385"/>
                  </a:cubicBezTo>
                  <a:cubicBezTo>
                    <a:pt x="28523" y="25395"/>
                    <a:pt x="28504" y="25404"/>
                    <a:pt x="28485" y="25413"/>
                  </a:cubicBezTo>
                  <a:cubicBezTo>
                    <a:pt x="28287" y="25319"/>
                    <a:pt x="28287" y="25319"/>
                    <a:pt x="28221" y="25224"/>
                  </a:cubicBezTo>
                  <a:lnTo>
                    <a:pt x="28211" y="25224"/>
                  </a:lnTo>
                  <a:lnTo>
                    <a:pt x="28523" y="25158"/>
                  </a:lnTo>
                  <a:close/>
                  <a:moveTo>
                    <a:pt x="6626" y="25508"/>
                  </a:moveTo>
                  <a:cubicBezTo>
                    <a:pt x="6626" y="25508"/>
                    <a:pt x="6635" y="25517"/>
                    <a:pt x="6635" y="25527"/>
                  </a:cubicBezTo>
                  <a:lnTo>
                    <a:pt x="6626" y="25527"/>
                  </a:lnTo>
                  <a:cubicBezTo>
                    <a:pt x="6626" y="25546"/>
                    <a:pt x="6626" y="25565"/>
                    <a:pt x="6616" y="25584"/>
                  </a:cubicBezTo>
                  <a:cubicBezTo>
                    <a:pt x="6616" y="25565"/>
                    <a:pt x="6607" y="25555"/>
                    <a:pt x="6607" y="25536"/>
                  </a:cubicBezTo>
                  <a:cubicBezTo>
                    <a:pt x="6607" y="25527"/>
                    <a:pt x="6616" y="25517"/>
                    <a:pt x="6626" y="25508"/>
                  </a:cubicBezTo>
                  <a:close/>
                  <a:moveTo>
                    <a:pt x="27958" y="25334"/>
                  </a:moveTo>
                  <a:cubicBezTo>
                    <a:pt x="27993" y="25427"/>
                    <a:pt x="27964" y="25528"/>
                    <a:pt x="27890" y="25584"/>
                  </a:cubicBezTo>
                  <a:cubicBezTo>
                    <a:pt x="27890" y="25491"/>
                    <a:pt x="27863" y="25408"/>
                    <a:pt x="27958" y="25334"/>
                  </a:cubicBezTo>
                  <a:close/>
                  <a:moveTo>
                    <a:pt x="7004" y="26755"/>
                  </a:moveTo>
                  <a:cubicBezTo>
                    <a:pt x="7032" y="26765"/>
                    <a:pt x="7061" y="26774"/>
                    <a:pt x="7061" y="26784"/>
                  </a:cubicBezTo>
                  <a:cubicBezTo>
                    <a:pt x="7117" y="26954"/>
                    <a:pt x="7117" y="27133"/>
                    <a:pt x="7165" y="27332"/>
                  </a:cubicBezTo>
                  <a:cubicBezTo>
                    <a:pt x="7136" y="27322"/>
                    <a:pt x="7127" y="27322"/>
                    <a:pt x="7127" y="27313"/>
                  </a:cubicBezTo>
                  <a:lnTo>
                    <a:pt x="7117" y="27313"/>
                  </a:lnTo>
                  <a:cubicBezTo>
                    <a:pt x="7098" y="27294"/>
                    <a:pt x="7079" y="27275"/>
                    <a:pt x="7070" y="27247"/>
                  </a:cubicBezTo>
                  <a:cubicBezTo>
                    <a:pt x="7061" y="27086"/>
                    <a:pt x="6975" y="26926"/>
                    <a:pt x="7004" y="26755"/>
                  </a:cubicBezTo>
                  <a:close/>
                  <a:moveTo>
                    <a:pt x="7278" y="28164"/>
                  </a:moveTo>
                  <a:cubicBezTo>
                    <a:pt x="7278" y="28164"/>
                    <a:pt x="7306" y="28164"/>
                    <a:pt x="7306" y="28182"/>
                  </a:cubicBezTo>
                  <a:lnTo>
                    <a:pt x="7306" y="28239"/>
                  </a:lnTo>
                  <a:cubicBezTo>
                    <a:pt x="7297" y="28220"/>
                    <a:pt x="7287" y="28211"/>
                    <a:pt x="7278" y="28182"/>
                  </a:cubicBezTo>
                  <a:cubicBezTo>
                    <a:pt x="7268" y="28164"/>
                    <a:pt x="7278" y="28164"/>
                    <a:pt x="7278" y="28164"/>
                  </a:cubicBezTo>
                  <a:close/>
                  <a:moveTo>
                    <a:pt x="6891" y="29361"/>
                  </a:moveTo>
                  <a:cubicBezTo>
                    <a:pt x="6921" y="29361"/>
                    <a:pt x="6949" y="29380"/>
                    <a:pt x="6957" y="29411"/>
                  </a:cubicBezTo>
                  <a:cubicBezTo>
                    <a:pt x="6957" y="29421"/>
                    <a:pt x="6957" y="29430"/>
                    <a:pt x="6957" y="29439"/>
                  </a:cubicBezTo>
                  <a:cubicBezTo>
                    <a:pt x="6994" y="29647"/>
                    <a:pt x="7032" y="29855"/>
                    <a:pt x="7070" y="30063"/>
                  </a:cubicBezTo>
                  <a:cubicBezTo>
                    <a:pt x="7089" y="30177"/>
                    <a:pt x="7061" y="30224"/>
                    <a:pt x="6938" y="30281"/>
                  </a:cubicBezTo>
                  <a:cubicBezTo>
                    <a:pt x="6931" y="30283"/>
                    <a:pt x="6923" y="30284"/>
                    <a:pt x="6915" y="30284"/>
                  </a:cubicBezTo>
                  <a:cubicBezTo>
                    <a:pt x="6892" y="30284"/>
                    <a:pt x="6867" y="30273"/>
                    <a:pt x="6853" y="30252"/>
                  </a:cubicBezTo>
                  <a:cubicBezTo>
                    <a:pt x="6834" y="30243"/>
                    <a:pt x="6834" y="30224"/>
                    <a:pt x="6824" y="30205"/>
                  </a:cubicBezTo>
                  <a:cubicBezTo>
                    <a:pt x="6768" y="29988"/>
                    <a:pt x="6711" y="29780"/>
                    <a:pt x="6664" y="29562"/>
                  </a:cubicBezTo>
                  <a:cubicBezTo>
                    <a:pt x="6654" y="29543"/>
                    <a:pt x="6654" y="29524"/>
                    <a:pt x="6664" y="29506"/>
                  </a:cubicBezTo>
                  <a:cubicBezTo>
                    <a:pt x="6720" y="29439"/>
                    <a:pt x="6786" y="29392"/>
                    <a:pt x="6872" y="29364"/>
                  </a:cubicBezTo>
                  <a:cubicBezTo>
                    <a:pt x="6878" y="29362"/>
                    <a:pt x="6885" y="29361"/>
                    <a:pt x="6891" y="29361"/>
                  </a:cubicBezTo>
                  <a:close/>
                  <a:moveTo>
                    <a:pt x="7074" y="30338"/>
                  </a:moveTo>
                  <a:cubicBezTo>
                    <a:pt x="7080" y="30340"/>
                    <a:pt x="7081" y="30347"/>
                    <a:pt x="7089" y="30347"/>
                  </a:cubicBezTo>
                  <a:cubicBezTo>
                    <a:pt x="7108" y="30375"/>
                    <a:pt x="7117" y="30394"/>
                    <a:pt x="7127" y="30422"/>
                  </a:cubicBezTo>
                  <a:cubicBezTo>
                    <a:pt x="7174" y="30621"/>
                    <a:pt x="7202" y="30819"/>
                    <a:pt x="7250" y="31018"/>
                  </a:cubicBezTo>
                  <a:cubicBezTo>
                    <a:pt x="7287" y="31112"/>
                    <a:pt x="7240" y="31226"/>
                    <a:pt x="7146" y="31273"/>
                  </a:cubicBezTo>
                  <a:cubicBezTo>
                    <a:pt x="7127" y="31282"/>
                    <a:pt x="7098" y="31301"/>
                    <a:pt x="7051" y="31320"/>
                  </a:cubicBezTo>
                  <a:cubicBezTo>
                    <a:pt x="7032" y="31292"/>
                    <a:pt x="7013" y="31263"/>
                    <a:pt x="7004" y="31226"/>
                  </a:cubicBezTo>
                  <a:cubicBezTo>
                    <a:pt x="6966" y="30989"/>
                    <a:pt x="6928" y="30744"/>
                    <a:pt x="6890" y="30498"/>
                  </a:cubicBezTo>
                  <a:cubicBezTo>
                    <a:pt x="6890" y="30433"/>
                    <a:pt x="6990" y="30350"/>
                    <a:pt x="7074" y="30338"/>
                  </a:cubicBezTo>
                  <a:close/>
                  <a:moveTo>
                    <a:pt x="10644" y="31197"/>
                  </a:moveTo>
                  <a:cubicBezTo>
                    <a:pt x="10660" y="31279"/>
                    <a:pt x="10640" y="31360"/>
                    <a:pt x="10576" y="31424"/>
                  </a:cubicBezTo>
                  <a:cubicBezTo>
                    <a:pt x="10549" y="31324"/>
                    <a:pt x="10583" y="31268"/>
                    <a:pt x="10644" y="31197"/>
                  </a:cubicBezTo>
                  <a:close/>
                  <a:moveTo>
                    <a:pt x="3233" y="34513"/>
                  </a:moveTo>
                  <a:cubicBezTo>
                    <a:pt x="3297" y="34513"/>
                    <a:pt x="3354" y="34541"/>
                    <a:pt x="3403" y="34590"/>
                  </a:cubicBezTo>
                  <a:cubicBezTo>
                    <a:pt x="3432" y="34609"/>
                    <a:pt x="3441" y="34647"/>
                    <a:pt x="3441" y="34685"/>
                  </a:cubicBezTo>
                  <a:cubicBezTo>
                    <a:pt x="3422" y="34892"/>
                    <a:pt x="3403" y="35091"/>
                    <a:pt x="3394" y="35289"/>
                  </a:cubicBezTo>
                  <a:cubicBezTo>
                    <a:pt x="3394" y="35337"/>
                    <a:pt x="3375" y="35384"/>
                    <a:pt x="3337" y="35412"/>
                  </a:cubicBezTo>
                  <a:cubicBezTo>
                    <a:pt x="3224" y="35365"/>
                    <a:pt x="3224" y="35233"/>
                    <a:pt x="3129" y="35204"/>
                  </a:cubicBezTo>
                  <a:cubicBezTo>
                    <a:pt x="3101" y="34968"/>
                    <a:pt x="3129" y="34732"/>
                    <a:pt x="3205" y="34514"/>
                  </a:cubicBezTo>
                  <a:cubicBezTo>
                    <a:pt x="3214" y="34513"/>
                    <a:pt x="3224" y="34513"/>
                    <a:pt x="3233" y="34513"/>
                  </a:cubicBezTo>
                  <a:close/>
                  <a:moveTo>
                    <a:pt x="3573" y="34666"/>
                  </a:moveTo>
                  <a:cubicBezTo>
                    <a:pt x="3621" y="34675"/>
                    <a:pt x="3658" y="34685"/>
                    <a:pt x="3706" y="34703"/>
                  </a:cubicBezTo>
                  <a:cubicBezTo>
                    <a:pt x="3724" y="34713"/>
                    <a:pt x="3743" y="34741"/>
                    <a:pt x="3753" y="34770"/>
                  </a:cubicBezTo>
                  <a:cubicBezTo>
                    <a:pt x="3762" y="34798"/>
                    <a:pt x="3762" y="34836"/>
                    <a:pt x="3753" y="34874"/>
                  </a:cubicBezTo>
                  <a:cubicBezTo>
                    <a:pt x="3724" y="35081"/>
                    <a:pt x="3696" y="35289"/>
                    <a:pt x="3658" y="35497"/>
                  </a:cubicBezTo>
                  <a:cubicBezTo>
                    <a:pt x="3649" y="35545"/>
                    <a:pt x="3639" y="35592"/>
                    <a:pt x="3630" y="35630"/>
                  </a:cubicBezTo>
                  <a:cubicBezTo>
                    <a:pt x="3526" y="35611"/>
                    <a:pt x="3469" y="35563"/>
                    <a:pt x="3469" y="35478"/>
                  </a:cubicBezTo>
                  <a:cubicBezTo>
                    <a:pt x="3469" y="35289"/>
                    <a:pt x="3479" y="35091"/>
                    <a:pt x="3488" y="34902"/>
                  </a:cubicBezTo>
                  <a:cubicBezTo>
                    <a:pt x="3498" y="34836"/>
                    <a:pt x="3517" y="34770"/>
                    <a:pt x="3535" y="34713"/>
                  </a:cubicBezTo>
                  <a:cubicBezTo>
                    <a:pt x="3535" y="34694"/>
                    <a:pt x="3554" y="34685"/>
                    <a:pt x="3573" y="34666"/>
                  </a:cubicBezTo>
                  <a:close/>
                  <a:moveTo>
                    <a:pt x="3489" y="35746"/>
                  </a:moveTo>
                  <a:cubicBezTo>
                    <a:pt x="3507" y="35746"/>
                    <a:pt x="3527" y="35751"/>
                    <a:pt x="3545" y="35762"/>
                  </a:cubicBezTo>
                  <a:lnTo>
                    <a:pt x="3545" y="35752"/>
                  </a:lnTo>
                  <a:cubicBezTo>
                    <a:pt x="3592" y="35781"/>
                    <a:pt x="3630" y="35809"/>
                    <a:pt x="3630" y="35856"/>
                  </a:cubicBezTo>
                  <a:lnTo>
                    <a:pt x="3630" y="35979"/>
                  </a:lnTo>
                  <a:cubicBezTo>
                    <a:pt x="3621" y="36074"/>
                    <a:pt x="3592" y="36216"/>
                    <a:pt x="3573" y="36348"/>
                  </a:cubicBezTo>
                  <a:cubicBezTo>
                    <a:pt x="3573" y="36367"/>
                    <a:pt x="3554" y="36395"/>
                    <a:pt x="3545" y="36395"/>
                  </a:cubicBezTo>
                  <a:cubicBezTo>
                    <a:pt x="3517" y="36395"/>
                    <a:pt x="3488" y="36386"/>
                    <a:pt x="3460" y="36376"/>
                  </a:cubicBezTo>
                  <a:cubicBezTo>
                    <a:pt x="3432" y="36348"/>
                    <a:pt x="3413" y="36319"/>
                    <a:pt x="3413" y="36282"/>
                  </a:cubicBezTo>
                  <a:cubicBezTo>
                    <a:pt x="3413" y="36121"/>
                    <a:pt x="3422" y="35951"/>
                    <a:pt x="3441" y="35790"/>
                  </a:cubicBezTo>
                  <a:cubicBezTo>
                    <a:pt x="3435" y="35761"/>
                    <a:pt x="3459" y="35746"/>
                    <a:pt x="3489" y="35746"/>
                  </a:cubicBezTo>
                  <a:close/>
                  <a:moveTo>
                    <a:pt x="3139" y="35443"/>
                  </a:moveTo>
                  <a:cubicBezTo>
                    <a:pt x="3148" y="35443"/>
                    <a:pt x="3157" y="35445"/>
                    <a:pt x="3167" y="35450"/>
                  </a:cubicBezTo>
                  <a:cubicBezTo>
                    <a:pt x="3224" y="35516"/>
                    <a:pt x="3280" y="35573"/>
                    <a:pt x="3346" y="35639"/>
                  </a:cubicBezTo>
                  <a:cubicBezTo>
                    <a:pt x="3346" y="35800"/>
                    <a:pt x="3328" y="35970"/>
                    <a:pt x="3290" y="36130"/>
                  </a:cubicBezTo>
                  <a:cubicBezTo>
                    <a:pt x="3280" y="36126"/>
                    <a:pt x="3268" y="36123"/>
                    <a:pt x="3257" y="36123"/>
                  </a:cubicBezTo>
                  <a:cubicBezTo>
                    <a:pt x="3245" y="36123"/>
                    <a:pt x="3233" y="36126"/>
                    <a:pt x="3224" y="36130"/>
                  </a:cubicBezTo>
                  <a:cubicBezTo>
                    <a:pt x="3205" y="36130"/>
                    <a:pt x="3186" y="36149"/>
                    <a:pt x="3186" y="36159"/>
                  </a:cubicBezTo>
                  <a:cubicBezTo>
                    <a:pt x="3205" y="36197"/>
                    <a:pt x="3224" y="36244"/>
                    <a:pt x="3242" y="36282"/>
                  </a:cubicBezTo>
                  <a:cubicBezTo>
                    <a:pt x="3261" y="36329"/>
                    <a:pt x="3271" y="36367"/>
                    <a:pt x="3280" y="36414"/>
                  </a:cubicBezTo>
                  <a:cubicBezTo>
                    <a:pt x="3290" y="36471"/>
                    <a:pt x="3261" y="36518"/>
                    <a:pt x="3224" y="36527"/>
                  </a:cubicBezTo>
                  <a:cubicBezTo>
                    <a:pt x="3214" y="36530"/>
                    <a:pt x="3205" y="36531"/>
                    <a:pt x="3195" y="36531"/>
                  </a:cubicBezTo>
                  <a:cubicBezTo>
                    <a:pt x="3167" y="36531"/>
                    <a:pt x="3141" y="36520"/>
                    <a:pt x="3120" y="36499"/>
                  </a:cubicBezTo>
                  <a:cubicBezTo>
                    <a:pt x="3025" y="36423"/>
                    <a:pt x="2987" y="36310"/>
                    <a:pt x="2997" y="36197"/>
                  </a:cubicBezTo>
                  <a:cubicBezTo>
                    <a:pt x="3025" y="35960"/>
                    <a:pt x="3053" y="35724"/>
                    <a:pt x="3082" y="35488"/>
                  </a:cubicBezTo>
                  <a:cubicBezTo>
                    <a:pt x="3082" y="35469"/>
                    <a:pt x="3101" y="35450"/>
                    <a:pt x="3110" y="35450"/>
                  </a:cubicBezTo>
                  <a:cubicBezTo>
                    <a:pt x="3120" y="35445"/>
                    <a:pt x="3129" y="35443"/>
                    <a:pt x="3139" y="35443"/>
                  </a:cubicBezTo>
                  <a:close/>
                  <a:moveTo>
                    <a:pt x="3432" y="36480"/>
                  </a:moveTo>
                  <a:cubicBezTo>
                    <a:pt x="3488" y="36489"/>
                    <a:pt x="3525" y="36536"/>
                    <a:pt x="3508" y="36573"/>
                  </a:cubicBezTo>
                  <a:lnTo>
                    <a:pt x="3508" y="36573"/>
                  </a:lnTo>
                  <a:cubicBezTo>
                    <a:pt x="3490" y="36589"/>
                    <a:pt x="3467" y="36603"/>
                    <a:pt x="3450" y="36603"/>
                  </a:cubicBezTo>
                  <a:cubicBezTo>
                    <a:pt x="3394" y="36603"/>
                    <a:pt x="3356" y="36556"/>
                    <a:pt x="3375" y="36518"/>
                  </a:cubicBezTo>
                  <a:cubicBezTo>
                    <a:pt x="3384" y="36499"/>
                    <a:pt x="3413" y="36490"/>
                    <a:pt x="3432" y="36480"/>
                  </a:cubicBezTo>
                  <a:close/>
                  <a:moveTo>
                    <a:pt x="3715" y="36603"/>
                  </a:moveTo>
                  <a:lnTo>
                    <a:pt x="3762" y="36631"/>
                  </a:lnTo>
                  <a:cubicBezTo>
                    <a:pt x="3753" y="36641"/>
                    <a:pt x="3734" y="36650"/>
                    <a:pt x="3715" y="36650"/>
                  </a:cubicBezTo>
                  <a:cubicBezTo>
                    <a:pt x="3696" y="36650"/>
                    <a:pt x="3687" y="36641"/>
                    <a:pt x="3668" y="36631"/>
                  </a:cubicBezTo>
                  <a:lnTo>
                    <a:pt x="3715" y="36603"/>
                  </a:lnTo>
                  <a:close/>
                  <a:moveTo>
                    <a:pt x="7911" y="36442"/>
                  </a:moveTo>
                  <a:cubicBezTo>
                    <a:pt x="7921" y="36442"/>
                    <a:pt x="7949" y="36452"/>
                    <a:pt x="7949" y="36461"/>
                  </a:cubicBezTo>
                  <a:cubicBezTo>
                    <a:pt x="7958" y="36527"/>
                    <a:pt x="7958" y="36594"/>
                    <a:pt x="7958" y="36660"/>
                  </a:cubicBezTo>
                  <a:cubicBezTo>
                    <a:pt x="7958" y="36697"/>
                    <a:pt x="7939" y="36726"/>
                    <a:pt x="7911" y="36754"/>
                  </a:cubicBezTo>
                  <a:cubicBezTo>
                    <a:pt x="7854" y="36783"/>
                    <a:pt x="7817" y="36849"/>
                    <a:pt x="7826" y="36915"/>
                  </a:cubicBezTo>
                  <a:cubicBezTo>
                    <a:pt x="7826" y="36981"/>
                    <a:pt x="7826" y="37057"/>
                    <a:pt x="7817" y="37132"/>
                  </a:cubicBezTo>
                  <a:cubicBezTo>
                    <a:pt x="7817" y="37168"/>
                    <a:pt x="7800" y="37203"/>
                    <a:pt x="7766" y="37223"/>
                  </a:cubicBezTo>
                  <a:lnTo>
                    <a:pt x="7766" y="37223"/>
                  </a:lnTo>
                  <a:cubicBezTo>
                    <a:pt x="7767" y="37221"/>
                    <a:pt x="7768" y="37219"/>
                    <a:pt x="7769" y="37217"/>
                  </a:cubicBezTo>
                  <a:lnTo>
                    <a:pt x="7769" y="37217"/>
                  </a:lnTo>
                  <a:lnTo>
                    <a:pt x="7760" y="37227"/>
                  </a:lnTo>
                  <a:cubicBezTo>
                    <a:pt x="7762" y="37226"/>
                    <a:pt x="7764" y="37224"/>
                    <a:pt x="7766" y="37223"/>
                  </a:cubicBezTo>
                  <a:lnTo>
                    <a:pt x="7766" y="37223"/>
                  </a:lnTo>
                  <a:cubicBezTo>
                    <a:pt x="7747" y="37259"/>
                    <a:pt x="7721" y="37295"/>
                    <a:pt x="7694" y="37331"/>
                  </a:cubicBezTo>
                  <a:cubicBezTo>
                    <a:pt x="7675" y="37321"/>
                    <a:pt x="7665" y="37312"/>
                    <a:pt x="7665" y="37312"/>
                  </a:cubicBezTo>
                  <a:cubicBezTo>
                    <a:pt x="7646" y="37198"/>
                    <a:pt x="7628" y="37094"/>
                    <a:pt x="7618" y="36981"/>
                  </a:cubicBezTo>
                  <a:cubicBezTo>
                    <a:pt x="7609" y="36962"/>
                    <a:pt x="7609" y="36943"/>
                    <a:pt x="7618" y="36924"/>
                  </a:cubicBezTo>
                  <a:cubicBezTo>
                    <a:pt x="7618" y="36905"/>
                    <a:pt x="7618" y="36887"/>
                    <a:pt x="7628" y="36877"/>
                  </a:cubicBezTo>
                  <a:cubicBezTo>
                    <a:pt x="7750" y="36754"/>
                    <a:pt x="7760" y="36594"/>
                    <a:pt x="7864" y="36471"/>
                  </a:cubicBezTo>
                  <a:cubicBezTo>
                    <a:pt x="7883" y="36461"/>
                    <a:pt x="7892" y="36452"/>
                    <a:pt x="7911" y="36442"/>
                  </a:cubicBezTo>
                  <a:close/>
                  <a:moveTo>
                    <a:pt x="50363" y="38276"/>
                  </a:moveTo>
                  <a:cubicBezTo>
                    <a:pt x="50382" y="38276"/>
                    <a:pt x="50411" y="38285"/>
                    <a:pt x="50430" y="38304"/>
                  </a:cubicBezTo>
                  <a:cubicBezTo>
                    <a:pt x="50467" y="38323"/>
                    <a:pt x="50458" y="38323"/>
                    <a:pt x="50430" y="38418"/>
                  </a:cubicBezTo>
                  <a:lnTo>
                    <a:pt x="50411" y="38408"/>
                  </a:lnTo>
                  <a:cubicBezTo>
                    <a:pt x="50373" y="38408"/>
                    <a:pt x="50345" y="38389"/>
                    <a:pt x="50316" y="38370"/>
                  </a:cubicBezTo>
                  <a:cubicBezTo>
                    <a:pt x="50297" y="38351"/>
                    <a:pt x="50288" y="38332"/>
                    <a:pt x="50288" y="38304"/>
                  </a:cubicBezTo>
                  <a:cubicBezTo>
                    <a:pt x="50307" y="38285"/>
                    <a:pt x="50335" y="38276"/>
                    <a:pt x="50363" y="38276"/>
                  </a:cubicBezTo>
                  <a:close/>
                  <a:moveTo>
                    <a:pt x="8091" y="38096"/>
                  </a:moveTo>
                  <a:cubicBezTo>
                    <a:pt x="8119" y="38172"/>
                    <a:pt x="8138" y="38257"/>
                    <a:pt x="8157" y="38342"/>
                  </a:cubicBezTo>
                  <a:cubicBezTo>
                    <a:pt x="8166" y="38370"/>
                    <a:pt x="8166" y="38399"/>
                    <a:pt x="8166" y="38427"/>
                  </a:cubicBezTo>
                  <a:cubicBezTo>
                    <a:pt x="8166" y="38578"/>
                    <a:pt x="8176" y="38739"/>
                    <a:pt x="8185" y="38899"/>
                  </a:cubicBezTo>
                  <a:cubicBezTo>
                    <a:pt x="8185" y="38909"/>
                    <a:pt x="8166" y="38909"/>
                    <a:pt x="8166" y="38918"/>
                  </a:cubicBezTo>
                  <a:cubicBezTo>
                    <a:pt x="8164" y="38920"/>
                    <a:pt x="8162" y="38921"/>
                    <a:pt x="8159" y="38921"/>
                  </a:cubicBezTo>
                  <a:cubicBezTo>
                    <a:pt x="8147" y="38921"/>
                    <a:pt x="8128" y="38907"/>
                    <a:pt x="8128" y="38899"/>
                  </a:cubicBezTo>
                  <a:cubicBezTo>
                    <a:pt x="8119" y="38635"/>
                    <a:pt x="8110" y="38370"/>
                    <a:pt x="8091" y="38096"/>
                  </a:cubicBezTo>
                  <a:close/>
                  <a:moveTo>
                    <a:pt x="8317" y="39930"/>
                  </a:moveTo>
                  <a:lnTo>
                    <a:pt x="8317" y="39930"/>
                  </a:lnTo>
                  <a:cubicBezTo>
                    <a:pt x="8365" y="40024"/>
                    <a:pt x="8393" y="40128"/>
                    <a:pt x="8412" y="40232"/>
                  </a:cubicBezTo>
                  <a:cubicBezTo>
                    <a:pt x="8412" y="40265"/>
                    <a:pt x="8398" y="40291"/>
                    <a:pt x="8357" y="40291"/>
                  </a:cubicBezTo>
                  <a:cubicBezTo>
                    <a:pt x="8351" y="40291"/>
                    <a:pt x="8344" y="40290"/>
                    <a:pt x="8336" y="40289"/>
                  </a:cubicBezTo>
                  <a:cubicBezTo>
                    <a:pt x="8289" y="40175"/>
                    <a:pt x="8327" y="40052"/>
                    <a:pt x="8317" y="39930"/>
                  </a:cubicBezTo>
                  <a:close/>
                  <a:moveTo>
                    <a:pt x="44794" y="39442"/>
                  </a:moveTo>
                  <a:cubicBezTo>
                    <a:pt x="44986" y="39442"/>
                    <a:pt x="45177" y="39457"/>
                    <a:pt x="45364" y="39457"/>
                  </a:cubicBezTo>
                  <a:cubicBezTo>
                    <a:pt x="45553" y="39467"/>
                    <a:pt x="45733" y="39523"/>
                    <a:pt x="45884" y="39618"/>
                  </a:cubicBezTo>
                  <a:cubicBezTo>
                    <a:pt x="46045" y="39703"/>
                    <a:pt x="46092" y="39807"/>
                    <a:pt x="46054" y="40024"/>
                  </a:cubicBezTo>
                  <a:cubicBezTo>
                    <a:pt x="46045" y="40071"/>
                    <a:pt x="46007" y="40109"/>
                    <a:pt x="45959" y="40128"/>
                  </a:cubicBezTo>
                  <a:cubicBezTo>
                    <a:pt x="45827" y="40194"/>
                    <a:pt x="45676" y="40241"/>
                    <a:pt x="45515" y="40241"/>
                  </a:cubicBezTo>
                  <a:cubicBezTo>
                    <a:pt x="45345" y="40241"/>
                    <a:pt x="45175" y="40270"/>
                    <a:pt x="45005" y="40327"/>
                  </a:cubicBezTo>
                  <a:cubicBezTo>
                    <a:pt x="44946" y="40354"/>
                    <a:pt x="44881" y="40367"/>
                    <a:pt x="44817" y="40367"/>
                  </a:cubicBezTo>
                  <a:cubicBezTo>
                    <a:pt x="44728" y="40367"/>
                    <a:pt x="44638" y="40342"/>
                    <a:pt x="44561" y="40298"/>
                  </a:cubicBezTo>
                  <a:cubicBezTo>
                    <a:pt x="44495" y="40270"/>
                    <a:pt x="44438" y="40251"/>
                    <a:pt x="44372" y="40232"/>
                  </a:cubicBezTo>
                  <a:cubicBezTo>
                    <a:pt x="44258" y="40213"/>
                    <a:pt x="44164" y="40138"/>
                    <a:pt x="44098" y="40043"/>
                  </a:cubicBezTo>
                  <a:lnTo>
                    <a:pt x="43928" y="40005"/>
                  </a:lnTo>
                  <a:cubicBezTo>
                    <a:pt x="43871" y="39967"/>
                    <a:pt x="43852" y="39892"/>
                    <a:pt x="43861" y="39816"/>
                  </a:cubicBezTo>
                  <a:lnTo>
                    <a:pt x="43843" y="39816"/>
                  </a:lnTo>
                  <a:cubicBezTo>
                    <a:pt x="43852" y="39769"/>
                    <a:pt x="43861" y="39731"/>
                    <a:pt x="43890" y="39684"/>
                  </a:cubicBezTo>
                  <a:cubicBezTo>
                    <a:pt x="43946" y="39608"/>
                    <a:pt x="44032" y="39561"/>
                    <a:pt x="44126" y="39542"/>
                  </a:cubicBezTo>
                  <a:cubicBezTo>
                    <a:pt x="44145" y="39542"/>
                    <a:pt x="44164" y="39533"/>
                    <a:pt x="44183" y="39533"/>
                  </a:cubicBezTo>
                  <a:cubicBezTo>
                    <a:pt x="44383" y="39459"/>
                    <a:pt x="44589" y="39442"/>
                    <a:pt x="44794" y="39442"/>
                  </a:cubicBezTo>
                  <a:close/>
                  <a:moveTo>
                    <a:pt x="8393" y="40601"/>
                  </a:moveTo>
                  <a:cubicBezTo>
                    <a:pt x="8469" y="40761"/>
                    <a:pt x="8507" y="40950"/>
                    <a:pt x="8497" y="41130"/>
                  </a:cubicBezTo>
                  <a:lnTo>
                    <a:pt x="8478" y="41130"/>
                  </a:lnTo>
                  <a:cubicBezTo>
                    <a:pt x="8384" y="40969"/>
                    <a:pt x="8412" y="40799"/>
                    <a:pt x="8374" y="40638"/>
                  </a:cubicBezTo>
                  <a:cubicBezTo>
                    <a:pt x="8374" y="40629"/>
                    <a:pt x="8384" y="40610"/>
                    <a:pt x="8393" y="40601"/>
                  </a:cubicBezTo>
                  <a:close/>
                  <a:moveTo>
                    <a:pt x="16048" y="8200"/>
                  </a:moveTo>
                  <a:cubicBezTo>
                    <a:pt x="16080" y="8200"/>
                    <a:pt x="16111" y="8202"/>
                    <a:pt x="16143" y="8204"/>
                  </a:cubicBezTo>
                  <a:cubicBezTo>
                    <a:pt x="16180" y="8213"/>
                    <a:pt x="16209" y="8242"/>
                    <a:pt x="16218" y="8279"/>
                  </a:cubicBezTo>
                  <a:cubicBezTo>
                    <a:pt x="16237" y="8383"/>
                    <a:pt x="16199" y="8497"/>
                    <a:pt x="16256" y="8601"/>
                  </a:cubicBezTo>
                  <a:cubicBezTo>
                    <a:pt x="16256" y="8620"/>
                    <a:pt x="16284" y="8620"/>
                    <a:pt x="16294" y="8620"/>
                  </a:cubicBezTo>
                  <a:cubicBezTo>
                    <a:pt x="16303" y="8620"/>
                    <a:pt x="16313" y="8620"/>
                    <a:pt x="16322" y="8610"/>
                  </a:cubicBezTo>
                  <a:cubicBezTo>
                    <a:pt x="16332" y="8591"/>
                    <a:pt x="16341" y="8563"/>
                    <a:pt x="16351" y="8535"/>
                  </a:cubicBezTo>
                  <a:cubicBezTo>
                    <a:pt x="16360" y="8450"/>
                    <a:pt x="16360" y="8374"/>
                    <a:pt x="16360" y="8289"/>
                  </a:cubicBezTo>
                  <a:cubicBezTo>
                    <a:pt x="16360" y="8279"/>
                    <a:pt x="16379" y="8261"/>
                    <a:pt x="16398" y="8251"/>
                  </a:cubicBezTo>
                  <a:cubicBezTo>
                    <a:pt x="16399" y="8250"/>
                    <a:pt x="16401" y="8249"/>
                    <a:pt x="16403" y="8249"/>
                  </a:cubicBezTo>
                  <a:cubicBezTo>
                    <a:pt x="16419" y="8249"/>
                    <a:pt x="16455" y="8274"/>
                    <a:pt x="16455" y="8298"/>
                  </a:cubicBezTo>
                  <a:cubicBezTo>
                    <a:pt x="16455" y="8327"/>
                    <a:pt x="16464" y="8355"/>
                    <a:pt x="16464" y="8383"/>
                  </a:cubicBezTo>
                  <a:cubicBezTo>
                    <a:pt x="16464" y="8468"/>
                    <a:pt x="16464" y="8544"/>
                    <a:pt x="16473" y="8629"/>
                  </a:cubicBezTo>
                  <a:cubicBezTo>
                    <a:pt x="16473" y="8658"/>
                    <a:pt x="16502" y="8676"/>
                    <a:pt x="16521" y="8695"/>
                  </a:cubicBezTo>
                  <a:cubicBezTo>
                    <a:pt x="16529" y="8707"/>
                    <a:pt x="16533" y="8711"/>
                    <a:pt x="16537" y="8711"/>
                  </a:cubicBezTo>
                  <a:cubicBezTo>
                    <a:pt x="16541" y="8711"/>
                    <a:pt x="16544" y="8705"/>
                    <a:pt x="16549" y="8705"/>
                  </a:cubicBezTo>
                  <a:cubicBezTo>
                    <a:pt x="16558" y="8705"/>
                    <a:pt x="16568" y="8695"/>
                    <a:pt x="16568" y="8695"/>
                  </a:cubicBezTo>
                  <a:cubicBezTo>
                    <a:pt x="16577" y="8639"/>
                    <a:pt x="16587" y="8582"/>
                    <a:pt x="16587" y="8535"/>
                  </a:cubicBezTo>
                  <a:cubicBezTo>
                    <a:pt x="16596" y="8478"/>
                    <a:pt x="16596" y="8421"/>
                    <a:pt x="16596" y="8365"/>
                  </a:cubicBezTo>
                  <a:cubicBezTo>
                    <a:pt x="16681" y="8365"/>
                    <a:pt x="16766" y="8402"/>
                    <a:pt x="16804" y="8478"/>
                  </a:cubicBezTo>
                  <a:lnTo>
                    <a:pt x="16804" y="8828"/>
                  </a:lnTo>
                  <a:cubicBezTo>
                    <a:pt x="16814" y="8865"/>
                    <a:pt x="16823" y="8903"/>
                    <a:pt x="16851" y="8932"/>
                  </a:cubicBezTo>
                  <a:cubicBezTo>
                    <a:pt x="16870" y="8950"/>
                    <a:pt x="16899" y="8960"/>
                    <a:pt x="16927" y="8960"/>
                  </a:cubicBezTo>
                  <a:cubicBezTo>
                    <a:pt x="16955" y="8960"/>
                    <a:pt x="16984" y="8932"/>
                    <a:pt x="16965" y="8903"/>
                  </a:cubicBezTo>
                  <a:cubicBezTo>
                    <a:pt x="16946" y="8818"/>
                    <a:pt x="16936" y="8743"/>
                    <a:pt x="16946" y="8658"/>
                  </a:cubicBezTo>
                  <a:cubicBezTo>
                    <a:pt x="16946" y="8639"/>
                    <a:pt x="16955" y="8620"/>
                    <a:pt x="16965" y="8610"/>
                  </a:cubicBezTo>
                  <a:cubicBezTo>
                    <a:pt x="17097" y="8648"/>
                    <a:pt x="17116" y="8667"/>
                    <a:pt x="17107" y="8743"/>
                  </a:cubicBezTo>
                  <a:cubicBezTo>
                    <a:pt x="17107" y="8818"/>
                    <a:pt x="17107" y="8875"/>
                    <a:pt x="17107" y="8932"/>
                  </a:cubicBezTo>
                  <a:cubicBezTo>
                    <a:pt x="17107" y="8979"/>
                    <a:pt x="17135" y="9007"/>
                    <a:pt x="17173" y="9017"/>
                  </a:cubicBezTo>
                  <a:cubicBezTo>
                    <a:pt x="17229" y="9036"/>
                    <a:pt x="17277" y="9083"/>
                    <a:pt x="17286" y="9139"/>
                  </a:cubicBezTo>
                  <a:cubicBezTo>
                    <a:pt x="17302" y="9163"/>
                    <a:pt x="17324" y="9180"/>
                    <a:pt x="17347" y="9180"/>
                  </a:cubicBezTo>
                  <a:cubicBezTo>
                    <a:pt x="17352" y="9180"/>
                    <a:pt x="17357" y="9179"/>
                    <a:pt x="17362" y="9177"/>
                  </a:cubicBezTo>
                  <a:cubicBezTo>
                    <a:pt x="17400" y="9158"/>
                    <a:pt x="17418" y="9130"/>
                    <a:pt x="17409" y="9092"/>
                  </a:cubicBezTo>
                  <a:cubicBezTo>
                    <a:pt x="17409" y="9054"/>
                    <a:pt x="17400" y="9017"/>
                    <a:pt x="17390" y="8979"/>
                  </a:cubicBezTo>
                  <a:cubicBezTo>
                    <a:pt x="17371" y="8932"/>
                    <a:pt x="17343" y="8875"/>
                    <a:pt x="17324" y="8809"/>
                  </a:cubicBezTo>
                  <a:lnTo>
                    <a:pt x="17400" y="8809"/>
                  </a:lnTo>
                  <a:cubicBezTo>
                    <a:pt x="17589" y="8903"/>
                    <a:pt x="17787" y="8950"/>
                    <a:pt x="17995" y="8960"/>
                  </a:cubicBezTo>
                  <a:cubicBezTo>
                    <a:pt x="18014" y="8969"/>
                    <a:pt x="18033" y="8969"/>
                    <a:pt x="18052" y="8979"/>
                  </a:cubicBezTo>
                  <a:cubicBezTo>
                    <a:pt x="18108" y="8988"/>
                    <a:pt x="18156" y="9017"/>
                    <a:pt x="18137" y="9092"/>
                  </a:cubicBezTo>
                  <a:cubicBezTo>
                    <a:pt x="18137" y="9139"/>
                    <a:pt x="18118" y="9187"/>
                    <a:pt x="18137" y="9225"/>
                  </a:cubicBezTo>
                  <a:cubicBezTo>
                    <a:pt x="18146" y="9234"/>
                    <a:pt x="18156" y="9234"/>
                    <a:pt x="18165" y="9234"/>
                  </a:cubicBezTo>
                  <a:lnTo>
                    <a:pt x="18193" y="9234"/>
                  </a:lnTo>
                  <a:cubicBezTo>
                    <a:pt x="18203" y="9196"/>
                    <a:pt x="18222" y="9149"/>
                    <a:pt x="18231" y="9111"/>
                  </a:cubicBezTo>
                  <a:cubicBezTo>
                    <a:pt x="18250" y="9036"/>
                    <a:pt x="18278" y="9007"/>
                    <a:pt x="18354" y="9007"/>
                  </a:cubicBezTo>
                  <a:cubicBezTo>
                    <a:pt x="18458" y="9007"/>
                    <a:pt x="18571" y="9017"/>
                    <a:pt x="18675" y="9045"/>
                  </a:cubicBezTo>
                  <a:cubicBezTo>
                    <a:pt x="18694" y="9139"/>
                    <a:pt x="18704" y="9225"/>
                    <a:pt x="18723" y="9310"/>
                  </a:cubicBezTo>
                  <a:cubicBezTo>
                    <a:pt x="18742" y="9300"/>
                    <a:pt x="18770" y="9291"/>
                    <a:pt x="18770" y="9281"/>
                  </a:cubicBezTo>
                  <a:cubicBezTo>
                    <a:pt x="18789" y="9243"/>
                    <a:pt x="18798" y="9196"/>
                    <a:pt x="18808" y="9149"/>
                  </a:cubicBezTo>
                  <a:cubicBezTo>
                    <a:pt x="18827" y="9026"/>
                    <a:pt x="18902" y="9017"/>
                    <a:pt x="18997" y="9017"/>
                  </a:cubicBezTo>
                  <a:cubicBezTo>
                    <a:pt x="19002" y="9016"/>
                    <a:pt x="19006" y="9015"/>
                    <a:pt x="19011" y="9015"/>
                  </a:cubicBezTo>
                  <a:cubicBezTo>
                    <a:pt x="19053" y="9015"/>
                    <a:pt x="19091" y="9051"/>
                    <a:pt x="19091" y="9102"/>
                  </a:cubicBezTo>
                  <a:cubicBezTo>
                    <a:pt x="19091" y="9111"/>
                    <a:pt x="19110" y="9130"/>
                    <a:pt x="19120" y="9139"/>
                  </a:cubicBezTo>
                  <a:cubicBezTo>
                    <a:pt x="19176" y="9130"/>
                    <a:pt x="19176" y="9083"/>
                    <a:pt x="19205" y="9045"/>
                  </a:cubicBezTo>
                  <a:cubicBezTo>
                    <a:pt x="19224" y="9017"/>
                    <a:pt x="19261" y="8988"/>
                    <a:pt x="19299" y="8988"/>
                  </a:cubicBezTo>
                  <a:cubicBezTo>
                    <a:pt x="19306" y="8987"/>
                    <a:pt x="19314" y="8986"/>
                    <a:pt x="19321" y="8986"/>
                  </a:cubicBezTo>
                  <a:cubicBezTo>
                    <a:pt x="19367" y="8986"/>
                    <a:pt x="19402" y="9013"/>
                    <a:pt x="19394" y="9054"/>
                  </a:cubicBezTo>
                  <a:cubicBezTo>
                    <a:pt x="19394" y="9102"/>
                    <a:pt x="19384" y="9130"/>
                    <a:pt x="19375" y="9168"/>
                  </a:cubicBezTo>
                  <a:cubicBezTo>
                    <a:pt x="19365" y="9187"/>
                    <a:pt x="19356" y="9215"/>
                    <a:pt x="19356" y="9243"/>
                  </a:cubicBezTo>
                  <a:cubicBezTo>
                    <a:pt x="19356" y="9272"/>
                    <a:pt x="19365" y="9291"/>
                    <a:pt x="19384" y="9319"/>
                  </a:cubicBezTo>
                  <a:cubicBezTo>
                    <a:pt x="19386" y="9321"/>
                    <a:pt x="19389" y="9322"/>
                    <a:pt x="19392" y="9322"/>
                  </a:cubicBezTo>
                  <a:cubicBezTo>
                    <a:pt x="19409" y="9322"/>
                    <a:pt x="19441" y="9305"/>
                    <a:pt x="19441" y="9281"/>
                  </a:cubicBezTo>
                  <a:cubicBezTo>
                    <a:pt x="19469" y="9177"/>
                    <a:pt x="19488" y="9083"/>
                    <a:pt x="19517" y="8979"/>
                  </a:cubicBezTo>
                  <a:cubicBezTo>
                    <a:pt x="19535" y="8969"/>
                    <a:pt x="19564" y="8960"/>
                    <a:pt x="19592" y="8960"/>
                  </a:cubicBezTo>
                  <a:cubicBezTo>
                    <a:pt x="19597" y="8959"/>
                    <a:pt x="19602" y="8958"/>
                    <a:pt x="19607" y="8958"/>
                  </a:cubicBezTo>
                  <a:cubicBezTo>
                    <a:pt x="19639" y="8958"/>
                    <a:pt x="19669" y="8984"/>
                    <a:pt x="19677" y="9017"/>
                  </a:cubicBezTo>
                  <a:lnTo>
                    <a:pt x="19677" y="9158"/>
                  </a:lnTo>
                  <a:cubicBezTo>
                    <a:pt x="19677" y="9187"/>
                    <a:pt x="19677" y="9206"/>
                    <a:pt x="19687" y="9234"/>
                  </a:cubicBezTo>
                  <a:cubicBezTo>
                    <a:pt x="19696" y="9253"/>
                    <a:pt x="19715" y="9262"/>
                    <a:pt x="19734" y="9262"/>
                  </a:cubicBezTo>
                  <a:cubicBezTo>
                    <a:pt x="19743" y="9262"/>
                    <a:pt x="19772" y="9253"/>
                    <a:pt x="19772" y="9243"/>
                  </a:cubicBezTo>
                  <a:cubicBezTo>
                    <a:pt x="19791" y="9196"/>
                    <a:pt x="19800" y="9149"/>
                    <a:pt x="19800" y="9102"/>
                  </a:cubicBezTo>
                  <a:lnTo>
                    <a:pt x="19800" y="8941"/>
                  </a:lnTo>
                  <a:cubicBezTo>
                    <a:pt x="19828" y="8932"/>
                    <a:pt x="19857" y="8922"/>
                    <a:pt x="19885" y="8913"/>
                  </a:cubicBezTo>
                  <a:lnTo>
                    <a:pt x="20499" y="8847"/>
                  </a:lnTo>
                  <a:cubicBezTo>
                    <a:pt x="20698" y="8828"/>
                    <a:pt x="20896" y="8780"/>
                    <a:pt x="21085" y="8714"/>
                  </a:cubicBezTo>
                  <a:cubicBezTo>
                    <a:pt x="21170" y="8686"/>
                    <a:pt x="21255" y="8658"/>
                    <a:pt x="21340" y="8639"/>
                  </a:cubicBezTo>
                  <a:cubicBezTo>
                    <a:pt x="21340" y="8639"/>
                    <a:pt x="21359" y="8639"/>
                    <a:pt x="21369" y="8648"/>
                  </a:cubicBezTo>
                  <a:cubicBezTo>
                    <a:pt x="21369" y="8676"/>
                    <a:pt x="21359" y="8695"/>
                    <a:pt x="21350" y="8714"/>
                  </a:cubicBezTo>
                  <a:cubicBezTo>
                    <a:pt x="21303" y="8780"/>
                    <a:pt x="21237" y="8847"/>
                    <a:pt x="21199" y="8922"/>
                  </a:cubicBezTo>
                  <a:cubicBezTo>
                    <a:pt x="21170" y="8969"/>
                    <a:pt x="21151" y="9017"/>
                    <a:pt x="21142" y="9073"/>
                  </a:cubicBezTo>
                  <a:cubicBezTo>
                    <a:pt x="21142" y="9092"/>
                    <a:pt x="21161" y="9121"/>
                    <a:pt x="21180" y="9130"/>
                  </a:cubicBezTo>
                  <a:cubicBezTo>
                    <a:pt x="21185" y="9133"/>
                    <a:pt x="21191" y="9134"/>
                    <a:pt x="21196" y="9134"/>
                  </a:cubicBezTo>
                  <a:cubicBezTo>
                    <a:pt x="21210" y="9134"/>
                    <a:pt x="21223" y="9127"/>
                    <a:pt x="21237" y="9121"/>
                  </a:cubicBezTo>
                  <a:cubicBezTo>
                    <a:pt x="21255" y="9092"/>
                    <a:pt x="21274" y="9054"/>
                    <a:pt x="21293" y="9026"/>
                  </a:cubicBezTo>
                  <a:cubicBezTo>
                    <a:pt x="21309" y="8995"/>
                    <a:pt x="21338" y="8976"/>
                    <a:pt x="21368" y="8976"/>
                  </a:cubicBezTo>
                  <a:cubicBezTo>
                    <a:pt x="21375" y="8976"/>
                    <a:pt x="21381" y="8977"/>
                    <a:pt x="21388" y="8979"/>
                  </a:cubicBezTo>
                  <a:cubicBezTo>
                    <a:pt x="21416" y="8979"/>
                    <a:pt x="21435" y="8969"/>
                    <a:pt x="21454" y="8941"/>
                  </a:cubicBezTo>
                  <a:cubicBezTo>
                    <a:pt x="21520" y="8837"/>
                    <a:pt x="21605" y="8752"/>
                    <a:pt x="21700" y="8676"/>
                  </a:cubicBezTo>
                  <a:cubicBezTo>
                    <a:pt x="21709" y="8676"/>
                    <a:pt x="21709" y="8639"/>
                    <a:pt x="21709" y="8620"/>
                  </a:cubicBezTo>
                  <a:cubicBezTo>
                    <a:pt x="21700" y="8591"/>
                    <a:pt x="21719" y="8572"/>
                    <a:pt x="21747" y="8563"/>
                  </a:cubicBezTo>
                  <a:cubicBezTo>
                    <a:pt x="21775" y="8544"/>
                    <a:pt x="21804" y="8544"/>
                    <a:pt x="21832" y="8535"/>
                  </a:cubicBezTo>
                  <a:cubicBezTo>
                    <a:pt x="22000" y="8535"/>
                    <a:pt x="22167" y="8477"/>
                    <a:pt x="22342" y="8477"/>
                  </a:cubicBezTo>
                  <a:cubicBezTo>
                    <a:pt x="22355" y="8477"/>
                    <a:pt x="22367" y="8477"/>
                    <a:pt x="22380" y="8478"/>
                  </a:cubicBezTo>
                  <a:cubicBezTo>
                    <a:pt x="22427" y="8468"/>
                    <a:pt x="22475" y="8459"/>
                    <a:pt x="22522" y="8440"/>
                  </a:cubicBezTo>
                  <a:cubicBezTo>
                    <a:pt x="22563" y="8425"/>
                    <a:pt x="22605" y="8418"/>
                    <a:pt x="22647" y="8418"/>
                  </a:cubicBezTo>
                  <a:cubicBezTo>
                    <a:pt x="22681" y="8418"/>
                    <a:pt x="22715" y="8422"/>
                    <a:pt x="22749" y="8431"/>
                  </a:cubicBezTo>
                  <a:cubicBezTo>
                    <a:pt x="22758" y="8468"/>
                    <a:pt x="22749" y="8506"/>
                    <a:pt x="22720" y="8535"/>
                  </a:cubicBezTo>
                  <a:cubicBezTo>
                    <a:pt x="22616" y="8629"/>
                    <a:pt x="22512" y="8724"/>
                    <a:pt x="22408" y="8828"/>
                  </a:cubicBezTo>
                  <a:cubicBezTo>
                    <a:pt x="22380" y="8865"/>
                    <a:pt x="22361" y="8903"/>
                    <a:pt x="22342" y="8950"/>
                  </a:cubicBezTo>
                  <a:cubicBezTo>
                    <a:pt x="22342" y="8960"/>
                    <a:pt x="22342" y="8969"/>
                    <a:pt x="22352" y="8969"/>
                  </a:cubicBezTo>
                  <a:cubicBezTo>
                    <a:pt x="22361" y="8979"/>
                    <a:pt x="22380" y="8988"/>
                    <a:pt x="22399" y="8988"/>
                  </a:cubicBezTo>
                  <a:cubicBezTo>
                    <a:pt x="22418" y="8988"/>
                    <a:pt x="22427" y="8960"/>
                    <a:pt x="22446" y="8950"/>
                  </a:cubicBezTo>
                  <a:cubicBezTo>
                    <a:pt x="22493" y="8903"/>
                    <a:pt x="22541" y="8856"/>
                    <a:pt x="22588" y="8809"/>
                  </a:cubicBezTo>
                  <a:cubicBezTo>
                    <a:pt x="22645" y="8752"/>
                    <a:pt x="22711" y="8695"/>
                    <a:pt x="22758" y="8629"/>
                  </a:cubicBezTo>
                  <a:cubicBezTo>
                    <a:pt x="22796" y="8563"/>
                    <a:pt x="22834" y="8506"/>
                    <a:pt x="22862" y="8440"/>
                  </a:cubicBezTo>
                  <a:cubicBezTo>
                    <a:pt x="22900" y="8426"/>
                    <a:pt x="22940" y="8419"/>
                    <a:pt x="22979" y="8419"/>
                  </a:cubicBezTo>
                  <a:cubicBezTo>
                    <a:pt x="23018" y="8419"/>
                    <a:pt x="23056" y="8426"/>
                    <a:pt x="23089" y="8440"/>
                  </a:cubicBezTo>
                  <a:cubicBezTo>
                    <a:pt x="23098" y="8487"/>
                    <a:pt x="23061" y="8525"/>
                    <a:pt x="23032" y="8554"/>
                  </a:cubicBezTo>
                  <a:cubicBezTo>
                    <a:pt x="22957" y="8648"/>
                    <a:pt x="22881" y="8743"/>
                    <a:pt x="22805" y="8837"/>
                  </a:cubicBezTo>
                  <a:cubicBezTo>
                    <a:pt x="22777" y="8884"/>
                    <a:pt x="22786" y="8894"/>
                    <a:pt x="22872" y="8941"/>
                  </a:cubicBezTo>
                  <a:lnTo>
                    <a:pt x="23108" y="8658"/>
                  </a:lnTo>
                  <a:lnTo>
                    <a:pt x="23344" y="8365"/>
                  </a:lnTo>
                  <a:cubicBezTo>
                    <a:pt x="23491" y="8355"/>
                    <a:pt x="23637" y="8350"/>
                    <a:pt x="23782" y="8350"/>
                  </a:cubicBezTo>
                  <a:cubicBezTo>
                    <a:pt x="23928" y="8350"/>
                    <a:pt x="24072" y="8355"/>
                    <a:pt x="24213" y="8365"/>
                  </a:cubicBezTo>
                  <a:cubicBezTo>
                    <a:pt x="24563" y="8402"/>
                    <a:pt x="24894" y="8525"/>
                    <a:pt x="25177" y="8733"/>
                  </a:cubicBezTo>
                  <a:cubicBezTo>
                    <a:pt x="25329" y="8856"/>
                    <a:pt x="25452" y="8998"/>
                    <a:pt x="25546" y="9158"/>
                  </a:cubicBezTo>
                  <a:cubicBezTo>
                    <a:pt x="25603" y="9253"/>
                    <a:pt x="25603" y="9357"/>
                    <a:pt x="25565" y="9461"/>
                  </a:cubicBezTo>
                  <a:cubicBezTo>
                    <a:pt x="25546" y="9508"/>
                    <a:pt x="25518" y="9555"/>
                    <a:pt x="25489" y="9603"/>
                  </a:cubicBezTo>
                  <a:cubicBezTo>
                    <a:pt x="25442" y="9678"/>
                    <a:pt x="25395" y="9744"/>
                    <a:pt x="25348" y="9820"/>
                  </a:cubicBezTo>
                  <a:lnTo>
                    <a:pt x="24941" y="10453"/>
                  </a:lnTo>
                  <a:cubicBezTo>
                    <a:pt x="24903" y="10585"/>
                    <a:pt x="24837" y="10708"/>
                    <a:pt x="24743" y="10812"/>
                  </a:cubicBezTo>
                  <a:cubicBezTo>
                    <a:pt x="24705" y="10872"/>
                    <a:pt x="24685" y="10897"/>
                    <a:pt x="24649" y="10897"/>
                  </a:cubicBezTo>
                  <a:cubicBezTo>
                    <a:pt x="24622" y="10897"/>
                    <a:pt x="24586" y="10884"/>
                    <a:pt x="24525" y="10859"/>
                  </a:cubicBezTo>
                  <a:cubicBezTo>
                    <a:pt x="24515" y="10854"/>
                    <a:pt x="24504" y="10852"/>
                    <a:pt x="24493" y="10852"/>
                  </a:cubicBezTo>
                  <a:cubicBezTo>
                    <a:pt x="24465" y="10852"/>
                    <a:pt x="24440" y="10867"/>
                    <a:pt x="24440" y="10888"/>
                  </a:cubicBezTo>
                  <a:cubicBezTo>
                    <a:pt x="24431" y="10916"/>
                    <a:pt x="24440" y="10945"/>
                    <a:pt x="24450" y="10963"/>
                  </a:cubicBezTo>
                  <a:cubicBezTo>
                    <a:pt x="24469" y="10982"/>
                    <a:pt x="24497" y="10992"/>
                    <a:pt x="24516" y="11011"/>
                  </a:cubicBezTo>
                  <a:cubicBezTo>
                    <a:pt x="24535" y="11030"/>
                    <a:pt x="24554" y="11039"/>
                    <a:pt x="24563" y="11058"/>
                  </a:cubicBezTo>
                  <a:cubicBezTo>
                    <a:pt x="24478" y="11171"/>
                    <a:pt x="24403" y="11294"/>
                    <a:pt x="24317" y="11408"/>
                  </a:cubicBezTo>
                  <a:cubicBezTo>
                    <a:pt x="24280" y="11427"/>
                    <a:pt x="24239" y="11436"/>
                    <a:pt x="24199" y="11436"/>
                  </a:cubicBezTo>
                  <a:cubicBezTo>
                    <a:pt x="24159" y="11436"/>
                    <a:pt x="24119" y="11427"/>
                    <a:pt x="24081" y="11408"/>
                  </a:cubicBezTo>
                  <a:cubicBezTo>
                    <a:pt x="24053" y="11408"/>
                    <a:pt x="24024" y="11408"/>
                    <a:pt x="23996" y="11417"/>
                  </a:cubicBezTo>
                  <a:cubicBezTo>
                    <a:pt x="23977" y="11436"/>
                    <a:pt x="23958" y="11455"/>
                    <a:pt x="23958" y="11483"/>
                  </a:cubicBezTo>
                  <a:cubicBezTo>
                    <a:pt x="23958" y="11502"/>
                    <a:pt x="23958" y="11521"/>
                    <a:pt x="23977" y="11530"/>
                  </a:cubicBezTo>
                  <a:cubicBezTo>
                    <a:pt x="24034" y="11549"/>
                    <a:pt x="24081" y="11568"/>
                    <a:pt x="24147" y="11587"/>
                  </a:cubicBezTo>
                  <a:cubicBezTo>
                    <a:pt x="24062" y="11701"/>
                    <a:pt x="23958" y="11805"/>
                    <a:pt x="23845" y="11880"/>
                  </a:cubicBezTo>
                  <a:cubicBezTo>
                    <a:pt x="23788" y="11871"/>
                    <a:pt x="23732" y="11861"/>
                    <a:pt x="23665" y="11861"/>
                  </a:cubicBezTo>
                  <a:cubicBezTo>
                    <a:pt x="23646" y="11861"/>
                    <a:pt x="23618" y="11890"/>
                    <a:pt x="23609" y="11909"/>
                  </a:cubicBezTo>
                  <a:cubicBezTo>
                    <a:pt x="23609" y="11937"/>
                    <a:pt x="23618" y="11956"/>
                    <a:pt x="23628" y="11975"/>
                  </a:cubicBezTo>
                  <a:cubicBezTo>
                    <a:pt x="23656" y="11994"/>
                    <a:pt x="23684" y="12012"/>
                    <a:pt x="23703" y="12022"/>
                  </a:cubicBezTo>
                  <a:cubicBezTo>
                    <a:pt x="23713" y="12031"/>
                    <a:pt x="23732" y="12050"/>
                    <a:pt x="23732" y="12069"/>
                  </a:cubicBezTo>
                  <a:lnTo>
                    <a:pt x="23732" y="12305"/>
                  </a:lnTo>
                  <a:cubicBezTo>
                    <a:pt x="23656" y="12372"/>
                    <a:pt x="23599" y="12428"/>
                    <a:pt x="23543" y="12494"/>
                  </a:cubicBezTo>
                  <a:cubicBezTo>
                    <a:pt x="23524" y="12513"/>
                    <a:pt x="23524" y="12551"/>
                    <a:pt x="23543" y="12561"/>
                  </a:cubicBezTo>
                  <a:cubicBezTo>
                    <a:pt x="23554" y="12579"/>
                    <a:pt x="23574" y="12585"/>
                    <a:pt x="23594" y="12585"/>
                  </a:cubicBezTo>
                  <a:cubicBezTo>
                    <a:pt x="23606" y="12585"/>
                    <a:pt x="23617" y="12583"/>
                    <a:pt x="23628" y="12580"/>
                  </a:cubicBezTo>
                  <a:cubicBezTo>
                    <a:pt x="23656" y="12561"/>
                    <a:pt x="23694" y="12542"/>
                    <a:pt x="23722" y="12513"/>
                  </a:cubicBezTo>
                  <a:cubicBezTo>
                    <a:pt x="23798" y="12532"/>
                    <a:pt x="23798" y="12598"/>
                    <a:pt x="23807" y="12646"/>
                  </a:cubicBezTo>
                  <a:lnTo>
                    <a:pt x="23826" y="12674"/>
                  </a:lnTo>
                  <a:cubicBezTo>
                    <a:pt x="23883" y="12731"/>
                    <a:pt x="23958" y="12778"/>
                    <a:pt x="23977" y="12872"/>
                  </a:cubicBezTo>
                  <a:cubicBezTo>
                    <a:pt x="23949" y="12948"/>
                    <a:pt x="23911" y="13033"/>
                    <a:pt x="23873" y="13118"/>
                  </a:cubicBezTo>
                  <a:cubicBezTo>
                    <a:pt x="23873" y="13137"/>
                    <a:pt x="23883" y="13156"/>
                    <a:pt x="23892" y="13165"/>
                  </a:cubicBezTo>
                  <a:cubicBezTo>
                    <a:pt x="23921" y="13165"/>
                    <a:pt x="23958" y="13165"/>
                    <a:pt x="23968" y="13156"/>
                  </a:cubicBezTo>
                  <a:cubicBezTo>
                    <a:pt x="24006" y="13109"/>
                    <a:pt x="24043" y="13052"/>
                    <a:pt x="24081" y="13005"/>
                  </a:cubicBezTo>
                  <a:cubicBezTo>
                    <a:pt x="24100" y="12986"/>
                    <a:pt x="24119" y="12986"/>
                    <a:pt x="24138" y="12986"/>
                  </a:cubicBezTo>
                  <a:cubicBezTo>
                    <a:pt x="24157" y="12995"/>
                    <a:pt x="24166" y="13014"/>
                    <a:pt x="24166" y="13024"/>
                  </a:cubicBezTo>
                  <a:cubicBezTo>
                    <a:pt x="24166" y="13061"/>
                    <a:pt x="24166" y="13099"/>
                    <a:pt x="24147" y="13137"/>
                  </a:cubicBezTo>
                  <a:cubicBezTo>
                    <a:pt x="24119" y="13203"/>
                    <a:pt x="24081" y="13269"/>
                    <a:pt x="24053" y="13336"/>
                  </a:cubicBezTo>
                  <a:cubicBezTo>
                    <a:pt x="24053" y="13354"/>
                    <a:pt x="24062" y="13383"/>
                    <a:pt x="24072" y="13411"/>
                  </a:cubicBezTo>
                  <a:cubicBezTo>
                    <a:pt x="24157" y="13317"/>
                    <a:pt x="24213" y="13203"/>
                    <a:pt x="24242" y="13090"/>
                  </a:cubicBezTo>
                  <a:cubicBezTo>
                    <a:pt x="24252" y="13087"/>
                    <a:pt x="24262" y="13086"/>
                    <a:pt x="24271" y="13086"/>
                  </a:cubicBezTo>
                  <a:cubicBezTo>
                    <a:pt x="24328" y="13086"/>
                    <a:pt x="24362" y="13132"/>
                    <a:pt x="24403" y="13156"/>
                  </a:cubicBezTo>
                  <a:lnTo>
                    <a:pt x="24592" y="13260"/>
                  </a:lnTo>
                  <a:cubicBezTo>
                    <a:pt x="24610" y="13354"/>
                    <a:pt x="24544" y="13411"/>
                    <a:pt x="24525" y="13477"/>
                  </a:cubicBezTo>
                  <a:cubicBezTo>
                    <a:pt x="24516" y="13515"/>
                    <a:pt x="24516" y="13553"/>
                    <a:pt x="24516" y="13591"/>
                  </a:cubicBezTo>
                  <a:cubicBezTo>
                    <a:pt x="24516" y="13615"/>
                    <a:pt x="24537" y="13640"/>
                    <a:pt x="24555" y="13640"/>
                  </a:cubicBezTo>
                  <a:cubicBezTo>
                    <a:pt x="24558" y="13640"/>
                    <a:pt x="24561" y="13639"/>
                    <a:pt x="24563" y="13638"/>
                  </a:cubicBezTo>
                  <a:cubicBezTo>
                    <a:pt x="24592" y="13629"/>
                    <a:pt x="24601" y="13629"/>
                    <a:pt x="24610" y="13610"/>
                  </a:cubicBezTo>
                  <a:cubicBezTo>
                    <a:pt x="24639" y="13553"/>
                    <a:pt x="24667" y="13496"/>
                    <a:pt x="24695" y="13440"/>
                  </a:cubicBezTo>
                  <a:cubicBezTo>
                    <a:pt x="24727" y="13371"/>
                    <a:pt x="24756" y="13347"/>
                    <a:pt x="24793" y="13347"/>
                  </a:cubicBezTo>
                  <a:cubicBezTo>
                    <a:pt x="24823" y="13347"/>
                    <a:pt x="24857" y="13362"/>
                    <a:pt x="24903" y="13383"/>
                  </a:cubicBezTo>
                  <a:cubicBezTo>
                    <a:pt x="24922" y="13392"/>
                    <a:pt x="24941" y="13402"/>
                    <a:pt x="24960" y="13411"/>
                  </a:cubicBezTo>
                  <a:cubicBezTo>
                    <a:pt x="24960" y="13440"/>
                    <a:pt x="24960" y="13458"/>
                    <a:pt x="24951" y="13487"/>
                  </a:cubicBezTo>
                  <a:cubicBezTo>
                    <a:pt x="24932" y="13534"/>
                    <a:pt x="24903" y="13581"/>
                    <a:pt x="24884" y="13638"/>
                  </a:cubicBezTo>
                  <a:cubicBezTo>
                    <a:pt x="24856" y="13704"/>
                    <a:pt x="24866" y="13770"/>
                    <a:pt x="24894" y="13836"/>
                  </a:cubicBezTo>
                  <a:cubicBezTo>
                    <a:pt x="24913" y="13808"/>
                    <a:pt x="24941" y="13789"/>
                    <a:pt x="24951" y="13770"/>
                  </a:cubicBezTo>
                  <a:cubicBezTo>
                    <a:pt x="24960" y="13685"/>
                    <a:pt x="24988" y="13591"/>
                    <a:pt x="25036" y="13506"/>
                  </a:cubicBezTo>
                  <a:cubicBezTo>
                    <a:pt x="25076" y="13433"/>
                    <a:pt x="25102" y="13409"/>
                    <a:pt x="25190" y="13409"/>
                  </a:cubicBezTo>
                  <a:cubicBezTo>
                    <a:pt x="25206" y="13409"/>
                    <a:pt x="25224" y="13410"/>
                    <a:pt x="25244" y="13411"/>
                  </a:cubicBezTo>
                  <a:cubicBezTo>
                    <a:pt x="25291" y="13411"/>
                    <a:pt x="25319" y="13440"/>
                    <a:pt x="25310" y="13477"/>
                  </a:cubicBezTo>
                  <a:cubicBezTo>
                    <a:pt x="25291" y="13543"/>
                    <a:pt x="25263" y="13600"/>
                    <a:pt x="25244" y="13666"/>
                  </a:cubicBezTo>
                  <a:cubicBezTo>
                    <a:pt x="25244" y="13676"/>
                    <a:pt x="25263" y="13695"/>
                    <a:pt x="25272" y="13704"/>
                  </a:cubicBezTo>
                  <a:cubicBezTo>
                    <a:pt x="25291" y="13704"/>
                    <a:pt x="25310" y="13704"/>
                    <a:pt x="25329" y="13685"/>
                  </a:cubicBezTo>
                  <a:cubicBezTo>
                    <a:pt x="25366" y="13619"/>
                    <a:pt x="25404" y="13543"/>
                    <a:pt x="25452" y="13468"/>
                  </a:cubicBezTo>
                  <a:cubicBezTo>
                    <a:pt x="25470" y="13449"/>
                    <a:pt x="25489" y="13430"/>
                    <a:pt x="25518" y="13421"/>
                  </a:cubicBezTo>
                  <a:cubicBezTo>
                    <a:pt x="25526" y="13418"/>
                    <a:pt x="25534" y="13417"/>
                    <a:pt x="25542" y="13417"/>
                  </a:cubicBezTo>
                  <a:cubicBezTo>
                    <a:pt x="25562" y="13417"/>
                    <a:pt x="25580" y="13423"/>
                    <a:pt x="25593" y="13430"/>
                  </a:cubicBezTo>
                  <a:cubicBezTo>
                    <a:pt x="25612" y="13440"/>
                    <a:pt x="25622" y="13458"/>
                    <a:pt x="25622" y="13468"/>
                  </a:cubicBezTo>
                  <a:cubicBezTo>
                    <a:pt x="25622" y="13496"/>
                    <a:pt x="25612" y="13525"/>
                    <a:pt x="25603" y="13553"/>
                  </a:cubicBezTo>
                  <a:cubicBezTo>
                    <a:pt x="25593" y="13591"/>
                    <a:pt x="25584" y="13619"/>
                    <a:pt x="25622" y="13647"/>
                  </a:cubicBezTo>
                  <a:cubicBezTo>
                    <a:pt x="25629" y="13653"/>
                    <a:pt x="25637" y="13656"/>
                    <a:pt x="25645" y="13656"/>
                  </a:cubicBezTo>
                  <a:cubicBezTo>
                    <a:pt x="25675" y="13656"/>
                    <a:pt x="25703" y="13617"/>
                    <a:pt x="25726" y="13572"/>
                  </a:cubicBezTo>
                  <a:cubicBezTo>
                    <a:pt x="25735" y="13525"/>
                    <a:pt x="25754" y="13487"/>
                    <a:pt x="25773" y="13449"/>
                  </a:cubicBezTo>
                  <a:cubicBezTo>
                    <a:pt x="25782" y="13430"/>
                    <a:pt x="25820" y="13421"/>
                    <a:pt x="25848" y="13411"/>
                  </a:cubicBezTo>
                  <a:cubicBezTo>
                    <a:pt x="25877" y="13411"/>
                    <a:pt x="25915" y="13449"/>
                    <a:pt x="25905" y="13468"/>
                  </a:cubicBezTo>
                  <a:cubicBezTo>
                    <a:pt x="25877" y="13525"/>
                    <a:pt x="25839" y="13581"/>
                    <a:pt x="25811" y="13638"/>
                  </a:cubicBezTo>
                  <a:cubicBezTo>
                    <a:pt x="25801" y="13666"/>
                    <a:pt x="25801" y="13695"/>
                    <a:pt x="25801" y="13723"/>
                  </a:cubicBezTo>
                  <a:cubicBezTo>
                    <a:pt x="25801" y="13732"/>
                    <a:pt x="25820" y="13761"/>
                    <a:pt x="25830" y="13761"/>
                  </a:cubicBezTo>
                  <a:cubicBezTo>
                    <a:pt x="25837" y="13763"/>
                    <a:pt x="25845" y="13765"/>
                    <a:pt x="25852" y="13765"/>
                  </a:cubicBezTo>
                  <a:cubicBezTo>
                    <a:pt x="25873" y="13765"/>
                    <a:pt x="25894" y="13756"/>
                    <a:pt x="25915" y="13742"/>
                  </a:cubicBezTo>
                  <a:cubicBezTo>
                    <a:pt x="25934" y="13723"/>
                    <a:pt x="25943" y="13704"/>
                    <a:pt x="25952" y="13676"/>
                  </a:cubicBezTo>
                  <a:cubicBezTo>
                    <a:pt x="25962" y="13629"/>
                    <a:pt x="25971" y="13581"/>
                    <a:pt x="25981" y="13543"/>
                  </a:cubicBezTo>
                  <a:cubicBezTo>
                    <a:pt x="26007" y="13464"/>
                    <a:pt x="26084" y="13401"/>
                    <a:pt x="26163" y="13401"/>
                  </a:cubicBezTo>
                  <a:cubicBezTo>
                    <a:pt x="26168" y="13401"/>
                    <a:pt x="26174" y="13401"/>
                    <a:pt x="26179" y="13402"/>
                  </a:cubicBezTo>
                  <a:lnTo>
                    <a:pt x="26264" y="13402"/>
                  </a:lnTo>
                  <a:cubicBezTo>
                    <a:pt x="26330" y="13402"/>
                    <a:pt x="26340" y="13421"/>
                    <a:pt x="26340" y="13496"/>
                  </a:cubicBezTo>
                  <a:cubicBezTo>
                    <a:pt x="26340" y="13506"/>
                    <a:pt x="26340" y="13534"/>
                    <a:pt x="26340" y="13543"/>
                  </a:cubicBezTo>
                  <a:cubicBezTo>
                    <a:pt x="26349" y="13562"/>
                    <a:pt x="26378" y="13572"/>
                    <a:pt x="26387" y="13572"/>
                  </a:cubicBezTo>
                  <a:cubicBezTo>
                    <a:pt x="26416" y="13534"/>
                    <a:pt x="26453" y="13506"/>
                    <a:pt x="26482" y="13468"/>
                  </a:cubicBezTo>
                  <a:cubicBezTo>
                    <a:pt x="26510" y="13430"/>
                    <a:pt x="26548" y="13411"/>
                    <a:pt x="26595" y="13411"/>
                  </a:cubicBezTo>
                  <a:cubicBezTo>
                    <a:pt x="26699" y="13411"/>
                    <a:pt x="26746" y="13449"/>
                    <a:pt x="26718" y="13534"/>
                  </a:cubicBezTo>
                  <a:cubicBezTo>
                    <a:pt x="26708" y="13591"/>
                    <a:pt x="26680" y="13647"/>
                    <a:pt x="26671" y="13695"/>
                  </a:cubicBezTo>
                  <a:cubicBezTo>
                    <a:pt x="26661" y="13732"/>
                    <a:pt x="26652" y="13770"/>
                    <a:pt x="26680" y="13799"/>
                  </a:cubicBezTo>
                  <a:cubicBezTo>
                    <a:pt x="26689" y="13807"/>
                    <a:pt x="26696" y="13811"/>
                    <a:pt x="26702" y="13811"/>
                  </a:cubicBezTo>
                  <a:cubicBezTo>
                    <a:pt x="26722" y="13811"/>
                    <a:pt x="26730" y="13767"/>
                    <a:pt x="26737" y="13723"/>
                  </a:cubicBezTo>
                  <a:cubicBezTo>
                    <a:pt x="26756" y="13638"/>
                    <a:pt x="26775" y="13562"/>
                    <a:pt x="26794" y="13477"/>
                  </a:cubicBezTo>
                  <a:cubicBezTo>
                    <a:pt x="26809" y="13438"/>
                    <a:pt x="26845" y="13418"/>
                    <a:pt x="26883" y="13418"/>
                  </a:cubicBezTo>
                  <a:cubicBezTo>
                    <a:pt x="26891" y="13418"/>
                    <a:pt x="26899" y="13419"/>
                    <a:pt x="26907" y="13421"/>
                  </a:cubicBezTo>
                  <a:cubicBezTo>
                    <a:pt x="26916" y="13421"/>
                    <a:pt x="26926" y="13421"/>
                    <a:pt x="26935" y="13430"/>
                  </a:cubicBezTo>
                  <a:cubicBezTo>
                    <a:pt x="27294" y="13562"/>
                    <a:pt x="27323" y="13742"/>
                    <a:pt x="27219" y="14044"/>
                  </a:cubicBezTo>
                  <a:cubicBezTo>
                    <a:pt x="27190" y="14120"/>
                    <a:pt x="27143" y="14186"/>
                    <a:pt x="27077" y="14252"/>
                  </a:cubicBezTo>
                  <a:cubicBezTo>
                    <a:pt x="26869" y="14498"/>
                    <a:pt x="26727" y="14800"/>
                    <a:pt x="26680" y="15131"/>
                  </a:cubicBezTo>
                  <a:cubicBezTo>
                    <a:pt x="26661" y="15197"/>
                    <a:pt x="26633" y="15254"/>
                    <a:pt x="26605" y="15311"/>
                  </a:cubicBezTo>
                  <a:cubicBezTo>
                    <a:pt x="26557" y="15405"/>
                    <a:pt x="26510" y="15490"/>
                    <a:pt x="26472" y="15585"/>
                  </a:cubicBezTo>
                  <a:cubicBezTo>
                    <a:pt x="26453" y="15623"/>
                    <a:pt x="26444" y="15670"/>
                    <a:pt x="26444" y="15717"/>
                  </a:cubicBezTo>
                  <a:cubicBezTo>
                    <a:pt x="26444" y="15745"/>
                    <a:pt x="26472" y="15764"/>
                    <a:pt x="26482" y="15783"/>
                  </a:cubicBezTo>
                  <a:cubicBezTo>
                    <a:pt x="26487" y="15788"/>
                    <a:pt x="26493" y="15791"/>
                    <a:pt x="26500" y="15791"/>
                  </a:cubicBezTo>
                  <a:cubicBezTo>
                    <a:pt x="26519" y="15791"/>
                    <a:pt x="26541" y="15773"/>
                    <a:pt x="26548" y="15745"/>
                  </a:cubicBezTo>
                  <a:cubicBezTo>
                    <a:pt x="26567" y="15670"/>
                    <a:pt x="26595" y="15604"/>
                    <a:pt x="26623" y="15538"/>
                  </a:cubicBezTo>
                  <a:cubicBezTo>
                    <a:pt x="26623" y="15528"/>
                    <a:pt x="26652" y="15528"/>
                    <a:pt x="26661" y="15519"/>
                  </a:cubicBezTo>
                  <a:cubicBezTo>
                    <a:pt x="26680" y="15585"/>
                    <a:pt x="26690" y="15651"/>
                    <a:pt x="26680" y="15708"/>
                  </a:cubicBezTo>
                  <a:cubicBezTo>
                    <a:pt x="26671" y="15821"/>
                    <a:pt x="26690" y="15934"/>
                    <a:pt x="26718" y="16038"/>
                  </a:cubicBezTo>
                  <a:cubicBezTo>
                    <a:pt x="26746" y="16114"/>
                    <a:pt x="26737" y="16199"/>
                    <a:pt x="26699" y="16275"/>
                  </a:cubicBezTo>
                  <a:cubicBezTo>
                    <a:pt x="26671" y="16331"/>
                    <a:pt x="26661" y="16398"/>
                    <a:pt x="26642" y="16454"/>
                  </a:cubicBezTo>
                  <a:cubicBezTo>
                    <a:pt x="26633" y="16492"/>
                    <a:pt x="26642" y="16502"/>
                    <a:pt x="26718" y="16520"/>
                  </a:cubicBezTo>
                  <a:lnTo>
                    <a:pt x="26812" y="16322"/>
                  </a:lnTo>
                  <a:cubicBezTo>
                    <a:pt x="26821" y="16321"/>
                    <a:pt x="26828" y="16320"/>
                    <a:pt x="26835" y="16320"/>
                  </a:cubicBezTo>
                  <a:cubicBezTo>
                    <a:pt x="26876" y="16320"/>
                    <a:pt x="26904" y="16352"/>
                    <a:pt x="27049" y="16520"/>
                  </a:cubicBezTo>
                  <a:cubicBezTo>
                    <a:pt x="27011" y="16605"/>
                    <a:pt x="26973" y="16681"/>
                    <a:pt x="26935" y="16766"/>
                  </a:cubicBezTo>
                  <a:cubicBezTo>
                    <a:pt x="26897" y="16832"/>
                    <a:pt x="26888" y="16908"/>
                    <a:pt x="26907" y="16984"/>
                  </a:cubicBezTo>
                  <a:cubicBezTo>
                    <a:pt x="26907" y="17002"/>
                    <a:pt x="26926" y="17031"/>
                    <a:pt x="26935" y="17031"/>
                  </a:cubicBezTo>
                  <a:cubicBezTo>
                    <a:pt x="26964" y="17031"/>
                    <a:pt x="27001" y="17012"/>
                    <a:pt x="27011" y="16993"/>
                  </a:cubicBezTo>
                  <a:cubicBezTo>
                    <a:pt x="27039" y="16917"/>
                    <a:pt x="27058" y="16842"/>
                    <a:pt x="27086" y="16757"/>
                  </a:cubicBezTo>
                  <a:cubicBezTo>
                    <a:pt x="27105" y="16709"/>
                    <a:pt x="27124" y="16662"/>
                    <a:pt x="27153" y="16615"/>
                  </a:cubicBezTo>
                  <a:cubicBezTo>
                    <a:pt x="27159" y="16614"/>
                    <a:pt x="27165" y="16614"/>
                    <a:pt x="27171" y="16614"/>
                  </a:cubicBezTo>
                  <a:cubicBezTo>
                    <a:pt x="27243" y="16614"/>
                    <a:pt x="27279" y="16665"/>
                    <a:pt x="27323" y="16700"/>
                  </a:cubicBezTo>
                  <a:cubicBezTo>
                    <a:pt x="27332" y="16719"/>
                    <a:pt x="27332" y="16738"/>
                    <a:pt x="27342" y="16757"/>
                  </a:cubicBezTo>
                  <a:cubicBezTo>
                    <a:pt x="27332" y="16804"/>
                    <a:pt x="27313" y="16861"/>
                    <a:pt x="27304" y="16917"/>
                  </a:cubicBezTo>
                  <a:cubicBezTo>
                    <a:pt x="27304" y="16946"/>
                    <a:pt x="27313" y="16974"/>
                    <a:pt x="27313" y="16993"/>
                  </a:cubicBezTo>
                  <a:cubicBezTo>
                    <a:pt x="27313" y="17018"/>
                    <a:pt x="27342" y="17042"/>
                    <a:pt x="27368" y="17042"/>
                  </a:cubicBezTo>
                  <a:cubicBezTo>
                    <a:pt x="27372" y="17042"/>
                    <a:pt x="27376" y="17041"/>
                    <a:pt x="27379" y="17040"/>
                  </a:cubicBezTo>
                  <a:cubicBezTo>
                    <a:pt x="27398" y="17031"/>
                    <a:pt x="27417" y="17021"/>
                    <a:pt x="27417" y="17012"/>
                  </a:cubicBezTo>
                  <a:cubicBezTo>
                    <a:pt x="27436" y="16965"/>
                    <a:pt x="27436" y="16917"/>
                    <a:pt x="27455" y="16880"/>
                  </a:cubicBezTo>
                  <a:cubicBezTo>
                    <a:pt x="27467" y="16800"/>
                    <a:pt x="27491" y="16768"/>
                    <a:pt x="27537" y="16768"/>
                  </a:cubicBezTo>
                  <a:cubicBezTo>
                    <a:pt x="27563" y="16768"/>
                    <a:pt x="27594" y="16778"/>
                    <a:pt x="27635" y="16794"/>
                  </a:cubicBezTo>
                  <a:cubicBezTo>
                    <a:pt x="27672" y="16813"/>
                    <a:pt x="27710" y="16832"/>
                    <a:pt x="27739" y="16861"/>
                  </a:cubicBezTo>
                  <a:cubicBezTo>
                    <a:pt x="27729" y="16936"/>
                    <a:pt x="27720" y="17002"/>
                    <a:pt x="27710" y="17078"/>
                  </a:cubicBezTo>
                  <a:cubicBezTo>
                    <a:pt x="27710" y="17106"/>
                    <a:pt x="27720" y="17125"/>
                    <a:pt x="27729" y="17154"/>
                  </a:cubicBezTo>
                  <a:cubicBezTo>
                    <a:pt x="27739" y="17173"/>
                    <a:pt x="27748" y="17182"/>
                    <a:pt x="27767" y="17182"/>
                  </a:cubicBezTo>
                  <a:cubicBezTo>
                    <a:pt x="27786" y="17182"/>
                    <a:pt x="27814" y="17182"/>
                    <a:pt x="27814" y="17163"/>
                  </a:cubicBezTo>
                  <a:cubicBezTo>
                    <a:pt x="27852" y="17097"/>
                    <a:pt x="27880" y="17012"/>
                    <a:pt x="27909" y="16946"/>
                  </a:cubicBezTo>
                  <a:cubicBezTo>
                    <a:pt x="27925" y="16939"/>
                    <a:pt x="27943" y="16936"/>
                    <a:pt x="27962" y="16936"/>
                  </a:cubicBezTo>
                  <a:cubicBezTo>
                    <a:pt x="27995" y="16936"/>
                    <a:pt x="28029" y="16946"/>
                    <a:pt x="28060" y="16965"/>
                  </a:cubicBezTo>
                  <a:cubicBezTo>
                    <a:pt x="28221" y="17050"/>
                    <a:pt x="28400" y="17106"/>
                    <a:pt x="28580" y="17144"/>
                  </a:cubicBezTo>
                  <a:cubicBezTo>
                    <a:pt x="28731" y="17173"/>
                    <a:pt x="28882" y="17210"/>
                    <a:pt x="29024" y="17248"/>
                  </a:cubicBezTo>
                  <a:cubicBezTo>
                    <a:pt x="29071" y="17267"/>
                    <a:pt x="29109" y="17276"/>
                    <a:pt x="29147" y="17276"/>
                  </a:cubicBezTo>
                  <a:lnTo>
                    <a:pt x="29752" y="17352"/>
                  </a:lnTo>
                  <a:lnTo>
                    <a:pt x="30536" y="17437"/>
                  </a:lnTo>
                  <a:lnTo>
                    <a:pt x="30791" y="17465"/>
                  </a:lnTo>
                  <a:cubicBezTo>
                    <a:pt x="30810" y="17522"/>
                    <a:pt x="30763" y="17522"/>
                    <a:pt x="30734" y="17541"/>
                  </a:cubicBezTo>
                  <a:cubicBezTo>
                    <a:pt x="30706" y="17560"/>
                    <a:pt x="30668" y="17579"/>
                    <a:pt x="30687" y="17626"/>
                  </a:cubicBezTo>
                  <a:cubicBezTo>
                    <a:pt x="30706" y="17645"/>
                    <a:pt x="30725" y="17664"/>
                    <a:pt x="30753" y="17673"/>
                  </a:cubicBezTo>
                  <a:cubicBezTo>
                    <a:pt x="30801" y="17679"/>
                    <a:pt x="30850" y="17683"/>
                    <a:pt x="30899" y="17683"/>
                  </a:cubicBezTo>
                  <a:cubicBezTo>
                    <a:pt x="31005" y="17683"/>
                    <a:pt x="31113" y="17668"/>
                    <a:pt x="31216" y="17636"/>
                  </a:cubicBezTo>
                  <a:cubicBezTo>
                    <a:pt x="31254" y="17636"/>
                    <a:pt x="31292" y="17626"/>
                    <a:pt x="31320" y="17607"/>
                  </a:cubicBezTo>
                  <a:cubicBezTo>
                    <a:pt x="31394" y="17571"/>
                    <a:pt x="31475" y="17550"/>
                    <a:pt x="31556" y="17550"/>
                  </a:cubicBezTo>
                  <a:cubicBezTo>
                    <a:pt x="31601" y="17550"/>
                    <a:pt x="31645" y="17556"/>
                    <a:pt x="31689" y="17569"/>
                  </a:cubicBezTo>
                  <a:cubicBezTo>
                    <a:pt x="31783" y="17579"/>
                    <a:pt x="31887" y="17607"/>
                    <a:pt x="31972" y="17636"/>
                  </a:cubicBezTo>
                  <a:cubicBezTo>
                    <a:pt x="32199" y="17692"/>
                    <a:pt x="32379" y="17853"/>
                    <a:pt x="32445" y="18080"/>
                  </a:cubicBezTo>
                  <a:cubicBezTo>
                    <a:pt x="32473" y="18165"/>
                    <a:pt x="32492" y="18250"/>
                    <a:pt x="32521" y="18344"/>
                  </a:cubicBezTo>
                  <a:cubicBezTo>
                    <a:pt x="32530" y="18344"/>
                    <a:pt x="32540" y="18344"/>
                    <a:pt x="32540" y="18354"/>
                  </a:cubicBezTo>
                  <a:cubicBezTo>
                    <a:pt x="32700" y="18533"/>
                    <a:pt x="32899" y="18675"/>
                    <a:pt x="33116" y="18760"/>
                  </a:cubicBezTo>
                  <a:cubicBezTo>
                    <a:pt x="33352" y="18855"/>
                    <a:pt x="33570" y="18978"/>
                    <a:pt x="33806" y="19053"/>
                  </a:cubicBezTo>
                  <a:cubicBezTo>
                    <a:pt x="33825" y="19053"/>
                    <a:pt x="33844" y="19072"/>
                    <a:pt x="33863" y="19082"/>
                  </a:cubicBezTo>
                  <a:cubicBezTo>
                    <a:pt x="33882" y="19082"/>
                    <a:pt x="33900" y="19138"/>
                    <a:pt x="33891" y="19148"/>
                  </a:cubicBezTo>
                  <a:cubicBezTo>
                    <a:pt x="33872" y="19157"/>
                    <a:pt x="33853" y="19167"/>
                    <a:pt x="33834" y="19167"/>
                  </a:cubicBezTo>
                  <a:cubicBezTo>
                    <a:pt x="33759" y="19138"/>
                    <a:pt x="33674" y="19100"/>
                    <a:pt x="33598" y="19072"/>
                  </a:cubicBezTo>
                  <a:cubicBezTo>
                    <a:pt x="33579" y="19072"/>
                    <a:pt x="33551" y="19091"/>
                    <a:pt x="33532" y="19110"/>
                  </a:cubicBezTo>
                  <a:cubicBezTo>
                    <a:pt x="33513" y="19129"/>
                    <a:pt x="33532" y="19148"/>
                    <a:pt x="33541" y="19157"/>
                  </a:cubicBezTo>
                  <a:cubicBezTo>
                    <a:pt x="33607" y="19233"/>
                    <a:pt x="33711" y="19289"/>
                    <a:pt x="33815" y="19289"/>
                  </a:cubicBezTo>
                  <a:cubicBezTo>
                    <a:pt x="33891" y="19299"/>
                    <a:pt x="33976" y="19299"/>
                    <a:pt x="34052" y="19299"/>
                  </a:cubicBezTo>
                  <a:cubicBezTo>
                    <a:pt x="34099" y="19299"/>
                    <a:pt x="34137" y="19356"/>
                    <a:pt x="34099" y="19403"/>
                  </a:cubicBezTo>
                  <a:cubicBezTo>
                    <a:pt x="34061" y="19478"/>
                    <a:pt x="34014" y="19545"/>
                    <a:pt x="33967" y="19611"/>
                  </a:cubicBezTo>
                  <a:cubicBezTo>
                    <a:pt x="33934" y="19657"/>
                    <a:pt x="33883" y="19684"/>
                    <a:pt x="33829" y="19684"/>
                  </a:cubicBezTo>
                  <a:cubicBezTo>
                    <a:pt x="33806" y="19684"/>
                    <a:pt x="33782" y="19679"/>
                    <a:pt x="33759" y="19667"/>
                  </a:cubicBezTo>
                  <a:cubicBezTo>
                    <a:pt x="33740" y="19658"/>
                    <a:pt x="33721" y="19649"/>
                    <a:pt x="33702" y="19649"/>
                  </a:cubicBezTo>
                  <a:cubicBezTo>
                    <a:pt x="33664" y="19649"/>
                    <a:pt x="33645" y="19696"/>
                    <a:pt x="33664" y="19724"/>
                  </a:cubicBezTo>
                  <a:cubicBezTo>
                    <a:pt x="33683" y="19753"/>
                    <a:pt x="33693" y="19771"/>
                    <a:pt x="33711" y="19800"/>
                  </a:cubicBezTo>
                  <a:cubicBezTo>
                    <a:pt x="33711" y="19838"/>
                    <a:pt x="33674" y="19856"/>
                    <a:pt x="33645" y="19885"/>
                  </a:cubicBezTo>
                  <a:lnTo>
                    <a:pt x="33409" y="20046"/>
                  </a:lnTo>
                  <a:cubicBezTo>
                    <a:pt x="33277" y="20149"/>
                    <a:pt x="33125" y="20216"/>
                    <a:pt x="32965" y="20253"/>
                  </a:cubicBezTo>
                  <a:cubicBezTo>
                    <a:pt x="32889" y="20272"/>
                    <a:pt x="32814" y="20301"/>
                    <a:pt x="32747" y="20338"/>
                  </a:cubicBezTo>
                  <a:cubicBezTo>
                    <a:pt x="32691" y="20490"/>
                    <a:pt x="32643" y="20631"/>
                    <a:pt x="32596" y="20783"/>
                  </a:cubicBezTo>
                  <a:cubicBezTo>
                    <a:pt x="32587" y="20820"/>
                    <a:pt x="32558" y="20858"/>
                    <a:pt x="32511" y="20887"/>
                  </a:cubicBezTo>
                  <a:cubicBezTo>
                    <a:pt x="32511" y="20972"/>
                    <a:pt x="32483" y="21047"/>
                    <a:pt x="32426" y="21113"/>
                  </a:cubicBezTo>
                  <a:cubicBezTo>
                    <a:pt x="32416" y="21118"/>
                    <a:pt x="32407" y="21119"/>
                    <a:pt x="32399" y="21119"/>
                  </a:cubicBezTo>
                  <a:cubicBezTo>
                    <a:pt x="32371" y="21119"/>
                    <a:pt x="32356" y="21096"/>
                    <a:pt x="32341" y="21066"/>
                  </a:cubicBezTo>
                  <a:cubicBezTo>
                    <a:pt x="32332" y="21009"/>
                    <a:pt x="32284" y="20972"/>
                    <a:pt x="32237" y="20953"/>
                  </a:cubicBezTo>
                  <a:cubicBezTo>
                    <a:pt x="32228" y="20948"/>
                    <a:pt x="32216" y="20946"/>
                    <a:pt x="32205" y="20946"/>
                  </a:cubicBezTo>
                  <a:cubicBezTo>
                    <a:pt x="32195" y="20946"/>
                    <a:pt x="32185" y="20948"/>
                    <a:pt x="32180" y="20953"/>
                  </a:cubicBezTo>
                  <a:cubicBezTo>
                    <a:pt x="32171" y="20953"/>
                    <a:pt x="32143" y="20991"/>
                    <a:pt x="32143" y="21009"/>
                  </a:cubicBezTo>
                  <a:cubicBezTo>
                    <a:pt x="32171" y="21132"/>
                    <a:pt x="32256" y="21236"/>
                    <a:pt x="32360" y="21302"/>
                  </a:cubicBezTo>
                  <a:cubicBezTo>
                    <a:pt x="32341" y="21397"/>
                    <a:pt x="32313" y="21482"/>
                    <a:pt x="32294" y="21567"/>
                  </a:cubicBezTo>
                  <a:cubicBezTo>
                    <a:pt x="32275" y="21652"/>
                    <a:pt x="32209" y="21728"/>
                    <a:pt x="32114" y="21737"/>
                  </a:cubicBezTo>
                  <a:cubicBezTo>
                    <a:pt x="32076" y="21737"/>
                    <a:pt x="32058" y="21784"/>
                    <a:pt x="32039" y="21813"/>
                  </a:cubicBezTo>
                  <a:cubicBezTo>
                    <a:pt x="31954" y="21926"/>
                    <a:pt x="31831" y="22011"/>
                    <a:pt x="31689" y="22049"/>
                  </a:cubicBezTo>
                  <a:cubicBezTo>
                    <a:pt x="31677" y="22053"/>
                    <a:pt x="31665" y="22055"/>
                    <a:pt x="31654" y="22055"/>
                  </a:cubicBezTo>
                  <a:cubicBezTo>
                    <a:pt x="31610" y="22055"/>
                    <a:pt x="31572" y="22028"/>
                    <a:pt x="31557" y="21983"/>
                  </a:cubicBezTo>
                  <a:cubicBezTo>
                    <a:pt x="31528" y="21917"/>
                    <a:pt x="31519" y="21841"/>
                    <a:pt x="31491" y="21775"/>
                  </a:cubicBezTo>
                  <a:cubicBezTo>
                    <a:pt x="31491" y="21756"/>
                    <a:pt x="31472" y="21747"/>
                    <a:pt x="31453" y="21737"/>
                  </a:cubicBezTo>
                  <a:cubicBezTo>
                    <a:pt x="31448" y="21735"/>
                    <a:pt x="31443" y="21735"/>
                    <a:pt x="31438" y="21735"/>
                  </a:cubicBezTo>
                  <a:cubicBezTo>
                    <a:pt x="31415" y="21735"/>
                    <a:pt x="31394" y="21752"/>
                    <a:pt x="31387" y="21775"/>
                  </a:cubicBezTo>
                  <a:cubicBezTo>
                    <a:pt x="31349" y="21879"/>
                    <a:pt x="31311" y="21992"/>
                    <a:pt x="31273" y="22106"/>
                  </a:cubicBezTo>
                  <a:lnTo>
                    <a:pt x="31368" y="22068"/>
                  </a:lnTo>
                  <a:cubicBezTo>
                    <a:pt x="31396" y="22087"/>
                    <a:pt x="31405" y="22134"/>
                    <a:pt x="31377" y="22162"/>
                  </a:cubicBezTo>
                  <a:cubicBezTo>
                    <a:pt x="31365" y="22175"/>
                    <a:pt x="31352" y="22182"/>
                    <a:pt x="31340" y="22182"/>
                  </a:cubicBezTo>
                  <a:cubicBezTo>
                    <a:pt x="31324" y="22182"/>
                    <a:pt x="31308" y="22170"/>
                    <a:pt x="31292" y="22144"/>
                  </a:cubicBezTo>
                  <a:cubicBezTo>
                    <a:pt x="31283" y="22134"/>
                    <a:pt x="31283" y="22115"/>
                    <a:pt x="31273" y="22106"/>
                  </a:cubicBezTo>
                  <a:lnTo>
                    <a:pt x="31264" y="22106"/>
                  </a:lnTo>
                  <a:lnTo>
                    <a:pt x="31264" y="22096"/>
                  </a:lnTo>
                  <a:cubicBezTo>
                    <a:pt x="31216" y="22049"/>
                    <a:pt x="31179" y="22002"/>
                    <a:pt x="31122" y="21964"/>
                  </a:cubicBezTo>
                  <a:cubicBezTo>
                    <a:pt x="31112" y="21959"/>
                    <a:pt x="31101" y="21957"/>
                    <a:pt x="31088" y="21957"/>
                  </a:cubicBezTo>
                  <a:cubicBezTo>
                    <a:pt x="31075" y="21957"/>
                    <a:pt x="31060" y="21959"/>
                    <a:pt x="31046" y="21964"/>
                  </a:cubicBezTo>
                  <a:cubicBezTo>
                    <a:pt x="31037" y="21964"/>
                    <a:pt x="31027" y="22002"/>
                    <a:pt x="31037" y="22011"/>
                  </a:cubicBezTo>
                  <a:cubicBezTo>
                    <a:pt x="31056" y="22087"/>
                    <a:pt x="31075" y="22162"/>
                    <a:pt x="31103" y="22247"/>
                  </a:cubicBezTo>
                  <a:lnTo>
                    <a:pt x="30791" y="22247"/>
                  </a:lnTo>
                  <a:cubicBezTo>
                    <a:pt x="30772" y="22210"/>
                    <a:pt x="30744" y="22172"/>
                    <a:pt x="30716" y="22144"/>
                  </a:cubicBezTo>
                  <a:cubicBezTo>
                    <a:pt x="30706" y="22125"/>
                    <a:pt x="30687" y="22125"/>
                    <a:pt x="30668" y="22125"/>
                  </a:cubicBezTo>
                  <a:cubicBezTo>
                    <a:pt x="30649" y="22125"/>
                    <a:pt x="30640" y="22144"/>
                    <a:pt x="30630" y="22162"/>
                  </a:cubicBezTo>
                  <a:cubicBezTo>
                    <a:pt x="30630" y="22210"/>
                    <a:pt x="30630" y="22247"/>
                    <a:pt x="30630" y="22295"/>
                  </a:cubicBezTo>
                  <a:cubicBezTo>
                    <a:pt x="30630" y="22370"/>
                    <a:pt x="30583" y="22446"/>
                    <a:pt x="30517" y="22465"/>
                  </a:cubicBezTo>
                  <a:cubicBezTo>
                    <a:pt x="30489" y="22474"/>
                    <a:pt x="30460" y="22484"/>
                    <a:pt x="30432" y="22493"/>
                  </a:cubicBezTo>
                  <a:cubicBezTo>
                    <a:pt x="30402" y="22502"/>
                    <a:pt x="30379" y="22507"/>
                    <a:pt x="30359" y="22507"/>
                  </a:cubicBezTo>
                  <a:cubicBezTo>
                    <a:pt x="30316" y="22507"/>
                    <a:pt x="30288" y="22482"/>
                    <a:pt x="30243" y="22418"/>
                  </a:cubicBezTo>
                  <a:cubicBezTo>
                    <a:pt x="30224" y="22408"/>
                    <a:pt x="30224" y="22389"/>
                    <a:pt x="30215" y="22370"/>
                  </a:cubicBezTo>
                  <a:cubicBezTo>
                    <a:pt x="30202" y="22357"/>
                    <a:pt x="30184" y="22350"/>
                    <a:pt x="30167" y="22350"/>
                  </a:cubicBezTo>
                  <a:cubicBezTo>
                    <a:pt x="30147" y="22350"/>
                    <a:pt x="30126" y="22360"/>
                    <a:pt x="30111" y="22380"/>
                  </a:cubicBezTo>
                  <a:cubicBezTo>
                    <a:pt x="30111" y="22399"/>
                    <a:pt x="30101" y="22418"/>
                    <a:pt x="30101" y="22437"/>
                  </a:cubicBezTo>
                  <a:cubicBezTo>
                    <a:pt x="30073" y="22493"/>
                    <a:pt x="30054" y="22512"/>
                    <a:pt x="29997" y="22512"/>
                  </a:cubicBezTo>
                  <a:cubicBezTo>
                    <a:pt x="29941" y="22503"/>
                    <a:pt x="29912" y="22484"/>
                    <a:pt x="29893" y="22389"/>
                  </a:cubicBezTo>
                  <a:cubicBezTo>
                    <a:pt x="29818" y="22351"/>
                    <a:pt x="29742" y="22323"/>
                    <a:pt x="29657" y="22314"/>
                  </a:cubicBezTo>
                  <a:cubicBezTo>
                    <a:pt x="29638" y="22361"/>
                    <a:pt x="29657" y="22437"/>
                    <a:pt x="29572" y="22437"/>
                  </a:cubicBezTo>
                  <a:cubicBezTo>
                    <a:pt x="29534" y="22437"/>
                    <a:pt x="29496" y="22449"/>
                    <a:pt x="29459" y="22449"/>
                  </a:cubicBezTo>
                  <a:cubicBezTo>
                    <a:pt x="29449" y="22449"/>
                    <a:pt x="29440" y="22448"/>
                    <a:pt x="29430" y="22446"/>
                  </a:cubicBezTo>
                  <a:cubicBezTo>
                    <a:pt x="29355" y="22446"/>
                    <a:pt x="29279" y="22399"/>
                    <a:pt x="29251" y="22333"/>
                  </a:cubicBezTo>
                  <a:cubicBezTo>
                    <a:pt x="29241" y="22314"/>
                    <a:pt x="29222" y="22295"/>
                    <a:pt x="29213" y="22285"/>
                  </a:cubicBezTo>
                  <a:cubicBezTo>
                    <a:pt x="29210" y="22285"/>
                    <a:pt x="29207" y="22285"/>
                    <a:pt x="29204" y="22285"/>
                  </a:cubicBezTo>
                  <a:cubicBezTo>
                    <a:pt x="29148" y="22285"/>
                    <a:pt x="29162" y="22371"/>
                    <a:pt x="29099" y="22380"/>
                  </a:cubicBezTo>
                  <a:cubicBezTo>
                    <a:pt x="29052" y="22389"/>
                    <a:pt x="29005" y="22408"/>
                    <a:pt x="28958" y="22427"/>
                  </a:cubicBezTo>
                  <a:cubicBezTo>
                    <a:pt x="28910" y="22446"/>
                    <a:pt x="28854" y="22465"/>
                    <a:pt x="28797" y="22474"/>
                  </a:cubicBezTo>
                  <a:cubicBezTo>
                    <a:pt x="28791" y="22476"/>
                    <a:pt x="28784" y="22477"/>
                    <a:pt x="28778" y="22477"/>
                  </a:cubicBezTo>
                  <a:cubicBezTo>
                    <a:pt x="28747" y="22477"/>
                    <a:pt x="28718" y="22458"/>
                    <a:pt x="28703" y="22427"/>
                  </a:cubicBezTo>
                  <a:cubicBezTo>
                    <a:pt x="28684" y="22380"/>
                    <a:pt x="28655" y="22342"/>
                    <a:pt x="28665" y="22295"/>
                  </a:cubicBezTo>
                  <a:cubicBezTo>
                    <a:pt x="28675" y="22288"/>
                    <a:pt x="28684" y="22286"/>
                    <a:pt x="28691" y="22286"/>
                  </a:cubicBezTo>
                  <a:cubicBezTo>
                    <a:pt x="28717" y="22286"/>
                    <a:pt x="28728" y="22318"/>
                    <a:pt x="28750" y="22333"/>
                  </a:cubicBezTo>
                  <a:cubicBezTo>
                    <a:pt x="28769" y="22351"/>
                    <a:pt x="28788" y="22370"/>
                    <a:pt x="28816" y="22380"/>
                  </a:cubicBezTo>
                  <a:cubicBezTo>
                    <a:pt x="28835" y="22380"/>
                    <a:pt x="28844" y="22380"/>
                    <a:pt x="28863" y="22361"/>
                  </a:cubicBezTo>
                  <a:cubicBezTo>
                    <a:pt x="28873" y="22266"/>
                    <a:pt x="28825" y="22172"/>
                    <a:pt x="28731" y="22144"/>
                  </a:cubicBezTo>
                  <a:cubicBezTo>
                    <a:pt x="28684" y="22134"/>
                    <a:pt x="28646" y="22125"/>
                    <a:pt x="28599" y="22115"/>
                  </a:cubicBezTo>
                  <a:cubicBezTo>
                    <a:pt x="28561" y="22077"/>
                    <a:pt x="28542" y="22040"/>
                    <a:pt x="28514" y="22002"/>
                  </a:cubicBezTo>
                  <a:cubicBezTo>
                    <a:pt x="28504" y="21992"/>
                    <a:pt x="28495" y="21992"/>
                    <a:pt x="28485" y="21992"/>
                  </a:cubicBezTo>
                  <a:cubicBezTo>
                    <a:pt x="28476" y="22002"/>
                    <a:pt x="28447" y="22011"/>
                    <a:pt x="28447" y="22021"/>
                  </a:cubicBezTo>
                  <a:cubicBezTo>
                    <a:pt x="28447" y="22058"/>
                    <a:pt x="28457" y="22096"/>
                    <a:pt x="28457" y="22125"/>
                  </a:cubicBezTo>
                  <a:cubicBezTo>
                    <a:pt x="28466" y="22172"/>
                    <a:pt x="28457" y="22219"/>
                    <a:pt x="28428" y="22257"/>
                  </a:cubicBezTo>
                  <a:cubicBezTo>
                    <a:pt x="28372" y="22323"/>
                    <a:pt x="28381" y="22427"/>
                    <a:pt x="28447" y="22484"/>
                  </a:cubicBezTo>
                  <a:cubicBezTo>
                    <a:pt x="28447" y="22484"/>
                    <a:pt x="28466" y="22493"/>
                    <a:pt x="28466" y="22493"/>
                  </a:cubicBezTo>
                  <a:cubicBezTo>
                    <a:pt x="28476" y="22493"/>
                    <a:pt x="28504" y="22474"/>
                    <a:pt x="28514" y="22465"/>
                  </a:cubicBezTo>
                  <a:cubicBezTo>
                    <a:pt x="28523" y="22427"/>
                    <a:pt x="28542" y="22389"/>
                    <a:pt x="28551" y="22351"/>
                  </a:cubicBezTo>
                  <a:cubicBezTo>
                    <a:pt x="28580" y="22389"/>
                    <a:pt x="28599" y="22418"/>
                    <a:pt x="28618" y="22455"/>
                  </a:cubicBezTo>
                  <a:cubicBezTo>
                    <a:pt x="28636" y="22484"/>
                    <a:pt x="28627" y="22531"/>
                    <a:pt x="28599" y="22550"/>
                  </a:cubicBezTo>
                  <a:cubicBezTo>
                    <a:pt x="28514" y="22607"/>
                    <a:pt x="28428" y="22673"/>
                    <a:pt x="28343" y="22720"/>
                  </a:cubicBezTo>
                  <a:cubicBezTo>
                    <a:pt x="28268" y="22711"/>
                    <a:pt x="28268" y="22644"/>
                    <a:pt x="28230" y="22607"/>
                  </a:cubicBezTo>
                  <a:cubicBezTo>
                    <a:pt x="28191" y="22574"/>
                    <a:pt x="28148" y="22560"/>
                    <a:pt x="28104" y="22560"/>
                  </a:cubicBezTo>
                  <a:cubicBezTo>
                    <a:pt x="28083" y="22560"/>
                    <a:pt x="28062" y="22563"/>
                    <a:pt x="28041" y="22569"/>
                  </a:cubicBezTo>
                  <a:cubicBezTo>
                    <a:pt x="27956" y="22607"/>
                    <a:pt x="27871" y="22663"/>
                    <a:pt x="27814" y="22739"/>
                  </a:cubicBezTo>
                  <a:cubicBezTo>
                    <a:pt x="27871" y="22720"/>
                    <a:pt x="27928" y="22711"/>
                    <a:pt x="27975" y="22682"/>
                  </a:cubicBezTo>
                  <a:cubicBezTo>
                    <a:pt x="28028" y="22663"/>
                    <a:pt x="28066" y="22652"/>
                    <a:pt x="28094" y="22652"/>
                  </a:cubicBezTo>
                  <a:cubicBezTo>
                    <a:pt x="28149" y="22652"/>
                    <a:pt x="28164" y="22698"/>
                    <a:pt x="28183" y="22824"/>
                  </a:cubicBezTo>
                  <a:lnTo>
                    <a:pt x="27965" y="22985"/>
                  </a:lnTo>
                  <a:cubicBezTo>
                    <a:pt x="27909" y="22985"/>
                    <a:pt x="27899" y="22937"/>
                    <a:pt x="27880" y="22900"/>
                  </a:cubicBezTo>
                  <a:cubicBezTo>
                    <a:pt x="27861" y="22881"/>
                    <a:pt x="27843" y="22862"/>
                    <a:pt x="27814" y="22852"/>
                  </a:cubicBezTo>
                  <a:lnTo>
                    <a:pt x="27814" y="22852"/>
                  </a:lnTo>
                  <a:cubicBezTo>
                    <a:pt x="27824" y="22928"/>
                    <a:pt x="27833" y="23013"/>
                    <a:pt x="27852" y="23126"/>
                  </a:cubicBezTo>
                  <a:cubicBezTo>
                    <a:pt x="27843" y="23174"/>
                    <a:pt x="27786" y="23221"/>
                    <a:pt x="27729" y="23278"/>
                  </a:cubicBezTo>
                  <a:cubicBezTo>
                    <a:pt x="27672" y="23334"/>
                    <a:pt x="27616" y="23400"/>
                    <a:pt x="27550" y="23457"/>
                  </a:cubicBezTo>
                  <a:cubicBezTo>
                    <a:pt x="27408" y="23571"/>
                    <a:pt x="27294" y="23703"/>
                    <a:pt x="27190" y="23854"/>
                  </a:cubicBezTo>
                  <a:cubicBezTo>
                    <a:pt x="27053" y="24083"/>
                    <a:pt x="26809" y="24223"/>
                    <a:pt x="26545" y="24223"/>
                  </a:cubicBezTo>
                  <a:cubicBezTo>
                    <a:pt x="26537" y="24223"/>
                    <a:pt x="26528" y="24223"/>
                    <a:pt x="26519" y="24223"/>
                  </a:cubicBezTo>
                  <a:lnTo>
                    <a:pt x="25952" y="24223"/>
                  </a:lnTo>
                  <a:cubicBezTo>
                    <a:pt x="25915" y="24175"/>
                    <a:pt x="25886" y="24109"/>
                    <a:pt x="25848" y="24062"/>
                  </a:cubicBezTo>
                  <a:cubicBezTo>
                    <a:pt x="25830" y="24034"/>
                    <a:pt x="25801" y="24015"/>
                    <a:pt x="25763" y="23996"/>
                  </a:cubicBezTo>
                  <a:lnTo>
                    <a:pt x="25735" y="23996"/>
                  </a:lnTo>
                  <a:cubicBezTo>
                    <a:pt x="25726" y="24005"/>
                    <a:pt x="25716" y="24034"/>
                    <a:pt x="25716" y="24043"/>
                  </a:cubicBezTo>
                  <a:cubicBezTo>
                    <a:pt x="25735" y="24090"/>
                    <a:pt x="25763" y="24138"/>
                    <a:pt x="25792" y="24194"/>
                  </a:cubicBezTo>
                  <a:cubicBezTo>
                    <a:pt x="25763" y="24204"/>
                    <a:pt x="25735" y="24223"/>
                    <a:pt x="25707" y="24232"/>
                  </a:cubicBezTo>
                  <a:cubicBezTo>
                    <a:pt x="25584" y="24251"/>
                    <a:pt x="25470" y="24327"/>
                    <a:pt x="25414" y="24440"/>
                  </a:cubicBezTo>
                  <a:cubicBezTo>
                    <a:pt x="25357" y="24506"/>
                    <a:pt x="25300" y="24553"/>
                    <a:pt x="25225" y="24591"/>
                  </a:cubicBezTo>
                  <a:cubicBezTo>
                    <a:pt x="25234" y="24620"/>
                    <a:pt x="25253" y="24648"/>
                    <a:pt x="25263" y="24676"/>
                  </a:cubicBezTo>
                  <a:cubicBezTo>
                    <a:pt x="25271" y="24701"/>
                    <a:pt x="25251" y="24725"/>
                    <a:pt x="25227" y="24725"/>
                  </a:cubicBezTo>
                  <a:cubicBezTo>
                    <a:pt x="25223" y="24725"/>
                    <a:pt x="25219" y="24725"/>
                    <a:pt x="25215" y="24724"/>
                  </a:cubicBezTo>
                  <a:cubicBezTo>
                    <a:pt x="25159" y="24714"/>
                    <a:pt x="25111" y="24695"/>
                    <a:pt x="25055" y="24676"/>
                  </a:cubicBezTo>
                  <a:cubicBezTo>
                    <a:pt x="25036" y="24676"/>
                    <a:pt x="25017" y="24686"/>
                    <a:pt x="25007" y="24705"/>
                  </a:cubicBezTo>
                  <a:cubicBezTo>
                    <a:pt x="24998" y="24724"/>
                    <a:pt x="24998" y="24752"/>
                    <a:pt x="25007" y="24771"/>
                  </a:cubicBezTo>
                  <a:cubicBezTo>
                    <a:pt x="25017" y="24799"/>
                    <a:pt x="25045" y="24818"/>
                    <a:pt x="25064" y="24828"/>
                  </a:cubicBezTo>
                  <a:cubicBezTo>
                    <a:pt x="25130" y="24856"/>
                    <a:pt x="25187" y="24884"/>
                    <a:pt x="25253" y="24913"/>
                  </a:cubicBezTo>
                  <a:cubicBezTo>
                    <a:pt x="25263" y="24960"/>
                    <a:pt x="25272" y="25007"/>
                    <a:pt x="25272" y="25054"/>
                  </a:cubicBezTo>
                  <a:cubicBezTo>
                    <a:pt x="25272" y="25149"/>
                    <a:pt x="25281" y="25234"/>
                    <a:pt x="25319" y="25319"/>
                  </a:cubicBezTo>
                  <a:cubicBezTo>
                    <a:pt x="25319" y="25338"/>
                    <a:pt x="25310" y="25357"/>
                    <a:pt x="25300" y="25376"/>
                  </a:cubicBezTo>
                  <a:cubicBezTo>
                    <a:pt x="25288" y="25376"/>
                    <a:pt x="25275" y="25380"/>
                    <a:pt x="25265" y="25380"/>
                  </a:cubicBezTo>
                  <a:cubicBezTo>
                    <a:pt x="25260" y="25380"/>
                    <a:pt x="25256" y="25379"/>
                    <a:pt x="25253" y="25376"/>
                  </a:cubicBezTo>
                  <a:cubicBezTo>
                    <a:pt x="25215" y="25376"/>
                    <a:pt x="25206" y="25347"/>
                    <a:pt x="25196" y="25328"/>
                  </a:cubicBezTo>
                  <a:cubicBezTo>
                    <a:pt x="25177" y="25262"/>
                    <a:pt x="25234" y="25224"/>
                    <a:pt x="25244" y="25168"/>
                  </a:cubicBezTo>
                  <a:cubicBezTo>
                    <a:pt x="25244" y="25130"/>
                    <a:pt x="25215" y="25111"/>
                    <a:pt x="25140" y="25092"/>
                  </a:cubicBezTo>
                  <a:cubicBezTo>
                    <a:pt x="25111" y="25187"/>
                    <a:pt x="25083" y="25281"/>
                    <a:pt x="25064" y="25376"/>
                  </a:cubicBezTo>
                  <a:cubicBezTo>
                    <a:pt x="25055" y="25442"/>
                    <a:pt x="25102" y="25489"/>
                    <a:pt x="25168" y="25489"/>
                  </a:cubicBezTo>
                  <a:cubicBezTo>
                    <a:pt x="25215" y="25489"/>
                    <a:pt x="25263" y="25461"/>
                    <a:pt x="25310" y="25461"/>
                  </a:cubicBezTo>
                  <a:cubicBezTo>
                    <a:pt x="25312" y="25460"/>
                    <a:pt x="25315" y="25460"/>
                    <a:pt x="25318" y="25460"/>
                  </a:cubicBezTo>
                  <a:cubicBezTo>
                    <a:pt x="25365" y="25460"/>
                    <a:pt x="25433" y="25530"/>
                    <a:pt x="25433" y="25584"/>
                  </a:cubicBezTo>
                  <a:cubicBezTo>
                    <a:pt x="25433" y="25602"/>
                    <a:pt x="25423" y="25621"/>
                    <a:pt x="25414" y="25631"/>
                  </a:cubicBezTo>
                  <a:cubicBezTo>
                    <a:pt x="25338" y="25678"/>
                    <a:pt x="25263" y="25716"/>
                    <a:pt x="25196" y="25763"/>
                  </a:cubicBezTo>
                  <a:cubicBezTo>
                    <a:pt x="25177" y="25763"/>
                    <a:pt x="25177" y="25801"/>
                    <a:pt x="25187" y="25810"/>
                  </a:cubicBezTo>
                  <a:cubicBezTo>
                    <a:pt x="25196" y="25829"/>
                    <a:pt x="25206" y="25839"/>
                    <a:pt x="25225" y="25839"/>
                  </a:cubicBezTo>
                  <a:cubicBezTo>
                    <a:pt x="25234" y="25843"/>
                    <a:pt x="25244" y="25846"/>
                    <a:pt x="25253" y="25846"/>
                  </a:cubicBezTo>
                  <a:cubicBezTo>
                    <a:pt x="25263" y="25846"/>
                    <a:pt x="25272" y="25843"/>
                    <a:pt x="25281" y="25839"/>
                  </a:cubicBezTo>
                  <a:cubicBezTo>
                    <a:pt x="25329" y="25820"/>
                    <a:pt x="25366" y="25782"/>
                    <a:pt x="25404" y="25763"/>
                  </a:cubicBezTo>
                  <a:cubicBezTo>
                    <a:pt x="25433" y="25754"/>
                    <a:pt x="25461" y="25744"/>
                    <a:pt x="25489" y="25735"/>
                  </a:cubicBezTo>
                  <a:cubicBezTo>
                    <a:pt x="25565" y="25839"/>
                    <a:pt x="25641" y="25952"/>
                    <a:pt x="25697" y="26066"/>
                  </a:cubicBezTo>
                  <a:lnTo>
                    <a:pt x="25971" y="26359"/>
                  </a:lnTo>
                  <a:cubicBezTo>
                    <a:pt x="25962" y="26434"/>
                    <a:pt x="25943" y="26510"/>
                    <a:pt x="25924" y="26595"/>
                  </a:cubicBezTo>
                  <a:cubicBezTo>
                    <a:pt x="25924" y="26604"/>
                    <a:pt x="25934" y="26614"/>
                    <a:pt x="25943" y="26614"/>
                  </a:cubicBezTo>
                  <a:lnTo>
                    <a:pt x="25962" y="26614"/>
                  </a:lnTo>
                  <a:cubicBezTo>
                    <a:pt x="26009" y="26557"/>
                    <a:pt x="26047" y="26500"/>
                    <a:pt x="26094" y="26434"/>
                  </a:cubicBezTo>
                  <a:cubicBezTo>
                    <a:pt x="26198" y="26472"/>
                    <a:pt x="26302" y="26510"/>
                    <a:pt x="26406" y="26529"/>
                  </a:cubicBezTo>
                  <a:cubicBezTo>
                    <a:pt x="26430" y="26535"/>
                    <a:pt x="26453" y="26537"/>
                    <a:pt x="26477" y="26537"/>
                  </a:cubicBezTo>
                  <a:cubicBezTo>
                    <a:pt x="26519" y="26537"/>
                    <a:pt x="26562" y="26531"/>
                    <a:pt x="26607" y="26531"/>
                  </a:cubicBezTo>
                  <a:cubicBezTo>
                    <a:pt x="26649" y="26531"/>
                    <a:pt x="26691" y="26536"/>
                    <a:pt x="26737" y="26557"/>
                  </a:cubicBezTo>
                  <a:cubicBezTo>
                    <a:pt x="26746" y="26623"/>
                    <a:pt x="26756" y="26689"/>
                    <a:pt x="26765" y="26774"/>
                  </a:cubicBezTo>
                  <a:cubicBezTo>
                    <a:pt x="26794" y="26755"/>
                    <a:pt x="26831" y="26746"/>
                    <a:pt x="26831" y="26727"/>
                  </a:cubicBezTo>
                  <a:cubicBezTo>
                    <a:pt x="26841" y="26670"/>
                    <a:pt x="26850" y="26614"/>
                    <a:pt x="26850" y="26557"/>
                  </a:cubicBezTo>
                  <a:cubicBezTo>
                    <a:pt x="26897" y="26510"/>
                    <a:pt x="26964" y="26529"/>
                    <a:pt x="27011" y="26519"/>
                  </a:cubicBezTo>
                  <a:cubicBezTo>
                    <a:pt x="27068" y="26510"/>
                    <a:pt x="27134" y="26510"/>
                    <a:pt x="27181" y="26500"/>
                  </a:cubicBezTo>
                  <a:lnTo>
                    <a:pt x="27247" y="26566"/>
                  </a:lnTo>
                  <a:cubicBezTo>
                    <a:pt x="27294" y="26491"/>
                    <a:pt x="27379" y="26434"/>
                    <a:pt x="27465" y="26415"/>
                  </a:cubicBezTo>
                  <a:lnTo>
                    <a:pt x="27663" y="26330"/>
                  </a:lnTo>
                  <a:cubicBezTo>
                    <a:pt x="27672" y="26406"/>
                    <a:pt x="27691" y="26472"/>
                    <a:pt x="27710" y="26566"/>
                  </a:cubicBezTo>
                  <a:cubicBezTo>
                    <a:pt x="27739" y="26529"/>
                    <a:pt x="27767" y="26519"/>
                    <a:pt x="27776" y="26500"/>
                  </a:cubicBezTo>
                  <a:cubicBezTo>
                    <a:pt x="27795" y="26415"/>
                    <a:pt x="27786" y="26330"/>
                    <a:pt x="27757" y="26255"/>
                  </a:cubicBezTo>
                  <a:cubicBezTo>
                    <a:pt x="27739" y="26207"/>
                    <a:pt x="27729" y="26170"/>
                    <a:pt x="27710" y="26122"/>
                  </a:cubicBezTo>
                  <a:cubicBezTo>
                    <a:pt x="27776" y="26009"/>
                    <a:pt x="27852" y="25914"/>
                    <a:pt x="27937" y="25829"/>
                  </a:cubicBezTo>
                  <a:cubicBezTo>
                    <a:pt x="27965" y="25801"/>
                    <a:pt x="27984" y="25773"/>
                    <a:pt x="27994" y="25735"/>
                  </a:cubicBezTo>
                  <a:cubicBezTo>
                    <a:pt x="28013" y="25688"/>
                    <a:pt x="28032" y="25640"/>
                    <a:pt x="28060" y="25584"/>
                  </a:cubicBezTo>
                  <a:lnTo>
                    <a:pt x="28098" y="25602"/>
                  </a:lnTo>
                  <a:cubicBezTo>
                    <a:pt x="28121" y="25610"/>
                    <a:pt x="28138" y="25615"/>
                    <a:pt x="28151" y="25615"/>
                  </a:cubicBezTo>
                  <a:cubicBezTo>
                    <a:pt x="28168" y="25615"/>
                    <a:pt x="28177" y="25606"/>
                    <a:pt x="28183" y="25584"/>
                  </a:cubicBezTo>
                  <a:cubicBezTo>
                    <a:pt x="28192" y="25546"/>
                    <a:pt x="28192" y="25499"/>
                    <a:pt x="28202" y="25451"/>
                  </a:cubicBezTo>
                  <a:cubicBezTo>
                    <a:pt x="28410" y="25499"/>
                    <a:pt x="28400" y="25499"/>
                    <a:pt x="28523" y="25650"/>
                  </a:cubicBezTo>
                  <a:cubicBezTo>
                    <a:pt x="28532" y="25659"/>
                    <a:pt x="28551" y="25669"/>
                    <a:pt x="28570" y="25678"/>
                  </a:cubicBezTo>
                  <a:lnTo>
                    <a:pt x="28608" y="25678"/>
                  </a:lnTo>
                  <a:cubicBezTo>
                    <a:pt x="28618" y="25621"/>
                    <a:pt x="28636" y="25555"/>
                    <a:pt x="28646" y="25489"/>
                  </a:cubicBezTo>
                  <a:lnTo>
                    <a:pt x="28882" y="25461"/>
                  </a:lnTo>
                  <a:cubicBezTo>
                    <a:pt x="28882" y="25423"/>
                    <a:pt x="28873" y="25395"/>
                    <a:pt x="28873" y="25366"/>
                  </a:cubicBezTo>
                  <a:cubicBezTo>
                    <a:pt x="28873" y="25313"/>
                    <a:pt x="28891" y="25283"/>
                    <a:pt x="28925" y="25283"/>
                  </a:cubicBezTo>
                  <a:cubicBezTo>
                    <a:pt x="28940" y="25283"/>
                    <a:pt x="28957" y="25289"/>
                    <a:pt x="28977" y="25300"/>
                  </a:cubicBezTo>
                  <a:cubicBezTo>
                    <a:pt x="28996" y="25309"/>
                    <a:pt x="29005" y="25319"/>
                    <a:pt x="29024" y="25328"/>
                  </a:cubicBezTo>
                  <a:cubicBezTo>
                    <a:pt x="29043" y="25338"/>
                    <a:pt x="29062" y="25338"/>
                    <a:pt x="29081" y="25338"/>
                  </a:cubicBezTo>
                  <a:cubicBezTo>
                    <a:pt x="29090" y="25328"/>
                    <a:pt x="29090" y="25300"/>
                    <a:pt x="29090" y="25291"/>
                  </a:cubicBezTo>
                  <a:cubicBezTo>
                    <a:pt x="29081" y="25272"/>
                    <a:pt x="29081" y="25253"/>
                    <a:pt x="29071" y="25234"/>
                  </a:cubicBezTo>
                  <a:cubicBezTo>
                    <a:pt x="29062" y="25206"/>
                    <a:pt x="29052" y="25177"/>
                    <a:pt x="29090" y="25168"/>
                  </a:cubicBezTo>
                  <a:cubicBezTo>
                    <a:pt x="29096" y="25165"/>
                    <a:pt x="29101" y="25164"/>
                    <a:pt x="29106" y="25164"/>
                  </a:cubicBezTo>
                  <a:cubicBezTo>
                    <a:pt x="29119" y="25164"/>
                    <a:pt x="29131" y="25171"/>
                    <a:pt x="29137" y="25177"/>
                  </a:cubicBezTo>
                  <a:cubicBezTo>
                    <a:pt x="29194" y="25215"/>
                    <a:pt x="29241" y="25262"/>
                    <a:pt x="29288" y="25309"/>
                  </a:cubicBezTo>
                  <a:cubicBezTo>
                    <a:pt x="29303" y="25324"/>
                    <a:pt x="29314" y="25331"/>
                    <a:pt x="29323" y="25331"/>
                  </a:cubicBezTo>
                  <a:cubicBezTo>
                    <a:pt x="29344" y="25331"/>
                    <a:pt x="29357" y="25298"/>
                    <a:pt x="29383" y="25253"/>
                  </a:cubicBezTo>
                  <a:cubicBezTo>
                    <a:pt x="29326" y="25253"/>
                    <a:pt x="29317" y="25206"/>
                    <a:pt x="29298" y="25168"/>
                  </a:cubicBezTo>
                  <a:cubicBezTo>
                    <a:pt x="29288" y="25149"/>
                    <a:pt x="29298" y="25130"/>
                    <a:pt x="29307" y="25120"/>
                  </a:cubicBezTo>
                  <a:cubicBezTo>
                    <a:pt x="29317" y="25102"/>
                    <a:pt x="29336" y="25102"/>
                    <a:pt x="29355" y="25102"/>
                  </a:cubicBezTo>
                  <a:cubicBezTo>
                    <a:pt x="29383" y="25102"/>
                    <a:pt x="29411" y="25120"/>
                    <a:pt x="29402" y="25149"/>
                  </a:cubicBezTo>
                  <a:cubicBezTo>
                    <a:pt x="29402" y="25187"/>
                    <a:pt x="29392" y="25224"/>
                    <a:pt x="29383" y="25253"/>
                  </a:cubicBezTo>
                  <a:lnTo>
                    <a:pt x="29468" y="25281"/>
                  </a:lnTo>
                  <a:cubicBezTo>
                    <a:pt x="29478" y="25286"/>
                    <a:pt x="29488" y="25289"/>
                    <a:pt x="29498" y="25289"/>
                  </a:cubicBezTo>
                  <a:cubicBezTo>
                    <a:pt x="29525" y="25289"/>
                    <a:pt x="29551" y="25271"/>
                    <a:pt x="29572" y="25243"/>
                  </a:cubicBezTo>
                  <a:cubicBezTo>
                    <a:pt x="29600" y="25187"/>
                    <a:pt x="29619" y="25130"/>
                    <a:pt x="29648" y="25073"/>
                  </a:cubicBezTo>
                  <a:cubicBezTo>
                    <a:pt x="29657" y="25035"/>
                    <a:pt x="29676" y="25007"/>
                    <a:pt x="29695" y="24979"/>
                  </a:cubicBezTo>
                  <a:cubicBezTo>
                    <a:pt x="29710" y="24958"/>
                    <a:pt x="29731" y="24949"/>
                    <a:pt x="29751" y="24949"/>
                  </a:cubicBezTo>
                  <a:cubicBezTo>
                    <a:pt x="29768" y="24949"/>
                    <a:pt x="29786" y="24956"/>
                    <a:pt x="29799" y="24969"/>
                  </a:cubicBezTo>
                  <a:cubicBezTo>
                    <a:pt x="29837" y="24998"/>
                    <a:pt x="29865" y="25035"/>
                    <a:pt x="29893" y="25073"/>
                  </a:cubicBezTo>
                  <a:cubicBezTo>
                    <a:pt x="29903" y="25078"/>
                    <a:pt x="29912" y="25080"/>
                    <a:pt x="29922" y="25080"/>
                  </a:cubicBezTo>
                  <a:cubicBezTo>
                    <a:pt x="29931" y="25080"/>
                    <a:pt x="29941" y="25078"/>
                    <a:pt x="29950" y="25073"/>
                  </a:cubicBezTo>
                  <a:cubicBezTo>
                    <a:pt x="29959" y="25064"/>
                    <a:pt x="29969" y="25045"/>
                    <a:pt x="29969" y="25026"/>
                  </a:cubicBezTo>
                  <a:cubicBezTo>
                    <a:pt x="29969" y="24998"/>
                    <a:pt x="29959" y="24969"/>
                    <a:pt x="29959" y="24941"/>
                  </a:cubicBezTo>
                  <a:cubicBezTo>
                    <a:pt x="29978" y="24922"/>
                    <a:pt x="29997" y="24913"/>
                    <a:pt x="30026" y="24903"/>
                  </a:cubicBezTo>
                  <a:cubicBezTo>
                    <a:pt x="30167" y="24894"/>
                    <a:pt x="30309" y="24828"/>
                    <a:pt x="30404" y="24714"/>
                  </a:cubicBezTo>
                  <a:cubicBezTo>
                    <a:pt x="30470" y="24657"/>
                    <a:pt x="30545" y="24591"/>
                    <a:pt x="30621" y="24535"/>
                  </a:cubicBezTo>
                  <a:lnTo>
                    <a:pt x="30763" y="24629"/>
                  </a:lnTo>
                  <a:cubicBezTo>
                    <a:pt x="30820" y="24563"/>
                    <a:pt x="30725" y="24516"/>
                    <a:pt x="30744" y="24440"/>
                  </a:cubicBezTo>
                  <a:cubicBezTo>
                    <a:pt x="30744" y="24431"/>
                    <a:pt x="30753" y="24412"/>
                    <a:pt x="30763" y="24402"/>
                  </a:cubicBezTo>
                  <a:cubicBezTo>
                    <a:pt x="30829" y="24327"/>
                    <a:pt x="30905" y="24242"/>
                    <a:pt x="30980" y="24175"/>
                  </a:cubicBezTo>
                  <a:cubicBezTo>
                    <a:pt x="30999" y="24147"/>
                    <a:pt x="31037" y="24128"/>
                    <a:pt x="31075" y="24119"/>
                  </a:cubicBezTo>
                  <a:cubicBezTo>
                    <a:pt x="31112" y="24100"/>
                    <a:pt x="31141" y="24090"/>
                    <a:pt x="31141" y="24043"/>
                  </a:cubicBezTo>
                  <a:cubicBezTo>
                    <a:pt x="31150" y="23939"/>
                    <a:pt x="31198" y="23845"/>
                    <a:pt x="31273" y="23769"/>
                  </a:cubicBezTo>
                  <a:cubicBezTo>
                    <a:pt x="31292" y="23750"/>
                    <a:pt x="31311" y="23731"/>
                    <a:pt x="31339" y="23722"/>
                  </a:cubicBezTo>
                  <a:cubicBezTo>
                    <a:pt x="31368" y="23750"/>
                    <a:pt x="31396" y="23778"/>
                    <a:pt x="31424" y="23807"/>
                  </a:cubicBezTo>
                  <a:cubicBezTo>
                    <a:pt x="31434" y="23816"/>
                    <a:pt x="31453" y="23826"/>
                    <a:pt x="31472" y="23826"/>
                  </a:cubicBezTo>
                  <a:cubicBezTo>
                    <a:pt x="31481" y="23826"/>
                    <a:pt x="31500" y="23797"/>
                    <a:pt x="31500" y="23788"/>
                  </a:cubicBezTo>
                  <a:cubicBezTo>
                    <a:pt x="31509" y="23778"/>
                    <a:pt x="31509" y="23769"/>
                    <a:pt x="31500" y="23760"/>
                  </a:cubicBezTo>
                  <a:cubicBezTo>
                    <a:pt x="31453" y="23599"/>
                    <a:pt x="31528" y="23495"/>
                    <a:pt x="31661" y="23410"/>
                  </a:cubicBezTo>
                  <a:cubicBezTo>
                    <a:pt x="31708" y="23391"/>
                    <a:pt x="31746" y="23363"/>
                    <a:pt x="31793" y="23344"/>
                  </a:cubicBezTo>
                  <a:cubicBezTo>
                    <a:pt x="31807" y="23339"/>
                    <a:pt x="31821" y="23337"/>
                    <a:pt x="31835" y="23337"/>
                  </a:cubicBezTo>
                  <a:cubicBezTo>
                    <a:pt x="31850" y="23337"/>
                    <a:pt x="31864" y="23339"/>
                    <a:pt x="31878" y="23344"/>
                  </a:cubicBezTo>
                  <a:cubicBezTo>
                    <a:pt x="31887" y="23400"/>
                    <a:pt x="31897" y="23457"/>
                    <a:pt x="31906" y="23514"/>
                  </a:cubicBezTo>
                  <a:cubicBezTo>
                    <a:pt x="31914" y="23577"/>
                    <a:pt x="31935" y="23613"/>
                    <a:pt x="31958" y="23613"/>
                  </a:cubicBezTo>
                  <a:cubicBezTo>
                    <a:pt x="31963" y="23613"/>
                    <a:pt x="31968" y="23612"/>
                    <a:pt x="31972" y="23608"/>
                  </a:cubicBezTo>
                  <a:cubicBezTo>
                    <a:pt x="32010" y="23589"/>
                    <a:pt x="32020" y="23552"/>
                    <a:pt x="32020" y="23514"/>
                  </a:cubicBezTo>
                  <a:cubicBezTo>
                    <a:pt x="32020" y="23438"/>
                    <a:pt x="32020" y="23363"/>
                    <a:pt x="32029" y="23287"/>
                  </a:cubicBezTo>
                  <a:cubicBezTo>
                    <a:pt x="32029" y="23221"/>
                    <a:pt x="32086" y="23174"/>
                    <a:pt x="32161" y="23174"/>
                  </a:cubicBezTo>
                  <a:cubicBezTo>
                    <a:pt x="32218" y="23202"/>
                    <a:pt x="32218" y="23259"/>
                    <a:pt x="32247" y="23315"/>
                  </a:cubicBezTo>
                  <a:cubicBezTo>
                    <a:pt x="32256" y="23334"/>
                    <a:pt x="32265" y="23363"/>
                    <a:pt x="32294" y="23382"/>
                  </a:cubicBezTo>
                  <a:lnTo>
                    <a:pt x="32341" y="23382"/>
                  </a:lnTo>
                  <a:cubicBezTo>
                    <a:pt x="32360" y="23372"/>
                    <a:pt x="32369" y="23353"/>
                    <a:pt x="32369" y="23334"/>
                  </a:cubicBezTo>
                  <a:cubicBezTo>
                    <a:pt x="32369" y="23249"/>
                    <a:pt x="32303" y="23183"/>
                    <a:pt x="32341" y="23079"/>
                  </a:cubicBezTo>
                  <a:cubicBezTo>
                    <a:pt x="32445" y="23032"/>
                    <a:pt x="32558" y="23013"/>
                    <a:pt x="32672" y="23004"/>
                  </a:cubicBezTo>
                  <a:cubicBezTo>
                    <a:pt x="32691" y="23051"/>
                    <a:pt x="32710" y="23089"/>
                    <a:pt x="32738" y="23126"/>
                  </a:cubicBezTo>
                  <a:cubicBezTo>
                    <a:pt x="32747" y="23141"/>
                    <a:pt x="32764" y="23148"/>
                    <a:pt x="32782" y="23148"/>
                  </a:cubicBezTo>
                  <a:cubicBezTo>
                    <a:pt x="32799" y="23148"/>
                    <a:pt x="32818" y="23141"/>
                    <a:pt x="32832" y="23126"/>
                  </a:cubicBezTo>
                  <a:cubicBezTo>
                    <a:pt x="32842" y="23098"/>
                    <a:pt x="32851" y="23070"/>
                    <a:pt x="32861" y="23051"/>
                  </a:cubicBezTo>
                  <a:cubicBezTo>
                    <a:pt x="32869" y="23028"/>
                    <a:pt x="32901" y="22998"/>
                    <a:pt x="32933" y="22998"/>
                  </a:cubicBezTo>
                  <a:cubicBezTo>
                    <a:pt x="32941" y="22998"/>
                    <a:pt x="32948" y="23000"/>
                    <a:pt x="32955" y="23004"/>
                  </a:cubicBezTo>
                  <a:cubicBezTo>
                    <a:pt x="32974" y="23013"/>
                    <a:pt x="32993" y="23032"/>
                    <a:pt x="33003" y="23060"/>
                  </a:cubicBezTo>
                  <a:cubicBezTo>
                    <a:pt x="33022" y="23098"/>
                    <a:pt x="33022" y="23136"/>
                    <a:pt x="33031" y="23164"/>
                  </a:cubicBezTo>
                  <a:cubicBezTo>
                    <a:pt x="33050" y="23183"/>
                    <a:pt x="33059" y="23183"/>
                    <a:pt x="33078" y="23183"/>
                  </a:cubicBezTo>
                  <a:cubicBezTo>
                    <a:pt x="33097" y="23183"/>
                    <a:pt x="33116" y="23174"/>
                    <a:pt x="33125" y="23155"/>
                  </a:cubicBezTo>
                  <a:cubicBezTo>
                    <a:pt x="33144" y="23108"/>
                    <a:pt x="33144" y="23051"/>
                    <a:pt x="33154" y="23004"/>
                  </a:cubicBezTo>
                  <a:cubicBezTo>
                    <a:pt x="33226" y="22992"/>
                    <a:pt x="33295" y="22988"/>
                    <a:pt x="33364" y="22988"/>
                  </a:cubicBezTo>
                  <a:cubicBezTo>
                    <a:pt x="33413" y="22988"/>
                    <a:pt x="33462" y="22990"/>
                    <a:pt x="33513" y="22994"/>
                  </a:cubicBezTo>
                  <a:cubicBezTo>
                    <a:pt x="33551" y="22994"/>
                    <a:pt x="33579" y="23013"/>
                    <a:pt x="33607" y="23051"/>
                  </a:cubicBezTo>
                  <a:cubicBezTo>
                    <a:pt x="33645" y="23041"/>
                    <a:pt x="33683" y="23041"/>
                    <a:pt x="33721" y="23022"/>
                  </a:cubicBezTo>
                  <a:cubicBezTo>
                    <a:pt x="33793" y="23005"/>
                    <a:pt x="33867" y="22996"/>
                    <a:pt x="33942" y="22996"/>
                  </a:cubicBezTo>
                  <a:cubicBezTo>
                    <a:pt x="34033" y="22996"/>
                    <a:pt x="34124" y="23010"/>
                    <a:pt x="34212" y="23041"/>
                  </a:cubicBezTo>
                  <a:cubicBezTo>
                    <a:pt x="34486" y="23126"/>
                    <a:pt x="34751" y="23240"/>
                    <a:pt x="35006" y="23382"/>
                  </a:cubicBezTo>
                  <a:cubicBezTo>
                    <a:pt x="35034" y="23400"/>
                    <a:pt x="35053" y="23419"/>
                    <a:pt x="35082" y="23448"/>
                  </a:cubicBezTo>
                  <a:cubicBezTo>
                    <a:pt x="35195" y="23514"/>
                    <a:pt x="35318" y="23580"/>
                    <a:pt x="35431" y="23646"/>
                  </a:cubicBezTo>
                  <a:cubicBezTo>
                    <a:pt x="35564" y="23712"/>
                    <a:pt x="35668" y="23807"/>
                    <a:pt x="35753" y="23920"/>
                  </a:cubicBezTo>
                  <a:cubicBezTo>
                    <a:pt x="35838" y="24034"/>
                    <a:pt x="35838" y="24100"/>
                    <a:pt x="35743" y="24194"/>
                  </a:cubicBezTo>
                  <a:cubicBezTo>
                    <a:pt x="35658" y="24279"/>
                    <a:pt x="35564" y="24355"/>
                    <a:pt x="35479" y="24440"/>
                  </a:cubicBezTo>
                  <a:cubicBezTo>
                    <a:pt x="35429" y="24502"/>
                    <a:pt x="35356" y="24535"/>
                    <a:pt x="35282" y="24535"/>
                  </a:cubicBezTo>
                  <a:cubicBezTo>
                    <a:pt x="35242" y="24535"/>
                    <a:pt x="35203" y="24526"/>
                    <a:pt x="35167" y="24506"/>
                  </a:cubicBezTo>
                  <a:cubicBezTo>
                    <a:pt x="35148" y="24506"/>
                    <a:pt x="35129" y="24516"/>
                    <a:pt x="35120" y="24525"/>
                  </a:cubicBezTo>
                  <a:cubicBezTo>
                    <a:pt x="35110" y="24544"/>
                    <a:pt x="35110" y="24563"/>
                    <a:pt x="35120" y="24572"/>
                  </a:cubicBezTo>
                  <a:cubicBezTo>
                    <a:pt x="35138" y="24601"/>
                    <a:pt x="35157" y="24629"/>
                    <a:pt x="35176" y="24657"/>
                  </a:cubicBezTo>
                  <a:cubicBezTo>
                    <a:pt x="35186" y="24695"/>
                    <a:pt x="35167" y="24733"/>
                    <a:pt x="35138" y="24761"/>
                  </a:cubicBezTo>
                  <a:cubicBezTo>
                    <a:pt x="35025" y="24856"/>
                    <a:pt x="34959" y="24979"/>
                    <a:pt x="34827" y="25054"/>
                  </a:cubicBezTo>
                  <a:cubicBezTo>
                    <a:pt x="34817" y="25064"/>
                    <a:pt x="34798" y="25073"/>
                    <a:pt x="34798" y="25092"/>
                  </a:cubicBezTo>
                  <a:cubicBezTo>
                    <a:pt x="34808" y="25215"/>
                    <a:pt x="34723" y="25281"/>
                    <a:pt x="34666" y="25366"/>
                  </a:cubicBezTo>
                  <a:cubicBezTo>
                    <a:pt x="34615" y="25442"/>
                    <a:pt x="34565" y="25541"/>
                    <a:pt x="34433" y="25541"/>
                  </a:cubicBezTo>
                  <a:cubicBezTo>
                    <a:pt x="34417" y="25541"/>
                    <a:pt x="34401" y="25539"/>
                    <a:pt x="34382" y="25536"/>
                  </a:cubicBezTo>
                  <a:lnTo>
                    <a:pt x="34382" y="25536"/>
                  </a:lnTo>
                  <a:cubicBezTo>
                    <a:pt x="34392" y="25574"/>
                    <a:pt x="34411" y="25602"/>
                    <a:pt x="34430" y="25631"/>
                  </a:cubicBezTo>
                  <a:cubicBezTo>
                    <a:pt x="34458" y="25659"/>
                    <a:pt x="34467" y="25697"/>
                    <a:pt x="34458" y="25735"/>
                  </a:cubicBezTo>
                  <a:cubicBezTo>
                    <a:pt x="34420" y="25820"/>
                    <a:pt x="34373" y="25905"/>
                    <a:pt x="34307" y="25971"/>
                  </a:cubicBezTo>
                  <a:cubicBezTo>
                    <a:pt x="34288" y="25971"/>
                    <a:pt x="34260" y="25962"/>
                    <a:pt x="34231" y="25952"/>
                  </a:cubicBezTo>
                  <a:cubicBezTo>
                    <a:pt x="34219" y="25948"/>
                    <a:pt x="34208" y="25946"/>
                    <a:pt x="34197" y="25946"/>
                  </a:cubicBezTo>
                  <a:cubicBezTo>
                    <a:pt x="34181" y="25946"/>
                    <a:pt x="34167" y="25951"/>
                    <a:pt x="34156" y="25962"/>
                  </a:cubicBezTo>
                  <a:cubicBezTo>
                    <a:pt x="34127" y="25990"/>
                    <a:pt x="34137" y="26018"/>
                    <a:pt x="34165" y="26066"/>
                  </a:cubicBezTo>
                  <a:cubicBezTo>
                    <a:pt x="34203" y="26103"/>
                    <a:pt x="34212" y="26103"/>
                    <a:pt x="34231" y="26122"/>
                  </a:cubicBezTo>
                  <a:lnTo>
                    <a:pt x="34231" y="26481"/>
                  </a:lnTo>
                  <a:cubicBezTo>
                    <a:pt x="34193" y="26548"/>
                    <a:pt x="34137" y="26538"/>
                    <a:pt x="34099" y="26548"/>
                  </a:cubicBezTo>
                  <a:cubicBezTo>
                    <a:pt x="34080" y="26548"/>
                    <a:pt x="34061" y="26576"/>
                    <a:pt x="34061" y="26585"/>
                  </a:cubicBezTo>
                  <a:cubicBezTo>
                    <a:pt x="34061" y="26614"/>
                    <a:pt x="34071" y="26642"/>
                    <a:pt x="34089" y="26661"/>
                  </a:cubicBezTo>
                  <a:cubicBezTo>
                    <a:pt x="34099" y="26670"/>
                    <a:pt x="34118" y="26689"/>
                    <a:pt x="34137" y="26689"/>
                  </a:cubicBezTo>
                  <a:cubicBezTo>
                    <a:pt x="34278" y="26765"/>
                    <a:pt x="34288" y="26774"/>
                    <a:pt x="34278" y="26916"/>
                  </a:cubicBezTo>
                  <a:cubicBezTo>
                    <a:pt x="34278" y="26935"/>
                    <a:pt x="34278" y="26954"/>
                    <a:pt x="34269" y="26973"/>
                  </a:cubicBezTo>
                  <a:cubicBezTo>
                    <a:pt x="34307" y="27048"/>
                    <a:pt x="34411" y="27030"/>
                    <a:pt x="34467" y="27077"/>
                  </a:cubicBezTo>
                  <a:cubicBezTo>
                    <a:pt x="34515" y="27133"/>
                    <a:pt x="34590" y="27162"/>
                    <a:pt x="34609" y="27247"/>
                  </a:cubicBezTo>
                  <a:lnTo>
                    <a:pt x="34515" y="27341"/>
                  </a:lnTo>
                  <a:cubicBezTo>
                    <a:pt x="34552" y="27384"/>
                    <a:pt x="34565" y="27400"/>
                    <a:pt x="34619" y="27400"/>
                  </a:cubicBezTo>
                  <a:cubicBezTo>
                    <a:pt x="34648" y="27400"/>
                    <a:pt x="34688" y="27395"/>
                    <a:pt x="34751" y="27389"/>
                  </a:cubicBezTo>
                  <a:cubicBezTo>
                    <a:pt x="34836" y="27455"/>
                    <a:pt x="34893" y="27530"/>
                    <a:pt x="34940" y="27625"/>
                  </a:cubicBezTo>
                  <a:cubicBezTo>
                    <a:pt x="34902" y="27634"/>
                    <a:pt x="34893" y="27644"/>
                    <a:pt x="34874" y="27644"/>
                  </a:cubicBezTo>
                  <a:cubicBezTo>
                    <a:pt x="34855" y="27653"/>
                    <a:pt x="34789" y="27644"/>
                    <a:pt x="34798" y="27710"/>
                  </a:cubicBezTo>
                  <a:cubicBezTo>
                    <a:pt x="34798" y="27748"/>
                    <a:pt x="34836" y="27776"/>
                    <a:pt x="34874" y="27776"/>
                  </a:cubicBezTo>
                  <a:cubicBezTo>
                    <a:pt x="34940" y="27786"/>
                    <a:pt x="35006" y="27786"/>
                    <a:pt x="35082" y="27795"/>
                  </a:cubicBezTo>
                  <a:cubicBezTo>
                    <a:pt x="35252" y="28003"/>
                    <a:pt x="35403" y="28220"/>
                    <a:pt x="35545" y="28457"/>
                  </a:cubicBezTo>
                  <a:cubicBezTo>
                    <a:pt x="35791" y="28891"/>
                    <a:pt x="35980" y="29354"/>
                    <a:pt x="36102" y="29846"/>
                  </a:cubicBezTo>
                  <a:cubicBezTo>
                    <a:pt x="36121" y="29931"/>
                    <a:pt x="36140" y="30025"/>
                    <a:pt x="36150" y="30120"/>
                  </a:cubicBezTo>
                  <a:cubicBezTo>
                    <a:pt x="36187" y="30470"/>
                    <a:pt x="36254" y="30810"/>
                    <a:pt x="36348" y="31150"/>
                  </a:cubicBezTo>
                  <a:cubicBezTo>
                    <a:pt x="36424" y="31443"/>
                    <a:pt x="36462" y="31736"/>
                    <a:pt x="36509" y="32029"/>
                  </a:cubicBezTo>
                  <a:cubicBezTo>
                    <a:pt x="36528" y="32142"/>
                    <a:pt x="36528" y="32265"/>
                    <a:pt x="36509" y="32379"/>
                  </a:cubicBezTo>
                  <a:cubicBezTo>
                    <a:pt x="36498" y="32383"/>
                    <a:pt x="36489" y="32385"/>
                    <a:pt x="36483" y="32385"/>
                  </a:cubicBezTo>
                  <a:cubicBezTo>
                    <a:pt x="36461" y="32385"/>
                    <a:pt x="36459" y="32365"/>
                    <a:pt x="36452" y="32350"/>
                  </a:cubicBezTo>
                  <a:cubicBezTo>
                    <a:pt x="36414" y="32190"/>
                    <a:pt x="36339" y="32029"/>
                    <a:pt x="36254" y="31887"/>
                  </a:cubicBezTo>
                  <a:cubicBezTo>
                    <a:pt x="36244" y="31878"/>
                    <a:pt x="36235" y="31859"/>
                    <a:pt x="36235" y="31840"/>
                  </a:cubicBezTo>
                  <a:cubicBezTo>
                    <a:pt x="36244" y="31689"/>
                    <a:pt x="36121" y="31613"/>
                    <a:pt x="36008" y="31547"/>
                  </a:cubicBezTo>
                  <a:cubicBezTo>
                    <a:pt x="35997" y="31540"/>
                    <a:pt x="35978" y="31537"/>
                    <a:pt x="35959" y="31537"/>
                  </a:cubicBezTo>
                  <a:cubicBezTo>
                    <a:pt x="35927" y="31537"/>
                    <a:pt x="35895" y="31545"/>
                    <a:pt x="35895" y="31556"/>
                  </a:cubicBezTo>
                  <a:cubicBezTo>
                    <a:pt x="35904" y="31585"/>
                    <a:pt x="35913" y="31613"/>
                    <a:pt x="35923" y="31632"/>
                  </a:cubicBezTo>
                  <a:cubicBezTo>
                    <a:pt x="35980" y="31689"/>
                    <a:pt x="36046" y="31736"/>
                    <a:pt x="36102" y="31783"/>
                  </a:cubicBezTo>
                  <a:cubicBezTo>
                    <a:pt x="36131" y="31802"/>
                    <a:pt x="36140" y="31840"/>
                    <a:pt x="36131" y="31878"/>
                  </a:cubicBezTo>
                  <a:cubicBezTo>
                    <a:pt x="36121" y="31906"/>
                    <a:pt x="36131" y="31934"/>
                    <a:pt x="36150" y="31953"/>
                  </a:cubicBezTo>
                  <a:cubicBezTo>
                    <a:pt x="36244" y="32048"/>
                    <a:pt x="36301" y="32171"/>
                    <a:pt x="36320" y="32303"/>
                  </a:cubicBezTo>
                  <a:cubicBezTo>
                    <a:pt x="36329" y="32369"/>
                    <a:pt x="36339" y="32426"/>
                    <a:pt x="36358" y="32492"/>
                  </a:cubicBezTo>
                  <a:cubicBezTo>
                    <a:pt x="36367" y="32549"/>
                    <a:pt x="36395" y="32596"/>
                    <a:pt x="36443" y="32634"/>
                  </a:cubicBezTo>
                  <a:cubicBezTo>
                    <a:pt x="36509" y="32672"/>
                    <a:pt x="36537" y="32757"/>
                    <a:pt x="36499" y="32832"/>
                  </a:cubicBezTo>
                  <a:cubicBezTo>
                    <a:pt x="36462" y="33002"/>
                    <a:pt x="36386" y="33163"/>
                    <a:pt x="36282" y="33305"/>
                  </a:cubicBezTo>
                  <a:cubicBezTo>
                    <a:pt x="36244" y="33343"/>
                    <a:pt x="36216" y="33390"/>
                    <a:pt x="36197" y="33446"/>
                  </a:cubicBezTo>
                  <a:cubicBezTo>
                    <a:pt x="36140" y="33617"/>
                    <a:pt x="36027" y="33777"/>
                    <a:pt x="35998" y="33966"/>
                  </a:cubicBezTo>
                  <a:cubicBezTo>
                    <a:pt x="35932" y="34080"/>
                    <a:pt x="35866" y="34193"/>
                    <a:pt x="35791" y="34297"/>
                  </a:cubicBezTo>
                  <a:cubicBezTo>
                    <a:pt x="35753" y="34335"/>
                    <a:pt x="35705" y="34373"/>
                    <a:pt x="35649" y="34392"/>
                  </a:cubicBezTo>
                  <a:cubicBezTo>
                    <a:pt x="35460" y="34470"/>
                    <a:pt x="35258" y="34510"/>
                    <a:pt x="35048" y="34510"/>
                  </a:cubicBezTo>
                  <a:cubicBezTo>
                    <a:pt x="35006" y="34510"/>
                    <a:pt x="34964" y="34508"/>
                    <a:pt x="34921" y="34505"/>
                  </a:cubicBezTo>
                  <a:cubicBezTo>
                    <a:pt x="34836" y="34448"/>
                    <a:pt x="34874" y="34354"/>
                    <a:pt x="34817" y="34297"/>
                  </a:cubicBezTo>
                  <a:cubicBezTo>
                    <a:pt x="34811" y="34297"/>
                    <a:pt x="34805" y="34293"/>
                    <a:pt x="34798" y="34293"/>
                  </a:cubicBezTo>
                  <a:cubicBezTo>
                    <a:pt x="34795" y="34293"/>
                    <a:pt x="34792" y="34294"/>
                    <a:pt x="34789" y="34297"/>
                  </a:cubicBezTo>
                  <a:lnTo>
                    <a:pt x="34770" y="34297"/>
                  </a:lnTo>
                  <a:cubicBezTo>
                    <a:pt x="34760" y="34325"/>
                    <a:pt x="34751" y="34354"/>
                    <a:pt x="34742" y="34382"/>
                  </a:cubicBezTo>
                  <a:cubicBezTo>
                    <a:pt x="34727" y="34448"/>
                    <a:pt x="34701" y="34474"/>
                    <a:pt x="34651" y="34474"/>
                  </a:cubicBezTo>
                  <a:cubicBezTo>
                    <a:pt x="34636" y="34474"/>
                    <a:pt x="34619" y="34471"/>
                    <a:pt x="34600" y="34467"/>
                  </a:cubicBezTo>
                  <a:cubicBezTo>
                    <a:pt x="34562" y="34458"/>
                    <a:pt x="34524" y="34439"/>
                    <a:pt x="34524" y="34401"/>
                  </a:cubicBezTo>
                  <a:cubicBezTo>
                    <a:pt x="34515" y="34316"/>
                    <a:pt x="34505" y="34231"/>
                    <a:pt x="34496" y="34155"/>
                  </a:cubicBezTo>
                  <a:cubicBezTo>
                    <a:pt x="34496" y="34121"/>
                    <a:pt x="34466" y="34088"/>
                    <a:pt x="34432" y="34088"/>
                  </a:cubicBezTo>
                  <a:cubicBezTo>
                    <a:pt x="34428" y="34088"/>
                    <a:pt x="34424" y="34088"/>
                    <a:pt x="34420" y="34089"/>
                  </a:cubicBezTo>
                  <a:cubicBezTo>
                    <a:pt x="34373" y="34155"/>
                    <a:pt x="34392" y="34250"/>
                    <a:pt x="34382" y="34325"/>
                  </a:cubicBezTo>
                  <a:cubicBezTo>
                    <a:pt x="34382" y="34368"/>
                    <a:pt x="34344" y="34402"/>
                    <a:pt x="34303" y="34402"/>
                  </a:cubicBezTo>
                  <a:cubicBezTo>
                    <a:pt x="34298" y="34402"/>
                    <a:pt x="34293" y="34402"/>
                    <a:pt x="34288" y="34401"/>
                  </a:cubicBezTo>
                  <a:cubicBezTo>
                    <a:pt x="34156" y="34392"/>
                    <a:pt x="34127" y="34373"/>
                    <a:pt x="34080" y="34250"/>
                  </a:cubicBezTo>
                  <a:cubicBezTo>
                    <a:pt x="34071" y="34212"/>
                    <a:pt x="34071" y="34155"/>
                    <a:pt x="34014" y="34127"/>
                  </a:cubicBezTo>
                  <a:cubicBezTo>
                    <a:pt x="34004" y="34165"/>
                    <a:pt x="33995" y="34203"/>
                    <a:pt x="33985" y="34240"/>
                  </a:cubicBezTo>
                  <a:cubicBezTo>
                    <a:pt x="33976" y="34269"/>
                    <a:pt x="33967" y="34297"/>
                    <a:pt x="33957" y="34325"/>
                  </a:cubicBezTo>
                  <a:lnTo>
                    <a:pt x="33607" y="34259"/>
                  </a:lnTo>
                  <a:cubicBezTo>
                    <a:pt x="33579" y="34203"/>
                    <a:pt x="33541" y="34146"/>
                    <a:pt x="33503" y="34080"/>
                  </a:cubicBezTo>
                  <a:lnTo>
                    <a:pt x="33428" y="34221"/>
                  </a:lnTo>
                  <a:lnTo>
                    <a:pt x="33211" y="34221"/>
                  </a:lnTo>
                  <a:cubicBezTo>
                    <a:pt x="33201" y="34212"/>
                    <a:pt x="33182" y="34193"/>
                    <a:pt x="33173" y="34174"/>
                  </a:cubicBezTo>
                  <a:cubicBezTo>
                    <a:pt x="33154" y="34099"/>
                    <a:pt x="33173" y="34004"/>
                    <a:pt x="33125" y="33938"/>
                  </a:cubicBezTo>
                  <a:cubicBezTo>
                    <a:pt x="33116" y="33928"/>
                    <a:pt x="33107" y="33928"/>
                    <a:pt x="33097" y="33928"/>
                  </a:cubicBezTo>
                  <a:cubicBezTo>
                    <a:pt x="33088" y="33928"/>
                    <a:pt x="33078" y="33928"/>
                    <a:pt x="33078" y="33938"/>
                  </a:cubicBezTo>
                  <a:cubicBezTo>
                    <a:pt x="33069" y="33947"/>
                    <a:pt x="33059" y="33966"/>
                    <a:pt x="33059" y="33985"/>
                  </a:cubicBezTo>
                  <a:cubicBezTo>
                    <a:pt x="33059" y="34061"/>
                    <a:pt x="33069" y="34136"/>
                    <a:pt x="33078" y="34212"/>
                  </a:cubicBezTo>
                  <a:cubicBezTo>
                    <a:pt x="33037" y="34232"/>
                    <a:pt x="32992" y="34248"/>
                    <a:pt x="32944" y="34248"/>
                  </a:cubicBezTo>
                  <a:cubicBezTo>
                    <a:pt x="32926" y="34248"/>
                    <a:pt x="32908" y="34246"/>
                    <a:pt x="32889" y="34240"/>
                  </a:cubicBezTo>
                  <a:cubicBezTo>
                    <a:pt x="32861" y="34240"/>
                    <a:pt x="32832" y="34231"/>
                    <a:pt x="32814" y="34203"/>
                  </a:cubicBezTo>
                  <a:cubicBezTo>
                    <a:pt x="32766" y="34155"/>
                    <a:pt x="32729" y="34089"/>
                    <a:pt x="32710" y="34014"/>
                  </a:cubicBezTo>
                  <a:cubicBezTo>
                    <a:pt x="32700" y="33985"/>
                    <a:pt x="32691" y="33957"/>
                    <a:pt x="32681" y="33938"/>
                  </a:cubicBezTo>
                  <a:cubicBezTo>
                    <a:pt x="32662" y="33928"/>
                    <a:pt x="32653" y="33919"/>
                    <a:pt x="32634" y="33919"/>
                  </a:cubicBezTo>
                  <a:cubicBezTo>
                    <a:pt x="32615" y="33919"/>
                    <a:pt x="32587" y="33938"/>
                    <a:pt x="32587" y="33947"/>
                  </a:cubicBezTo>
                  <a:cubicBezTo>
                    <a:pt x="32577" y="34023"/>
                    <a:pt x="32577" y="34089"/>
                    <a:pt x="32577" y="34165"/>
                  </a:cubicBezTo>
                  <a:lnTo>
                    <a:pt x="32577" y="34316"/>
                  </a:lnTo>
                  <a:lnTo>
                    <a:pt x="32454" y="34373"/>
                  </a:lnTo>
                  <a:cubicBezTo>
                    <a:pt x="32407" y="34344"/>
                    <a:pt x="32417" y="34288"/>
                    <a:pt x="32398" y="34250"/>
                  </a:cubicBezTo>
                  <a:cubicBezTo>
                    <a:pt x="32388" y="34231"/>
                    <a:pt x="32369" y="34221"/>
                    <a:pt x="32351" y="34221"/>
                  </a:cubicBezTo>
                  <a:cubicBezTo>
                    <a:pt x="32332" y="34221"/>
                    <a:pt x="32322" y="34231"/>
                    <a:pt x="32313" y="34250"/>
                  </a:cubicBezTo>
                  <a:cubicBezTo>
                    <a:pt x="32303" y="34316"/>
                    <a:pt x="32294" y="34373"/>
                    <a:pt x="32284" y="34439"/>
                  </a:cubicBezTo>
                  <a:cubicBezTo>
                    <a:pt x="32218" y="34505"/>
                    <a:pt x="32143" y="34562"/>
                    <a:pt x="32058" y="34590"/>
                  </a:cubicBezTo>
                  <a:cubicBezTo>
                    <a:pt x="32020" y="34543"/>
                    <a:pt x="32039" y="34514"/>
                    <a:pt x="32048" y="34477"/>
                  </a:cubicBezTo>
                  <a:cubicBezTo>
                    <a:pt x="32058" y="34439"/>
                    <a:pt x="32058" y="34401"/>
                    <a:pt x="32067" y="34363"/>
                  </a:cubicBezTo>
                  <a:cubicBezTo>
                    <a:pt x="32067" y="34335"/>
                    <a:pt x="32067" y="34306"/>
                    <a:pt x="32067" y="34278"/>
                  </a:cubicBezTo>
                  <a:cubicBezTo>
                    <a:pt x="32058" y="34240"/>
                    <a:pt x="32048" y="34212"/>
                    <a:pt x="32039" y="34174"/>
                  </a:cubicBezTo>
                  <a:cubicBezTo>
                    <a:pt x="32020" y="34184"/>
                    <a:pt x="32010" y="34193"/>
                    <a:pt x="32010" y="34193"/>
                  </a:cubicBezTo>
                  <a:cubicBezTo>
                    <a:pt x="32001" y="34373"/>
                    <a:pt x="31859" y="34486"/>
                    <a:pt x="31755" y="34618"/>
                  </a:cubicBezTo>
                  <a:cubicBezTo>
                    <a:pt x="31698" y="34685"/>
                    <a:pt x="31604" y="34685"/>
                    <a:pt x="31519" y="34703"/>
                  </a:cubicBezTo>
                  <a:cubicBezTo>
                    <a:pt x="31491" y="34675"/>
                    <a:pt x="31472" y="34637"/>
                    <a:pt x="31491" y="34599"/>
                  </a:cubicBezTo>
                  <a:cubicBezTo>
                    <a:pt x="31500" y="34514"/>
                    <a:pt x="31519" y="34439"/>
                    <a:pt x="31528" y="34354"/>
                  </a:cubicBezTo>
                  <a:cubicBezTo>
                    <a:pt x="31528" y="34325"/>
                    <a:pt x="31519" y="34297"/>
                    <a:pt x="31509" y="34278"/>
                  </a:cubicBezTo>
                  <a:cubicBezTo>
                    <a:pt x="31500" y="34259"/>
                    <a:pt x="31481" y="34250"/>
                    <a:pt x="31472" y="34250"/>
                  </a:cubicBezTo>
                  <a:cubicBezTo>
                    <a:pt x="31453" y="34250"/>
                    <a:pt x="31424" y="34259"/>
                    <a:pt x="31424" y="34269"/>
                  </a:cubicBezTo>
                  <a:cubicBezTo>
                    <a:pt x="31368" y="34467"/>
                    <a:pt x="31301" y="34675"/>
                    <a:pt x="31368" y="34892"/>
                  </a:cubicBezTo>
                  <a:lnTo>
                    <a:pt x="31509" y="34930"/>
                  </a:lnTo>
                  <a:cubicBezTo>
                    <a:pt x="31349" y="35072"/>
                    <a:pt x="31349" y="35072"/>
                    <a:pt x="31216" y="35100"/>
                  </a:cubicBezTo>
                  <a:cubicBezTo>
                    <a:pt x="31226" y="35034"/>
                    <a:pt x="31235" y="34977"/>
                    <a:pt x="31245" y="34911"/>
                  </a:cubicBezTo>
                  <a:cubicBezTo>
                    <a:pt x="31235" y="34892"/>
                    <a:pt x="31226" y="34874"/>
                    <a:pt x="31207" y="34874"/>
                  </a:cubicBezTo>
                  <a:cubicBezTo>
                    <a:pt x="31198" y="34874"/>
                    <a:pt x="31179" y="34883"/>
                    <a:pt x="31169" y="34892"/>
                  </a:cubicBezTo>
                  <a:cubicBezTo>
                    <a:pt x="31141" y="34930"/>
                    <a:pt x="31122" y="34977"/>
                    <a:pt x="31112" y="35025"/>
                  </a:cubicBezTo>
                  <a:cubicBezTo>
                    <a:pt x="31103" y="35081"/>
                    <a:pt x="31075" y="35148"/>
                    <a:pt x="31046" y="35204"/>
                  </a:cubicBezTo>
                  <a:cubicBezTo>
                    <a:pt x="31037" y="35204"/>
                    <a:pt x="31027" y="35214"/>
                    <a:pt x="31018" y="35214"/>
                  </a:cubicBezTo>
                  <a:cubicBezTo>
                    <a:pt x="30980" y="35252"/>
                    <a:pt x="30952" y="35289"/>
                    <a:pt x="30914" y="35318"/>
                  </a:cubicBezTo>
                  <a:cubicBezTo>
                    <a:pt x="30848" y="35374"/>
                    <a:pt x="30791" y="35459"/>
                    <a:pt x="30772" y="35554"/>
                  </a:cubicBezTo>
                  <a:cubicBezTo>
                    <a:pt x="30744" y="35648"/>
                    <a:pt x="30725" y="35752"/>
                    <a:pt x="30697" y="35856"/>
                  </a:cubicBezTo>
                  <a:cubicBezTo>
                    <a:pt x="30630" y="35828"/>
                    <a:pt x="30659" y="35762"/>
                    <a:pt x="30630" y="35724"/>
                  </a:cubicBezTo>
                  <a:cubicBezTo>
                    <a:pt x="30602" y="35686"/>
                    <a:pt x="30602" y="35658"/>
                    <a:pt x="30555" y="35658"/>
                  </a:cubicBezTo>
                  <a:cubicBezTo>
                    <a:pt x="30555" y="35667"/>
                    <a:pt x="30536" y="35677"/>
                    <a:pt x="30536" y="35677"/>
                  </a:cubicBezTo>
                  <a:cubicBezTo>
                    <a:pt x="30593" y="35856"/>
                    <a:pt x="30564" y="36045"/>
                    <a:pt x="30630" y="36216"/>
                  </a:cubicBezTo>
                  <a:cubicBezTo>
                    <a:pt x="30640" y="36253"/>
                    <a:pt x="30640" y="36291"/>
                    <a:pt x="30630" y="36329"/>
                  </a:cubicBezTo>
                  <a:cubicBezTo>
                    <a:pt x="30612" y="36414"/>
                    <a:pt x="30593" y="36508"/>
                    <a:pt x="30574" y="36594"/>
                  </a:cubicBezTo>
                  <a:cubicBezTo>
                    <a:pt x="30527" y="36575"/>
                    <a:pt x="30498" y="36527"/>
                    <a:pt x="30489" y="36480"/>
                  </a:cubicBezTo>
                  <a:cubicBezTo>
                    <a:pt x="30470" y="36414"/>
                    <a:pt x="30451" y="36338"/>
                    <a:pt x="30432" y="36263"/>
                  </a:cubicBezTo>
                  <a:cubicBezTo>
                    <a:pt x="30417" y="36226"/>
                    <a:pt x="30396" y="36200"/>
                    <a:pt x="30375" y="36200"/>
                  </a:cubicBezTo>
                  <a:cubicBezTo>
                    <a:pt x="30369" y="36200"/>
                    <a:pt x="30362" y="36202"/>
                    <a:pt x="30356" y="36206"/>
                  </a:cubicBezTo>
                  <a:cubicBezTo>
                    <a:pt x="30328" y="36225"/>
                    <a:pt x="30309" y="36272"/>
                    <a:pt x="30328" y="36310"/>
                  </a:cubicBezTo>
                  <a:cubicBezTo>
                    <a:pt x="30356" y="36480"/>
                    <a:pt x="30413" y="36650"/>
                    <a:pt x="30508" y="36801"/>
                  </a:cubicBezTo>
                  <a:cubicBezTo>
                    <a:pt x="30423" y="37038"/>
                    <a:pt x="30338" y="37274"/>
                    <a:pt x="30252" y="37510"/>
                  </a:cubicBezTo>
                  <a:cubicBezTo>
                    <a:pt x="30186" y="37671"/>
                    <a:pt x="30082" y="37822"/>
                    <a:pt x="29959" y="37954"/>
                  </a:cubicBezTo>
                  <a:cubicBezTo>
                    <a:pt x="29910" y="37996"/>
                    <a:pt x="29846" y="38022"/>
                    <a:pt x="29781" y="38022"/>
                  </a:cubicBezTo>
                  <a:cubicBezTo>
                    <a:pt x="29771" y="38022"/>
                    <a:pt x="29761" y="38022"/>
                    <a:pt x="29752" y="38021"/>
                  </a:cubicBezTo>
                  <a:cubicBezTo>
                    <a:pt x="29720" y="38021"/>
                    <a:pt x="29689" y="38053"/>
                    <a:pt x="29646" y="38053"/>
                  </a:cubicBezTo>
                  <a:cubicBezTo>
                    <a:pt x="29638" y="38053"/>
                    <a:pt x="29629" y="38052"/>
                    <a:pt x="29619" y="38049"/>
                  </a:cubicBezTo>
                  <a:cubicBezTo>
                    <a:pt x="29600" y="37973"/>
                    <a:pt x="29581" y="37907"/>
                    <a:pt x="29553" y="37841"/>
                  </a:cubicBezTo>
                  <a:cubicBezTo>
                    <a:pt x="29553" y="37832"/>
                    <a:pt x="29525" y="37822"/>
                    <a:pt x="29506" y="37822"/>
                  </a:cubicBezTo>
                  <a:cubicBezTo>
                    <a:pt x="29487" y="37822"/>
                    <a:pt x="29496" y="37841"/>
                    <a:pt x="29496" y="37841"/>
                  </a:cubicBezTo>
                  <a:cubicBezTo>
                    <a:pt x="29506" y="37936"/>
                    <a:pt x="29525" y="38021"/>
                    <a:pt x="29544" y="38115"/>
                  </a:cubicBezTo>
                  <a:cubicBezTo>
                    <a:pt x="29563" y="38200"/>
                    <a:pt x="29515" y="38285"/>
                    <a:pt x="29440" y="38314"/>
                  </a:cubicBezTo>
                  <a:cubicBezTo>
                    <a:pt x="29402" y="38332"/>
                    <a:pt x="29364" y="38342"/>
                    <a:pt x="29326" y="38351"/>
                  </a:cubicBezTo>
                  <a:cubicBezTo>
                    <a:pt x="29288" y="38351"/>
                    <a:pt x="29251" y="38323"/>
                    <a:pt x="29241" y="38285"/>
                  </a:cubicBezTo>
                  <a:cubicBezTo>
                    <a:pt x="29232" y="38210"/>
                    <a:pt x="29222" y="38125"/>
                    <a:pt x="29222" y="38039"/>
                  </a:cubicBezTo>
                  <a:cubicBezTo>
                    <a:pt x="29222" y="38011"/>
                    <a:pt x="29222" y="38011"/>
                    <a:pt x="29128" y="37983"/>
                  </a:cubicBezTo>
                  <a:cubicBezTo>
                    <a:pt x="29128" y="38096"/>
                    <a:pt x="29118" y="38200"/>
                    <a:pt x="29118" y="38304"/>
                  </a:cubicBezTo>
                  <a:cubicBezTo>
                    <a:pt x="29090" y="38323"/>
                    <a:pt x="29081" y="38342"/>
                    <a:pt x="29062" y="38342"/>
                  </a:cubicBezTo>
                  <a:cubicBezTo>
                    <a:pt x="28977" y="38351"/>
                    <a:pt x="28892" y="38351"/>
                    <a:pt x="28825" y="38418"/>
                  </a:cubicBezTo>
                  <a:cubicBezTo>
                    <a:pt x="28817" y="38428"/>
                    <a:pt x="28806" y="38433"/>
                    <a:pt x="28794" y="38433"/>
                  </a:cubicBezTo>
                  <a:cubicBezTo>
                    <a:pt x="28764" y="38433"/>
                    <a:pt x="28728" y="38404"/>
                    <a:pt x="28721" y="38370"/>
                  </a:cubicBezTo>
                  <a:cubicBezTo>
                    <a:pt x="28703" y="38323"/>
                    <a:pt x="28693" y="38285"/>
                    <a:pt x="28674" y="38247"/>
                  </a:cubicBezTo>
                  <a:cubicBezTo>
                    <a:pt x="28674" y="38243"/>
                    <a:pt x="28667" y="38243"/>
                    <a:pt x="28658" y="38243"/>
                  </a:cubicBezTo>
                  <a:cubicBezTo>
                    <a:pt x="28648" y="38243"/>
                    <a:pt x="28636" y="38243"/>
                    <a:pt x="28627" y="38238"/>
                  </a:cubicBezTo>
                  <a:cubicBezTo>
                    <a:pt x="28599" y="38314"/>
                    <a:pt x="28580" y="38389"/>
                    <a:pt x="28599" y="38474"/>
                  </a:cubicBezTo>
                  <a:cubicBezTo>
                    <a:pt x="28599" y="38550"/>
                    <a:pt x="28615" y="38583"/>
                    <a:pt x="28663" y="38583"/>
                  </a:cubicBezTo>
                  <a:cubicBezTo>
                    <a:pt x="28687" y="38583"/>
                    <a:pt x="28718" y="38575"/>
                    <a:pt x="28759" y="38559"/>
                  </a:cubicBezTo>
                  <a:cubicBezTo>
                    <a:pt x="28783" y="38541"/>
                    <a:pt x="28811" y="38535"/>
                    <a:pt x="28840" y="38535"/>
                  </a:cubicBezTo>
                  <a:cubicBezTo>
                    <a:pt x="28857" y="38535"/>
                    <a:pt x="28874" y="38537"/>
                    <a:pt x="28892" y="38540"/>
                  </a:cubicBezTo>
                  <a:cubicBezTo>
                    <a:pt x="28901" y="38540"/>
                    <a:pt x="28920" y="38550"/>
                    <a:pt x="28920" y="38559"/>
                  </a:cubicBezTo>
                  <a:cubicBezTo>
                    <a:pt x="28920" y="38569"/>
                    <a:pt x="28920" y="38607"/>
                    <a:pt x="28920" y="38607"/>
                  </a:cubicBezTo>
                  <a:cubicBezTo>
                    <a:pt x="28636" y="38805"/>
                    <a:pt x="28381" y="39032"/>
                    <a:pt x="28098" y="39230"/>
                  </a:cubicBezTo>
                  <a:cubicBezTo>
                    <a:pt x="27871" y="39400"/>
                    <a:pt x="27663" y="39599"/>
                    <a:pt x="27483" y="39816"/>
                  </a:cubicBezTo>
                  <a:cubicBezTo>
                    <a:pt x="27313" y="40024"/>
                    <a:pt x="27124" y="40213"/>
                    <a:pt x="26926" y="40383"/>
                  </a:cubicBezTo>
                  <a:cubicBezTo>
                    <a:pt x="26869" y="40421"/>
                    <a:pt x="26831" y="40468"/>
                    <a:pt x="26784" y="40525"/>
                  </a:cubicBezTo>
                  <a:cubicBezTo>
                    <a:pt x="26699" y="40619"/>
                    <a:pt x="26614" y="40723"/>
                    <a:pt x="26529" y="40827"/>
                  </a:cubicBezTo>
                  <a:cubicBezTo>
                    <a:pt x="26378" y="40979"/>
                    <a:pt x="26170" y="41092"/>
                    <a:pt x="25952" y="41120"/>
                  </a:cubicBezTo>
                  <a:cubicBezTo>
                    <a:pt x="25921" y="41127"/>
                    <a:pt x="25888" y="41130"/>
                    <a:pt x="25856" y="41130"/>
                  </a:cubicBezTo>
                  <a:cubicBezTo>
                    <a:pt x="25791" y="41130"/>
                    <a:pt x="25726" y="41117"/>
                    <a:pt x="25669" y="41092"/>
                  </a:cubicBezTo>
                  <a:cubicBezTo>
                    <a:pt x="25442" y="40998"/>
                    <a:pt x="25244" y="40875"/>
                    <a:pt x="25064" y="40705"/>
                  </a:cubicBezTo>
                  <a:cubicBezTo>
                    <a:pt x="24629" y="40270"/>
                    <a:pt x="24270" y="39750"/>
                    <a:pt x="24034" y="39183"/>
                  </a:cubicBezTo>
                  <a:cubicBezTo>
                    <a:pt x="23958" y="39022"/>
                    <a:pt x="23892" y="38862"/>
                    <a:pt x="23817" y="38701"/>
                  </a:cubicBezTo>
                  <a:cubicBezTo>
                    <a:pt x="23750" y="38550"/>
                    <a:pt x="23713" y="38399"/>
                    <a:pt x="23703" y="38247"/>
                  </a:cubicBezTo>
                  <a:cubicBezTo>
                    <a:pt x="23656" y="37945"/>
                    <a:pt x="23590" y="37661"/>
                    <a:pt x="23505" y="37378"/>
                  </a:cubicBezTo>
                  <a:cubicBezTo>
                    <a:pt x="23486" y="37331"/>
                    <a:pt x="23467" y="37293"/>
                    <a:pt x="23448" y="37255"/>
                  </a:cubicBezTo>
                  <a:cubicBezTo>
                    <a:pt x="23401" y="37142"/>
                    <a:pt x="23344" y="37038"/>
                    <a:pt x="23287" y="36924"/>
                  </a:cubicBezTo>
                  <a:cubicBezTo>
                    <a:pt x="23231" y="36773"/>
                    <a:pt x="23146" y="36641"/>
                    <a:pt x="23023" y="36537"/>
                  </a:cubicBezTo>
                  <a:cubicBezTo>
                    <a:pt x="22985" y="36490"/>
                    <a:pt x="22957" y="36442"/>
                    <a:pt x="22947" y="36386"/>
                  </a:cubicBezTo>
                  <a:cubicBezTo>
                    <a:pt x="22909" y="36272"/>
                    <a:pt x="22862" y="36159"/>
                    <a:pt x="22796" y="36055"/>
                  </a:cubicBezTo>
                  <a:cubicBezTo>
                    <a:pt x="22739" y="35989"/>
                    <a:pt x="22720" y="35894"/>
                    <a:pt x="22749" y="35800"/>
                  </a:cubicBezTo>
                  <a:cubicBezTo>
                    <a:pt x="22777" y="35696"/>
                    <a:pt x="22701" y="35592"/>
                    <a:pt x="22664" y="35488"/>
                  </a:cubicBezTo>
                  <a:cubicBezTo>
                    <a:pt x="22664" y="35481"/>
                    <a:pt x="22659" y="35474"/>
                    <a:pt x="22653" y="35474"/>
                  </a:cubicBezTo>
                  <a:cubicBezTo>
                    <a:pt x="22650" y="35474"/>
                    <a:pt x="22647" y="35476"/>
                    <a:pt x="22645" y="35478"/>
                  </a:cubicBezTo>
                  <a:cubicBezTo>
                    <a:pt x="22635" y="35478"/>
                    <a:pt x="22607" y="35488"/>
                    <a:pt x="22607" y="35507"/>
                  </a:cubicBezTo>
                  <a:cubicBezTo>
                    <a:pt x="22597" y="35554"/>
                    <a:pt x="22588" y="35601"/>
                    <a:pt x="22579" y="35667"/>
                  </a:cubicBezTo>
                  <a:cubicBezTo>
                    <a:pt x="22484" y="35611"/>
                    <a:pt x="22418" y="35563"/>
                    <a:pt x="22456" y="35459"/>
                  </a:cubicBezTo>
                  <a:cubicBezTo>
                    <a:pt x="22475" y="35412"/>
                    <a:pt x="22475" y="35374"/>
                    <a:pt x="22475" y="35327"/>
                  </a:cubicBezTo>
                  <a:cubicBezTo>
                    <a:pt x="22456" y="35185"/>
                    <a:pt x="22437" y="35053"/>
                    <a:pt x="22408" y="34911"/>
                  </a:cubicBezTo>
                  <a:cubicBezTo>
                    <a:pt x="22390" y="34817"/>
                    <a:pt x="22361" y="34713"/>
                    <a:pt x="22333" y="34618"/>
                  </a:cubicBezTo>
                  <a:cubicBezTo>
                    <a:pt x="22333" y="34609"/>
                    <a:pt x="22304" y="34599"/>
                    <a:pt x="22286" y="34590"/>
                  </a:cubicBezTo>
                  <a:cubicBezTo>
                    <a:pt x="22283" y="34589"/>
                    <a:pt x="22281" y="34588"/>
                    <a:pt x="22278" y="34588"/>
                  </a:cubicBezTo>
                  <a:cubicBezTo>
                    <a:pt x="22262" y="34588"/>
                    <a:pt x="22249" y="34614"/>
                    <a:pt x="22257" y="34647"/>
                  </a:cubicBezTo>
                  <a:cubicBezTo>
                    <a:pt x="22257" y="34713"/>
                    <a:pt x="22276" y="34770"/>
                    <a:pt x="22286" y="34836"/>
                  </a:cubicBezTo>
                  <a:cubicBezTo>
                    <a:pt x="22286" y="34883"/>
                    <a:pt x="22286" y="34930"/>
                    <a:pt x="22286" y="34977"/>
                  </a:cubicBezTo>
                  <a:cubicBezTo>
                    <a:pt x="22172" y="34968"/>
                    <a:pt x="22087" y="34940"/>
                    <a:pt x="22068" y="34836"/>
                  </a:cubicBezTo>
                  <a:cubicBezTo>
                    <a:pt x="22049" y="34788"/>
                    <a:pt x="22030" y="34751"/>
                    <a:pt x="22011" y="34713"/>
                  </a:cubicBezTo>
                  <a:cubicBezTo>
                    <a:pt x="21993" y="34703"/>
                    <a:pt x="21974" y="34694"/>
                    <a:pt x="21945" y="34694"/>
                  </a:cubicBezTo>
                  <a:cubicBezTo>
                    <a:pt x="21938" y="34695"/>
                    <a:pt x="21931" y="34695"/>
                    <a:pt x="21924" y="34695"/>
                  </a:cubicBezTo>
                  <a:cubicBezTo>
                    <a:pt x="21846" y="34695"/>
                    <a:pt x="21771" y="34649"/>
                    <a:pt x="21728" y="34571"/>
                  </a:cubicBezTo>
                  <a:cubicBezTo>
                    <a:pt x="21709" y="34543"/>
                    <a:pt x="21690" y="34514"/>
                    <a:pt x="21671" y="34486"/>
                  </a:cubicBezTo>
                  <a:cubicBezTo>
                    <a:pt x="21658" y="34466"/>
                    <a:pt x="21639" y="34450"/>
                    <a:pt x="21619" y="34450"/>
                  </a:cubicBezTo>
                  <a:cubicBezTo>
                    <a:pt x="21612" y="34450"/>
                    <a:pt x="21604" y="34452"/>
                    <a:pt x="21596" y="34458"/>
                  </a:cubicBezTo>
                  <a:cubicBezTo>
                    <a:pt x="21567" y="34477"/>
                    <a:pt x="21548" y="34495"/>
                    <a:pt x="21539" y="34514"/>
                  </a:cubicBezTo>
                  <a:cubicBezTo>
                    <a:pt x="21530" y="34552"/>
                    <a:pt x="21548" y="34590"/>
                    <a:pt x="21492" y="34628"/>
                  </a:cubicBezTo>
                  <a:lnTo>
                    <a:pt x="21048" y="34458"/>
                  </a:lnTo>
                  <a:cubicBezTo>
                    <a:pt x="20972" y="34363"/>
                    <a:pt x="21019" y="34250"/>
                    <a:pt x="20991" y="34146"/>
                  </a:cubicBezTo>
                  <a:lnTo>
                    <a:pt x="20991" y="34146"/>
                  </a:lnTo>
                  <a:cubicBezTo>
                    <a:pt x="20972" y="34174"/>
                    <a:pt x="20953" y="34184"/>
                    <a:pt x="20944" y="34203"/>
                  </a:cubicBezTo>
                  <a:cubicBezTo>
                    <a:pt x="20934" y="34250"/>
                    <a:pt x="20925" y="34297"/>
                    <a:pt x="20915" y="34344"/>
                  </a:cubicBezTo>
                  <a:cubicBezTo>
                    <a:pt x="20906" y="34382"/>
                    <a:pt x="20868" y="34401"/>
                    <a:pt x="20830" y="34401"/>
                  </a:cubicBezTo>
                  <a:cubicBezTo>
                    <a:pt x="20660" y="34382"/>
                    <a:pt x="20509" y="34325"/>
                    <a:pt x="20367" y="34240"/>
                  </a:cubicBezTo>
                  <a:cubicBezTo>
                    <a:pt x="20216" y="34203"/>
                    <a:pt x="20074" y="34136"/>
                    <a:pt x="19951" y="34042"/>
                  </a:cubicBezTo>
                  <a:cubicBezTo>
                    <a:pt x="19942" y="33985"/>
                    <a:pt x="19932" y="33938"/>
                    <a:pt x="19923" y="33881"/>
                  </a:cubicBezTo>
                  <a:cubicBezTo>
                    <a:pt x="19895" y="33919"/>
                    <a:pt x="19895" y="33976"/>
                    <a:pt x="19809" y="33985"/>
                  </a:cubicBezTo>
                  <a:cubicBezTo>
                    <a:pt x="19772" y="33976"/>
                    <a:pt x="19724" y="33966"/>
                    <a:pt x="19687" y="33947"/>
                  </a:cubicBezTo>
                  <a:cubicBezTo>
                    <a:pt x="19498" y="33862"/>
                    <a:pt x="19479" y="33881"/>
                    <a:pt x="19488" y="33673"/>
                  </a:cubicBezTo>
                  <a:cubicBezTo>
                    <a:pt x="19488" y="33635"/>
                    <a:pt x="19479" y="33598"/>
                    <a:pt x="19479" y="33560"/>
                  </a:cubicBezTo>
                  <a:cubicBezTo>
                    <a:pt x="19479" y="33550"/>
                    <a:pt x="19460" y="33522"/>
                    <a:pt x="19450" y="33522"/>
                  </a:cubicBezTo>
                  <a:cubicBezTo>
                    <a:pt x="19431" y="33522"/>
                    <a:pt x="19413" y="33541"/>
                    <a:pt x="19403" y="33550"/>
                  </a:cubicBezTo>
                  <a:cubicBezTo>
                    <a:pt x="19394" y="33579"/>
                    <a:pt x="19394" y="33607"/>
                    <a:pt x="19394" y="33635"/>
                  </a:cubicBezTo>
                  <a:lnTo>
                    <a:pt x="19394" y="33806"/>
                  </a:lnTo>
                  <a:cubicBezTo>
                    <a:pt x="19354" y="33817"/>
                    <a:pt x="19313" y="33823"/>
                    <a:pt x="19271" y="33823"/>
                  </a:cubicBezTo>
                  <a:cubicBezTo>
                    <a:pt x="19214" y="33823"/>
                    <a:pt x="19156" y="33813"/>
                    <a:pt x="19101" y="33796"/>
                  </a:cubicBezTo>
                  <a:cubicBezTo>
                    <a:pt x="19072" y="33787"/>
                    <a:pt x="19053" y="33768"/>
                    <a:pt x="19044" y="33739"/>
                  </a:cubicBezTo>
                  <a:cubicBezTo>
                    <a:pt x="19035" y="33692"/>
                    <a:pt x="19025" y="33635"/>
                    <a:pt x="19025" y="33579"/>
                  </a:cubicBezTo>
                  <a:cubicBezTo>
                    <a:pt x="19017" y="33547"/>
                    <a:pt x="18982" y="33508"/>
                    <a:pt x="18960" y="33508"/>
                  </a:cubicBezTo>
                  <a:cubicBezTo>
                    <a:pt x="18956" y="33508"/>
                    <a:pt x="18952" y="33510"/>
                    <a:pt x="18949" y="33513"/>
                  </a:cubicBezTo>
                  <a:cubicBezTo>
                    <a:pt x="18931" y="33532"/>
                    <a:pt x="18912" y="33550"/>
                    <a:pt x="18912" y="33579"/>
                  </a:cubicBezTo>
                  <a:cubicBezTo>
                    <a:pt x="18902" y="33607"/>
                    <a:pt x="18912" y="33645"/>
                    <a:pt x="18912" y="33683"/>
                  </a:cubicBezTo>
                  <a:cubicBezTo>
                    <a:pt x="18902" y="33711"/>
                    <a:pt x="18902" y="33739"/>
                    <a:pt x="18893" y="33758"/>
                  </a:cubicBezTo>
                  <a:cubicBezTo>
                    <a:pt x="18846" y="33825"/>
                    <a:pt x="18779" y="33825"/>
                    <a:pt x="18713" y="33834"/>
                  </a:cubicBezTo>
                  <a:cubicBezTo>
                    <a:pt x="18705" y="33835"/>
                    <a:pt x="18696" y="33835"/>
                    <a:pt x="18688" y="33835"/>
                  </a:cubicBezTo>
                  <a:cubicBezTo>
                    <a:pt x="18613" y="33835"/>
                    <a:pt x="18550" y="33798"/>
                    <a:pt x="18524" y="33730"/>
                  </a:cubicBezTo>
                  <a:cubicBezTo>
                    <a:pt x="18496" y="33635"/>
                    <a:pt x="18477" y="33532"/>
                    <a:pt x="18458" y="33437"/>
                  </a:cubicBezTo>
                  <a:cubicBezTo>
                    <a:pt x="18439" y="33371"/>
                    <a:pt x="18430" y="33305"/>
                    <a:pt x="18420" y="33248"/>
                  </a:cubicBezTo>
                  <a:cubicBezTo>
                    <a:pt x="18411" y="33239"/>
                    <a:pt x="18411" y="33229"/>
                    <a:pt x="18401" y="33229"/>
                  </a:cubicBezTo>
                  <a:cubicBezTo>
                    <a:pt x="18382" y="33229"/>
                    <a:pt x="18364" y="33239"/>
                    <a:pt x="18345" y="33248"/>
                  </a:cubicBezTo>
                  <a:cubicBezTo>
                    <a:pt x="18335" y="33267"/>
                    <a:pt x="18326" y="33286"/>
                    <a:pt x="18326" y="33305"/>
                  </a:cubicBezTo>
                  <a:cubicBezTo>
                    <a:pt x="18326" y="33361"/>
                    <a:pt x="18326" y="33428"/>
                    <a:pt x="18335" y="33494"/>
                  </a:cubicBezTo>
                  <a:cubicBezTo>
                    <a:pt x="18354" y="33635"/>
                    <a:pt x="18392" y="33768"/>
                    <a:pt x="18458" y="33891"/>
                  </a:cubicBezTo>
                  <a:cubicBezTo>
                    <a:pt x="18439" y="33910"/>
                    <a:pt x="18411" y="33928"/>
                    <a:pt x="18382" y="33947"/>
                  </a:cubicBezTo>
                  <a:cubicBezTo>
                    <a:pt x="18241" y="33995"/>
                    <a:pt x="18080" y="34023"/>
                    <a:pt x="17929" y="34032"/>
                  </a:cubicBezTo>
                  <a:cubicBezTo>
                    <a:pt x="17590" y="34090"/>
                    <a:pt x="17251" y="34119"/>
                    <a:pt x="16912" y="34119"/>
                  </a:cubicBezTo>
                  <a:cubicBezTo>
                    <a:pt x="16863" y="34119"/>
                    <a:pt x="16815" y="34119"/>
                    <a:pt x="16766" y="34117"/>
                  </a:cubicBezTo>
                  <a:cubicBezTo>
                    <a:pt x="16719" y="34117"/>
                    <a:pt x="16672" y="34108"/>
                    <a:pt x="16625" y="34099"/>
                  </a:cubicBezTo>
                  <a:cubicBezTo>
                    <a:pt x="16719" y="33872"/>
                    <a:pt x="16710" y="33862"/>
                    <a:pt x="16587" y="33664"/>
                  </a:cubicBezTo>
                  <a:cubicBezTo>
                    <a:pt x="16530" y="33692"/>
                    <a:pt x="16549" y="33758"/>
                    <a:pt x="16521" y="33806"/>
                  </a:cubicBezTo>
                  <a:cubicBezTo>
                    <a:pt x="16500" y="33854"/>
                    <a:pt x="16453" y="33883"/>
                    <a:pt x="16403" y="33883"/>
                  </a:cubicBezTo>
                  <a:cubicBezTo>
                    <a:pt x="16386" y="33883"/>
                    <a:pt x="16368" y="33879"/>
                    <a:pt x="16351" y="33872"/>
                  </a:cubicBezTo>
                  <a:cubicBezTo>
                    <a:pt x="16332" y="33872"/>
                    <a:pt x="16322" y="33862"/>
                    <a:pt x="16303" y="33853"/>
                  </a:cubicBezTo>
                  <a:cubicBezTo>
                    <a:pt x="16247" y="33834"/>
                    <a:pt x="16199" y="33787"/>
                    <a:pt x="16199" y="33730"/>
                  </a:cubicBezTo>
                  <a:cubicBezTo>
                    <a:pt x="16199" y="33692"/>
                    <a:pt x="16190" y="33654"/>
                    <a:pt x="16190" y="33617"/>
                  </a:cubicBezTo>
                  <a:cubicBezTo>
                    <a:pt x="16190" y="33588"/>
                    <a:pt x="16190" y="33550"/>
                    <a:pt x="16180" y="33513"/>
                  </a:cubicBezTo>
                  <a:lnTo>
                    <a:pt x="16124" y="33513"/>
                  </a:lnTo>
                  <a:cubicBezTo>
                    <a:pt x="16114" y="33541"/>
                    <a:pt x="16105" y="33560"/>
                    <a:pt x="16095" y="33588"/>
                  </a:cubicBezTo>
                  <a:cubicBezTo>
                    <a:pt x="16095" y="33673"/>
                    <a:pt x="16086" y="33758"/>
                    <a:pt x="16086" y="33834"/>
                  </a:cubicBezTo>
                  <a:cubicBezTo>
                    <a:pt x="16076" y="33843"/>
                    <a:pt x="16076" y="33853"/>
                    <a:pt x="16076" y="33862"/>
                  </a:cubicBezTo>
                  <a:cubicBezTo>
                    <a:pt x="16061" y="33862"/>
                    <a:pt x="16040" y="33874"/>
                    <a:pt x="16027" y="33874"/>
                  </a:cubicBezTo>
                  <a:cubicBezTo>
                    <a:pt x="16024" y="33874"/>
                    <a:pt x="16022" y="33874"/>
                    <a:pt x="16020" y="33872"/>
                  </a:cubicBezTo>
                  <a:cubicBezTo>
                    <a:pt x="15991" y="33862"/>
                    <a:pt x="15963" y="33853"/>
                    <a:pt x="15944" y="33834"/>
                  </a:cubicBezTo>
                  <a:cubicBezTo>
                    <a:pt x="15642" y="33617"/>
                    <a:pt x="15680" y="33664"/>
                    <a:pt x="15670" y="33333"/>
                  </a:cubicBezTo>
                  <a:cubicBezTo>
                    <a:pt x="15689" y="33191"/>
                    <a:pt x="15680" y="33040"/>
                    <a:pt x="15651" y="32898"/>
                  </a:cubicBezTo>
                  <a:cubicBezTo>
                    <a:pt x="15651" y="32889"/>
                    <a:pt x="15623" y="32879"/>
                    <a:pt x="15604" y="32870"/>
                  </a:cubicBezTo>
                  <a:cubicBezTo>
                    <a:pt x="15585" y="32870"/>
                    <a:pt x="15585" y="32879"/>
                    <a:pt x="15585" y="32889"/>
                  </a:cubicBezTo>
                  <a:cubicBezTo>
                    <a:pt x="15576" y="32917"/>
                    <a:pt x="15566" y="32955"/>
                    <a:pt x="15566" y="32993"/>
                  </a:cubicBezTo>
                  <a:lnTo>
                    <a:pt x="15566" y="33324"/>
                  </a:lnTo>
                  <a:cubicBezTo>
                    <a:pt x="15566" y="33361"/>
                    <a:pt x="15566" y="33399"/>
                    <a:pt x="15566" y="33437"/>
                  </a:cubicBezTo>
                  <a:cubicBezTo>
                    <a:pt x="15472" y="33437"/>
                    <a:pt x="15472" y="33437"/>
                    <a:pt x="15368" y="33314"/>
                  </a:cubicBezTo>
                  <a:cubicBezTo>
                    <a:pt x="15330" y="33068"/>
                    <a:pt x="15302" y="32832"/>
                    <a:pt x="15264" y="32577"/>
                  </a:cubicBezTo>
                  <a:cubicBezTo>
                    <a:pt x="15226" y="32605"/>
                    <a:pt x="15188" y="32615"/>
                    <a:pt x="15188" y="32634"/>
                  </a:cubicBezTo>
                  <a:cubicBezTo>
                    <a:pt x="15179" y="32690"/>
                    <a:pt x="15179" y="32747"/>
                    <a:pt x="15188" y="32804"/>
                  </a:cubicBezTo>
                  <a:cubicBezTo>
                    <a:pt x="15198" y="32870"/>
                    <a:pt x="15216" y="32946"/>
                    <a:pt x="15226" y="33021"/>
                  </a:cubicBezTo>
                  <a:cubicBezTo>
                    <a:pt x="15226" y="33050"/>
                    <a:pt x="15235" y="33097"/>
                    <a:pt x="15198" y="33116"/>
                  </a:cubicBezTo>
                  <a:cubicBezTo>
                    <a:pt x="15179" y="33116"/>
                    <a:pt x="15141" y="33097"/>
                    <a:pt x="15122" y="33078"/>
                  </a:cubicBezTo>
                  <a:cubicBezTo>
                    <a:pt x="15027" y="32983"/>
                    <a:pt x="14942" y="32889"/>
                    <a:pt x="14829" y="32775"/>
                  </a:cubicBezTo>
                  <a:cubicBezTo>
                    <a:pt x="14820" y="32681"/>
                    <a:pt x="14801" y="32568"/>
                    <a:pt x="14791" y="32454"/>
                  </a:cubicBezTo>
                  <a:cubicBezTo>
                    <a:pt x="14706" y="32492"/>
                    <a:pt x="14753" y="32577"/>
                    <a:pt x="14697" y="32634"/>
                  </a:cubicBezTo>
                  <a:cubicBezTo>
                    <a:pt x="14593" y="32634"/>
                    <a:pt x="14536" y="32530"/>
                    <a:pt x="14451" y="32530"/>
                  </a:cubicBezTo>
                  <a:cubicBezTo>
                    <a:pt x="14394" y="32426"/>
                    <a:pt x="14432" y="32341"/>
                    <a:pt x="14394" y="32256"/>
                  </a:cubicBezTo>
                  <a:cubicBezTo>
                    <a:pt x="14338" y="32303"/>
                    <a:pt x="14338" y="32303"/>
                    <a:pt x="14300" y="32407"/>
                  </a:cubicBezTo>
                  <a:cubicBezTo>
                    <a:pt x="14292" y="32415"/>
                    <a:pt x="14278" y="32428"/>
                    <a:pt x="14263" y="32428"/>
                  </a:cubicBezTo>
                  <a:cubicBezTo>
                    <a:pt x="14260" y="32428"/>
                    <a:pt x="14256" y="32428"/>
                    <a:pt x="14253" y="32426"/>
                  </a:cubicBezTo>
                  <a:cubicBezTo>
                    <a:pt x="14158" y="32426"/>
                    <a:pt x="14054" y="32435"/>
                    <a:pt x="13969" y="32454"/>
                  </a:cubicBezTo>
                  <a:cubicBezTo>
                    <a:pt x="13955" y="32457"/>
                    <a:pt x="13942" y="32459"/>
                    <a:pt x="13930" y="32459"/>
                  </a:cubicBezTo>
                  <a:cubicBezTo>
                    <a:pt x="13872" y="32459"/>
                    <a:pt x="13845" y="32421"/>
                    <a:pt x="13837" y="32350"/>
                  </a:cubicBezTo>
                  <a:cubicBezTo>
                    <a:pt x="13837" y="32284"/>
                    <a:pt x="13837" y="32227"/>
                    <a:pt x="13827" y="32161"/>
                  </a:cubicBezTo>
                  <a:cubicBezTo>
                    <a:pt x="13827" y="32123"/>
                    <a:pt x="13818" y="32086"/>
                    <a:pt x="13808" y="32057"/>
                  </a:cubicBezTo>
                  <a:cubicBezTo>
                    <a:pt x="13752" y="32057"/>
                    <a:pt x="13733" y="32086"/>
                    <a:pt x="13723" y="32123"/>
                  </a:cubicBezTo>
                  <a:cubicBezTo>
                    <a:pt x="13723" y="32227"/>
                    <a:pt x="13714" y="32341"/>
                    <a:pt x="13714" y="32464"/>
                  </a:cubicBezTo>
                  <a:lnTo>
                    <a:pt x="13478" y="32586"/>
                  </a:lnTo>
                  <a:cubicBezTo>
                    <a:pt x="13467" y="32592"/>
                    <a:pt x="13457" y="32594"/>
                    <a:pt x="13446" y="32594"/>
                  </a:cubicBezTo>
                  <a:cubicBezTo>
                    <a:pt x="13417" y="32594"/>
                    <a:pt x="13390" y="32576"/>
                    <a:pt x="13383" y="32549"/>
                  </a:cubicBezTo>
                  <a:cubicBezTo>
                    <a:pt x="13383" y="32464"/>
                    <a:pt x="13374" y="32388"/>
                    <a:pt x="13374" y="32303"/>
                  </a:cubicBezTo>
                  <a:cubicBezTo>
                    <a:pt x="13411" y="32256"/>
                    <a:pt x="13449" y="32218"/>
                    <a:pt x="13478" y="32190"/>
                  </a:cubicBezTo>
                  <a:cubicBezTo>
                    <a:pt x="13440" y="31972"/>
                    <a:pt x="13392" y="31764"/>
                    <a:pt x="13345" y="31556"/>
                  </a:cubicBezTo>
                  <a:cubicBezTo>
                    <a:pt x="13345" y="31509"/>
                    <a:pt x="13307" y="31471"/>
                    <a:pt x="13260" y="31452"/>
                  </a:cubicBezTo>
                  <a:cubicBezTo>
                    <a:pt x="13232" y="31500"/>
                    <a:pt x="13222" y="31556"/>
                    <a:pt x="13241" y="31613"/>
                  </a:cubicBezTo>
                  <a:cubicBezTo>
                    <a:pt x="13289" y="31859"/>
                    <a:pt x="13289" y="32123"/>
                    <a:pt x="13251" y="32379"/>
                  </a:cubicBezTo>
                  <a:cubicBezTo>
                    <a:pt x="13241" y="32445"/>
                    <a:pt x="13241" y="32511"/>
                    <a:pt x="13241" y="32568"/>
                  </a:cubicBezTo>
                  <a:cubicBezTo>
                    <a:pt x="13241" y="32813"/>
                    <a:pt x="13251" y="32775"/>
                    <a:pt x="13071" y="32955"/>
                  </a:cubicBezTo>
                  <a:cubicBezTo>
                    <a:pt x="13024" y="32993"/>
                    <a:pt x="12986" y="33031"/>
                    <a:pt x="12939" y="33068"/>
                  </a:cubicBezTo>
                  <a:cubicBezTo>
                    <a:pt x="12913" y="33095"/>
                    <a:pt x="12888" y="33109"/>
                    <a:pt x="12864" y="33109"/>
                  </a:cubicBezTo>
                  <a:cubicBezTo>
                    <a:pt x="12836" y="33109"/>
                    <a:pt x="12809" y="33090"/>
                    <a:pt x="12778" y="33050"/>
                  </a:cubicBezTo>
                  <a:cubicBezTo>
                    <a:pt x="12759" y="33012"/>
                    <a:pt x="12731" y="32983"/>
                    <a:pt x="12703" y="32955"/>
                  </a:cubicBezTo>
                  <a:cubicBezTo>
                    <a:pt x="12665" y="32927"/>
                    <a:pt x="12627" y="32908"/>
                    <a:pt x="12580" y="32898"/>
                  </a:cubicBezTo>
                  <a:cubicBezTo>
                    <a:pt x="12547" y="32894"/>
                    <a:pt x="12514" y="32891"/>
                    <a:pt x="12481" y="32891"/>
                  </a:cubicBezTo>
                  <a:cubicBezTo>
                    <a:pt x="12447" y="32891"/>
                    <a:pt x="12414" y="32894"/>
                    <a:pt x="12381" y="32898"/>
                  </a:cubicBezTo>
                  <a:cubicBezTo>
                    <a:pt x="12145" y="32946"/>
                    <a:pt x="11928" y="33021"/>
                    <a:pt x="11814" y="33257"/>
                  </a:cubicBezTo>
                  <a:cubicBezTo>
                    <a:pt x="11795" y="33286"/>
                    <a:pt x="11776" y="33314"/>
                    <a:pt x="11748" y="33343"/>
                  </a:cubicBezTo>
                  <a:cubicBezTo>
                    <a:pt x="11748" y="33352"/>
                    <a:pt x="11739" y="33352"/>
                    <a:pt x="11720" y="33361"/>
                  </a:cubicBezTo>
                  <a:cubicBezTo>
                    <a:pt x="11597" y="33295"/>
                    <a:pt x="11682" y="33163"/>
                    <a:pt x="11625" y="33068"/>
                  </a:cubicBezTo>
                  <a:cubicBezTo>
                    <a:pt x="11606" y="33068"/>
                    <a:pt x="11578" y="33068"/>
                    <a:pt x="11578" y="33078"/>
                  </a:cubicBezTo>
                  <a:cubicBezTo>
                    <a:pt x="11512" y="33257"/>
                    <a:pt x="11540" y="33446"/>
                    <a:pt x="11644" y="33607"/>
                  </a:cubicBezTo>
                  <a:cubicBezTo>
                    <a:pt x="11616" y="33692"/>
                    <a:pt x="11597" y="33768"/>
                    <a:pt x="11569" y="33843"/>
                  </a:cubicBezTo>
                  <a:cubicBezTo>
                    <a:pt x="11559" y="33853"/>
                    <a:pt x="11540" y="33862"/>
                    <a:pt x="11521" y="33862"/>
                  </a:cubicBezTo>
                  <a:cubicBezTo>
                    <a:pt x="11512" y="33862"/>
                    <a:pt x="11493" y="33843"/>
                    <a:pt x="11493" y="33834"/>
                  </a:cubicBezTo>
                  <a:cubicBezTo>
                    <a:pt x="11474" y="33721"/>
                    <a:pt x="11455" y="33617"/>
                    <a:pt x="11436" y="33503"/>
                  </a:cubicBezTo>
                  <a:cubicBezTo>
                    <a:pt x="11417" y="33475"/>
                    <a:pt x="11408" y="33446"/>
                    <a:pt x="11389" y="33418"/>
                  </a:cubicBezTo>
                  <a:cubicBezTo>
                    <a:pt x="11361" y="33513"/>
                    <a:pt x="11361" y="33617"/>
                    <a:pt x="11389" y="33711"/>
                  </a:cubicBezTo>
                  <a:cubicBezTo>
                    <a:pt x="11408" y="33872"/>
                    <a:pt x="11436" y="34032"/>
                    <a:pt x="11446" y="34203"/>
                  </a:cubicBezTo>
                  <a:cubicBezTo>
                    <a:pt x="11446" y="34325"/>
                    <a:pt x="11417" y="34439"/>
                    <a:pt x="11370" y="34552"/>
                  </a:cubicBezTo>
                  <a:cubicBezTo>
                    <a:pt x="11408" y="34637"/>
                    <a:pt x="11446" y="34741"/>
                    <a:pt x="11493" y="34826"/>
                  </a:cubicBezTo>
                  <a:cubicBezTo>
                    <a:pt x="11606" y="35053"/>
                    <a:pt x="11663" y="35299"/>
                    <a:pt x="11644" y="35554"/>
                  </a:cubicBezTo>
                  <a:cubicBezTo>
                    <a:pt x="11635" y="35667"/>
                    <a:pt x="11644" y="35771"/>
                    <a:pt x="11635" y="35885"/>
                  </a:cubicBezTo>
                  <a:cubicBezTo>
                    <a:pt x="11635" y="35970"/>
                    <a:pt x="11571" y="36036"/>
                    <a:pt x="11491" y="36036"/>
                  </a:cubicBezTo>
                  <a:cubicBezTo>
                    <a:pt x="11473" y="36036"/>
                    <a:pt x="11455" y="36033"/>
                    <a:pt x="11436" y="36026"/>
                  </a:cubicBezTo>
                  <a:cubicBezTo>
                    <a:pt x="11209" y="35979"/>
                    <a:pt x="10983" y="35932"/>
                    <a:pt x="10841" y="35743"/>
                  </a:cubicBezTo>
                  <a:cubicBezTo>
                    <a:pt x="10770" y="35722"/>
                    <a:pt x="10694" y="35711"/>
                    <a:pt x="10616" y="35711"/>
                  </a:cubicBezTo>
                  <a:cubicBezTo>
                    <a:pt x="10590" y="35711"/>
                    <a:pt x="10564" y="35712"/>
                    <a:pt x="10538" y="35715"/>
                  </a:cubicBezTo>
                  <a:cubicBezTo>
                    <a:pt x="10406" y="35715"/>
                    <a:pt x="10274" y="35658"/>
                    <a:pt x="10170" y="35573"/>
                  </a:cubicBezTo>
                  <a:cubicBezTo>
                    <a:pt x="9981" y="35403"/>
                    <a:pt x="9820" y="35195"/>
                    <a:pt x="9707" y="34968"/>
                  </a:cubicBezTo>
                  <a:cubicBezTo>
                    <a:pt x="9688" y="34921"/>
                    <a:pt x="9669" y="34864"/>
                    <a:pt x="9669" y="34807"/>
                  </a:cubicBezTo>
                  <a:cubicBezTo>
                    <a:pt x="9669" y="34571"/>
                    <a:pt x="9669" y="34354"/>
                    <a:pt x="9678" y="34117"/>
                  </a:cubicBezTo>
                  <a:cubicBezTo>
                    <a:pt x="9688" y="33947"/>
                    <a:pt x="9745" y="33787"/>
                    <a:pt x="9830" y="33645"/>
                  </a:cubicBezTo>
                  <a:cubicBezTo>
                    <a:pt x="9943" y="33437"/>
                    <a:pt x="10066" y="33220"/>
                    <a:pt x="10179" y="33012"/>
                  </a:cubicBezTo>
                  <a:cubicBezTo>
                    <a:pt x="10245" y="32889"/>
                    <a:pt x="10302" y="32775"/>
                    <a:pt x="10349" y="32653"/>
                  </a:cubicBezTo>
                  <a:cubicBezTo>
                    <a:pt x="10359" y="32624"/>
                    <a:pt x="10359" y="32586"/>
                    <a:pt x="10340" y="32549"/>
                  </a:cubicBezTo>
                  <a:cubicBezTo>
                    <a:pt x="10302" y="32483"/>
                    <a:pt x="10302" y="32407"/>
                    <a:pt x="10340" y="32341"/>
                  </a:cubicBezTo>
                  <a:cubicBezTo>
                    <a:pt x="10359" y="32303"/>
                    <a:pt x="10378" y="32256"/>
                    <a:pt x="10406" y="32227"/>
                  </a:cubicBezTo>
                  <a:cubicBezTo>
                    <a:pt x="10482" y="32104"/>
                    <a:pt x="10538" y="31982"/>
                    <a:pt x="10567" y="31840"/>
                  </a:cubicBezTo>
                  <a:cubicBezTo>
                    <a:pt x="10586" y="31755"/>
                    <a:pt x="10642" y="31689"/>
                    <a:pt x="10718" y="31660"/>
                  </a:cubicBezTo>
                  <a:cubicBezTo>
                    <a:pt x="10746" y="31415"/>
                    <a:pt x="10812" y="31169"/>
                    <a:pt x="10907" y="30942"/>
                  </a:cubicBezTo>
                  <a:cubicBezTo>
                    <a:pt x="10954" y="30838"/>
                    <a:pt x="10992" y="30725"/>
                    <a:pt x="11030" y="30602"/>
                  </a:cubicBezTo>
                  <a:cubicBezTo>
                    <a:pt x="11087" y="30441"/>
                    <a:pt x="11143" y="30271"/>
                    <a:pt x="11200" y="30110"/>
                  </a:cubicBezTo>
                  <a:cubicBezTo>
                    <a:pt x="11219" y="30073"/>
                    <a:pt x="11247" y="30044"/>
                    <a:pt x="11200" y="29997"/>
                  </a:cubicBezTo>
                  <a:cubicBezTo>
                    <a:pt x="11181" y="30016"/>
                    <a:pt x="11162" y="30035"/>
                    <a:pt x="11153" y="30054"/>
                  </a:cubicBezTo>
                  <a:cubicBezTo>
                    <a:pt x="11068" y="30281"/>
                    <a:pt x="10992" y="30507"/>
                    <a:pt x="10907" y="30734"/>
                  </a:cubicBezTo>
                  <a:cubicBezTo>
                    <a:pt x="10879" y="30781"/>
                    <a:pt x="10850" y="30829"/>
                    <a:pt x="10822" y="30876"/>
                  </a:cubicBezTo>
                  <a:cubicBezTo>
                    <a:pt x="10822" y="30885"/>
                    <a:pt x="10812" y="30885"/>
                    <a:pt x="10803" y="30885"/>
                  </a:cubicBezTo>
                  <a:cubicBezTo>
                    <a:pt x="10784" y="30885"/>
                    <a:pt x="10765" y="30876"/>
                    <a:pt x="10756" y="30857"/>
                  </a:cubicBezTo>
                  <a:cubicBezTo>
                    <a:pt x="10746" y="30848"/>
                    <a:pt x="10737" y="30829"/>
                    <a:pt x="10737" y="30810"/>
                  </a:cubicBezTo>
                  <a:cubicBezTo>
                    <a:pt x="10737" y="30659"/>
                    <a:pt x="10737" y="30517"/>
                    <a:pt x="10756" y="30366"/>
                  </a:cubicBezTo>
                  <a:cubicBezTo>
                    <a:pt x="10784" y="30177"/>
                    <a:pt x="10803" y="29978"/>
                    <a:pt x="10803" y="29789"/>
                  </a:cubicBezTo>
                  <a:lnTo>
                    <a:pt x="10803" y="29317"/>
                  </a:lnTo>
                  <a:cubicBezTo>
                    <a:pt x="10803" y="29260"/>
                    <a:pt x="10822" y="29203"/>
                    <a:pt x="10850" y="29165"/>
                  </a:cubicBezTo>
                  <a:cubicBezTo>
                    <a:pt x="10898" y="29090"/>
                    <a:pt x="10926" y="29014"/>
                    <a:pt x="10964" y="28939"/>
                  </a:cubicBezTo>
                  <a:cubicBezTo>
                    <a:pt x="11001" y="28863"/>
                    <a:pt x="10964" y="28778"/>
                    <a:pt x="10898" y="28750"/>
                  </a:cubicBezTo>
                  <a:cubicBezTo>
                    <a:pt x="10888" y="28750"/>
                    <a:pt x="10888" y="28731"/>
                    <a:pt x="10879" y="28721"/>
                  </a:cubicBezTo>
                  <a:cubicBezTo>
                    <a:pt x="10860" y="28627"/>
                    <a:pt x="10954" y="28532"/>
                    <a:pt x="10907" y="28428"/>
                  </a:cubicBezTo>
                  <a:lnTo>
                    <a:pt x="10907" y="28428"/>
                  </a:lnTo>
                  <a:cubicBezTo>
                    <a:pt x="10803" y="28438"/>
                    <a:pt x="10841" y="28561"/>
                    <a:pt x="10756" y="28579"/>
                  </a:cubicBezTo>
                  <a:cubicBezTo>
                    <a:pt x="10756" y="28570"/>
                    <a:pt x="10737" y="28551"/>
                    <a:pt x="10737" y="28542"/>
                  </a:cubicBezTo>
                  <a:cubicBezTo>
                    <a:pt x="10794" y="28438"/>
                    <a:pt x="10822" y="28315"/>
                    <a:pt x="10831" y="28201"/>
                  </a:cubicBezTo>
                  <a:cubicBezTo>
                    <a:pt x="10831" y="28168"/>
                    <a:pt x="10809" y="28134"/>
                    <a:pt x="10790" y="28134"/>
                  </a:cubicBezTo>
                  <a:cubicBezTo>
                    <a:pt x="10788" y="28134"/>
                    <a:pt x="10786" y="28134"/>
                    <a:pt x="10784" y="28135"/>
                  </a:cubicBezTo>
                  <a:cubicBezTo>
                    <a:pt x="10765" y="28145"/>
                    <a:pt x="10756" y="28154"/>
                    <a:pt x="10746" y="28164"/>
                  </a:cubicBezTo>
                  <a:cubicBezTo>
                    <a:pt x="10709" y="28220"/>
                    <a:pt x="10727" y="28296"/>
                    <a:pt x="10642" y="28334"/>
                  </a:cubicBezTo>
                  <a:cubicBezTo>
                    <a:pt x="10595" y="28211"/>
                    <a:pt x="10567" y="28069"/>
                    <a:pt x="10567" y="27937"/>
                  </a:cubicBezTo>
                  <a:cubicBezTo>
                    <a:pt x="10567" y="27890"/>
                    <a:pt x="10586" y="27842"/>
                    <a:pt x="10605" y="27804"/>
                  </a:cubicBezTo>
                  <a:cubicBezTo>
                    <a:pt x="10652" y="27729"/>
                    <a:pt x="10671" y="27634"/>
                    <a:pt x="10661" y="27540"/>
                  </a:cubicBezTo>
                  <a:cubicBezTo>
                    <a:pt x="10652" y="27436"/>
                    <a:pt x="10661" y="27341"/>
                    <a:pt x="10661" y="27237"/>
                  </a:cubicBezTo>
                  <a:cubicBezTo>
                    <a:pt x="10661" y="27209"/>
                    <a:pt x="10661" y="27171"/>
                    <a:pt x="10642" y="27162"/>
                  </a:cubicBezTo>
                  <a:cubicBezTo>
                    <a:pt x="10586" y="27096"/>
                    <a:pt x="10557" y="27011"/>
                    <a:pt x="10576" y="26926"/>
                  </a:cubicBezTo>
                  <a:cubicBezTo>
                    <a:pt x="10576" y="26850"/>
                    <a:pt x="10567" y="26765"/>
                    <a:pt x="10548" y="26680"/>
                  </a:cubicBezTo>
                  <a:cubicBezTo>
                    <a:pt x="10444" y="26311"/>
                    <a:pt x="10425" y="25914"/>
                    <a:pt x="10482" y="25527"/>
                  </a:cubicBezTo>
                  <a:cubicBezTo>
                    <a:pt x="10482" y="25489"/>
                    <a:pt x="10491" y="25442"/>
                    <a:pt x="10491" y="25395"/>
                  </a:cubicBezTo>
                  <a:cubicBezTo>
                    <a:pt x="10491" y="25385"/>
                    <a:pt x="10482" y="25385"/>
                    <a:pt x="10482" y="25376"/>
                  </a:cubicBezTo>
                  <a:lnTo>
                    <a:pt x="10293" y="25461"/>
                  </a:lnTo>
                  <a:cubicBezTo>
                    <a:pt x="10264" y="25243"/>
                    <a:pt x="10406" y="25083"/>
                    <a:pt x="10472" y="24903"/>
                  </a:cubicBezTo>
                  <a:lnTo>
                    <a:pt x="10501" y="24903"/>
                  </a:lnTo>
                  <a:cubicBezTo>
                    <a:pt x="10510" y="24960"/>
                    <a:pt x="10519" y="25017"/>
                    <a:pt x="10529" y="25073"/>
                  </a:cubicBezTo>
                  <a:cubicBezTo>
                    <a:pt x="10605" y="25026"/>
                    <a:pt x="10614" y="24960"/>
                    <a:pt x="10661" y="24894"/>
                  </a:cubicBezTo>
                  <a:cubicBezTo>
                    <a:pt x="10669" y="24886"/>
                    <a:pt x="10689" y="24872"/>
                    <a:pt x="10701" y="24872"/>
                  </a:cubicBezTo>
                  <a:cubicBezTo>
                    <a:pt x="10704" y="24872"/>
                    <a:pt x="10707" y="24873"/>
                    <a:pt x="10709" y="24875"/>
                  </a:cubicBezTo>
                  <a:cubicBezTo>
                    <a:pt x="10737" y="24875"/>
                    <a:pt x="10756" y="24894"/>
                    <a:pt x="10775" y="24913"/>
                  </a:cubicBezTo>
                  <a:cubicBezTo>
                    <a:pt x="10822" y="24960"/>
                    <a:pt x="10775" y="25045"/>
                    <a:pt x="10850" y="25083"/>
                  </a:cubicBezTo>
                  <a:cubicBezTo>
                    <a:pt x="10945" y="24979"/>
                    <a:pt x="11001" y="24846"/>
                    <a:pt x="11087" y="24742"/>
                  </a:cubicBezTo>
                  <a:cubicBezTo>
                    <a:pt x="11115" y="24705"/>
                    <a:pt x="11105" y="24667"/>
                    <a:pt x="11087" y="24667"/>
                  </a:cubicBezTo>
                  <a:cubicBezTo>
                    <a:pt x="11068" y="24667"/>
                    <a:pt x="11049" y="24667"/>
                    <a:pt x="11030" y="24676"/>
                  </a:cubicBezTo>
                  <a:cubicBezTo>
                    <a:pt x="10992" y="24714"/>
                    <a:pt x="10945" y="24752"/>
                    <a:pt x="10907" y="24790"/>
                  </a:cubicBezTo>
                  <a:cubicBezTo>
                    <a:pt x="10888" y="24771"/>
                    <a:pt x="10879" y="24752"/>
                    <a:pt x="10879" y="24733"/>
                  </a:cubicBezTo>
                  <a:cubicBezTo>
                    <a:pt x="10863" y="24645"/>
                    <a:pt x="10786" y="24585"/>
                    <a:pt x="10706" y="24585"/>
                  </a:cubicBezTo>
                  <a:cubicBezTo>
                    <a:pt x="10691" y="24585"/>
                    <a:pt x="10676" y="24587"/>
                    <a:pt x="10661" y="24591"/>
                  </a:cubicBezTo>
                  <a:cubicBezTo>
                    <a:pt x="10658" y="24592"/>
                    <a:pt x="10655" y="24592"/>
                    <a:pt x="10651" y="24592"/>
                  </a:cubicBezTo>
                  <a:cubicBezTo>
                    <a:pt x="10619" y="24592"/>
                    <a:pt x="10597" y="24551"/>
                    <a:pt x="10614" y="24525"/>
                  </a:cubicBezTo>
                  <a:cubicBezTo>
                    <a:pt x="10633" y="24468"/>
                    <a:pt x="10671" y="24421"/>
                    <a:pt x="10699" y="24383"/>
                  </a:cubicBezTo>
                  <a:cubicBezTo>
                    <a:pt x="10737" y="24336"/>
                    <a:pt x="10775" y="24298"/>
                    <a:pt x="10812" y="24251"/>
                  </a:cubicBezTo>
                  <a:cubicBezTo>
                    <a:pt x="10860" y="24204"/>
                    <a:pt x="10879" y="24138"/>
                    <a:pt x="10850" y="24071"/>
                  </a:cubicBezTo>
                  <a:cubicBezTo>
                    <a:pt x="10831" y="24015"/>
                    <a:pt x="10812" y="23958"/>
                    <a:pt x="10784" y="23892"/>
                  </a:cubicBezTo>
                  <a:cubicBezTo>
                    <a:pt x="10737" y="23807"/>
                    <a:pt x="10727" y="23712"/>
                    <a:pt x="10765" y="23627"/>
                  </a:cubicBezTo>
                  <a:cubicBezTo>
                    <a:pt x="10803" y="23542"/>
                    <a:pt x="10803" y="23438"/>
                    <a:pt x="10765" y="23353"/>
                  </a:cubicBezTo>
                  <a:cubicBezTo>
                    <a:pt x="10756" y="23344"/>
                    <a:pt x="10737" y="23334"/>
                    <a:pt x="10718" y="23325"/>
                  </a:cubicBezTo>
                  <a:cubicBezTo>
                    <a:pt x="10709" y="23325"/>
                    <a:pt x="10699" y="23325"/>
                    <a:pt x="10699" y="23344"/>
                  </a:cubicBezTo>
                  <a:cubicBezTo>
                    <a:pt x="10680" y="23353"/>
                    <a:pt x="10671" y="23372"/>
                    <a:pt x="10661" y="23382"/>
                  </a:cubicBezTo>
                  <a:cubicBezTo>
                    <a:pt x="10627" y="23427"/>
                    <a:pt x="10604" y="23448"/>
                    <a:pt x="10574" y="23448"/>
                  </a:cubicBezTo>
                  <a:cubicBezTo>
                    <a:pt x="10554" y="23448"/>
                    <a:pt x="10531" y="23438"/>
                    <a:pt x="10501" y="23419"/>
                  </a:cubicBezTo>
                  <a:cubicBezTo>
                    <a:pt x="10425" y="23372"/>
                    <a:pt x="10359" y="23334"/>
                    <a:pt x="10264" y="23278"/>
                  </a:cubicBezTo>
                  <a:cubicBezTo>
                    <a:pt x="10255" y="23202"/>
                    <a:pt x="10245" y="23126"/>
                    <a:pt x="10236" y="23041"/>
                  </a:cubicBezTo>
                  <a:cubicBezTo>
                    <a:pt x="10227" y="23022"/>
                    <a:pt x="10217" y="23013"/>
                    <a:pt x="10198" y="23004"/>
                  </a:cubicBezTo>
                  <a:cubicBezTo>
                    <a:pt x="10179" y="23004"/>
                    <a:pt x="10160" y="23013"/>
                    <a:pt x="10151" y="23032"/>
                  </a:cubicBezTo>
                  <a:cubicBezTo>
                    <a:pt x="10141" y="23051"/>
                    <a:pt x="10132" y="23079"/>
                    <a:pt x="10132" y="23108"/>
                  </a:cubicBezTo>
                  <a:cubicBezTo>
                    <a:pt x="10123" y="23155"/>
                    <a:pt x="10123" y="23202"/>
                    <a:pt x="10113" y="23240"/>
                  </a:cubicBezTo>
                  <a:cubicBezTo>
                    <a:pt x="10100" y="23242"/>
                    <a:pt x="10088" y="23244"/>
                    <a:pt x="10077" y="23244"/>
                  </a:cubicBezTo>
                  <a:cubicBezTo>
                    <a:pt x="10008" y="23244"/>
                    <a:pt x="9974" y="23197"/>
                    <a:pt x="9934" y="23164"/>
                  </a:cubicBezTo>
                  <a:cubicBezTo>
                    <a:pt x="9886" y="23145"/>
                    <a:pt x="9867" y="23098"/>
                    <a:pt x="9867" y="23051"/>
                  </a:cubicBezTo>
                  <a:cubicBezTo>
                    <a:pt x="9886" y="22928"/>
                    <a:pt x="9905" y="22815"/>
                    <a:pt x="9924" y="22692"/>
                  </a:cubicBezTo>
                  <a:cubicBezTo>
                    <a:pt x="9924" y="22682"/>
                    <a:pt x="9905" y="22673"/>
                    <a:pt x="9886" y="22663"/>
                  </a:cubicBezTo>
                  <a:cubicBezTo>
                    <a:pt x="9884" y="22661"/>
                    <a:pt x="9881" y="22659"/>
                    <a:pt x="9878" y="22659"/>
                  </a:cubicBezTo>
                  <a:cubicBezTo>
                    <a:pt x="9872" y="22659"/>
                    <a:pt x="9867" y="22666"/>
                    <a:pt x="9867" y="22673"/>
                  </a:cubicBezTo>
                  <a:cubicBezTo>
                    <a:pt x="9858" y="22682"/>
                    <a:pt x="9830" y="22692"/>
                    <a:pt x="9830" y="22711"/>
                  </a:cubicBezTo>
                  <a:cubicBezTo>
                    <a:pt x="9801" y="22786"/>
                    <a:pt x="9782" y="22852"/>
                    <a:pt x="9763" y="22928"/>
                  </a:cubicBezTo>
                  <a:cubicBezTo>
                    <a:pt x="9754" y="22947"/>
                    <a:pt x="9735" y="22975"/>
                    <a:pt x="9716" y="22994"/>
                  </a:cubicBezTo>
                  <a:cubicBezTo>
                    <a:pt x="9688" y="22985"/>
                    <a:pt x="9659" y="22975"/>
                    <a:pt x="9631" y="22966"/>
                  </a:cubicBezTo>
                  <a:cubicBezTo>
                    <a:pt x="9518" y="22909"/>
                    <a:pt x="9395" y="22852"/>
                    <a:pt x="9272" y="22786"/>
                  </a:cubicBezTo>
                  <a:cubicBezTo>
                    <a:pt x="9206" y="22758"/>
                    <a:pt x="9140" y="22720"/>
                    <a:pt x="9074" y="22682"/>
                  </a:cubicBezTo>
                  <a:cubicBezTo>
                    <a:pt x="8922" y="22588"/>
                    <a:pt x="8828" y="22437"/>
                    <a:pt x="8809" y="22266"/>
                  </a:cubicBezTo>
                  <a:cubicBezTo>
                    <a:pt x="8799" y="22172"/>
                    <a:pt x="8790" y="22068"/>
                    <a:pt x="8781" y="21964"/>
                  </a:cubicBezTo>
                  <a:cubicBezTo>
                    <a:pt x="8771" y="21917"/>
                    <a:pt x="8752" y="21879"/>
                    <a:pt x="8733" y="21832"/>
                  </a:cubicBezTo>
                  <a:cubicBezTo>
                    <a:pt x="8733" y="21822"/>
                    <a:pt x="8714" y="21813"/>
                    <a:pt x="8686" y="21784"/>
                  </a:cubicBezTo>
                  <a:lnTo>
                    <a:pt x="8686" y="21784"/>
                  </a:lnTo>
                  <a:cubicBezTo>
                    <a:pt x="8639" y="21907"/>
                    <a:pt x="8724" y="22021"/>
                    <a:pt x="8667" y="22134"/>
                  </a:cubicBezTo>
                  <a:cubicBezTo>
                    <a:pt x="8544" y="22049"/>
                    <a:pt x="8507" y="22011"/>
                    <a:pt x="8346" y="21775"/>
                  </a:cubicBezTo>
                  <a:cubicBezTo>
                    <a:pt x="8261" y="21652"/>
                    <a:pt x="8280" y="21491"/>
                    <a:pt x="8232" y="21331"/>
                  </a:cubicBezTo>
                  <a:cubicBezTo>
                    <a:pt x="8214" y="21378"/>
                    <a:pt x="8195" y="21435"/>
                    <a:pt x="8166" y="21482"/>
                  </a:cubicBezTo>
                  <a:cubicBezTo>
                    <a:pt x="8147" y="21510"/>
                    <a:pt x="8119" y="21529"/>
                    <a:pt x="8091" y="21548"/>
                  </a:cubicBezTo>
                  <a:cubicBezTo>
                    <a:pt x="8147" y="21709"/>
                    <a:pt x="8251" y="21851"/>
                    <a:pt x="8374" y="21973"/>
                  </a:cubicBezTo>
                  <a:cubicBezTo>
                    <a:pt x="8459" y="22068"/>
                    <a:pt x="8544" y="22172"/>
                    <a:pt x="8620" y="22276"/>
                  </a:cubicBezTo>
                  <a:cubicBezTo>
                    <a:pt x="8629" y="22285"/>
                    <a:pt x="8620" y="22304"/>
                    <a:pt x="8629" y="22333"/>
                  </a:cubicBezTo>
                  <a:cubicBezTo>
                    <a:pt x="8601" y="22333"/>
                    <a:pt x="8582" y="22314"/>
                    <a:pt x="8554" y="22304"/>
                  </a:cubicBezTo>
                  <a:cubicBezTo>
                    <a:pt x="8459" y="22229"/>
                    <a:pt x="8365" y="22153"/>
                    <a:pt x="8270" y="22068"/>
                  </a:cubicBezTo>
                  <a:cubicBezTo>
                    <a:pt x="8214" y="22021"/>
                    <a:pt x="8166" y="21983"/>
                    <a:pt x="8128" y="21926"/>
                  </a:cubicBezTo>
                  <a:cubicBezTo>
                    <a:pt x="8025" y="21813"/>
                    <a:pt x="7930" y="21699"/>
                    <a:pt x="7836" y="21586"/>
                  </a:cubicBezTo>
                  <a:cubicBezTo>
                    <a:pt x="7779" y="21520"/>
                    <a:pt x="7703" y="21473"/>
                    <a:pt x="7618" y="21463"/>
                  </a:cubicBezTo>
                  <a:lnTo>
                    <a:pt x="7391" y="21047"/>
                  </a:lnTo>
                  <a:cubicBezTo>
                    <a:pt x="7448" y="20858"/>
                    <a:pt x="7571" y="20707"/>
                    <a:pt x="7618" y="20518"/>
                  </a:cubicBezTo>
                  <a:lnTo>
                    <a:pt x="7533" y="20518"/>
                  </a:lnTo>
                  <a:cubicBezTo>
                    <a:pt x="7524" y="20499"/>
                    <a:pt x="7505" y="20490"/>
                    <a:pt x="7505" y="20471"/>
                  </a:cubicBezTo>
                  <a:cubicBezTo>
                    <a:pt x="7505" y="20310"/>
                    <a:pt x="7495" y="20140"/>
                    <a:pt x="7495" y="19970"/>
                  </a:cubicBezTo>
                  <a:cubicBezTo>
                    <a:pt x="7514" y="19762"/>
                    <a:pt x="7543" y="19554"/>
                    <a:pt x="7590" y="19346"/>
                  </a:cubicBezTo>
                  <a:cubicBezTo>
                    <a:pt x="7618" y="19204"/>
                    <a:pt x="7628" y="19053"/>
                    <a:pt x="7646" y="18911"/>
                  </a:cubicBezTo>
                  <a:cubicBezTo>
                    <a:pt x="7646" y="18911"/>
                    <a:pt x="7637" y="18893"/>
                    <a:pt x="7628" y="18893"/>
                  </a:cubicBezTo>
                  <a:cubicBezTo>
                    <a:pt x="7618" y="18893"/>
                    <a:pt x="7609" y="18893"/>
                    <a:pt x="7609" y="18902"/>
                  </a:cubicBezTo>
                  <a:cubicBezTo>
                    <a:pt x="7590" y="18921"/>
                    <a:pt x="7571" y="18949"/>
                    <a:pt x="7561" y="18978"/>
                  </a:cubicBezTo>
                  <a:cubicBezTo>
                    <a:pt x="7495" y="19242"/>
                    <a:pt x="7439" y="19516"/>
                    <a:pt x="7391" y="19790"/>
                  </a:cubicBezTo>
                  <a:cubicBezTo>
                    <a:pt x="7372" y="20046"/>
                    <a:pt x="7363" y="20301"/>
                    <a:pt x="7382" y="20565"/>
                  </a:cubicBezTo>
                  <a:cubicBezTo>
                    <a:pt x="7382" y="20584"/>
                    <a:pt x="7382" y="20603"/>
                    <a:pt x="7391" y="20613"/>
                  </a:cubicBezTo>
                  <a:cubicBezTo>
                    <a:pt x="7439" y="20764"/>
                    <a:pt x="7439" y="20764"/>
                    <a:pt x="7325" y="20887"/>
                  </a:cubicBezTo>
                  <a:lnTo>
                    <a:pt x="7127" y="20802"/>
                  </a:lnTo>
                  <a:cubicBezTo>
                    <a:pt x="7117" y="20783"/>
                    <a:pt x="7108" y="20764"/>
                    <a:pt x="7098" y="20745"/>
                  </a:cubicBezTo>
                  <a:cubicBezTo>
                    <a:pt x="7098" y="20726"/>
                    <a:pt x="7098" y="20707"/>
                    <a:pt x="7098" y="20688"/>
                  </a:cubicBezTo>
                  <a:cubicBezTo>
                    <a:pt x="7127" y="20480"/>
                    <a:pt x="7146" y="20272"/>
                    <a:pt x="7174" y="20055"/>
                  </a:cubicBezTo>
                  <a:cubicBezTo>
                    <a:pt x="7174" y="20074"/>
                    <a:pt x="7193" y="20093"/>
                    <a:pt x="7202" y="20102"/>
                  </a:cubicBezTo>
                  <a:cubicBezTo>
                    <a:pt x="7208" y="20145"/>
                    <a:pt x="7231" y="20160"/>
                    <a:pt x="7245" y="20160"/>
                  </a:cubicBezTo>
                  <a:cubicBezTo>
                    <a:pt x="7253" y="20160"/>
                    <a:pt x="7259" y="20156"/>
                    <a:pt x="7259" y="20149"/>
                  </a:cubicBezTo>
                  <a:cubicBezTo>
                    <a:pt x="7268" y="20093"/>
                    <a:pt x="7278" y="20046"/>
                    <a:pt x="7287" y="19989"/>
                  </a:cubicBezTo>
                  <a:cubicBezTo>
                    <a:pt x="7287" y="19658"/>
                    <a:pt x="7287" y="19318"/>
                    <a:pt x="7278" y="18987"/>
                  </a:cubicBezTo>
                  <a:cubicBezTo>
                    <a:pt x="7268" y="18836"/>
                    <a:pt x="7278" y="18675"/>
                    <a:pt x="7316" y="18515"/>
                  </a:cubicBezTo>
                  <a:cubicBezTo>
                    <a:pt x="7344" y="18392"/>
                    <a:pt x="7335" y="18259"/>
                    <a:pt x="7297" y="18136"/>
                  </a:cubicBezTo>
                  <a:cubicBezTo>
                    <a:pt x="7250" y="17919"/>
                    <a:pt x="7259" y="17692"/>
                    <a:pt x="7325" y="17475"/>
                  </a:cubicBezTo>
                  <a:cubicBezTo>
                    <a:pt x="7382" y="17286"/>
                    <a:pt x="7439" y="17087"/>
                    <a:pt x="7495" y="16889"/>
                  </a:cubicBezTo>
                  <a:cubicBezTo>
                    <a:pt x="7524" y="16823"/>
                    <a:pt x="7543" y="16757"/>
                    <a:pt x="7561" y="16691"/>
                  </a:cubicBezTo>
                  <a:lnTo>
                    <a:pt x="7684" y="16643"/>
                  </a:lnTo>
                  <a:cubicBezTo>
                    <a:pt x="7713" y="16605"/>
                    <a:pt x="7684" y="16568"/>
                    <a:pt x="7684" y="16539"/>
                  </a:cubicBezTo>
                  <a:cubicBezTo>
                    <a:pt x="7656" y="16379"/>
                    <a:pt x="7713" y="16218"/>
                    <a:pt x="7836" y="16114"/>
                  </a:cubicBezTo>
                  <a:cubicBezTo>
                    <a:pt x="7864" y="16095"/>
                    <a:pt x="7892" y="16086"/>
                    <a:pt x="7911" y="16086"/>
                  </a:cubicBezTo>
                  <a:cubicBezTo>
                    <a:pt x="7958" y="16086"/>
                    <a:pt x="7996" y="16076"/>
                    <a:pt x="8015" y="16048"/>
                  </a:cubicBezTo>
                  <a:cubicBezTo>
                    <a:pt x="8034" y="16001"/>
                    <a:pt x="8053" y="15963"/>
                    <a:pt x="8062" y="15916"/>
                  </a:cubicBezTo>
                  <a:cubicBezTo>
                    <a:pt x="8062" y="15897"/>
                    <a:pt x="8053" y="15878"/>
                    <a:pt x="8043" y="15868"/>
                  </a:cubicBezTo>
                  <a:cubicBezTo>
                    <a:pt x="8006" y="15849"/>
                    <a:pt x="7987" y="15821"/>
                    <a:pt x="7977" y="15783"/>
                  </a:cubicBezTo>
                  <a:cubicBezTo>
                    <a:pt x="7977" y="15632"/>
                    <a:pt x="7996" y="15481"/>
                    <a:pt x="8043" y="15339"/>
                  </a:cubicBezTo>
                  <a:cubicBezTo>
                    <a:pt x="8053" y="15330"/>
                    <a:pt x="8062" y="15320"/>
                    <a:pt x="8081" y="15320"/>
                  </a:cubicBezTo>
                  <a:cubicBezTo>
                    <a:pt x="8100" y="15320"/>
                    <a:pt x="8128" y="15330"/>
                    <a:pt x="8128" y="15339"/>
                  </a:cubicBezTo>
                  <a:cubicBezTo>
                    <a:pt x="8138" y="15377"/>
                    <a:pt x="8138" y="15415"/>
                    <a:pt x="8138" y="15453"/>
                  </a:cubicBezTo>
                  <a:cubicBezTo>
                    <a:pt x="8138" y="15519"/>
                    <a:pt x="8119" y="15594"/>
                    <a:pt x="8119" y="15670"/>
                  </a:cubicBezTo>
                  <a:cubicBezTo>
                    <a:pt x="8110" y="15802"/>
                    <a:pt x="8147" y="15925"/>
                    <a:pt x="8223" y="16029"/>
                  </a:cubicBezTo>
                  <a:cubicBezTo>
                    <a:pt x="8230" y="16030"/>
                    <a:pt x="8237" y="16030"/>
                    <a:pt x="8244" y="16030"/>
                  </a:cubicBezTo>
                  <a:cubicBezTo>
                    <a:pt x="8313" y="16030"/>
                    <a:pt x="8339" y="15986"/>
                    <a:pt x="8365" y="15934"/>
                  </a:cubicBezTo>
                  <a:cubicBezTo>
                    <a:pt x="8384" y="15906"/>
                    <a:pt x="8374" y="15859"/>
                    <a:pt x="8346" y="15831"/>
                  </a:cubicBezTo>
                  <a:cubicBezTo>
                    <a:pt x="8308" y="15812"/>
                    <a:pt x="8289" y="15764"/>
                    <a:pt x="8289" y="15717"/>
                  </a:cubicBezTo>
                  <a:cubicBezTo>
                    <a:pt x="8289" y="15604"/>
                    <a:pt x="8280" y="15490"/>
                    <a:pt x="8280" y="15386"/>
                  </a:cubicBezTo>
                  <a:cubicBezTo>
                    <a:pt x="8280" y="15330"/>
                    <a:pt x="8317" y="15292"/>
                    <a:pt x="8365" y="15292"/>
                  </a:cubicBezTo>
                  <a:cubicBezTo>
                    <a:pt x="8412" y="15292"/>
                    <a:pt x="8450" y="15292"/>
                    <a:pt x="8488" y="15301"/>
                  </a:cubicBezTo>
                  <a:cubicBezTo>
                    <a:pt x="8516" y="15311"/>
                    <a:pt x="8535" y="15330"/>
                    <a:pt x="8544" y="15358"/>
                  </a:cubicBezTo>
                  <a:cubicBezTo>
                    <a:pt x="8544" y="15415"/>
                    <a:pt x="8554" y="15462"/>
                    <a:pt x="8544" y="15519"/>
                  </a:cubicBezTo>
                  <a:cubicBezTo>
                    <a:pt x="8554" y="15566"/>
                    <a:pt x="8554" y="15613"/>
                    <a:pt x="8563" y="15660"/>
                  </a:cubicBezTo>
                  <a:cubicBezTo>
                    <a:pt x="8579" y="15730"/>
                    <a:pt x="8646" y="15781"/>
                    <a:pt x="8716" y="15781"/>
                  </a:cubicBezTo>
                  <a:cubicBezTo>
                    <a:pt x="8731" y="15781"/>
                    <a:pt x="8747" y="15779"/>
                    <a:pt x="8762" y="15774"/>
                  </a:cubicBezTo>
                  <a:cubicBezTo>
                    <a:pt x="8796" y="15768"/>
                    <a:pt x="8818" y="15763"/>
                    <a:pt x="8834" y="15763"/>
                  </a:cubicBezTo>
                  <a:cubicBezTo>
                    <a:pt x="8867" y="15763"/>
                    <a:pt x="8875" y="15780"/>
                    <a:pt x="8913" y="15831"/>
                  </a:cubicBezTo>
                  <a:cubicBezTo>
                    <a:pt x="8941" y="15868"/>
                    <a:pt x="8979" y="15897"/>
                    <a:pt x="9007" y="15934"/>
                  </a:cubicBezTo>
                  <a:cubicBezTo>
                    <a:pt x="9017" y="15934"/>
                    <a:pt x="9045" y="15934"/>
                    <a:pt x="9064" y="15925"/>
                  </a:cubicBezTo>
                  <a:cubicBezTo>
                    <a:pt x="9074" y="15916"/>
                    <a:pt x="9074" y="15906"/>
                    <a:pt x="9074" y="15897"/>
                  </a:cubicBezTo>
                  <a:cubicBezTo>
                    <a:pt x="9036" y="15783"/>
                    <a:pt x="9007" y="15670"/>
                    <a:pt x="8960" y="15556"/>
                  </a:cubicBezTo>
                  <a:cubicBezTo>
                    <a:pt x="8955" y="15540"/>
                    <a:pt x="8933" y="15530"/>
                    <a:pt x="8911" y="15530"/>
                  </a:cubicBezTo>
                  <a:cubicBezTo>
                    <a:pt x="8894" y="15530"/>
                    <a:pt x="8878" y="15535"/>
                    <a:pt x="8866" y="15547"/>
                  </a:cubicBezTo>
                  <a:cubicBezTo>
                    <a:pt x="8828" y="15575"/>
                    <a:pt x="8799" y="15613"/>
                    <a:pt x="8762" y="15651"/>
                  </a:cubicBezTo>
                  <a:cubicBezTo>
                    <a:pt x="8686" y="15575"/>
                    <a:pt x="8686" y="15575"/>
                    <a:pt x="8714" y="15358"/>
                  </a:cubicBezTo>
                  <a:lnTo>
                    <a:pt x="8714" y="15358"/>
                  </a:lnTo>
                  <a:cubicBezTo>
                    <a:pt x="8847" y="15377"/>
                    <a:pt x="8970" y="15434"/>
                    <a:pt x="9074" y="15519"/>
                  </a:cubicBezTo>
                  <a:cubicBezTo>
                    <a:pt x="9121" y="15575"/>
                    <a:pt x="9177" y="15632"/>
                    <a:pt x="9225" y="15689"/>
                  </a:cubicBezTo>
                  <a:cubicBezTo>
                    <a:pt x="9281" y="15745"/>
                    <a:pt x="9319" y="15831"/>
                    <a:pt x="9310" y="15916"/>
                  </a:cubicBezTo>
                  <a:cubicBezTo>
                    <a:pt x="9310" y="15953"/>
                    <a:pt x="9310" y="15991"/>
                    <a:pt x="9319" y="16029"/>
                  </a:cubicBezTo>
                  <a:cubicBezTo>
                    <a:pt x="9338" y="16076"/>
                    <a:pt x="9357" y="16133"/>
                    <a:pt x="9385" y="16180"/>
                  </a:cubicBezTo>
                  <a:cubicBezTo>
                    <a:pt x="9395" y="16190"/>
                    <a:pt x="9414" y="16199"/>
                    <a:pt x="9433" y="16199"/>
                  </a:cubicBezTo>
                  <a:cubicBezTo>
                    <a:pt x="9442" y="16199"/>
                    <a:pt x="9461" y="16180"/>
                    <a:pt x="9461" y="16161"/>
                  </a:cubicBezTo>
                  <a:cubicBezTo>
                    <a:pt x="9470" y="16114"/>
                    <a:pt x="9423" y="16057"/>
                    <a:pt x="9461" y="16001"/>
                  </a:cubicBezTo>
                  <a:cubicBezTo>
                    <a:pt x="9480" y="16001"/>
                    <a:pt x="9508" y="16001"/>
                    <a:pt x="9518" y="16020"/>
                  </a:cubicBezTo>
                  <a:cubicBezTo>
                    <a:pt x="9556" y="16048"/>
                    <a:pt x="9603" y="16095"/>
                    <a:pt x="9641" y="16133"/>
                  </a:cubicBezTo>
                  <a:cubicBezTo>
                    <a:pt x="9745" y="16199"/>
                    <a:pt x="9801" y="16322"/>
                    <a:pt x="9782" y="16445"/>
                  </a:cubicBezTo>
                  <a:cubicBezTo>
                    <a:pt x="9773" y="16511"/>
                    <a:pt x="9782" y="16577"/>
                    <a:pt x="9820" y="16634"/>
                  </a:cubicBezTo>
                  <a:cubicBezTo>
                    <a:pt x="9830" y="16643"/>
                    <a:pt x="9848" y="16653"/>
                    <a:pt x="9867" y="16653"/>
                  </a:cubicBezTo>
                  <a:cubicBezTo>
                    <a:pt x="9886" y="16653"/>
                    <a:pt x="9896" y="16643"/>
                    <a:pt x="9905" y="16624"/>
                  </a:cubicBezTo>
                  <a:cubicBezTo>
                    <a:pt x="9905" y="16558"/>
                    <a:pt x="9867" y="16492"/>
                    <a:pt x="9915" y="16435"/>
                  </a:cubicBezTo>
                  <a:cubicBezTo>
                    <a:pt x="10028" y="16445"/>
                    <a:pt x="10056" y="16549"/>
                    <a:pt x="10141" y="16587"/>
                  </a:cubicBezTo>
                  <a:cubicBezTo>
                    <a:pt x="10189" y="16577"/>
                    <a:pt x="10236" y="16568"/>
                    <a:pt x="10283" y="16568"/>
                  </a:cubicBezTo>
                  <a:cubicBezTo>
                    <a:pt x="10291" y="16566"/>
                    <a:pt x="10298" y="16566"/>
                    <a:pt x="10305" y="16566"/>
                  </a:cubicBezTo>
                  <a:cubicBezTo>
                    <a:pt x="10354" y="16566"/>
                    <a:pt x="10400" y="16593"/>
                    <a:pt x="10425" y="16634"/>
                  </a:cubicBezTo>
                  <a:cubicBezTo>
                    <a:pt x="10441" y="16666"/>
                    <a:pt x="10469" y="16683"/>
                    <a:pt x="10496" y="16683"/>
                  </a:cubicBezTo>
                  <a:cubicBezTo>
                    <a:pt x="10516" y="16683"/>
                    <a:pt x="10536" y="16673"/>
                    <a:pt x="10548" y="16653"/>
                  </a:cubicBezTo>
                  <a:cubicBezTo>
                    <a:pt x="10623" y="16520"/>
                    <a:pt x="10765" y="16511"/>
                    <a:pt x="10898" y="16483"/>
                  </a:cubicBezTo>
                  <a:cubicBezTo>
                    <a:pt x="10901" y="16481"/>
                    <a:pt x="10906" y="16481"/>
                    <a:pt x="10910" y="16481"/>
                  </a:cubicBezTo>
                  <a:cubicBezTo>
                    <a:pt x="10939" y="16481"/>
                    <a:pt x="10977" y="16503"/>
                    <a:pt x="11001" y="16511"/>
                  </a:cubicBezTo>
                  <a:cubicBezTo>
                    <a:pt x="11013" y="16514"/>
                    <a:pt x="11026" y="16516"/>
                    <a:pt x="11038" y="16516"/>
                  </a:cubicBezTo>
                  <a:cubicBezTo>
                    <a:pt x="11065" y="16516"/>
                    <a:pt x="11089" y="16506"/>
                    <a:pt x="11096" y="16473"/>
                  </a:cubicBezTo>
                  <a:cubicBezTo>
                    <a:pt x="11105" y="16426"/>
                    <a:pt x="11134" y="16388"/>
                    <a:pt x="11172" y="16369"/>
                  </a:cubicBezTo>
                  <a:cubicBezTo>
                    <a:pt x="11361" y="16275"/>
                    <a:pt x="11540" y="16161"/>
                    <a:pt x="11701" y="16029"/>
                  </a:cubicBezTo>
                  <a:cubicBezTo>
                    <a:pt x="11706" y="16024"/>
                    <a:pt x="11710" y="16024"/>
                    <a:pt x="11715" y="16024"/>
                  </a:cubicBezTo>
                  <a:cubicBezTo>
                    <a:pt x="11720" y="16024"/>
                    <a:pt x="11724" y="16024"/>
                    <a:pt x="11729" y="16020"/>
                  </a:cubicBezTo>
                  <a:cubicBezTo>
                    <a:pt x="11748" y="16029"/>
                    <a:pt x="11758" y="16048"/>
                    <a:pt x="11767" y="16057"/>
                  </a:cubicBezTo>
                  <a:cubicBezTo>
                    <a:pt x="11776" y="16105"/>
                    <a:pt x="11776" y="16152"/>
                    <a:pt x="11843" y="16161"/>
                  </a:cubicBezTo>
                  <a:cubicBezTo>
                    <a:pt x="11909" y="16161"/>
                    <a:pt x="11909" y="16123"/>
                    <a:pt x="11909" y="16086"/>
                  </a:cubicBezTo>
                  <a:cubicBezTo>
                    <a:pt x="11937" y="16001"/>
                    <a:pt x="12032" y="16038"/>
                    <a:pt x="12069" y="15991"/>
                  </a:cubicBezTo>
                  <a:cubicBezTo>
                    <a:pt x="12060" y="15972"/>
                    <a:pt x="12041" y="15963"/>
                    <a:pt x="12032" y="15953"/>
                  </a:cubicBezTo>
                  <a:cubicBezTo>
                    <a:pt x="12013" y="15934"/>
                    <a:pt x="11965" y="15906"/>
                    <a:pt x="11956" y="15868"/>
                  </a:cubicBezTo>
                  <a:cubicBezTo>
                    <a:pt x="11947" y="15840"/>
                    <a:pt x="11975" y="15783"/>
                    <a:pt x="12032" y="15755"/>
                  </a:cubicBezTo>
                  <a:cubicBezTo>
                    <a:pt x="12145" y="15783"/>
                    <a:pt x="12202" y="15916"/>
                    <a:pt x="12325" y="15953"/>
                  </a:cubicBezTo>
                  <a:cubicBezTo>
                    <a:pt x="12381" y="15953"/>
                    <a:pt x="12429" y="15916"/>
                    <a:pt x="12457" y="15859"/>
                  </a:cubicBezTo>
                  <a:cubicBezTo>
                    <a:pt x="12485" y="15821"/>
                    <a:pt x="12504" y="15764"/>
                    <a:pt x="12514" y="15708"/>
                  </a:cubicBezTo>
                  <a:cubicBezTo>
                    <a:pt x="12514" y="15670"/>
                    <a:pt x="12485" y="15623"/>
                    <a:pt x="12466" y="15585"/>
                  </a:cubicBezTo>
                  <a:cubicBezTo>
                    <a:pt x="12457" y="15538"/>
                    <a:pt x="12457" y="15490"/>
                    <a:pt x="12438" y="15443"/>
                  </a:cubicBezTo>
                  <a:lnTo>
                    <a:pt x="12353" y="15462"/>
                  </a:lnTo>
                  <a:lnTo>
                    <a:pt x="12296" y="15471"/>
                  </a:lnTo>
                  <a:cubicBezTo>
                    <a:pt x="12296" y="15453"/>
                    <a:pt x="12277" y="15434"/>
                    <a:pt x="12287" y="15424"/>
                  </a:cubicBezTo>
                  <a:cubicBezTo>
                    <a:pt x="12334" y="15358"/>
                    <a:pt x="12381" y="15292"/>
                    <a:pt x="12429" y="15216"/>
                  </a:cubicBezTo>
                  <a:cubicBezTo>
                    <a:pt x="12449" y="15188"/>
                    <a:pt x="12469" y="15175"/>
                    <a:pt x="12489" y="15175"/>
                  </a:cubicBezTo>
                  <a:cubicBezTo>
                    <a:pt x="12515" y="15175"/>
                    <a:pt x="12539" y="15197"/>
                    <a:pt x="12561" y="15235"/>
                  </a:cubicBezTo>
                  <a:cubicBezTo>
                    <a:pt x="12580" y="15273"/>
                    <a:pt x="12589" y="15320"/>
                    <a:pt x="12618" y="15367"/>
                  </a:cubicBezTo>
                  <a:cubicBezTo>
                    <a:pt x="12644" y="15393"/>
                    <a:pt x="12678" y="15408"/>
                    <a:pt x="12713" y="15408"/>
                  </a:cubicBezTo>
                  <a:cubicBezTo>
                    <a:pt x="12742" y="15408"/>
                    <a:pt x="12772" y="15398"/>
                    <a:pt x="12797" y="15377"/>
                  </a:cubicBezTo>
                  <a:cubicBezTo>
                    <a:pt x="12807" y="15367"/>
                    <a:pt x="12807" y="15330"/>
                    <a:pt x="12797" y="15330"/>
                  </a:cubicBezTo>
                  <a:cubicBezTo>
                    <a:pt x="12684" y="15226"/>
                    <a:pt x="12731" y="15065"/>
                    <a:pt x="12655" y="14942"/>
                  </a:cubicBezTo>
                  <a:cubicBezTo>
                    <a:pt x="12636" y="14895"/>
                    <a:pt x="12693" y="14838"/>
                    <a:pt x="12731" y="14800"/>
                  </a:cubicBezTo>
                  <a:cubicBezTo>
                    <a:pt x="12773" y="14835"/>
                    <a:pt x="12804" y="14891"/>
                    <a:pt x="12856" y="14891"/>
                  </a:cubicBezTo>
                  <a:cubicBezTo>
                    <a:pt x="12874" y="14891"/>
                    <a:pt x="12895" y="14884"/>
                    <a:pt x="12920" y="14867"/>
                  </a:cubicBezTo>
                  <a:cubicBezTo>
                    <a:pt x="12948" y="14885"/>
                    <a:pt x="12977" y="14914"/>
                    <a:pt x="13005" y="14933"/>
                  </a:cubicBezTo>
                  <a:cubicBezTo>
                    <a:pt x="13014" y="14937"/>
                    <a:pt x="13024" y="14940"/>
                    <a:pt x="13033" y="14940"/>
                  </a:cubicBezTo>
                  <a:cubicBezTo>
                    <a:pt x="13043" y="14940"/>
                    <a:pt x="13052" y="14937"/>
                    <a:pt x="13062" y="14933"/>
                  </a:cubicBezTo>
                  <a:cubicBezTo>
                    <a:pt x="13081" y="14923"/>
                    <a:pt x="13090" y="14904"/>
                    <a:pt x="13090" y="14885"/>
                  </a:cubicBezTo>
                  <a:cubicBezTo>
                    <a:pt x="13090" y="14867"/>
                    <a:pt x="13090" y="14848"/>
                    <a:pt x="13081" y="14829"/>
                  </a:cubicBezTo>
                  <a:cubicBezTo>
                    <a:pt x="13071" y="14763"/>
                    <a:pt x="13081" y="14687"/>
                    <a:pt x="13109" y="14611"/>
                  </a:cubicBezTo>
                  <a:cubicBezTo>
                    <a:pt x="13137" y="14545"/>
                    <a:pt x="13194" y="14489"/>
                    <a:pt x="13260" y="14451"/>
                  </a:cubicBezTo>
                  <a:cubicBezTo>
                    <a:pt x="13251" y="14337"/>
                    <a:pt x="13232" y="14214"/>
                    <a:pt x="13222" y="14101"/>
                  </a:cubicBezTo>
                  <a:cubicBezTo>
                    <a:pt x="13209" y="14111"/>
                    <a:pt x="13200" y="14117"/>
                    <a:pt x="13191" y="14117"/>
                  </a:cubicBezTo>
                  <a:cubicBezTo>
                    <a:pt x="13176" y="14117"/>
                    <a:pt x="13161" y="14100"/>
                    <a:pt x="13118" y="14063"/>
                  </a:cubicBezTo>
                  <a:cubicBezTo>
                    <a:pt x="13100" y="14044"/>
                    <a:pt x="13081" y="14035"/>
                    <a:pt x="13052" y="14016"/>
                  </a:cubicBezTo>
                  <a:cubicBezTo>
                    <a:pt x="13014" y="14007"/>
                    <a:pt x="12967" y="14007"/>
                    <a:pt x="12958" y="13969"/>
                  </a:cubicBezTo>
                  <a:cubicBezTo>
                    <a:pt x="12948" y="13922"/>
                    <a:pt x="12939" y="13884"/>
                    <a:pt x="12948" y="13836"/>
                  </a:cubicBezTo>
                  <a:cubicBezTo>
                    <a:pt x="12948" y="13808"/>
                    <a:pt x="12967" y="13780"/>
                    <a:pt x="12977" y="13751"/>
                  </a:cubicBezTo>
                  <a:cubicBezTo>
                    <a:pt x="13033" y="13732"/>
                    <a:pt x="13100" y="13714"/>
                    <a:pt x="13166" y="13704"/>
                  </a:cubicBezTo>
                  <a:cubicBezTo>
                    <a:pt x="13147" y="13610"/>
                    <a:pt x="13128" y="13506"/>
                    <a:pt x="13109" y="13402"/>
                  </a:cubicBezTo>
                  <a:cubicBezTo>
                    <a:pt x="12986" y="13354"/>
                    <a:pt x="12892" y="13241"/>
                    <a:pt x="12863" y="13109"/>
                  </a:cubicBezTo>
                  <a:cubicBezTo>
                    <a:pt x="12835" y="13005"/>
                    <a:pt x="12816" y="12910"/>
                    <a:pt x="12797" y="12816"/>
                  </a:cubicBezTo>
                  <a:cubicBezTo>
                    <a:pt x="12816" y="12792"/>
                    <a:pt x="12835" y="12785"/>
                    <a:pt x="12854" y="12785"/>
                  </a:cubicBezTo>
                  <a:cubicBezTo>
                    <a:pt x="12873" y="12785"/>
                    <a:pt x="12892" y="12792"/>
                    <a:pt x="12911" y="12797"/>
                  </a:cubicBezTo>
                  <a:lnTo>
                    <a:pt x="12977" y="12797"/>
                  </a:lnTo>
                  <a:lnTo>
                    <a:pt x="12929" y="12608"/>
                  </a:lnTo>
                  <a:cubicBezTo>
                    <a:pt x="12925" y="12606"/>
                    <a:pt x="12921" y="12606"/>
                    <a:pt x="12916" y="12606"/>
                  </a:cubicBezTo>
                  <a:cubicBezTo>
                    <a:pt x="12895" y="12606"/>
                    <a:pt x="12870" y="12619"/>
                    <a:pt x="12848" y="12619"/>
                  </a:cubicBezTo>
                  <a:cubicBezTo>
                    <a:pt x="12843" y="12619"/>
                    <a:pt x="12839" y="12619"/>
                    <a:pt x="12835" y="12617"/>
                  </a:cubicBezTo>
                  <a:cubicBezTo>
                    <a:pt x="12731" y="12608"/>
                    <a:pt x="12684" y="12551"/>
                    <a:pt x="12684" y="12428"/>
                  </a:cubicBezTo>
                  <a:cubicBezTo>
                    <a:pt x="12750" y="12409"/>
                    <a:pt x="12807" y="12400"/>
                    <a:pt x="12873" y="12381"/>
                  </a:cubicBezTo>
                  <a:lnTo>
                    <a:pt x="12854" y="12305"/>
                  </a:lnTo>
                  <a:lnTo>
                    <a:pt x="12618" y="12287"/>
                  </a:lnTo>
                  <a:cubicBezTo>
                    <a:pt x="12551" y="12192"/>
                    <a:pt x="12485" y="12098"/>
                    <a:pt x="12447" y="11984"/>
                  </a:cubicBezTo>
                  <a:cubicBezTo>
                    <a:pt x="12453" y="11956"/>
                    <a:pt x="12465" y="11948"/>
                    <a:pt x="12480" y="11948"/>
                  </a:cubicBezTo>
                  <a:cubicBezTo>
                    <a:pt x="12490" y="11948"/>
                    <a:pt x="12502" y="11952"/>
                    <a:pt x="12514" y="11956"/>
                  </a:cubicBezTo>
                  <a:cubicBezTo>
                    <a:pt x="12551" y="11975"/>
                    <a:pt x="12599" y="12003"/>
                    <a:pt x="12636" y="12022"/>
                  </a:cubicBezTo>
                  <a:cubicBezTo>
                    <a:pt x="12655" y="12022"/>
                    <a:pt x="12674" y="12003"/>
                    <a:pt x="12693" y="11994"/>
                  </a:cubicBezTo>
                  <a:cubicBezTo>
                    <a:pt x="12599" y="11880"/>
                    <a:pt x="12476" y="11795"/>
                    <a:pt x="12343" y="11729"/>
                  </a:cubicBezTo>
                  <a:cubicBezTo>
                    <a:pt x="12258" y="11587"/>
                    <a:pt x="12173" y="11455"/>
                    <a:pt x="12088" y="11313"/>
                  </a:cubicBezTo>
                  <a:cubicBezTo>
                    <a:pt x="11984" y="11134"/>
                    <a:pt x="11947" y="10926"/>
                    <a:pt x="11984" y="10727"/>
                  </a:cubicBezTo>
                  <a:cubicBezTo>
                    <a:pt x="11984" y="10689"/>
                    <a:pt x="12032" y="10652"/>
                    <a:pt x="12060" y="10652"/>
                  </a:cubicBezTo>
                  <a:cubicBezTo>
                    <a:pt x="12088" y="10661"/>
                    <a:pt x="12117" y="10670"/>
                    <a:pt x="12136" y="10680"/>
                  </a:cubicBezTo>
                  <a:cubicBezTo>
                    <a:pt x="12145" y="10689"/>
                    <a:pt x="12154" y="10699"/>
                    <a:pt x="12154" y="10708"/>
                  </a:cubicBezTo>
                  <a:cubicBezTo>
                    <a:pt x="12221" y="10803"/>
                    <a:pt x="12315" y="10869"/>
                    <a:pt x="12429" y="10907"/>
                  </a:cubicBezTo>
                  <a:cubicBezTo>
                    <a:pt x="12445" y="10913"/>
                    <a:pt x="12462" y="10916"/>
                    <a:pt x="12479" y="10916"/>
                  </a:cubicBezTo>
                  <a:cubicBezTo>
                    <a:pt x="12539" y="10916"/>
                    <a:pt x="12593" y="10878"/>
                    <a:pt x="12608" y="10812"/>
                  </a:cubicBezTo>
                  <a:cubicBezTo>
                    <a:pt x="12608" y="10784"/>
                    <a:pt x="12608" y="10756"/>
                    <a:pt x="12618" y="10727"/>
                  </a:cubicBezTo>
                  <a:cubicBezTo>
                    <a:pt x="12618" y="10699"/>
                    <a:pt x="12627" y="10680"/>
                    <a:pt x="12627" y="10642"/>
                  </a:cubicBezTo>
                  <a:cubicBezTo>
                    <a:pt x="12703" y="10614"/>
                    <a:pt x="12769" y="10576"/>
                    <a:pt x="12825" y="10538"/>
                  </a:cubicBezTo>
                  <a:cubicBezTo>
                    <a:pt x="12873" y="10500"/>
                    <a:pt x="12911" y="10453"/>
                    <a:pt x="12948" y="10406"/>
                  </a:cubicBezTo>
                  <a:cubicBezTo>
                    <a:pt x="12973" y="10388"/>
                    <a:pt x="13001" y="10377"/>
                    <a:pt x="13028" y="10377"/>
                  </a:cubicBezTo>
                  <a:cubicBezTo>
                    <a:pt x="13043" y="10377"/>
                    <a:pt x="13058" y="10380"/>
                    <a:pt x="13071" y="10387"/>
                  </a:cubicBezTo>
                  <a:cubicBezTo>
                    <a:pt x="13156" y="10387"/>
                    <a:pt x="13203" y="10368"/>
                    <a:pt x="13213" y="10311"/>
                  </a:cubicBezTo>
                  <a:cubicBezTo>
                    <a:pt x="13251" y="10189"/>
                    <a:pt x="13326" y="10075"/>
                    <a:pt x="13430" y="9990"/>
                  </a:cubicBezTo>
                  <a:cubicBezTo>
                    <a:pt x="13506" y="9933"/>
                    <a:pt x="13572" y="9867"/>
                    <a:pt x="13638" y="9801"/>
                  </a:cubicBezTo>
                  <a:cubicBezTo>
                    <a:pt x="13679" y="9752"/>
                    <a:pt x="13750" y="9724"/>
                    <a:pt x="13817" y="9724"/>
                  </a:cubicBezTo>
                  <a:cubicBezTo>
                    <a:pt x="13827" y="9724"/>
                    <a:pt x="13837" y="9724"/>
                    <a:pt x="13846" y="9725"/>
                  </a:cubicBezTo>
                  <a:cubicBezTo>
                    <a:pt x="13852" y="9726"/>
                    <a:pt x="13857" y="9727"/>
                    <a:pt x="13862" y="9727"/>
                  </a:cubicBezTo>
                  <a:cubicBezTo>
                    <a:pt x="13920" y="9727"/>
                    <a:pt x="13960" y="9680"/>
                    <a:pt x="13960" y="9603"/>
                  </a:cubicBezTo>
                  <a:cubicBezTo>
                    <a:pt x="13969" y="9480"/>
                    <a:pt x="14045" y="9376"/>
                    <a:pt x="14158" y="9347"/>
                  </a:cubicBezTo>
                  <a:cubicBezTo>
                    <a:pt x="14186" y="9376"/>
                    <a:pt x="14215" y="9414"/>
                    <a:pt x="14243" y="9451"/>
                  </a:cubicBezTo>
                  <a:cubicBezTo>
                    <a:pt x="14259" y="9463"/>
                    <a:pt x="14278" y="9470"/>
                    <a:pt x="14298" y="9470"/>
                  </a:cubicBezTo>
                  <a:cubicBezTo>
                    <a:pt x="14326" y="9470"/>
                    <a:pt x="14357" y="9456"/>
                    <a:pt x="14385" y="9423"/>
                  </a:cubicBezTo>
                  <a:cubicBezTo>
                    <a:pt x="14394" y="9414"/>
                    <a:pt x="14394" y="9404"/>
                    <a:pt x="14394" y="9395"/>
                  </a:cubicBezTo>
                  <a:cubicBezTo>
                    <a:pt x="14366" y="9357"/>
                    <a:pt x="14338" y="9319"/>
                    <a:pt x="14319" y="9281"/>
                  </a:cubicBezTo>
                  <a:cubicBezTo>
                    <a:pt x="14290" y="9234"/>
                    <a:pt x="14290" y="9187"/>
                    <a:pt x="14328" y="9149"/>
                  </a:cubicBezTo>
                  <a:cubicBezTo>
                    <a:pt x="14366" y="9102"/>
                    <a:pt x="14413" y="9064"/>
                    <a:pt x="14470" y="9026"/>
                  </a:cubicBezTo>
                  <a:cubicBezTo>
                    <a:pt x="14545" y="9054"/>
                    <a:pt x="14517" y="9111"/>
                    <a:pt x="14545" y="9149"/>
                  </a:cubicBezTo>
                  <a:cubicBezTo>
                    <a:pt x="14564" y="9186"/>
                    <a:pt x="14602" y="9211"/>
                    <a:pt x="14645" y="9211"/>
                  </a:cubicBezTo>
                  <a:cubicBezTo>
                    <a:pt x="14668" y="9211"/>
                    <a:pt x="14692" y="9203"/>
                    <a:pt x="14716" y="9187"/>
                  </a:cubicBezTo>
                  <a:cubicBezTo>
                    <a:pt x="14744" y="9168"/>
                    <a:pt x="14753" y="9130"/>
                    <a:pt x="14725" y="9102"/>
                  </a:cubicBezTo>
                  <a:cubicBezTo>
                    <a:pt x="14668" y="9017"/>
                    <a:pt x="14668" y="9017"/>
                    <a:pt x="14678" y="8875"/>
                  </a:cubicBezTo>
                  <a:cubicBezTo>
                    <a:pt x="14685" y="8873"/>
                    <a:pt x="14691" y="8873"/>
                    <a:pt x="14697" y="8873"/>
                  </a:cubicBezTo>
                  <a:cubicBezTo>
                    <a:pt x="14765" y="8873"/>
                    <a:pt x="14778" y="8961"/>
                    <a:pt x="14838" y="8969"/>
                  </a:cubicBezTo>
                  <a:cubicBezTo>
                    <a:pt x="14867" y="8969"/>
                    <a:pt x="14886" y="8969"/>
                    <a:pt x="14914" y="8960"/>
                  </a:cubicBezTo>
                  <a:cubicBezTo>
                    <a:pt x="14886" y="8903"/>
                    <a:pt x="14867" y="8856"/>
                    <a:pt x="14838" y="8809"/>
                  </a:cubicBezTo>
                  <a:cubicBezTo>
                    <a:pt x="14829" y="8771"/>
                    <a:pt x="14838" y="8724"/>
                    <a:pt x="14876" y="8705"/>
                  </a:cubicBezTo>
                  <a:cubicBezTo>
                    <a:pt x="14886" y="8698"/>
                    <a:pt x="14894" y="8696"/>
                    <a:pt x="14902" y="8696"/>
                  </a:cubicBezTo>
                  <a:cubicBezTo>
                    <a:pt x="14918" y="8696"/>
                    <a:pt x="14933" y="8705"/>
                    <a:pt x="14952" y="8705"/>
                  </a:cubicBezTo>
                  <a:cubicBezTo>
                    <a:pt x="14980" y="8714"/>
                    <a:pt x="15018" y="8724"/>
                    <a:pt x="15046" y="8724"/>
                  </a:cubicBezTo>
                  <a:cubicBezTo>
                    <a:pt x="15056" y="8686"/>
                    <a:pt x="15065" y="8648"/>
                    <a:pt x="15065" y="8610"/>
                  </a:cubicBezTo>
                  <a:cubicBezTo>
                    <a:pt x="15075" y="8572"/>
                    <a:pt x="15103" y="8544"/>
                    <a:pt x="15141" y="8525"/>
                  </a:cubicBezTo>
                  <a:cubicBezTo>
                    <a:pt x="15153" y="8519"/>
                    <a:pt x="15166" y="8516"/>
                    <a:pt x="15178" y="8516"/>
                  </a:cubicBezTo>
                  <a:cubicBezTo>
                    <a:pt x="15201" y="8516"/>
                    <a:pt x="15220" y="8528"/>
                    <a:pt x="15226" y="8554"/>
                  </a:cubicBezTo>
                  <a:cubicBezTo>
                    <a:pt x="15235" y="8591"/>
                    <a:pt x="15245" y="8658"/>
                    <a:pt x="15264" y="8714"/>
                  </a:cubicBezTo>
                  <a:cubicBezTo>
                    <a:pt x="15264" y="8724"/>
                    <a:pt x="15292" y="8724"/>
                    <a:pt x="15311" y="8724"/>
                  </a:cubicBezTo>
                  <a:cubicBezTo>
                    <a:pt x="15315" y="8726"/>
                    <a:pt x="15318" y="8726"/>
                    <a:pt x="15320" y="8726"/>
                  </a:cubicBezTo>
                  <a:cubicBezTo>
                    <a:pt x="15330" y="8726"/>
                    <a:pt x="15330" y="8714"/>
                    <a:pt x="15330" y="8714"/>
                  </a:cubicBezTo>
                  <a:cubicBezTo>
                    <a:pt x="15349" y="8629"/>
                    <a:pt x="15358" y="8554"/>
                    <a:pt x="15368" y="8459"/>
                  </a:cubicBezTo>
                  <a:cubicBezTo>
                    <a:pt x="15376" y="8455"/>
                    <a:pt x="15385" y="8453"/>
                    <a:pt x="15393" y="8453"/>
                  </a:cubicBezTo>
                  <a:cubicBezTo>
                    <a:pt x="15419" y="8453"/>
                    <a:pt x="15440" y="8473"/>
                    <a:pt x="15462" y="8487"/>
                  </a:cubicBezTo>
                  <a:cubicBezTo>
                    <a:pt x="15473" y="8490"/>
                    <a:pt x="15481" y="8492"/>
                    <a:pt x="15489" y="8492"/>
                  </a:cubicBezTo>
                  <a:cubicBezTo>
                    <a:pt x="15509" y="8492"/>
                    <a:pt x="15519" y="8479"/>
                    <a:pt x="15519" y="8431"/>
                  </a:cubicBezTo>
                  <a:lnTo>
                    <a:pt x="15519" y="8383"/>
                  </a:lnTo>
                  <a:cubicBezTo>
                    <a:pt x="15558" y="8390"/>
                    <a:pt x="15585" y="8394"/>
                    <a:pt x="15604" y="8394"/>
                  </a:cubicBezTo>
                  <a:cubicBezTo>
                    <a:pt x="15639" y="8394"/>
                    <a:pt x="15645" y="8379"/>
                    <a:pt x="15651" y="8336"/>
                  </a:cubicBezTo>
                  <a:cubicBezTo>
                    <a:pt x="15661" y="8289"/>
                    <a:pt x="15689" y="8251"/>
                    <a:pt x="15736" y="8242"/>
                  </a:cubicBezTo>
                  <a:cubicBezTo>
                    <a:pt x="15837" y="8213"/>
                    <a:pt x="15944" y="8200"/>
                    <a:pt x="16048" y="8200"/>
                  </a:cubicBezTo>
                  <a:close/>
                  <a:moveTo>
                    <a:pt x="9196" y="44182"/>
                  </a:moveTo>
                  <a:cubicBezTo>
                    <a:pt x="9215" y="44182"/>
                    <a:pt x="9234" y="44192"/>
                    <a:pt x="9244" y="44211"/>
                  </a:cubicBezTo>
                  <a:cubicBezTo>
                    <a:pt x="9281" y="44324"/>
                    <a:pt x="9291" y="44456"/>
                    <a:pt x="9263" y="44570"/>
                  </a:cubicBezTo>
                  <a:lnTo>
                    <a:pt x="9253" y="44560"/>
                  </a:lnTo>
                  <a:cubicBezTo>
                    <a:pt x="9187" y="44456"/>
                    <a:pt x="9159" y="44334"/>
                    <a:pt x="9168" y="44211"/>
                  </a:cubicBezTo>
                  <a:cubicBezTo>
                    <a:pt x="9168" y="44201"/>
                    <a:pt x="9187" y="44182"/>
                    <a:pt x="9196" y="44182"/>
                  </a:cubicBezTo>
                  <a:close/>
                  <a:moveTo>
                    <a:pt x="9253" y="44787"/>
                  </a:moveTo>
                  <a:lnTo>
                    <a:pt x="9253" y="44882"/>
                  </a:lnTo>
                  <a:lnTo>
                    <a:pt x="9234" y="44882"/>
                  </a:lnTo>
                  <a:lnTo>
                    <a:pt x="9234" y="44787"/>
                  </a:lnTo>
                  <a:close/>
                  <a:moveTo>
                    <a:pt x="43382" y="44914"/>
                  </a:moveTo>
                  <a:cubicBezTo>
                    <a:pt x="43435" y="44914"/>
                    <a:pt x="43502" y="44942"/>
                    <a:pt x="43502" y="44976"/>
                  </a:cubicBezTo>
                  <a:cubicBezTo>
                    <a:pt x="43521" y="45109"/>
                    <a:pt x="43521" y="45241"/>
                    <a:pt x="43521" y="45364"/>
                  </a:cubicBezTo>
                  <a:lnTo>
                    <a:pt x="43502" y="45354"/>
                  </a:lnTo>
                  <a:cubicBezTo>
                    <a:pt x="43502" y="45373"/>
                    <a:pt x="43474" y="45392"/>
                    <a:pt x="43464" y="45402"/>
                  </a:cubicBezTo>
                  <a:cubicBezTo>
                    <a:pt x="43451" y="45408"/>
                    <a:pt x="43438" y="45415"/>
                    <a:pt x="43424" y="45415"/>
                  </a:cubicBezTo>
                  <a:cubicBezTo>
                    <a:pt x="43419" y="45415"/>
                    <a:pt x="43413" y="45414"/>
                    <a:pt x="43408" y="45411"/>
                  </a:cubicBezTo>
                  <a:cubicBezTo>
                    <a:pt x="43389" y="45411"/>
                    <a:pt x="43379" y="45402"/>
                    <a:pt x="43370" y="45383"/>
                  </a:cubicBezTo>
                  <a:lnTo>
                    <a:pt x="43370" y="45080"/>
                  </a:lnTo>
                  <a:cubicBezTo>
                    <a:pt x="43332" y="45071"/>
                    <a:pt x="43304" y="45052"/>
                    <a:pt x="43313" y="45005"/>
                  </a:cubicBezTo>
                  <a:cubicBezTo>
                    <a:pt x="43313" y="44986"/>
                    <a:pt x="43313" y="44957"/>
                    <a:pt x="43332" y="44929"/>
                  </a:cubicBezTo>
                  <a:cubicBezTo>
                    <a:pt x="43343" y="44918"/>
                    <a:pt x="43361" y="44914"/>
                    <a:pt x="43382" y="44914"/>
                  </a:cubicBezTo>
                  <a:close/>
                  <a:moveTo>
                    <a:pt x="50411" y="44230"/>
                  </a:moveTo>
                  <a:cubicBezTo>
                    <a:pt x="50439" y="44230"/>
                    <a:pt x="50430" y="44249"/>
                    <a:pt x="50430" y="44258"/>
                  </a:cubicBezTo>
                  <a:lnTo>
                    <a:pt x="50439" y="44267"/>
                  </a:lnTo>
                  <a:lnTo>
                    <a:pt x="50439" y="44277"/>
                  </a:lnTo>
                  <a:cubicBezTo>
                    <a:pt x="50458" y="44305"/>
                    <a:pt x="50467" y="44324"/>
                    <a:pt x="50477" y="44343"/>
                  </a:cubicBezTo>
                  <a:cubicBezTo>
                    <a:pt x="50534" y="44542"/>
                    <a:pt x="50581" y="44740"/>
                    <a:pt x="50638" y="44938"/>
                  </a:cubicBezTo>
                  <a:cubicBezTo>
                    <a:pt x="50647" y="44986"/>
                    <a:pt x="50656" y="45023"/>
                    <a:pt x="50656" y="45071"/>
                  </a:cubicBezTo>
                  <a:cubicBezTo>
                    <a:pt x="50656" y="45127"/>
                    <a:pt x="50685" y="45194"/>
                    <a:pt x="50638" y="45250"/>
                  </a:cubicBezTo>
                  <a:lnTo>
                    <a:pt x="50628" y="45250"/>
                  </a:lnTo>
                  <a:lnTo>
                    <a:pt x="50571" y="45184"/>
                  </a:lnTo>
                  <a:cubicBezTo>
                    <a:pt x="50534" y="45269"/>
                    <a:pt x="50496" y="45345"/>
                    <a:pt x="50458" y="45420"/>
                  </a:cubicBezTo>
                  <a:cubicBezTo>
                    <a:pt x="50458" y="45430"/>
                    <a:pt x="50449" y="45439"/>
                    <a:pt x="50439" y="45439"/>
                  </a:cubicBezTo>
                  <a:cubicBezTo>
                    <a:pt x="50430" y="45439"/>
                    <a:pt x="50392" y="45430"/>
                    <a:pt x="50392" y="45420"/>
                  </a:cubicBezTo>
                  <a:cubicBezTo>
                    <a:pt x="50316" y="45269"/>
                    <a:pt x="50307" y="45099"/>
                    <a:pt x="50354" y="44948"/>
                  </a:cubicBezTo>
                  <a:cubicBezTo>
                    <a:pt x="50373" y="44891"/>
                    <a:pt x="50382" y="44834"/>
                    <a:pt x="50382" y="44787"/>
                  </a:cubicBezTo>
                  <a:cubicBezTo>
                    <a:pt x="50392" y="44617"/>
                    <a:pt x="50401" y="44447"/>
                    <a:pt x="50430" y="44277"/>
                  </a:cubicBezTo>
                  <a:cubicBezTo>
                    <a:pt x="50430" y="44267"/>
                    <a:pt x="50430" y="44267"/>
                    <a:pt x="50430" y="44258"/>
                  </a:cubicBezTo>
                  <a:lnTo>
                    <a:pt x="50411" y="44230"/>
                  </a:lnTo>
                  <a:close/>
                  <a:moveTo>
                    <a:pt x="46351" y="37910"/>
                  </a:moveTo>
                  <a:cubicBezTo>
                    <a:pt x="46479" y="37910"/>
                    <a:pt x="46609" y="37935"/>
                    <a:pt x="46734" y="37983"/>
                  </a:cubicBezTo>
                  <a:cubicBezTo>
                    <a:pt x="46819" y="38021"/>
                    <a:pt x="46914" y="38049"/>
                    <a:pt x="46999" y="38087"/>
                  </a:cubicBezTo>
                  <a:cubicBezTo>
                    <a:pt x="47056" y="38106"/>
                    <a:pt x="47094" y="38153"/>
                    <a:pt x="47094" y="38210"/>
                  </a:cubicBezTo>
                  <a:cubicBezTo>
                    <a:pt x="47103" y="38276"/>
                    <a:pt x="47094" y="38342"/>
                    <a:pt x="47103" y="38399"/>
                  </a:cubicBezTo>
                  <a:cubicBezTo>
                    <a:pt x="47112" y="38446"/>
                    <a:pt x="47122" y="38493"/>
                    <a:pt x="47131" y="38540"/>
                  </a:cubicBezTo>
                  <a:cubicBezTo>
                    <a:pt x="47131" y="38550"/>
                    <a:pt x="47160" y="38559"/>
                    <a:pt x="47179" y="38559"/>
                  </a:cubicBezTo>
                  <a:cubicBezTo>
                    <a:pt x="47188" y="38559"/>
                    <a:pt x="47216" y="38540"/>
                    <a:pt x="47216" y="38531"/>
                  </a:cubicBezTo>
                  <a:lnTo>
                    <a:pt x="47216" y="38257"/>
                  </a:lnTo>
                  <a:cubicBezTo>
                    <a:pt x="47216" y="38228"/>
                    <a:pt x="47226" y="38200"/>
                    <a:pt x="47226" y="38172"/>
                  </a:cubicBezTo>
                  <a:cubicBezTo>
                    <a:pt x="47283" y="38191"/>
                    <a:pt x="47330" y="38200"/>
                    <a:pt x="47377" y="38219"/>
                  </a:cubicBezTo>
                  <a:cubicBezTo>
                    <a:pt x="47576" y="38314"/>
                    <a:pt x="47765" y="38418"/>
                    <a:pt x="47944" y="38550"/>
                  </a:cubicBezTo>
                  <a:cubicBezTo>
                    <a:pt x="48001" y="38588"/>
                    <a:pt x="48048" y="38635"/>
                    <a:pt x="48086" y="38692"/>
                  </a:cubicBezTo>
                  <a:cubicBezTo>
                    <a:pt x="48152" y="38805"/>
                    <a:pt x="48218" y="38937"/>
                    <a:pt x="48284" y="39060"/>
                  </a:cubicBezTo>
                  <a:cubicBezTo>
                    <a:pt x="48284" y="39070"/>
                    <a:pt x="48275" y="39088"/>
                    <a:pt x="48265" y="39107"/>
                  </a:cubicBezTo>
                  <a:cubicBezTo>
                    <a:pt x="48247" y="39107"/>
                    <a:pt x="48228" y="39098"/>
                    <a:pt x="48218" y="39088"/>
                  </a:cubicBezTo>
                  <a:cubicBezTo>
                    <a:pt x="48190" y="39079"/>
                    <a:pt x="48171" y="39060"/>
                    <a:pt x="48152" y="39041"/>
                  </a:cubicBezTo>
                  <a:cubicBezTo>
                    <a:pt x="48114" y="39051"/>
                    <a:pt x="48086" y="39088"/>
                    <a:pt x="48095" y="39126"/>
                  </a:cubicBezTo>
                  <a:cubicBezTo>
                    <a:pt x="48095" y="39174"/>
                    <a:pt x="48114" y="39221"/>
                    <a:pt x="48161" y="39249"/>
                  </a:cubicBezTo>
                  <a:cubicBezTo>
                    <a:pt x="48199" y="39268"/>
                    <a:pt x="48247" y="39287"/>
                    <a:pt x="48284" y="39306"/>
                  </a:cubicBezTo>
                  <a:cubicBezTo>
                    <a:pt x="48303" y="39419"/>
                    <a:pt x="48303" y="39533"/>
                    <a:pt x="48284" y="39637"/>
                  </a:cubicBezTo>
                  <a:cubicBezTo>
                    <a:pt x="48274" y="39639"/>
                    <a:pt x="48265" y="39640"/>
                    <a:pt x="48257" y="39640"/>
                  </a:cubicBezTo>
                  <a:cubicBezTo>
                    <a:pt x="48206" y="39640"/>
                    <a:pt x="48195" y="39595"/>
                    <a:pt x="48171" y="39570"/>
                  </a:cubicBezTo>
                  <a:cubicBezTo>
                    <a:pt x="48158" y="39553"/>
                    <a:pt x="48140" y="39546"/>
                    <a:pt x="48123" y="39546"/>
                  </a:cubicBezTo>
                  <a:cubicBezTo>
                    <a:pt x="48103" y="39546"/>
                    <a:pt x="48082" y="39555"/>
                    <a:pt x="48067" y="39570"/>
                  </a:cubicBezTo>
                  <a:cubicBezTo>
                    <a:pt x="48051" y="39609"/>
                    <a:pt x="48036" y="39642"/>
                    <a:pt x="47994" y="39642"/>
                  </a:cubicBezTo>
                  <a:cubicBezTo>
                    <a:pt x="47985" y="39642"/>
                    <a:pt x="47975" y="39640"/>
                    <a:pt x="47963" y="39637"/>
                  </a:cubicBezTo>
                  <a:cubicBezTo>
                    <a:pt x="47954" y="39637"/>
                    <a:pt x="47925" y="39656"/>
                    <a:pt x="47925" y="39674"/>
                  </a:cubicBezTo>
                  <a:cubicBezTo>
                    <a:pt x="47916" y="39797"/>
                    <a:pt x="47944" y="39930"/>
                    <a:pt x="48010" y="40043"/>
                  </a:cubicBezTo>
                  <a:cubicBezTo>
                    <a:pt x="48020" y="40062"/>
                    <a:pt x="48058" y="40062"/>
                    <a:pt x="48086" y="40062"/>
                  </a:cubicBezTo>
                  <a:cubicBezTo>
                    <a:pt x="48095" y="40062"/>
                    <a:pt x="48114" y="40043"/>
                    <a:pt x="48114" y="40024"/>
                  </a:cubicBezTo>
                  <a:lnTo>
                    <a:pt x="48114" y="39835"/>
                  </a:lnTo>
                  <a:cubicBezTo>
                    <a:pt x="48114" y="39797"/>
                    <a:pt x="48127" y="39777"/>
                    <a:pt x="48157" y="39777"/>
                  </a:cubicBezTo>
                  <a:cubicBezTo>
                    <a:pt x="48178" y="39777"/>
                    <a:pt x="48207" y="39787"/>
                    <a:pt x="48247" y="39807"/>
                  </a:cubicBezTo>
                  <a:cubicBezTo>
                    <a:pt x="48199" y="40005"/>
                    <a:pt x="48161" y="40204"/>
                    <a:pt x="48105" y="40402"/>
                  </a:cubicBezTo>
                  <a:cubicBezTo>
                    <a:pt x="48058" y="40572"/>
                    <a:pt x="48029" y="40742"/>
                    <a:pt x="48039" y="40922"/>
                  </a:cubicBezTo>
                  <a:cubicBezTo>
                    <a:pt x="48039" y="41073"/>
                    <a:pt x="48029" y="41215"/>
                    <a:pt x="48039" y="41366"/>
                  </a:cubicBezTo>
                  <a:cubicBezTo>
                    <a:pt x="48048" y="41754"/>
                    <a:pt x="47991" y="42141"/>
                    <a:pt x="47859" y="42510"/>
                  </a:cubicBezTo>
                  <a:cubicBezTo>
                    <a:pt x="47765" y="42812"/>
                    <a:pt x="47651" y="43096"/>
                    <a:pt x="47528" y="43398"/>
                  </a:cubicBezTo>
                  <a:lnTo>
                    <a:pt x="47434" y="43407"/>
                  </a:lnTo>
                  <a:cubicBezTo>
                    <a:pt x="47368" y="43417"/>
                    <a:pt x="47349" y="43426"/>
                    <a:pt x="47339" y="43483"/>
                  </a:cubicBezTo>
                  <a:cubicBezTo>
                    <a:pt x="47330" y="43540"/>
                    <a:pt x="47358" y="43596"/>
                    <a:pt x="47292" y="43634"/>
                  </a:cubicBezTo>
                  <a:cubicBezTo>
                    <a:pt x="47163" y="43570"/>
                    <a:pt x="47034" y="43514"/>
                    <a:pt x="46887" y="43485"/>
                  </a:cubicBezTo>
                  <a:lnTo>
                    <a:pt x="46887" y="43485"/>
                  </a:lnTo>
                  <a:cubicBezTo>
                    <a:pt x="46925" y="43559"/>
                    <a:pt x="47009" y="43587"/>
                    <a:pt x="47065" y="43634"/>
                  </a:cubicBezTo>
                  <a:cubicBezTo>
                    <a:pt x="47094" y="43653"/>
                    <a:pt x="47112" y="43672"/>
                    <a:pt x="47131" y="43700"/>
                  </a:cubicBezTo>
                  <a:cubicBezTo>
                    <a:pt x="47150" y="43729"/>
                    <a:pt x="47160" y="43767"/>
                    <a:pt x="47169" y="43795"/>
                  </a:cubicBezTo>
                  <a:cubicBezTo>
                    <a:pt x="47179" y="43842"/>
                    <a:pt x="47197" y="43889"/>
                    <a:pt x="47169" y="43927"/>
                  </a:cubicBezTo>
                  <a:cubicBezTo>
                    <a:pt x="47160" y="43927"/>
                    <a:pt x="47150" y="43946"/>
                    <a:pt x="47150" y="43946"/>
                  </a:cubicBezTo>
                  <a:lnTo>
                    <a:pt x="46933" y="43889"/>
                  </a:lnTo>
                  <a:cubicBezTo>
                    <a:pt x="46848" y="43785"/>
                    <a:pt x="46810" y="43653"/>
                    <a:pt x="46829" y="43521"/>
                  </a:cubicBezTo>
                  <a:cubicBezTo>
                    <a:pt x="46829" y="43512"/>
                    <a:pt x="46863" y="43494"/>
                    <a:pt x="46883" y="43484"/>
                  </a:cubicBezTo>
                  <a:lnTo>
                    <a:pt x="46883" y="43484"/>
                  </a:lnTo>
                  <a:cubicBezTo>
                    <a:pt x="46884" y="43485"/>
                    <a:pt x="46885" y="43485"/>
                    <a:pt x="46887" y="43485"/>
                  </a:cubicBezTo>
                  <a:lnTo>
                    <a:pt x="46887" y="43485"/>
                  </a:lnTo>
                  <a:cubicBezTo>
                    <a:pt x="46886" y="43484"/>
                    <a:pt x="46886" y="43484"/>
                    <a:pt x="46886" y="43483"/>
                  </a:cubicBezTo>
                  <a:cubicBezTo>
                    <a:pt x="46885" y="43483"/>
                    <a:pt x="46884" y="43484"/>
                    <a:pt x="46883" y="43484"/>
                  </a:cubicBezTo>
                  <a:lnTo>
                    <a:pt x="46883" y="43484"/>
                  </a:lnTo>
                  <a:cubicBezTo>
                    <a:pt x="46881" y="43484"/>
                    <a:pt x="46878" y="43483"/>
                    <a:pt x="46876" y="43483"/>
                  </a:cubicBezTo>
                  <a:lnTo>
                    <a:pt x="46886" y="43483"/>
                  </a:lnTo>
                  <a:cubicBezTo>
                    <a:pt x="46848" y="43464"/>
                    <a:pt x="46810" y="43436"/>
                    <a:pt x="46772" y="43417"/>
                  </a:cubicBezTo>
                  <a:cubicBezTo>
                    <a:pt x="46764" y="43413"/>
                    <a:pt x="46755" y="43411"/>
                    <a:pt x="46747" y="43411"/>
                  </a:cubicBezTo>
                  <a:cubicBezTo>
                    <a:pt x="46716" y="43411"/>
                    <a:pt x="46687" y="43435"/>
                    <a:pt x="46687" y="43464"/>
                  </a:cubicBezTo>
                  <a:cubicBezTo>
                    <a:pt x="46678" y="43568"/>
                    <a:pt x="46697" y="43663"/>
                    <a:pt x="46734" y="43757"/>
                  </a:cubicBezTo>
                  <a:cubicBezTo>
                    <a:pt x="46763" y="43833"/>
                    <a:pt x="46791" y="43899"/>
                    <a:pt x="46819" y="43965"/>
                  </a:cubicBezTo>
                  <a:cubicBezTo>
                    <a:pt x="46828" y="44009"/>
                    <a:pt x="46796" y="44061"/>
                    <a:pt x="46754" y="44061"/>
                  </a:cubicBezTo>
                  <a:cubicBezTo>
                    <a:pt x="46751" y="44061"/>
                    <a:pt x="46747" y="44060"/>
                    <a:pt x="46744" y="44060"/>
                  </a:cubicBezTo>
                  <a:cubicBezTo>
                    <a:pt x="46730" y="44062"/>
                    <a:pt x="46715" y="44063"/>
                    <a:pt x="46700" y="44063"/>
                  </a:cubicBezTo>
                  <a:cubicBezTo>
                    <a:pt x="46664" y="44063"/>
                    <a:pt x="46626" y="44057"/>
                    <a:pt x="46593" y="44050"/>
                  </a:cubicBezTo>
                  <a:cubicBezTo>
                    <a:pt x="46494" y="44020"/>
                    <a:pt x="46387" y="44006"/>
                    <a:pt x="46280" y="44006"/>
                  </a:cubicBezTo>
                  <a:cubicBezTo>
                    <a:pt x="46182" y="44006"/>
                    <a:pt x="46083" y="44018"/>
                    <a:pt x="45988" y="44041"/>
                  </a:cubicBezTo>
                  <a:cubicBezTo>
                    <a:pt x="45948" y="44047"/>
                    <a:pt x="45907" y="44050"/>
                    <a:pt x="45867" y="44050"/>
                  </a:cubicBezTo>
                  <a:cubicBezTo>
                    <a:pt x="45794" y="44050"/>
                    <a:pt x="45721" y="44040"/>
                    <a:pt x="45648" y="44022"/>
                  </a:cubicBezTo>
                  <a:cubicBezTo>
                    <a:pt x="45619" y="44022"/>
                    <a:pt x="45581" y="43984"/>
                    <a:pt x="45563" y="43956"/>
                  </a:cubicBezTo>
                  <a:cubicBezTo>
                    <a:pt x="45553" y="43918"/>
                    <a:pt x="45544" y="43880"/>
                    <a:pt x="45544" y="43842"/>
                  </a:cubicBezTo>
                  <a:cubicBezTo>
                    <a:pt x="45534" y="43804"/>
                    <a:pt x="45496" y="43776"/>
                    <a:pt x="45459" y="43767"/>
                  </a:cubicBezTo>
                  <a:cubicBezTo>
                    <a:pt x="45430" y="43842"/>
                    <a:pt x="45402" y="43918"/>
                    <a:pt x="45374" y="43993"/>
                  </a:cubicBezTo>
                  <a:cubicBezTo>
                    <a:pt x="45364" y="44041"/>
                    <a:pt x="45364" y="44088"/>
                    <a:pt x="45364" y="44135"/>
                  </a:cubicBezTo>
                  <a:cubicBezTo>
                    <a:pt x="45338" y="44223"/>
                    <a:pt x="45263" y="44278"/>
                    <a:pt x="45177" y="44278"/>
                  </a:cubicBezTo>
                  <a:cubicBezTo>
                    <a:pt x="45170" y="44278"/>
                    <a:pt x="45163" y="44278"/>
                    <a:pt x="45156" y="44277"/>
                  </a:cubicBezTo>
                  <a:cubicBezTo>
                    <a:pt x="45136" y="44248"/>
                    <a:pt x="45123" y="44236"/>
                    <a:pt x="45113" y="44236"/>
                  </a:cubicBezTo>
                  <a:cubicBezTo>
                    <a:pt x="45101" y="44236"/>
                    <a:pt x="45095" y="44258"/>
                    <a:pt x="45090" y="44296"/>
                  </a:cubicBezTo>
                  <a:cubicBezTo>
                    <a:pt x="45071" y="44343"/>
                    <a:pt x="45033" y="44371"/>
                    <a:pt x="44986" y="44381"/>
                  </a:cubicBezTo>
                  <a:cubicBezTo>
                    <a:pt x="44967" y="44381"/>
                    <a:pt x="44939" y="44381"/>
                    <a:pt x="44929" y="44362"/>
                  </a:cubicBezTo>
                  <a:cubicBezTo>
                    <a:pt x="44910" y="44315"/>
                    <a:pt x="44901" y="44258"/>
                    <a:pt x="44901" y="44201"/>
                  </a:cubicBezTo>
                  <a:lnTo>
                    <a:pt x="44901" y="43899"/>
                  </a:lnTo>
                  <a:cubicBezTo>
                    <a:pt x="44892" y="43852"/>
                    <a:pt x="44892" y="43814"/>
                    <a:pt x="44882" y="43767"/>
                  </a:cubicBezTo>
                  <a:cubicBezTo>
                    <a:pt x="44816" y="43767"/>
                    <a:pt x="44797" y="43785"/>
                    <a:pt x="44797" y="43833"/>
                  </a:cubicBezTo>
                  <a:cubicBezTo>
                    <a:pt x="44769" y="44003"/>
                    <a:pt x="44750" y="44173"/>
                    <a:pt x="44721" y="44352"/>
                  </a:cubicBezTo>
                  <a:cubicBezTo>
                    <a:pt x="44721" y="44390"/>
                    <a:pt x="44712" y="44419"/>
                    <a:pt x="44712" y="44456"/>
                  </a:cubicBezTo>
                  <a:cubicBezTo>
                    <a:pt x="44703" y="44523"/>
                    <a:pt x="44665" y="44589"/>
                    <a:pt x="44608" y="44627"/>
                  </a:cubicBezTo>
                  <a:cubicBezTo>
                    <a:pt x="44542" y="44674"/>
                    <a:pt x="44476" y="44721"/>
                    <a:pt x="44400" y="44778"/>
                  </a:cubicBezTo>
                  <a:cubicBezTo>
                    <a:pt x="44362" y="44768"/>
                    <a:pt x="44334" y="44740"/>
                    <a:pt x="44315" y="44702"/>
                  </a:cubicBezTo>
                  <a:cubicBezTo>
                    <a:pt x="44287" y="44636"/>
                    <a:pt x="44249" y="44570"/>
                    <a:pt x="44230" y="44504"/>
                  </a:cubicBezTo>
                  <a:cubicBezTo>
                    <a:pt x="44211" y="44438"/>
                    <a:pt x="44192" y="44371"/>
                    <a:pt x="44183" y="44305"/>
                  </a:cubicBezTo>
                  <a:cubicBezTo>
                    <a:pt x="44164" y="44334"/>
                    <a:pt x="44145" y="44343"/>
                    <a:pt x="44145" y="44352"/>
                  </a:cubicBezTo>
                  <a:cubicBezTo>
                    <a:pt x="44145" y="44409"/>
                    <a:pt x="44145" y="44466"/>
                    <a:pt x="44135" y="44523"/>
                  </a:cubicBezTo>
                  <a:lnTo>
                    <a:pt x="44135" y="44627"/>
                  </a:lnTo>
                  <a:cubicBezTo>
                    <a:pt x="44135" y="44702"/>
                    <a:pt x="44098" y="44749"/>
                    <a:pt x="44022" y="44749"/>
                  </a:cubicBezTo>
                  <a:cubicBezTo>
                    <a:pt x="43965" y="44759"/>
                    <a:pt x="43956" y="44787"/>
                    <a:pt x="43956" y="44853"/>
                  </a:cubicBezTo>
                  <a:cubicBezTo>
                    <a:pt x="43956" y="44872"/>
                    <a:pt x="43965" y="44891"/>
                    <a:pt x="43975" y="44901"/>
                  </a:cubicBezTo>
                  <a:cubicBezTo>
                    <a:pt x="43983" y="44906"/>
                    <a:pt x="43991" y="44908"/>
                    <a:pt x="43998" y="44908"/>
                  </a:cubicBezTo>
                  <a:cubicBezTo>
                    <a:pt x="44014" y="44908"/>
                    <a:pt x="44028" y="44895"/>
                    <a:pt x="44041" y="44882"/>
                  </a:cubicBezTo>
                  <a:cubicBezTo>
                    <a:pt x="44050" y="44863"/>
                    <a:pt x="44060" y="44844"/>
                    <a:pt x="44079" y="44834"/>
                  </a:cubicBezTo>
                  <a:cubicBezTo>
                    <a:pt x="44084" y="44830"/>
                    <a:pt x="44091" y="44827"/>
                    <a:pt x="44099" y="44827"/>
                  </a:cubicBezTo>
                  <a:cubicBezTo>
                    <a:pt x="44107" y="44827"/>
                    <a:pt x="44117" y="44830"/>
                    <a:pt x="44126" y="44834"/>
                  </a:cubicBezTo>
                  <a:cubicBezTo>
                    <a:pt x="44154" y="44882"/>
                    <a:pt x="44154" y="44948"/>
                    <a:pt x="44126" y="44995"/>
                  </a:cubicBezTo>
                  <a:cubicBezTo>
                    <a:pt x="44003" y="45099"/>
                    <a:pt x="43899" y="45231"/>
                    <a:pt x="43710" y="45241"/>
                  </a:cubicBezTo>
                  <a:cubicBezTo>
                    <a:pt x="43691" y="45194"/>
                    <a:pt x="43682" y="45156"/>
                    <a:pt x="43682" y="45109"/>
                  </a:cubicBezTo>
                  <a:cubicBezTo>
                    <a:pt x="43682" y="45080"/>
                    <a:pt x="43691" y="45052"/>
                    <a:pt x="43720" y="45033"/>
                  </a:cubicBezTo>
                  <a:cubicBezTo>
                    <a:pt x="43805" y="44957"/>
                    <a:pt x="43814" y="44948"/>
                    <a:pt x="43739" y="44872"/>
                  </a:cubicBezTo>
                  <a:lnTo>
                    <a:pt x="43597" y="44740"/>
                  </a:lnTo>
                  <a:cubicBezTo>
                    <a:pt x="43561" y="44775"/>
                    <a:pt x="43543" y="44835"/>
                    <a:pt x="43479" y="44835"/>
                  </a:cubicBezTo>
                  <a:cubicBezTo>
                    <a:pt x="43474" y="44835"/>
                    <a:pt x="43469" y="44835"/>
                    <a:pt x="43464" y="44834"/>
                  </a:cubicBezTo>
                  <a:cubicBezTo>
                    <a:pt x="43417" y="44834"/>
                    <a:pt x="43370" y="44834"/>
                    <a:pt x="43351" y="44778"/>
                  </a:cubicBezTo>
                  <a:cubicBezTo>
                    <a:pt x="43332" y="44759"/>
                    <a:pt x="43313" y="44740"/>
                    <a:pt x="43294" y="44721"/>
                  </a:cubicBezTo>
                  <a:cubicBezTo>
                    <a:pt x="43294" y="44712"/>
                    <a:pt x="43285" y="44712"/>
                    <a:pt x="43275" y="44712"/>
                  </a:cubicBezTo>
                  <a:cubicBezTo>
                    <a:pt x="43257" y="44712"/>
                    <a:pt x="43228" y="44731"/>
                    <a:pt x="43228" y="44740"/>
                  </a:cubicBezTo>
                  <a:cubicBezTo>
                    <a:pt x="43219" y="44872"/>
                    <a:pt x="43219" y="45014"/>
                    <a:pt x="43209" y="45156"/>
                  </a:cubicBezTo>
                  <a:cubicBezTo>
                    <a:pt x="43209" y="45250"/>
                    <a:pt x="43209" y="45354"/>
                    <a:pt x="43200" y="45458"/>
                  </a:cubicBezTo>
                  <a:cubicBezTo>
                    <a:pt x="43200" y="45477"/>
                    <a:pt x="43162" y="45496"/>
                    <a:pt x="43143" y="45496"/>
                  </a:cubicBezTo>
                  <a:cubicBezTo>
                    <a:pt x="43141" y="45497"/>
                    <a:pt x="43137" y="45498"/>
                    <a:pt x="43134" y="45498"/>
                  </a:cubicBezTo>
                  <a:cubicBezTo>
                    <a:pt x="43112" y="45498"/>
                    <a:pt x="43077" y="45476"/>
                    <a:pt x="43077" y="45468"/>
                  </a:cubicBezTo>
                  <a:cubicBezTo>
                    <a:pt x="43058" y="45364"/>
                    <a:pt x="43049" y="45269"/>
                    <a:pt x="43030" y="45165"/>
                  </a:cubicBezTo>
                  <a:cubicBezTo>
                    <a:pt x="43001" y="45165"/>
                    <a:pt x="42973" y="45184"/>
                    <a:pt x="42964" y="45213"/>
                  </a:cubicBezTo>
                  <a:cubicBezTo>
                    <a:pt x="42954" y="45213"/>
                    <a:pt x="42945" y="45203"/>
                    <a:pt x="42945" y="45203"/>
                  </a:cubicBezTo>
                  <a:cubicBezTo>
                    <a:pt x="42888" y="45033"/>
                    <a:pt x="42869" y="44853"/>
                    <a:pt x="42888" y="44683"/>
                  </a:cubicBezTo>
                  <a:cubicBezTo>
                    <a:pt x="42916" y="44438"/>
                    <a:pt x="42926" y="44192"/>
                    <a:pt x="42907" y="43956"/>
                  </a:cubicBezTo>
                  <a:lnTo>
                    <a:pt x="42907" y="43956"/>
                  </a:lnTo>
                  <a:cubicBezTo>
                    <a:pt x="42888" y="44069"/>
                    <a:pt x="42869" y="44173"/>
                    <a:pt x="42850" y="44267"/>
                  </a:cubicBezTo>
                  <a:cubicBezTo>
                    <a:pt x="42841" y="44286"/>
                    <a:pt x="42822" y="44296"/>
                    <a:pt x="42812" y="44305"/>
                  </a:cubicBezTo>
                  <a:cubicBezTo>
                    <a:pt x="42793" y="44296"/>
                    <a:pt x="42775" y="44286"/>
                    <a:pt x="42765" y="44277"/>
                  </a:cubicBezTo>
                  <a:cubicBezTo>
                    <a:pt x="42708" y="44116"/>
                    <a:pt x="42671" y="43956"/>
                    <a:pt x="42680" y="43785"/>
                  </a:cubicBezTo>
                  <a:cubicBezTo>
                    <a:pt x="42671" y="43700"/>
                    <a:pt x="42661" y="43625"/>
                    <a:pt x="42642" y="43540"/>
                  </a:cubicBezTo>
                  <a:lnTo>
                    <a:pt x="42623" y="43530"/>
                  </a:lnTo>
                  <a:cubicBezTo>
                    <a:pt x="42633" y="43464"/>
                    <a:pt x="42614" y="43389"/>
                    <a:pt x="42576" y="43322"/>
                  </a:cubicBezTo>
                  <a:cubicBezTo>
                    <a:pt x="42548" y="43379"/>
                    <a:pt x="42529" y="43445"/>
                    <a:pt x="42529" y="43511"/>
                  </a:cubicBezTo>
                  <a:cubicBezTo>
                    <a:pt x="42529" y="43568"/>
                    <a:pt x="42548" y="43634"/>
                    <a:pt x="42510" y="43691"/>
                  </a:cubicBezTo>
                  <a:cubicBezTo>
                    <a:pt x="42497" y="43691"/>
                    <a:pt x="42489" y="43695"/>
                    <a:pt x="42482" y="43695"/>
                  </a:cubicBezTo>
                  <a:cubicBezTo>
                    <a:pt x="42478" y="43695"/>
                    <a:pt x="42475" y="43694"/>
                    <a:pt x="42472" y="43691"/>
                  </a:cubicBezTo>
                  <a:lnTo>
                    <a:pt x="42255" y="43549"/>
                  </a:lnTo>
                  <a:cubicBezTo>
                    <a:pt x="42208" y="43483"/>
                    <a:pt x="42236" y="43426"/>
                    <a:pt x="42236" y="43370"/>
                  </a:cubicBezTo>
                  <a:lnTo>
                    <a:pt x="42236" y="42982"/>
                  </a:lnTo>
                  <a:cubicBezTo>
                    <a:pt x="42236" y="42973"/>
                    <a:pt x="42208" y="42954"/>
                    <a:pt x="42198" y="42954"/>
                  </a:cubicBezTo>
                  <a:cubicBezTo>
                    <a:pt x="42179" y="42954"/>
                    <a:pt x="42160" y="42963"/>
                    <a:pt x="42151" y="42982"/>
                  </a:cubicBezTo>
                  <a:cubicBezTo>
                    <a:pt x="42141" y="43039"/>
                    <a:pt x="42141" y="43086"/>
                    <a:pt x="42132" y="43143"/>
                  </a:cubicBezTo>
                  <a:cubicBezTo>
                    <a:pt x="42122" y="43218"/>
                    <a:pt x="42122" y="43294"/>
                    <a:pt x="42113" y="43370"/>
                  </a:cubicBezTo>
                  <a:cubicBezTo>
                    <a:pt x="42113" y="43393"/>
                    <a:pt x="42075" y="43410"/>
                    <a:pt x="42040" y="43410"/>
                  </a:cubicBezTo>
                  <a:cubicBezTo>
                    <a:pt x="42033" y="43410"/>
                    <a:pt x="42025" y="43409"/>
                    <a:pt x="42019" y="43407"/>
                  </a:cubicBezTo>
                  <a:cubicBezTo>
                    <a:pt x="41952" y="43389"/>
                    <a:pt x="41905" y="43332"/>
                    <a:pt x="41905" y="43256"/>
                  </a:cubicBezTo>
                  <a:cubicBezTo>
                    <a:pt x="41915" y="43162"/>
                    <a:pt x="41924" y="43077"/>
                    <a:pt x="41943" y="42982"/>
                  </a:cubicBezTo>
                  <a:cubicBezTo>
                    <a:pt x="41943" y="42925"/>
                    <a:pt x="41971" y="42878"/>
                    <a:pt x="41933" y="42812"/>
                  </a:cubicBezTo>
                  <a:cubicBezTo>
                    <a:pt x="41811" y="42897"/>
                    <a:pt x="41858" y="43039"/>
                    <a:pt x="41811" y="43133"/>
                  </a:cubicBezTo>
                  <a:cubicBezTo>
                    <a:pt x="41798" y="43140"/>
                    <a:pt x="41785" y="43143"/>
                    <a:pt x="41774" y="43143"/>
                  </a:cubicBezTo>
                  <a:cubicBezTo>
                    <a:pt x="41750" y="43143"/>
                    <a:pt x="41729" y="43130"/>
                    <a:pt x="41716" y="43105"/>
                  </a:cubicBezTo>
                  <a:cubicBezTo>
                    <a:pt x="41697" y="43096"/>
                    <a:pt x="41688" y="43077"/>
                    <a:pt x="41688" y="43058"/>
                  </a:cubicBezTo>
                  <a:cubicBezTo>
                    <a:pt x="41603" y="42746"/>
                    <a:pt x="41527" y="42434"/>
                    <a:pt x="41555" y="42103"/>
                  </a:cubicBezTo>
                  <a:cubicBezTo>
                    <a:pt x="41565" y="42037"/>
                    <a:pt x="41565" y="41971"/>
                    <a:pt x="41641" y="41943"/>
                  </a:cubicBezTo>
                  <a:cubicBezTo>
                    <a:pt x="41707" y="41801"/>
                    <a:pt x="41773" y="41659"/>
                    <a:pt x="41830" y="41508"/>
                  </a:cubicBezTo>
                  <a:cubicBezTo>
                    <a:pt x="41848" y="41451"/>
                    <a:pt x="41848" y="41385"/>
                    <a:pt x="41848" y="41319"/>
                  </a:cubicBezTo>
                  <a:cubicBezTo>
                    <a:pt x="41782" y="41319"/>
                    <a:pt x="41801" y="41366"/>
                    <a:pt x="41782" y="41385"/>
                  </a:cubicBezTo>
                  <a:cubicBezTo>
                    <a:pt x="41773" y="41413"/>
                    <a:pt x="41754" y="41480"/>
                    <a:pt x="41735" y="41517"/>
                  </a:cubicBezTo>
                  <a:cubicBezTo>
                    <a:pt x="41716" y="41555"/>
                    <a:pt x="41707" y="41583"/>
                    <a:pt x="41688" y="41621"/>
                  </a:cubicBezTo>
                  <a:cubicBezTo>
                    <a:pt x="41669" y="41650"/>
                    <a:pt x="41641" y="41678"/>
                    <a:pt x="41622" y="41716"/>
                  </a:cubicBezTo>
                  <a:lnTo>
                    <a:pt x="41546" y="41744"/>
                  </a:lnTo>
                  <a:cubicBezTo>
                    <a:pt x="41518" y="41754"/>
                    <a:pt x="41489" y="41754"/>
                    <a:pt x="41451" y="41763"/>
                  </a:cubicBezTo>
                  <a:cubicBezTo>
                    <a:pt x="41423" y="41451"/>
                    <a:pt x="41357" y="41139"/>
                    <a:pt x="41244" y="40846"/>
                  </a:cubicBezTo>
                  <a:cubicBezTo>
                    <a:pt x="41215" y="40752"/>
                    <a:pt x="41187" y="40648"/>
                    <a:pt x="41159" y="40553"/>
                  </a:cubicBezTo>
                  <a:cubicBezTo>
                    <a:pt x="41140" y="40459"/>
                    <a:pt x="41177" y="40412"/>
                    <a:pt x="41300" y="40336"/>
                  </a:cubicBezTo>
                  <a:cubicBezTo>
                    <a:pt x="41348" y="40393"/>
                    <a:pt x="41329" y="40459"/>
                    <a:pt x="41329" y="40525"/>
                  </a:cubicBezTo>
                  <a:cubicBezTo>
                    <a:pt x="41329" y="40582"/>
                    <a:pt x="41348" y="40629"/>
                    <a:pt x="41385" y="40667"/>
                  </a:cubicBezTo>
                  <a:lnTo>
                    <a:pt x="41385" y="40317"/>
                  </a:lnTo>
                  <a:cubicBezTo>
                    <a:pt x="41385" y="40194"/>
                    <a:pt x="41442" y="40081"/>
                    <a:pt x="41527" y="39996"/>
                  </a:cubicBezTo>
                  <a:cubicBezTo>
                    <a:pt x="41622" y="39873"/>
                    <a:pt x="41735" y="39778"/>
                    <a:pt x="41867" y="39703"/>
                  </a:cubicBezTo>
                  <a:cubicBezTo>
                    <a:pt x="41874" y="39699"/>
                    <a:pt x="41882" y="39697"/>
                    <a:pt x="41891" y="39697"/>
                  </a:cubicBezTo>
                  <a:cubicBezTo>
                    <a:pt x="41922" y="39697"/>
                    <a:pt x="41962" y="39719"/>
                    <a:pt x="41962" y="39741"/>
                  </a:cubicBezTo>
                  <a:cubicBezTo>
                    <a:pt x="41962" y="39797"/>
                    <a:pt x="41952" y="39854"/>
                    <a:pt x="41943" y="39911"/>
                  </a:cubicBezTo>
                  <a:cubicBezTo>
                    <a:pt x="41905" y="40090"/>
                    <a:pt x="41848" y="40260"/>
                    <a:pt x="41811" y="40449"/>
                  </a:cubicBezTo>
                  <a:cubicBezTo>
                    <a:pt x="41801" y="40487"/>
                    <a:pt x="41801" y="40534"/>
                    <a:pt x="41811" y="40572"/>
                  </a:cubicBezTo>
                  <a:cubicBezTo>
                    <a:pt x="41943" y="40402"/>
                    <a:pt x="41905" y="40213"/>
                    <a:pt x="42009" y="40052"/>
                  </a:cubicBezTo>
                  <a:cubicBezTo>
                    <a:pt x="42047" y="40034"/>
                    <a:pt x="42094" y="40005"/>
                    <a:pt x="42141" y="39967"/>
                  </a:cubicBezTo>
                  <a:cubicBezTo>
                    <a:pt x="42170" y="39939"/>
                    <a:pt x="42189" y="39901"/>
                    <a:pt x="42208" y="39854"/>
                  </a:cubicBezTo>
                  <a:lnTo>
                    <a:pt x="42274" y="39731"/>
                  </a:lnTo>
                  <a:lnTo>
                    <a:pt x="42860" y="39542"/>
                  </a:lnTo>
                  <a:cubicBezTo>
                    <a:pt x="42869" y="39561"/>
                    <a:pt x="42879" y="39589"/>
                    <a:pt x="42888" y="39608"/>
                  </a:cubicBezTo>
                  <a:cubicBezTo>
                    <a:pt x="42907" y="39641"/>
                    <a:pt x="42922" y="39655"/>
                    <a:pt x="42945" y="39655"/>
                  </a:cubicBezTo>
                  <a:cubicBezTo>
                    <a:pt x="42955" y="39655"/>
                    <a:pt x="42968" y="39652"/>
                    <a:pt x="42982" y="39646"/>
                  </a:cubicBezTo>
                  <a:cubicBezTo>
                    <a:pt x="43001" y="39637"/>
                    <a:pt x="43011" y="39627"/>
                    <a:pt x="43030" y="39618"/>
                  </a:cubicBezTo>
                  <a:cubicBezTo>
                    <a:pt x="43042" y="39611"/>
                    <a:pt x="43055" y="39608"/>
                    <a:pt x="43067" y="39608"/>
                  </a:cubicBezTo>
                  <a:cubicBezTo>
                    <a:pt x="43092" y="39608"/>
                    <a:pt x="43115" y="39621"/>
                    <a:pt x="43134" y="39646"/>
                  </a:cubicBezTo>
                  <a:cubicBezTo>
                    <a:pt x="43172" y="39693"/>
                    <a:pt x="43209" y="39750"/>
                    <a:pt x="43228" y="39816"/>
                  </a:cubicBezTo>
                  <a:cubicBezTo>
                    <a:pt x="43238" y="39845"/>
                    <a:pt x="43247" y="39882"/>
                    <a:pt x="43257" y="39920"/>
                  </a:cubicBezTo>
                  <a:cubicBezTo>
                    <a:pt x="43323" y="39901"/>
                    <a:pt x="43389" y="39892"/>
                    <a:pt x="43455" y="39892"/>
                  </a:cubicBezTo>
                  <a:cubicBezTo>
                    <a:pt x="43463" y="39891"/>
                    <a:pt x="43471" y="39891"/>
                    <a:pt x="43478" y="39891"/>
                  </a:cubicBezTo>
                  <a:cubicBezTo>
                    <a:pt x="43687" y="39891"/>
                    <a:pt x="43874" y="40012"/>
                    <a:pt x="43965" y="40204"/>
                  </a:cubicBezTo>
                  <a:cubicBezTo>
                    <a:pt x="44098" y="40270"/>
                    <a:pt x="44230" y="40336"/>
                    <a:pt x="44353" y="40402"/>
                  </a:cubicBezTo>
                  <a:cubicBezTo>
                    <a:pt x="44486" y="40476"/>
                    <a:pt x="44636" y="40515"/>
                    <a:pt x="44791" y="40515"/>
                  </a:cubicBezTo>
                  <a:cubicBezTo>
                    <a:pt x="44833" y="40515"/>
                    <a:pt x="44877" y="40512"/>
                    <a:pt x="44920" y="40506"/>
                  </a:cubicBezTo>
                  <a:cubicBezTo>
                    <a:pt x="45043" y="40497"/>
                    <a:pt x="45166" y="40487"/>
                    <a:pt x="45298" y="40487"/>
                  </a:cubicBezTo>
                  <a:cubicBezTo>
                    <a:pt x="45411" y="40487"/>
                    <a:pt x="45525" y="40478"/>
                    <a:pt x="45638" y="40449"/>
                  </a:cubicBezTo>
                  <a:cubicBezTo>
                    <a:pt x="45723" y="40430"/>
                    <a:pt x="45808" y="40402"/>
                    <a:pt x="45874" y="40355"/>
                  </a:cubicBezTo>
                  <a:cubicBezTo>
                    <a:pt x="45969" y="40298"/>
                    <a:pt x="46063" y="40251"/>
                    <a:pt x="46158" y="40204"/>
                  </a:cubicBezTo>
                  <a:cubicBezTo>
                    <a:pt x="46205" y="40175"/>
                    <a:pt x="46243" y="40128"/>
                    <a:pt x="46234" y="40062"/>
                  </a:cubicBezTo>
                  <a:lnTo>
                    <a:pt x="46234" y="39845"/>
                  </a:lnTo>
                  <a:cubicBezTo>
                    <a:pt x="46234" y="39807"/>
                    <a:pt x="46224" y="39769"/>
                    <a:pt x="46205" y="39741"/>
                  </a:cubicBezTo>
                  <a:cubicBezTo>
                    <a:pt x="46130" y="39599"/>
                    <a:pt x="46007" y="39485"/>
                    <a:pt x="45855" y="39419"/>
                  </a:cubicBezTo>
                  <a:cubicBezTo>
                    <a:pt x="45676" y="39344"/>
                    <a:pt x="45487" y="39306"/>
                    <a:pt x="45288" y="39306"/>
                  </a:cubicBezTo>
                  <a:lnTo>
                    <a:pt x="44353" y="39306"/>
                  </a:lnTo>
                  <a:cubicBezTo>
                    <a:pt x="44296" y="39334"/>
                    <a:pt x="44221" y="39353"/>
                    <a:pt x="44154" y="39363"/>
                  </a:cubicBezTo>
                  <a:cubicBezTo>
                    <a:pt x="44098" y="39381"/>
                    <a:pt x="44050" y="39400"/>
                    <a:pt x="44003" y="39429"/>
                  </a:cubicBezTo>
                  <a:cubicBezTo>
                    <a:pt x="43833" y="39504"/>
                    <a:pt x="43720" y="39656"/>
                    <a:pt x="43701" y="39845"/>
                  </a:cubicBezTo>
                  <a:cubicBezTo>
                    <a:pt x="43616" y="39731"/>
                    <a:pt x="43540" y="39618"/>
                    <a:pt x="43464" y="39495"/>
                  </a:cubicBezTo>
                  <a:cubicBezTo>
                    <a:pt x="42992" y="39438"/>
                    <a:pt x="42869" y="38909"/>
                    <a:pt x="43068" y="38578"/>
                  </a:cubicBezTo>
                  <a:lnTo>
                    <a:pt x="43058" y="38578"/>
                  </a:lnTo>
                  <a:cubicBezTo>
                    <a:pt x="43020" y="38531"/>
                    <a:pt x="43020" y="38455"/>
                    <a:pt x="43058" y="38399"/>
                  </a:cubicBezTo>
                  <a:cubicBezTo>
                    <a:pt x="43115" y="38323"/>
                    <a:pt x="43181" y="38257"/>
                    <a:pt x="43266" y="38210"/>
                  </a:cubicBezTo>
                  <a:cubicBezTo>
                    <a:pt x="43278" y="38202"/>
                    <a:pt x="43293" y="38197"/>
                    <a:pt x="43313" y="38197"/>
                  </a:cubicBezTo>
                  <a:cubicBezTo>
                    <a:pt x="43342" y="38197"/>
                    <a:pt x="43381" y="38206"/>
                    <a:pt x="43436" y="38228"/>
                  </a:cubicBezTo>
                  <a:cubicBezTo>
                    <a:pt x="43427" y="38266"/>
                    <a:pt x="43408" y="38304"/>
                    <a:pt x="43398" y="38332"/>
                  </a:cubicBezTo>
                  <a:cubicBezTo>
                    <a:pt x="43446" y="38323"/>
                    <a:pt x="43493" y="38323"/>
                    <a:pt x="43540" y="38323"/>
                  </a:cubicBezTo>
                  <a:lnTo>
                    <a:pt x="43578" y="38323"/>
                  </a:lnTo>
                  <a:cubicBezTo>
                    <a:pt x="43587" y="38304"/>
                    <a:pt x="43597" y="38295"/>
                    <a:pt x="43597" y="38285"/>
                  </a:cubicBezTo>
                  <a:cubicBezTo>
                    <a:pt x="43672" y="38210"/>
                    <a:pt x="43767" y="38162"/>
                    <a:pt x="43871" y="38143"/>
                  </a:cubicBezTo>
                  <a:cubicBezTo>
                    <a:pt x="43877" y="38142"/>
                    <a:pt x="43884" y="38141"/>
                    <a:pt x="43890" y="38141"/>
                  </a:cubicBezTo>
                  <a:cubicBezTo>
                    <a:pt x="43921" y="38141"/>
                    <a:pt x="43948" y="38159"/>
                    <a:pt x="43956" y="38191"/>
                  </a:cubicBezTo>
                  <a:cubicBezTo>
                    <a:pt x="44003" y="38181"/>
                    <a:pt x="44050" y="38181"/>
                    <a:pt x="44098" y="38181"/>
                  </a:cubicBezTo>
                  <a:cubicBezTo>
                    <a:pt x="44164" y="38181"/>
                    <a:pt x="44221" y="38191"/>
                    <a:pt x="44277" y="38210"/>
                  </a:cubicBezTo>
                  <a:cubicBezTo>
                    <a:pt x="44324" y="38181"/>
                    <a:pt x="44362" y="38153"/>
                    <a:pt x="44391" y="38115"/>
                  </a:cubicBezTo>
                  <a:cubicBezTo>
                    <a:pt x="44407" y="38104"/>
                    <a:pt x="44424" y="38099"/>
                    <a:pt x="44440" y="38099"/>
                  </a:cubicBezTo>
                  <a:cubicBezTo>
                    <a:pt x="44452" y="38099"/>
                    <a:pt x="44464" y="38102"/>
                    <a:pt x="44476" y="38106"/>
                  </a:cubicBezTo>
                  <a:cubicBezTo>
                    <a:pt x="44495" y="38106"/>
                    <a:pt x="44532" y="38134"/>
                    <a:pt x="44532" y="38143"/>
                  </a:cubicBezTo>
                  <a:lnTo>
                    <a:pt x="44532" y="38380"/>
                  </a:lnTo>
                  <a:cubicBezTo>
                    <a:pt x="44570" y="38418"/>
                    <a:pt x="44589" y="38455"/>
                    <a:pt x="44608" y="38503"/>
                  </a:cubicBezTo>
                  <a:cubicBezTo>
                    <a:pt x="44655" y="38399"/>
                    <a:pt x="44599" y="38276"/>
                    <a:pt x="44646" y="38172"/>
                  </a:cubicBezTo>
                  <a:cubicBezTo>
                    <a:pt x="44665" y="38162"/>
                    <a:pt x="44693" y="38162"/>
                    <a:pt x="44712" y="38162"/>
                  </a:cubicBezTo>
                  <a:cubicBezTo>
                    <a:pt x="44769" y="38181"/>
                    <a:pt x="44825" y="38191"/>
                    <a:pt x="44882" y="38200"/>
                  </a:cubicBezTo>
                  <a:cubicBezTo>
                    <a:pt x="44887" y="38200"/>
                    <a:pt x="44893" y="38199"/>
                    <a:pt x="44898" y="38199"/>
                  </a:cubicBezTo>
                  <a:cubicBezTo>
                    <a:pt x="45003" y="38199"/>
                    <a:pt x="45080" y="38290"/>
                    <a:pt x="45071" y="38399"/>
                  </a:cubicBezTo>
                  <a:cubicBezTo>
                    <a:pt x="45071" y="38421"/>
                    <a:pt x="45094" y="38443"/>
                    <a:pt x="45113" y="38443"/>
                  </a:cubicBezTo>
                  <a:cubicBezTo>
                    <a:pt x="45118" y="38443"/>
                    <a:pt x="45124" y="38441"/>
                    <a:pt x="45128" y="38436"/>
                  </a:cubicBezTo>
                  <a:cubicBezTo>
                    <a:pt x="45156" y="38427"/>
                    <a:pt x="45175" y="38408"/>
                    <a:pt x="45185" y="38380"/>
                  </a:cubicBezTo>
                  <a:cubicBezTo>
                    <a:pt x="45194" y="38370"/>
                    <a:pt x="45185" y="38342"/>
                    <a:pt x="45185" y="38323"/>
                  </a:cubicBezTo>
                  <a:cubicBezTo>
                    <a:pt x="45185" y="38314"/>
                    <a:pt x="45175" y="38304"/>
                    <a:pt x="45185" y="38304"/>
                  </a:cubicBezTo>
                  <a:cubicBezTo>
                    <a:pt x="45194" y="38276"/>
                    <a:pt x="45213" y="38257"/>
                    <a:pt x="45232" y="38238"/>
                  </a:cubicBezTo>
                  <a:cubicBezTo>
                    <a:pt x="45232" y="38238"/>
                    <a:pt x="45251" y="38238"/>
                    <a:pt x="45260" y="38228"/>
                  </a:cubicBezTo>
                  <a:cubicBezTo>
                    <a:pt x="45273" y="38223"/>
                    <a:pt x="45286" y="38221"/>
                    <a:pt x="45300" y="38221"/>
                  </a:cubicBezTo>
                  <a:cubicBezTo>
                    <a:pt x="45335" y="38221"/>
                    <a:pt x="45373" y="38233"/>
                    <a:pt x="45409" y="38233"/>
                  </a:cubicBezTo>
                  <a:cubicBezTo>
                    <a:pt x="45433" y="38233"/>
                    <a:pt x="45456" y="38228"/>
                    <a:pt x="45477" y="38210"/>
                  </a:cubicBezTo>
                  <a:cubicBezTo>
                    <a:pt x="45544" y="38172"/>
                    <a:pt x="45619" y="38134"/>
                    <a:pt x="45695" y="38115"/>
                  </a:cubicBezTo>
                  <a:cubicBezTo>
                    <a:pt x="45761" y="38087"/>
                    <a:pt x="45818" y="38030"/>
                    <a:pt x="45903" y="38030"/>
                  </a:cubicBezTo>
                  <a:lnTo>
                    <a:pt x="45893" y="38030"/>
                  </a:lnTo>
                  <a:cubicBezTo>
                    <a:pt x="45959" y="37964"/>
                    <a:pt x="46045" y="37936"/>
                    <a:pt x="46130" y="37936"/>
                  </a:cubicBezTo>
                  <a:cubicBezTo>
                    <a:pt x="46202" y="37918"/>
                    <a:pt x="46276" y="37910"/>
                    <a:pt x="46351" y="37910"/>
                  </a:cubicBezTo>
                  <a:close/>
                  <a:moveTo>
                    <a:pt x="9531" y="45541"/>
                  </a:moveTo>
                  <a:cubicBezTo>
                    <a:pt x="9538" y="45541"/>
                    <a:pt x="9546" y="45542"/>
                    <a:pt x="9556" y="45543"/>
                  </a:cubicBezTo>
                  <a:cubicBezTo>
                    <a:pt x="9612" y="45553"/>
                    <a:pt x="9659" y="45572"/>
                    <a:pt x="9659" y="45619"/>
                  </a:cubicBezTo>
                  <a:cubicBezTo>
                    <a:pt x="9669" y="45666"/>
                    <a:pt x="9669" y="45713"/>
                    <a:pt x="9669" y="45761"/>
                  </a:cubicBezTo>
                  <a:lnTo>
                    <a:pt x="9650" y="45761"/>
                  </a:lnTo>
                  <a:cubicBezTo>
                    <a:pt x="9641" y="45789"/>
                    <a:pt x="9622" y="45808"/>
                    <a:pt x="9603" y="45817"/>
                  </a:cubicBezTo>
                  <a:cubicBezTo>
                    <a:pt x="9574" y="45828"/>
                    <a:pt x="9545" y="45833"/>
                    <a:pt x="9516" y="45833"/>
                  </a:cubicBezTo>
                  <a:cubicBezTo>
                    <a:pt x="9467" y="45833"/>
                    <a:pt x="9421" y="45819"/>
                    <a:pt x="9385" y="45789"/>
                  </a:cubicBezTo>
                  <a:cubicBezTo>
                    <a:pt x="9414" y="45732"/>
                    <a:pt x="9442" y="45666"/>
                    <a:pt x="9461" y="45609"/>
                  </a:cubicBezTo>
                  <a:cubicBezTo>
                    <a:pt x="9477" y="45562"/>
                    <a:pt x="9493" y="45541"/>
                    <a:pt x="9531" y="45541"/>
                  </a:cubicBezTo>
                  <a:close/>
                  <a:moveTo>
                    <a:pt x="9574" y="45855"/>
                  </a:moveTo>
                  <a:cubicBezTo>
                    <a:pt x="9612" y="45855"/>
                    <a:pt x="9641" y="45883"/>
                    <a:pt x="9650" y="45921"/>
                  </a:cubicBezTo>
                  <a:cubicBezTo>
                    <a:pt x="9659" y="45940"/>
                    <a:pt x="9659" y="45969"/>
                    <a:pt x="9659" y="45987"/>
                  </a:cubicBezTo>
                  <a:cubicBezTo>
                    <a:pt x="9669" y="46016"/>
                    <a:pt x="9669" y="46035"/>
                    <a:pt x="9659" y="46054"/>
                  </a:cubicBezTo>
                  <a:lnTo>
                    <a:pt x="9641" y="46044"/>
                  </a:lnTo>
                  <a:cubicBezTo>
                    <a:pt x="9630" y="46066"/>
                    <a:pt x="9609" y="46075"/>
                    <a:pt x="9588" y="46075"/>
                  </a:cubicBezTo>
                  <a:cubicBezTo>
                    <a:pt x="9573" y="46075"/>
                    <a:pt x="9558" y="46071"/>
                    <a:pt x="9546" y="46063"/>
                  </a:cubicBezTo>
                  <a:cubicBezTo>
                    <a:pt x="9499" y="46025"/>
                    <a:pt x="9470" y="45969"/>
                    <a:pt x="9461" y="45902"/>
                  </a:cubicBezTo>
                  <a:cubicBezTo>
                    <a:pt x="9461" y="45893"/>
                    <a:pt x="9461" y="45883"/>
                    <a:pt x="9470" y="45883"/>
                  </a:cubicBezTo>
                  <a:cubicBezTo>
                    <a:pt x="9499" y="45865"/>
                    <a:pt x="9537" y="45865"/>
                    <a:pt x="9574" y="45855"/>
                  </a:cubicBezTo>
                  <a:close/>
                  <a:moveTo>
                    <a:pt x="9806" y="45608"/>
                  </a:moveTo>
                  <a:cubicBezTo>
                    <a:pt x="9810" y="45608"/>
                    <a:pt x="9815" y="45608"/>
                    <a:pt x="9820" y="45609"/>
                  </a:cubicBezTo>
                  <a:cubicBezTo>
                    <a:pt x="9839" y="45619"/>
                    <a:pt x="9867" y="45628"/>
                    <a:pt x="9886" y="45647"/>
                  </a:cubicBezTo>
                  <a:cubicBezTo>
                    <a:pt x="9896" y="45666"/>
                    <a:pt x="9905" y="45685"/>
                    <a:pt x="9905" y="45694"/>
                  </a:cubicBezTo>
                  <a:lnTo>
                    <a:pt x="9905" y="45865"/>
                  </a:lnTo>
                  <a:lnTo>
                    <a:pt x="9915" y="45865"/>
                  </a:lnTo>
                  <a:cubicBezTo>
                    <a:pt x="9915" y="45940"/>
                    <a:pt x="9915" y="46016"/>
                    <a:pt x="9905" y="46091"/>
                  </a:cubicBezTo>
                  <a:lnTo>
                    <a:pt x="9886" y="46082"/>
                  </a:lnTo>
                  <a:cubicBezTo>
                    <a:pt x="9886" y="46091"/>
                    <a:pt x="9858" y="46110"/>
                    <a:pt x="9848" y="46110"/>
                  </a:cubicBezTo>
                  <a:cubicBezTo>
                    <a:pt x="9830" y="46101"/>
                    <a:pt x="9811" y="46101"/>
                    <a:pt x="9801" y="46082"/>
                  </a:cubicBezTo>
                  <a:cubicBezTo>
                    <a:pt x="9782" y="46073"/>
                    <a:pt x="9773" y="46054"/>
                    <a:pt x="9773" y="46035"/>
                  </a:cubicBezTo>
                  <a:cubicBezTo>
                    <a:pt x="9763" y="45921"/>
                    <a:pt x="9754" y="45817"/>
                    <a:pt x="9754" y="45704"/>
                  </a:cubicBezTo>
                  <a:cubicBezTo>
                    <a:pt x="9745" y="45694"/>
                    <a:pt x="9754" y="45676"/>
                    <a:pt x="9754" y="45657"/>
                  </a:cubicBezTo>
                  <a:cubicBezTo>
                    <a:pt x="9762" y="45632"/>
                    <a:pt x="9777" y="45608"/>
                    <a:pt x="9806" y="45608"/>
                  </a:cubicBezTo>
                  <a:close/>
                  <a:moveTo>
                    <a:pt x="9357" y="46054"/>
                  </a:moveTo>
                  <a:cubicBezTo>
                    <a:pt x="9442" y="46073"/>
                    <a:pt x="9452" y="46139"/>
                    <a:pt x="9480" y="46195"/>
                  </a:cubicBezTo>
                  <a:cubicBezTo>
                    <a:pt x="9508" y="46224"/>
                    <a:pt x="9480" y="46252"/>
                    <a:pt x="9452" y="46252"/>
                  </a:cubicBezTo>
                  <a:lnTo>
                    <a:pt x="9442" y="46252"/>
                  </a:lnTo>
                  <a:cubicBezTo>
                    <a:pt x="9414" y="46252"/>
                    <a:pt x="9385" y="46252"/>
                    <a:pt x="9367" y="46243"/>
                  </a:cubicBezTo>
                  <a:cubicBezTo>
                    <a:pt x="9357" y="46243"/>
                    <a:pt x="9357" y="46224"/>
                    <a:pt x="9357" y="46214"/>
                  </a:cubicBezTo>
                  <a:lnTo>
                    <a:pt x="9357" y="46054"/>
                  </a:lnTo>
                  <a:close/>
                  <a:moveTo>
                    <a:pt x="50382" y="46158"/>
                  </a:moveTo>
                  <a:cubicBezTo>
                    <a:pt x="50401" y="46224"/>
                    <a:pt x="50420" y="46299"/>
                    <a:pt x="50420" y="46365"/>
                  </a:cubicBezTo>
                  <a:cubicBezTo>
                    <a:pt x="50439" y="46403"/>
                    <a:pt x="50411" y="46432"/>
                    <a:pt x="50401" y="46488"/>
                  </a:cubicBezTo>
                  <a:lnTo>
                    <a:pt x="50392" y="46479"/>
                  </a:lnTo>
                  <a:cubicBezTo>
                    <a:pt x="50278" y="46384"/>
                    <a:pt x="50354" y="46271"/>
                    <a:pt x="50307" y="46167"/>
                  </a:cubicBezTo>
                  <a:cubicBezTo>
                    <a:pt x="50335" y="46167"/>
                    <a:pt x="50354" y="46158"/>
                    <a:pt x="50382" y="46158"/>
                  </a:cubicBezTo>
                  <a:close/>
                  <a:moveTo>
                    <a:pt x="7514" y="46989"/>
                  </a:moveTo>
                  <a:cubicBezTo>
                    <a:pt x="7514" y="47018"/>
                    <a:pt x="7514" y="47046"/>
                    <a:pt x="7524" y="47074"/>
                  </a:cubicBezTo>
                  <a:cubicBezTo>
                    <a:pt x="7524" y="47074"/>
                    <a:pt x="7505" y="47084"/>
                    <a:pt x="7495" y="47093"/>
                  </a:cubicBezTo>
                  <a:lnTo>
                    <a:pt x="7495" y="47084"/>
                  </a:lnTo>
                  <a:cubicBezTo>
                    <a:pt x="7495" y="47065"/>
                    <a:pt x="7486" y="47036"/>
                    <a:pt x="7486" y="47018"/>
                  </a:cubicBezTo>
                  <a:cubicBezTo>
                    <a:pt x="7486" y="47018"/>
                    <a:pt x="7495" y="47008"/>
                    <a:pt x="7514" y="46989"/>
                  </a:cubicBezTo>
                  <a:close/>
                  <a:moveTo>
                    <a:pt x="388" y="2581"/>
                  </a:moveTo>
                  <a:cubicBezTo>
                    <a:pt x="436" y="2600"/>
                    <a:pt x="445" y="2637"/>
                    <a:pt x="455" y="2666"/>
                  </a:cubicBezTo>
                  <a:cubicBezTo>
                    <a:pt x="521" y="2817"/>
                    <a:pt x="615" y="2949"/>
                    <a:pt x="738" y="3044"/>
                  </a:cubicBezTo>
                  <a:cubicBezTo>
                    <a:pt x="766" y="3072"/>
                    <a:pt x="795" y="3101"/>
                    <a:pt x="814" y="3129"/>
                  </a:cubicBezTo>
                  <a:cubicBezTo>
                    <a:pt x="908" y="3242"/>
                    <a:pt x="1012" y="3337"/>
                    <a:pt x="1135" y="3403"/>
                  </a:cubicBezTo>
                  <a:cubicBezTo>
                    <a:pt x="1277" y="3488"/>
                    <a:pt x="1409" y="3583"/>
                    <a:pt x="1541" y="3668"/>
                  </a:cubicBezTo>
                  <a:cubicBezTo>
                    <a:pt x="1749" y="3828"/>
                    <a:pt x="2014" y="3875"/>
                    <a:pt x="2260" y="3951"/>
                  </a:cubicBezTo>
                  <a:cubicBezTo>
                    <a:pt x="2279" y="3961"/>
                    <a:pt x="2297" y="3961"/>
                    <a:pt x="2316" y="3961"/>
                  </a:cubicBezTo>
                  <a:cubicBezTo>
                    <a:pt x="2332" y="3960"/>
                    <a:pt x="2348" y="3960"/>
                    <a:pt x="2363" y="3960"/>
                  </a:cubicBezTo>
                  <a:cubicBezTo>
                    <a:pt x="2675" y="3960"/>
                    <a:pt x="2974" y="4038"/>
                    <a:pt x="3278" y="4038"/>
                  </a:cubicBezTo>
                  <a:cubicBezTo>
                    <a:pt x="3307" y="4038"/>
                    <a:pt x="3336" y="4038"/>
                    <a:pt x="3365" y="4036"/>
                  </a:cubicBezTo>
                  <a:cubicBezTo>
                    <a:pt x="3450" y="4033"/>
                    <a:pt x="3534" y="4032"/>
                    <a:pt x="3618" y="4032"/>
                  </a:cubicBezTo>
                  <a:cubicBezTo>
                    <a:pt x="3785" y="4032"/>
                    <a:pt x="3951" y="4036"/>
                    <a:pt x="4121" y="4036"/>
                  </a:cubicBezTo>
                  <a:cubicBezTo>
                    <a:pt x="4166" y="4038"/>
                    <a:pt x="4211" y="4039"/>
                    <a:pt x="4255" y="4039"/>
                  </a:cubicBezTo>
                  <a:cubicBezTo>
                    <a:pt x="4409" y="4039"/>
                    <a:pt x="4561" y="4026"/>
                    <a:pt x="4707" y="3989"/>
                  </a:cubicBezTo>
                  <a:cubicBezTo>
                    <a:pt x="4764" y="3979"/>
                    <a:pt x="4821" y="3979"/>
                    <a:pt x="4877" y="3979"/>
                  </a:cubicBezTo>
                  <a:cubicBezTo>
                    <a:pt x="4921" y="4013"/>
                    <a:pt x="4962" y="4027"/>
                    <a:pt x="5000" y="4027"/>
                  </a:cubicBezTo>
                  <a:cubicBezTo>
                    <a:pt x="5068" y="4027"/>
                    <a:pt x="5129" y="3984"/>
                    <a:pt x="5189" y="3942"/>
                  </a:cubicBezTo>
                  <a:cubicBezTo>
                    <a:pt x="5331" y="3847"/>
                    <a:pt x="5492" y="3800"/>
                    <a:pt x="5652" y="3800"/>
                  </a:cubicBezTo>
                  <a:cubicBezTo>
                    <a:pt x="5690" y="3800"/>
                    <a:pt x="5728" y="3779"/>
                    <a:pt x="5766" y="3779"/>
                  </a:cubicBezTo>
                  <a:cubicBezTo>
                    <a:pt x="5785" y="3779"/>
                    <a:pt x="5804" y="3784"/>
                    <a:pt x="5823" y="3800"/>
                  </a:cubicBezTo>
                  <a:cubicBezTo>
                    <a:pt x="5737" y="3885"/>
                    <a:pt x="5643" y="3942"/>
                    <a:pt x="5539" y="3979"/>
                  </a:cubicBezTo>
                  <a:cubicBezTo>
                    <a:pt x="5416" y="4036"/>
                    <a:pt x="5284" y="4083"/>
                    <a:pt x="5161" y="4140"/>
                  </a:cubicBezTo>
                  <a:cubicBezTo>
                    <a:pt x="5133" y="4159"/>
                    <a:pt x="5095" y="4178"/>
                    <a:pt x="5095" y="4216"/>
                  </a:cubicBezTo>
                  <a:cubicBezTo>
                    <a:pt x="5107" y="4225"/>
                    <a:pt x="5120" y="4228"/>
                    <a:pt x="5133" y="4228"/>
                  </a:cubicBezTo>
                  <a:cubicBezTo>
                    <a:pt x="5158" y="4228"/>
                    <a:pt x="5183" y="4216"/>
                    <a:pt x="5208" y="4216"/>
                  </a:cubicBezTo>
                  <a:cubicBezTo>
                    <a:pt x="5435" y="4168"/>
                    <a:pt x="5652" y="4074"/>
                    <a:pt x="5841" y="3951"/>
                  </a:cubicBezTo>
                  <a:cubicBezTo>
                    <a:pt x="5964" y="3875"/>
                    <a:pt x="6087" y="3800"/>
                    <a:pt x="6210" y="3724"/>
                  </a:cubicBezTo>
                  <a:cubicBezTo>
                    <a:pt x="6238" y="3715"/>
                    <a:pt x="6267" y="3715"/>
                    <a:pt x="6295" y="3715"/>
                  </a:cubicBezTo>
                  <a:cubicBezTo>
                    <a:pt x="6182" y="3923"/>
                    <a:pt x="6012" y="4093"/>
                    <a:pt x="5804" y="4206"/>
                  </a:cubicBezTo>
                  <a:cubicBezTo>
                    <a:pt x="5747" y="4235"/>
                    <a:pt x="5747" y="4235"/>
                    <a:pt x="5794" y="4339"/>
                  </a:cubicBezTo>
                  <a:cubicBezTo>
                    <a:pt x="5964" y="4235"/>
                    <a:pt x="6115" y="4112"/>
                    <a:pt x="6248" y="3961"/>
                  </a:cubicBezTo>
                  <a:cubicBezTo>
                    <a:pt x="6333" y="3847"/>
                    <a:pt x="6427" y="3734"/>
                    <a:pt x="6512" y="3630"/>
                  </a:cubicBezTo>
                  <a:cubicBezTo>
                    <a:pt x="6528" y="3598"/>
                    <a:pt x="6557" y="3580"/>
                    <a:pt x="6588" y="3580"/>
                  </a:cubicBezTo>
                  <a:cubicBezTo>
                    <a:pt x="6594" y="3580"/>
                    <a:pt x="6600" y="3581"/>
                    <a:pt x="6607" y="3583"/>
                  </a:cubicBezTo>
                  <a:cubicBezTo>
                    <a:pt x="6626" y="3696"/>
                    <a:pt x="6626" y="3819"/>
                    <a:pt x="6607" y="3932"/>
                  </a:cubicBezTo>
                  <a:cubicBezTo>
                    <a:pt x="6579" y="4046"/>
                    <a:pt x="6541" y="4150"/>
                    <a:pt x="6494" y="4244"/>
                  </a:cubicBezTo>
                  <a:cubicBezTo>
                    <a:pt x="6512" y="4272"/>
                    <a:pt x="6522" y="4301"/>
                    <a:pt x="6550" y="4310"/>
                  </a:cubicBezTo>
                  <a:cubicBezTo>
                    <a:pt x="6626" y="4348"/>
                    <a:pt x="6673" y="4433"/>
                    <a:pt x="6664" y="4518"/>
                  </a:cubicBezTo>
                  <a:lnTo>
                    <a:pt x="6664" y="4821"/>
                  </a:lnTo>
                  <a:cubicBezTo>
                    <a:pt x="6664" y="5529"/>
                    <a:pt x="6664" y="6238"/>
                    <a:pt x="6664" y="6947"/>
                  </a:cubicBezTo>
                  <a:lnTo>
                    <a:pt x="6664" y="7694"/>
                  </a:lnTo>
                  <a:cubicBezTo>
                    <a:pt x="6654" y="7920"/>
                    <a:pt x="6664" y="8138"/>
                    <a:pt x="6692" y="8365"/>
                  </a:cubicBezTo>
                  <a:cubicBezTo>
                    <a:pt x="6711" y="8459"/>
                    <a:pt x="6711" y="8563"/>
                    <a:pt x="6711" y="8667"/>
                  </a:cubicBezTo>
                  <a:cubicBezTo>
                    <a:pt x="6711" y="8818"/>
                    <a:pt x="6701" y="8979"/>
                    <a:pt x="6711" y="9139"/>
                  </a:cubicBezTo>
                  <a:cubicBezTo>
                    <a:pt x="6730" y="9319"/>
                    <a:pt x="6673" y="9489"/>
                    <a:pt x="6560" y="9631"/>
                  </a:cubicBezTo>
                  <a:cubicBezTo>
                    <a:pt x="6541" y="9640"/>
                    <a:pt x="6531" y="9659"/>
                    <a:pt x="6512" y="9669"/>
                  </a:cubicBezTo>
                  <a:lnTo>
                    <a:pt x="6380" y="9640"/>
                  </a:lnTo>
                  <a:cubicBezTo>
                    <a:pt x="6371" y="9678"/>
                    <a:pt x="6371" y="9716"/>
                    <a:pt x="6371" y="9754"/>
                  </a:cubicBezTo>
                  <a:cubicBezTo>
                    <a:pt x="6371" y="9839"/>
                    <a:pt x="6342" y="9924"/>
                    <a:pt x="6276" y="9981"/>
                  </a:cubicBezTo>
                  <a:cubicBezTo>
                    <a:pt x="6229" y="10028"/>
                    <a:pt x="6238" y="10037"/>
                    <a:pt x="6304" y="10075"/>
                  </a:cubicBezTo>
                  <a:cubicBezTo>
                    <a:pt x="6342" y="10094"/>
                    <a:pt x="6361" y="10103"/>
                    <a:pt x="6361" y="10132"/>
                  </a:cubicBezTo>
                  <a:lnTo>
                    <a:pt x="6361" y="10359"/>
                  </a:lnTo>
                  <a:cubicBezTo>
                    <a:pt x="6361" y="10463"/>
                    <a:pt x="6323" y="10557"/>
                    <a:pt x="6257" y="10633"/>
                  </a:cubicBezTo>
                  <a:cubicBezTo>
                    <a:pt x="6191" y="10727"/>
                    <a:pt x="6125" y="10822"/>
                    <a:pt x="6068" y="10916"/>
                  </a:cubicBezTo>
                  <a:cubicBezTo>
                    <a:pt x="6068" y="10926"/>
                    <a:pt x="6087" y="10945"/>
                    <a:pt x="6097" y="10954"/>
                  </a:cubicBezTo>
                  <a:cubicBezTo>
                    <a:pt x="6106" y="10954"/>
                    <a:pt x="6115" y="10954"/>
                    <a:pt x="6115" y="10945"/>
                  </a:cubicBezTo>
                  <a:lnTo>
                    <a:pt x="6295" y="10737"/>
                  </a:lnTo>
                  <a:cubicBezTo>
                    <a:pt x="6314" y="10756"/>
                    <a:pt x="6342" y="10765"/>
                    <a:pt x="6342" y="10774"/>
                  </a:cubicBezTo>
                  <a:cubicBezTo>
                    <a:pt x="6352" y="11039"/>
                    <a:pt x="6352" y="11304"/>
                    <a:pt x="6352" y="11568"/>
                  </a:cubicBezTo>
                  <a:cubicBezTo>
                    <a:pt x="6352" y="11625"/>
                    <a:pt x="6333" y="11682"/>
                    <a:pt x="6295" y="11729"/>
                  </a:cubicBezTo>
                  <a:cubicBezTo>
                    <a:pt x="6257" y="11776"/>
                    <a:pt x="6229" y="11833"/>
                    <a:pt x="6191" y="11890"/>
                  </a:cubicBezTo>
                  <a:cubicBezTo>
                    <a:pt x="6191" y="11909"/>
                    <a:pt x="6201" y="11927"/>
                    <a:pt x="6210" y="11956"/>
                  </a:cubicBezTo>
                  <a:cubicBezTo>
                    <a:pt x="6295" y="11909"/>
                    <a:pt x="6371" y="11852"/>
                    <a:pt x="6418" y="11767"/>
                  </a:cubicBezTo>
                  <a:cubicBezTo>
                    <a:pt x="6494" y="11653"/>
                    <a:pt x="6579" y="11540"/>
                    <a:pt x="6654" y="11427"/>
                  </a:cubicBezTo>
                  <a:cubicBezTo>
                    <a:pt x="6692" y="11360"/>
                    <a:pt x="6730" y="11294"/>
                    <a:pt x="6758" y="11228"/>
                  </a:cubicBezTo>
                  <a:cubicBezTo>
                    <a:pt x="6777" y="11181"/>
                    <a:pt x="6768" y="11134"/>
                    <a:pt x="6730" y="11105"/>
                  </a:cubicBezTo>
                  <a:cubicBezTo>
                    <a:pt x="6588" y="11360"/>
                    <a:pt x="6588" y="11360"/>
                    <a:pt x="6465" y="11417"/>
                  </a:cubicBezTo>
                  <a:cubicBezTo>
                    <a:pt x="6465" y="11370"/>
                    <a:pt x="6456" y="11323"/>
                    <a:pt x="6456" y="11285"/>
                  </a:cubicBezTo>
                  <a:lnTo>
                    <a:pt x="6456" y="10727"/>
                  </a:lnTo>
                  <a:cubicBezTo>
                    <a:pt x="6446" y="10604"/>
                    <a:pt x="6475" y="10481"/>
                    <a:pt x="6550" y="10387"/>
                  </a:cubicBezTo>
                  <a:cubicBezTo>
                    <a:pt x="6579" y="10349"/>
                    <a:pt x="6588" y="10311"/>
                    <a:pt x="6579" y="10264"/>
                  </a:cubicBezTo>
                  <a:lnTo>
                    <a:pt x="6579" y="10264"/>
                  </a:lnTo>
                  <a:lnTo>
                    <a:pt x="6503" y="10283"/>
                  </a:lnTo>
                  <a:cubicBezTo>
                    <a:pt x="6494" y="10274"/>
                    <a:pt x="6475" y="10264"/>
                    <a:pt x="6465" y="10255"/>
                  </a:cubicBezTo>
                  <a:cubicBezTo>
                    <a:pt x="6465" y="10226"/>
                    <a:pt x="6456" y="10198"/>
                    <a:pt x="6456" y="10170"/>
                  </a:cubicBezTo>
                  <a:cubicBezTo>
                    <a:pt x="6418" y="9962"/>
                    <a:pt x="6531" y="9801"/>
                    <a:pt x="6673" y="9650"/>
                  </a:cubicBezTo>
                  <a:lnTo>
                    <a:pt x="6701" y="9650"/>
                  </a:lnTo>
                  <a:cubicBezTo>
                    <a:pt x="6711" y="9650"/>
                    <a:pt x="6720" y="9650"/>
                    <a:pt x="6720" y="9659"/>
                  </a:cubicBezTo>
                  <a:cubicBezTo>
                    <a:pt x="6739" y="9716"/>
                    <a:pt x="6749" y="9773"/>
                    <a:pt x="6749" y="9829"/>
                  </a:cubicBezTo>
                  <a:cubicBezTo>
                    <a:pt x="6758" y="10302"/>
                    <a:pt x="6815" y="10784"/>
                    <a:pt x="6853" y="11256"/>
                  </a:cubicBezTo>
                  <a:cubicBezTo>
                    <a:pt x="6853" y="11332"/>
                    <a:pt x="6862" y="11408"/>
                    <a:pt x="6862" y="11483"/>
                  </a:cubicBezTo>
                  <a:cubicBezTo>
                    <a:pt x="6881" y="11701"/>
                    <a:pt x="6890" y="11918"/>
                    <a:pt x="6909" y="12154"/>
                  </a:cubicBezTo>
                  <a:cubicBezTo>
                    <a:pt x="6720" y="12305"/>
                    <a:pt x="6569" y="12504"/>
                    <a:pt x="6456" y="12721"/>
                  </a:cubicBezTo>
                  <a:cubicBezTo>
                    <a:pt x="6323" y="12948"/>
                    <a:pt x="6182" y="13165"/>
                    <a:pt x="6040" y="13383"/>
                  </a:cubicBezTo>
                  <a:cubicBezTo>
                    <a:pt x="5993" y="13449"/>
                    <a:pt x="5964" y="13515"/>
                    <a:pt x="5974" y="13591"/>
                  </a:cubicBezTo>
                  <a:cubicBezTo>
                    <a:pt x="5974" y="13610"/>
                    <a:pt x="5993" y="13619"/>
                    <a:pt x="6012" y="13629"/>
                  </a:cubicBezTo>
                  <a:lnTo>
                    <a:pt x="6040" y="13629"/>
                  </a:lnTo>
                  <a:cubicBezTo>
                    <a:pt x="6059" y="13619"/>
                    <a:pt x="6068" y="13610"/>
                    <a:pt x="6078" y="13591"/>
                  </a:cubicBezTo>
                  <a:cubicBezTo>
                    <a:pt x="6106" y="13553"/>
                    <a:pt x="6134" y="13515"/>
                    <a:pt x="6163" y="13477"/>
                  </a:cubicBezTo>
                  <a:lnTo>
                    <a:pt x="6796" y="12391"/>
                  </a:lnTo>
                  <a:cubicBezTo>
                    <a:pt x="6815" y="12353"/>
                    <a:pt x="6843" y="12324"/>
                    <a:pt x="6872" y="12305"/>
                  </a:cubicBezTo>
                  <a:lnTo>
                    <a:pt x="6890" y="12305"/>
                  </a:lnTo>
                  <a:cubicBezTo>
                    <a:pt x="6900" y="12305"/>
                    <a:pt x="6919" y="12305"/>
                    <a:pt x="6919" y="12315"/>
                  </a:cubicBezTo>
                  <a:cubicBezTo>
                    <a:pt x="6928" y="12353"/>
                    <a:pt x="6928" y="12381"/>
                    <a:pt x="6938" y="12419"/>
                  </a:cubicBezTo>
                  <a:cubicBezTo>
                    <a:pt x="6947" y="12655"/>
                    <a:pt x="6957" y="12882"/>
                    <a:pt x="6957" y="13109"/>
                  </a:cubicBezTo>
                  <a:cubicBezTo>
                    <a:pt x="6947" y="13251"/>
                    <a:pt x="6938" y="13392"/>
                    <a:pt x="6909" y="13525"/>
                  </a:cubicBezTo>
                  <a:cubicBezTo>
                    <a:pt x="6711" y="13695"/>
                    <a:pt x="6541" y="13903"/>
                    <a:pt x="6408" y="14129"/>
                  </a:cubicBezTo>
                  <a:cubicBezTo>
                    <a:pt x="6390" y="14167"/>
                    <a:pt x="6371" y="14214"/>
                    <a:pt x="6427" y="14252"/>
                  </a:cubicBezTo>
                  <a:cubicBezTo>
                    <a:pt x="6437" y="14252"/>
                    <a:pt x="6446" y="14252"/>
                    <a:pt x="6446" y="14233"/>
                  </a:cubicBezTo>
                  <a:lnTo>
                    <a:pt x="6843" y="13723"/>
                  </a:lnTo>
                  <a:lnTo>
                    <a:pt x="6862" y="13723"/>
                  </a:lnTo>
                  <a:cubicBezTo>
                    <a:pt x="6872" y="13723"/>
                    <a:pt x="6881" y="13732"/>
                    <a:pt x="6881" y="13732"/>
                  </a:cubicBezTo>
                  <a:cubicBezTo>
                    <a:pt x="6881" y="13922"/>
                    <a:pt x="6872" y="14101"/>
                    <a:pt x="6853" y="14281"/>
                  </a:cubicBezTo>
                  <a:cubicBezTo>
                    <a:pt x="6853" y="14337"/>
                    <a:pt x="6824" y="14394"/>
                    <a:pt x="6786" y="14432"/>
                  </a:cubicBezTo>
                  <a:cubicBezTo>
                    <a:pt x="6720" y="14526"/>
                    <a:pt x="6654" y="14611"/>
                    <a:pt x="6579" y="14706"/>
                  </a:cubicBezTo>
                  <a:cubicBezTo>
                    <a:pt x="6560" y="14734"/>
                    <a:pt x="6550" y="14772"/>
                    <a:pt x="6531" y="14800"/>
                  </a:cubicBezTo>
                  <a:cubicBezTo>
                    <a:pt x="6531" y="14810"/>
                    <a:pt x="6531" y="14819"/>
                    <a:pt x="6541" y="14829"/>
                  </a:cubicBezTo>
                  <a:cubicBezTo>
                    <a:pt x="6547" y="14829"/>
                    <a:pt x="6562" y="14833"/>
                    <a:pt x="6574" y="14833"/>
                  </a:cubicBezTo>
                  <a:cubicBezTo>
                    <a:pt x="6580" y="14833"/>
                    <a:pt x="6585" y="14832"/>
                    <a:pt x="6588" y="14829"/>
                  </a:cubicBezTo>
                  <a:cubicBezTo>
                    <a:pt x="6654" y="14772"/>
                    <a:pt x="6711" y="14715"/>
                    <a:pt x="6777" y="14659"/>
                  </a:cubicBezTo>
                  <a:cubicBezTo>
                    <a:pt x="6777" y="14659"/>
                    <a:pt x="6796" y="14649"/>
                    <a:pt x="6805" y="14649"/>
                  </a:cubicBezTo>
                  <a:cubicBezTo>
                    <a:pt x="6805" y="14659"/>
                    <a:pt x="6834" y="14678"/>
                    <a:pt x="6834" y="14687"/>
                  </a:cubicBezTo>
                  <a:cubicBezTo>
                    <a:pt x="6824" y="14791"/>
                    <a:pt x="6815" y="14904"/>
                    <a:pt x="6805" y="15018"/>
                  </a:cubicBezTo>
                  <a:cubicBezTo>
                    <a:pt x="6796" y="15065"/>
                    <a:pt x="6777" y="15103"/>
                    <a:pt x="6758" y="15141"/>
                  </a:cubicBezTo>
                  <a:cubicBezTo>
                    <a:pt x="6701" y="15263"/>
                    <a:pt x="6635" y="15377"/>
                    <a:pt x="6579" y="15500"/>
                  </a:cubicBezTo>
                  <a:cubicBezTo>
                    <a:pt x="6569" y="15538"/>
                    <a:pt x="6560" y="15566"/>
                    <a:pt x="6560" y="15604"/>
                  </a:cubicBezTo>
                  <a:cubicBezTo>
                    <a:pt x="6569" y="15613"/>
                    <a:pt x="6569" y="15623"/>
                    <a:pt x="6579" y="15632"/>
                  </a:cubicBezTo>
                  <a:cubicBezTo>
                    <a:pt x="6591" y="15632"/>
                    <a:pt x="6608" y="15636"/>
                    <a:pt x="6618" y="15636"/>
                  </a:cubicBezTo>
                  <a:cubicBezTo>
                    <a:pt x="6623" y="15636"/>
                    <a:pt x="6626" y="15635"/>
                    <a:pt x="6626" y="15632"/>
                  </a:cubicBezTo>
                  <a:cubicBezTo>
                    <a:pt x="6664" y="15585"/>
                    <a:pt x="6692" y="15538"/>
                    <a:pt x="6730" y="15490"/>
                  </a:cubicBezTo>
                  <a:cubicBezTo>
                    <a:pt x="6739" y="15481"/>
                    <a:pt x="6749" y="15462"/>
                    <a:pt x="6768" y="15453"/>
                  </a:cubicBezTo>
                  <a:lnTo>
                    <a:pt x="6796" y="15453"/>
                  </a:lnTo>
                  <a:cubicBezTo>
                    <a:pt x="6805" y="15481"/>
                    <a:pt x="6805" y="15509"/>
                    <a:pt x="6805" y="15528"/>
                  </a:cubicBezTo>
                  <a:cubicBezTo>
                    <a:pt x="6805" y="15764"/>
                    <a:pt x="6805" y="16010"/>
                    <a:pt x="6805" y="16256"/>
                  </a:cubicBezTo>
                  <a:cubicBezTo>
                    <a:pt x="6805" y="16313"/>
                    <a:pt x="6796" y="16379"/>
                    <a:pt x="6768" y="16445"/>
                  </a:cubicBezTo>
                  <a:cubicBezTo>
                    <a:pt x="6758" y="16520"/>
                    <a:pt x="6711" y="16596"/>
                    <a:pt x="6654" y="16653"/>
                  </a:cubicBezTo>
                  <a:lnTo>
                    <a:pt x="6560" y="16558"/>
                  </a:lnTo>
                  <a:cubicBezTo>
                    <a:pt x="6553" y="16556"/>
                    <a:pt x="6547" y="16555"/>
                    <a:pt x="6542" y="16555"/>
                  </a:cubicBezTo>
                  <a:cubicBezTo>
                    <a:pt x="6527" y="16555"/>
                    <a:pt x="6522" y="16565"/>
                    <a:pt x="6522" y="16587"/>
                  </a:cubicBezTo>
                  <a:cubicBezTo>
                    <a:pt x="6522" y="16634"/>
                    <a:pt x="6541" y="16691"/>
                    <a:pt x="6541" y="16747"/>
                  </a:cubicBezTo>
                  <a:cubicBezTo>
                    <a:pt x="6569" y="16946"/>
                    <a:pt x="6522" y="17144"/>
                    <a:pt x="6399" y="17295"/>
                  </a:cubicBezTo>
                  <a:cubicBezTo>
                    <a:pt x="6352" y="17343"/>
                    <a:pt x="6323" y="17409"/>
                    <a:pt x="6323" y="17475"/>
                  </a:cubicBezTo>
                  <a:lnTo>
                    <a:pt x="6333" y="17484"/>
                  </a:lnTo>
                  <a:cubicBezTo>
                    <a:pt x="6399" y="17465"/>
                    <a:pt x="6408" y="17409"/>
                    <a:pt x="6456" y="17362"/>
                  </a:cubicBezTo>
                  <a:cubicBezTo>
                    <a:pt x="6465" y="17352"/>
                    <a:pt x="6484" y="17352"/>
                    <a:pt x="6494" y="17343"/>
                  </a:cubicBezTo>
                  <a:cubicBezTo>
                    <a:pt x="6512" y="17362"/>
                    <a:pt x="6522" y="17390"/>
                    <a:pt x="6531" y="17409"/>
                  </a:cubicBezTo>
                  <a:cubicBezTo>
                    <a:pt x="6531" y="17437"/>
                    <a:pt x="6522" y="17465"/>
                    <a:pt x="6512" y="17494"/>
                  </a:cubicBezTo>
                  <a:cubicBezTo>
                    <a:pt x="6380" y="17721"/>
                    <a:pt x="6248" y="17947"/>
                    <a:pt x="6115" y="18165"/>
                  </a:cubicBezTo>
                  <a:cubicBezTo>
                    <a:pt x="6106" y="18184"/>
                    <a:pt x="6087" y="18193"/>
                    <a:pt x="6068" y="18193"/>
                  </a:cubicBezTo>
                  <a:cubicBezTo>
                    <a:pt x="6030" y="18193"/>
                    <a:pt x="6021" y="18165"/>
                    <a:pt x="6021" y="18136"/>
                  </a:cubicBezTo>
                  <a:cubicBezTo>
                    <a:pt x="6021" y="18108"/>
                    <a:pt x="6021" y="18061"/>
                    <a:pt x="6021" y="18023"/>
                  </a:cubicBezTo>
                  <a:cubicBezTo>
                    <a:pt x="6021" y="17985"/>
                    <a:pt x="6012" y="17947"/>
                    <a:pt x="5993" y="17919"/>
                  </a:cubicBezTo>
                  <a:cubicBezTo>
                    <a:pt x="5993" y="17947"/>
                    <a:pt x="5983" y="17976"/>
                    <a:pt x="5983" y="18004"/>
                  </a:cubicBezTo>
                  <a:cubicBezTo>
                    <a:pt x="6002" y="18212"/>
                    <a:pt x="5945" y="18429"/>
                    <a:pt x="5832" y="18609"/>
                  </a:cubicBezTo>
                  <a:cubicBezTo>
                    <a:pt x="5860" y="18666"/>
                    <a:pt x="5964" y="18656"/>
                    <a:pt x="5945" y="18741"/>
                  </a:cubicBezTo>
                  <a:cubicBezTo>
                    <a:pt x="5945" y="18779"/>
                    <a:pt x="5945" y="18817"/>
                    <a:pt x="5945" y="18855"/>
                  </a:cubicBezTo>
                  <a:cubicBezTo>
                    <a:pt x="5936" y="19138"/>
                    <a:pt x="5936" y="19110"/>
                    <a:pt x="5737" y="19280"/>
                  </a:cubicBezTo>
                  <a:cubicBezTo>
                    <a:pt x="5643" y="19337"/>
                    <a:pt x="5567" y="19422"/>
                    <a:pt x="5501" y="19507"/>
                  </a:cubicBezTo>
                  <a:cubicBezTo>
                    <a:pt x="5526" y="19507"/>
                    <a:pt x="5552" y="19511"/>
                    <a:pt x="5571" y="19511"/>
                  </a:cubicBezTo>
                  <a:cubicBezTo>
                    <a:pt x="5581" y="19511"/>
                    <a:pt x="5589" y="19510"/>
                    <a:pt x="5596" y="19507"/>
                  </a:cubicBezTo>
                  <a:cubicBezTo>
                    <a:pt x="5681" y="19450"/>
                    <a:pt x="5766" y="19384"/>
                    <a:pt x="5851" y="19327"/>
                  </a:cubicBezTo>
                  <a:cubicBezTo>
                    <a:pt x="5860" y="19327"/>
                    <a:pt x="5898" y="19337"/>
                    <a:pt x="5898" y="19346"/>
                  </a:cubicBezTo>
                  <a:lnTo>
                    <a:pt x="5898" y="19734"/>
                  </a:lnTo>
                  <a:cubicBezTo>
                    <a:pt x="5898" y="19762"/>
                    <a:pt x="5860" y="19800"/>
                    <a:pt x="5832" y="19819"/>
                  </a:cubicBezTo>
                  <a:cubicBezTo>
                    <a:pt x="5737" y="19885"/>
                    <a:pt x="5643" y="19942"/>
                    <a:pt x="5548" y="20008"/>
                  </a:cubicBezTo>
                  <a:cubicBezTo>
                    <a:pt x="5492" y="20046"/>
                    <a:pt x="5463" y="20074"/>
                    <a:pt x="5492" y="20083"/>
                  </a:cubicBezTo>
                  <a:cubicBezTo>
                    <a:pt x="5511" y="20088"/>
                    <a:pt x="5530" y="20090"/>
                    <a:pt x="5547" y="20090"/>
                  </a:cubicBezTo>
                  <a:cubicBezTo>
                    <a:pt x="5565" y="20090"/>
                    <a:pt x="5582" y="20088"/>
                    <a:pt x="5596" y="20083"/>
                  </a:cubicBezTo>
                  <a:cubicBezTo>
                    <a:pt x="5662" y="20055"/>
                    <a:pt x="5719" y="20017"/>
                    <a:pt x="5775" y="19989"/>
                  </a:cubicBezTo>
                  <a:cubicBezTo>
                    <a:pt x="5811" y="19968"/>
                    <a:pt x="5846" y="19957"/>
                    <a:pt x="5882" y="19957"/>
                  </a:cubicBezTo>
                  <a:cubicBezTo>
                    <a:pt x="5893" y="19957"/>
                    <a:pt x="5905" y="19958"/>
                    <a:pt x="5917" y="19960"/>
                  </a:cubicBezTo>
                  <a:cubicBezTo>
                    <a:pt x="5925" y="19963"/>
                    <a:pt x="5932" y="19964"/>
                    <a:pt x="5940" y="19964"/>
                  </a:cubicBezTo>
                  <a:cubicBezTo>
                    <a:pt x="5960" y="19964"/>
                    <a:pt x="5979" y="19955"/>
                    <a:pt x="5993" y="19942"/>
                  </a:cubicBezTo>
                  <a:cubicBezTo>
                    <a:pt x="6115" y="19838"/>
                    <a:pt x="6229" y="19724"/>
                    <a:pt x="6342" y="19611"/>
                  </a:cubicBezTo>
                  <a:cubicBezTo>
                    <a:pt x="6390" y="19573"/>
                    <a:pt x="6418" y="19526"/>
                    <a:pt x="6456" y="19488"/>
                  </a:cubicBezTo>
                  <a:cubicBezTo>
                    <a:pt x="6494" y="19441"/>
                    <a:pt x="6475" y="19393"/>
                    <a:pt x="6550" y="19384"/>
                  </a:cubicBezTo>
                  <a:lnTo>
                    <a:pt x="6550" y="19384"/>
                  </a:lnTo>
                  <a:cubicBezTo>
                    <a:pt x="6560" y="19630"/>
                    <a:pt x="6541" y="19885"/>
                    <a:pt x="6503" y="20131"/>
                  </a:cubicBezTo>
                  <a:cubicBezTo>
                    <a:pt x="6484" y="20206"/>
                    <a:pt x="6446" y="20282"/>
                    <a:pt x="6380" y="20338"/>
                  </a:cubicBezTo>
                  <a:cubicBezTo>
                    <a:pt x="6229" y="20471"/>
                    <a:pt x="6059" y="20584"/>
                    <a:pt x="5879" y="20679"/>
                  </a:cubicBezTo>
                  <a:lnTo>
                    <a:pt x="5331" y="20981"/>
                  </a:lnTo>
                  <a:cubicBezTo>
                    <a:pt x="5341" y="21000"/>
                    <a:pt x="5341" y="21009"/>
                    <a:pt x="5350" y="21009"/>
                  </a:cubicBezTo>
                  <a:cubicBezTo>
                    <a:pt x="5359" y="21019"/>
                    <a:pt x="5369" y="21019"/>
                    <a:pt x="5378" y="21019"/>
                  </a:cubicBezTo>
                  <a:cubicBezTo>
                    <a:pt x="5451" y="21004"/>
                    <a:pt x="5512" y="20940"/>
                    <a:pt x="5591" y="20940"/>
                  </a:cubicBezTo>
                  <a:cubicBezTo>
                    <a:pt x="5616" y="20940"/>
                    <a:pt x="5642" y="20947"/>
                    <a:pt x="5671" y="20962"/>
                  </a:cubicBezTo>
                  <a:cubicBezTo>
                    <a:pt x="5690" y="20962"/>
                    <a:pt x="5728" y="20943"/>
                    <a:pt x="5747" y="20924"/>
                  </a:cubicBezTo>
                  <a:cubicBezTo>
                    <a:pt x="5804" y="20887"/>
                    <a:pt x="5870" y="20858"/>
                    <a:pt x="5936" y="20839"/>
                  </a:cubicBezTo>
                  <a:cubicBezTo>
                    <a:pt x="5964" y="20934"/>
                    <a:pt x="5964" y="21028"/>
                    <a:pt x="5936" y="21113"/>
                  </a:cubicBezTo>
                  <a:cubicBezTo>
                    <a:pt x="5926" y="21151"/>
                    <a:pt x="5926" y="21180"/>
                    <a:pt x="5936" y="21217"/>
                  </a:cubicBezTo>
                  <a:cubicBezTo>
                    <a:pt x="5936" y="21246"/>
                    <a:pt x="5936" y="21274"/>
                    <a:pt x="5917" y="21293"/>
                  </a:cubicBezTo>
                  <a:cubicBezTo>
                    <a:pt x="5870" y="21340"/>
                    <a:pt x="5813" y="21378"/>
                    <a:pt x="5775" y="21425"/>
                  </a:cubicBezTo>
                  <a:cubicBezTo>
                    <a:pt x="5742" y="21476"/>
                    <a:pt x="5685" y="21503"/>
                    <a:pt x="5628" y="21503"/>
                  </a:cubicBezTo>
                  <a:cubicBezTo>
                    <a:pt x="5590" y="21503"/>
                    <a:pt x="5551" y="21490"/>
                    <a:pt x="5520" y="21463"/>
                  </a:cubicBezTo>
                  <a:cubicBezTo>
                    <a:pt x="5513" y="21461"/>
                    <a:pt x="5506" y="21460"/>
                    <a:pt x="5499" y="21460"/>
                  </a:cubicBezTo>
                  <a:cubicBezTo>
                    <a:pt x="5479" y="21460"/>
                    <a:pt x="5461" y="21470"/>
                    <a:pt x="5454" y="21491"/>
                  </a:cubicBezTo>
                  <a:cubicBezTo>
                    <a:pt x="5454" y="21501"/>
                    <a:pt x="5444" y="21510"/>
                    <a:pt x="5454" y="21520"/>
                  </a:cubicBezTo>
                  <a:cubicBezTo>
                    <a:pt x="5454" y="21529"/>
                    <a:pt x="5482" y="21567"/>
                    <a:pt x="5501" y="21577"/>
                  </a:cubicBezTo>
                  <a:cubicBezTo>
                    <a:pt x="5545" y="21577"/>
                    <a:pt x="5585" y="21581"/>
                    <a:pt x="5624" y="21581"/>
                  </a:cubicBezTo>
                  <a:cubicBezTo>
                    <a:pt x="5643" y="21581"/>
                    <a:pt x="5662" y="21580"/>
                    <a:pt x="5681" y="21577"/>
                  </a:cubicBezTo>
                  <a:cubicBezTo>
                    <a:pt x="5688" y="21578"/>
                    <a:pt x="5695" y="21578"/>
                    <a:pt x="5703" y="21578"/>
                  </a:cubicBezTo>
                  <a:cubicBezTo>
                    <a:pt x="5752" y="21578"/>
                    <a:pt x="5799" y="21551"/>
                    <a:pt x="5832" y="21510"/>
                  </a:cubicBezTo>
                  <a:cubicBezTo>
                    <a:pt x="5845" y="21485"/>
                    <a:pt x="5874" y="21473"/>
                    <a:pt x="5903" y="21473"/>
                  </a:cubicBezTo>
                  <a:cubicBezTo>
                    <a:pt x="5918" y="21473"/>
                    <a:pt x="5933" y="21476"/>
                    <a:pt x="5945" y="21482"/>
                  </a:cubicBezTo>
                  <a:cubicBezTo>
                    <a:pt x="5945" y="21529"/>
                    <a:pt x="5955" y="21586"/>
                    <a:pt x="5955" y="21643"/>
                  </a:cubicBezTo>
                  <a:cubicBezTo>
                    <a:pt x="5955" y="21898"/>
                    <a:pt x="5955" y="21898"/>
                    <a:pt x="5747" y="22068"/>
                  </a:cubicBezTo>
                  <a:cubicBezTo>
                    <a:pt x="5728" y="22087"/>
                    <a:pt x="5700" y="22106"/>
                    <a:pt x="5671" y="22115"/>
                  </a:cubicBezTo>
                  <a:lnTo>
                    <a:pt x="5577" y="22021"/>
                  </a:lnTo>
                  <a:cubicBezTo>
                    <a:pt x="5567" y="22040"/>
                    <a:pt x="5567" y="22058"/>
                    <a:pt x="5558" y="22077"/>
                  </a:cubicBezTo>
                  <a:cubicBezTo>
                    <a:pt x="5548" y="22172"/>
                    <a:pt x="5634" y="22238"/>
                    <a:pt x="5624" y="22333"/>
                  </a:cubicBezTo>
                  <a:cubicBezTo>
                    <a:pt x="5719" y="22229"/>
                    <a:pt x="5823" y="22134"/>
                    <a:pt x="5936" y="22068"/>
                  </a:cubicBezTo>
                  <a:cubicBezTo>
                    <a:pt x="5955" y="22096"/>
                    <a:pt x="5964" y="22125"/>
                    <a:pt x="5964" y="22153"/>
                  </a:cubicBezTo>
                  <a:cubicBezTo>
                    <a:pt x="5983" y="22266"/>
                    <a:pt x="5993" y="22389"/>
                    <a:pt x="6012" y="22503"/>
                  </a:cubicBezTo>
                  <a:cubicBezTo>
                    <a:pt x="5870" y="22654"/>
                    <a:pt x="5719" y="22777"/>
                    <a:pt x="5539" y="22881"/>
                  </a:cubicBezTo>
                  <a:cubicBezTo>
                    <a:pt x="5561" y="22899"/>
                    <a:pt x="5590" y="22908"/>
                    <a:pt x="5620" y="22908"/>
                  </a:cubicBezTo>
                  <a:cubicBezTo>
                    <a:pt x="5653" y="22908"/>
                    <a:pt x="5689" y="22896"/>
                    <a:pt x="5719" y="22871"/>
                  </a:cubicBezTo>
                  <a:cubicBezTo>
                    <a:pt x="5766" y="22843"/>
                    <a:pt x="5813" y="22815"/>
                    <a:pt x="5860" y="22777"/>
                  </a:cubicBezTo>
                  <a:cubicBezTo>
                    <a:pt x="5908" y="22748"/>
                    <a:pt x="5945" y="22711"/>
                    <a:pt x="6002" y="22673"/>
                  </a:cubicBezTo>
                  <a:cubicBezTo>
                    <a:pt x="6059" y="22758"/>
                    <a:pt x="6078" y="22852"/>
                    <a:pt x="6059" y="22947"/>
                  </a:cubicBezTo>
                  <a:cubicBezTo>
                    <a:pt x="6040" y="23013"/>
                    <a:pt x="6012" y="23070"/>
                    <a:pt x="5974" y="23126"/>
                  </a:cubicBezTo>
                  <a:cubicBezTo>
                    <a:pt x="5955" y="23164"/>
                    <a:pt x="5974" y="23193"/>
                    <a:pt x="6012" y="23221"/>
                  </a:cubicBezTo>
                  <a:cubicBezTo>
                    <a:pt x="5860" y="23278"/>
                    <a:pt x="5804" y="23457"/>
                    <a:pt x="5870" y="23599"/>
                  </a:cubicBezTo>
                  <a:cubicBezTo>
                    <a:pt x="5917" y="23693"/>
                    <a:pt x="5926" y="23807"/>
                    <a:pt x="5898" y="23920"/>
                  </a:cubicBezTo>
                  <a:cubicBezTo>
                    <a:pt x="5879" y="23949"/>
                    <a:pt x="5860" y="23986"/>
                    <a:pt x="5841" y="24015"/>
                  </a:cubicBezTo>
                  <a:cubicBezTo>
                    <a:pt x="5833" y="24032"/>
                    <a:pt x="5855" y="24064"/>
                    <a:pt x="5880" y="24064"/>
                  </a:cubicBezTo>
                  <a:cubicBezTo>
                    <a:pt x="5883" y="24064"/>
                    <a:pt x="5886" y="24063"/>
                    <a:pt x="5889" y="24062"/>
                  </a:cubicBezTo>
                  <a:cubicBezTo>
                    <a:pt x="5917" y="24062"/>
                    <a:pt x="5945" y="24043"/>
                    <a:pt x="5974" y="24043"/>
                  </a:cubicBezTo>
                  <a:cubicBezTo>
                    <a:pt x="5985" y="24041"/>
                    <a:pt x="5996" y="24040"/>
                    <a:pt x="6005" y="24040"/>
                  </a:cubicBezTo>
                  <a:cubicBezTo>
                    <a:pt x="6037" y="24040"/>
                    <a:pt x="6061" y="24052"/>
                    <a:pt x="6068" y="24081"/>
                  </a:cubicBezTo>
                  <a:cubicBezTo>
                    <a:pt x="6097" y="24119"/>
                    <a:pt x="6106" y="24166"/>
                    <a:pt x="6125" y="24213"/>
                  </a:cubicBezTo>
                  <a:cubicBezTo>
                    <a:pt x="6201" y="24525"/>
                    <a:pt x="6295" y="24837"/>
                    <a:pt x="6361" y="25158"/>
                  </a:cubicBezTo>
                  <a:cubicBezTo>
                    <a:pt x="6408" y="25395"/>
                    <a:pt x="6446" y="25631"/>
                    <a:pt x="6465" y="25867"/>
                  </a:cubicBezTo>
                  <a:cubicBezTo>
                    <a:pt x="6465" y="25980"/>
                    <a:pt x="6503" y="26084"/>
                    <a:pt x="6579" y="26170"/>
                  </a:cubicBezTo>
                  <a:cubicBezTo>
                    <a:pt x="6607" y="26198"/>
                    <a:pt x="6626" y="26226"/>
                    <a:pt x="6635" y="26264"/>
                  </a:cubicBezTo>
                  <a:cubicBezTo>
                    <a:pt x="6673" y="26406"/>
                    <a:pt x="6692" y="26548"/>
                    <a:pt x="6720" y="26680"/>
                  </a:cubicBezTo>
                  <a:cubicBezTo>
                    <a:pt x="6683" y="26784"/>
                    <a:pt x="6588" y="26812"/>
                    <a:pt x="6531" y="26869"/>
                  </a:cubicBezTo>
                  <a:cubicBezTo>
                    <a:pt x="6494" y="26916"/>
                    <a:pt x="6465" y="26954"/>
                    <a:pt x="6427" y="27001"/>
                  </a:cubicBezTo>
                  <a:cubicBezTo>
                    <a:pt x="6418" y="27011"/>
                    <a:pt x="6427" y="27039"/>
                    <a:pt x="6446" y="27048"/>
                  </a:cubicBezTo>
                  <a:cubicBezTo>
                    <a:pt x="6451" y="27053"/>
                    <a:pt x="6458" y="27055"/>
                    <a:pt x="6466" y="27055"/>
                  </a:cubicBezTo>
                  <a:cubicBezTo>
                    <a:pt x="6475" y="27055"/>
                    <a:pt x="6484" y="27053"/>
                    <a:pt x="6494" y="27048"/>
                  </a:cubicBezTo>
                  <a:cubicBezTo>
                    <a:pt x="6550" y="27011"/>
                    <a:pt x="6607" y="26963"/>
                    <a:pt x="6673" y="26916"/>
                  </a:cubicBezTo>
                  <a:cubicBezTo>
                    <a:pt x="6683" y="26911"/>
                    <a:pt x="6697" y="26911"/>
                    <a:pt x="6713" y="26911"/>
                  </a:cubicBezTo>
                  <a:cubicBezTo>
                    <a:pt x="6730" y="26911"/>
                    <a:pt x="6749" y="26911"/>
                    <a:pt x="6768" y="26907"/>
                  </a:cubicBezTo>
                  <a:cubicBezTo>
                    <a:pt x="6768" y="27086"/>
                    <a:pt x="6768" y="27247"/>
                    <a:pt x="6786" y="27417"/>
                  </a:cubicBezTo>
                  <a:cubicBezTo>
                    <a:pt x="6805" y="27625"/>
                    <a:pt x="6805" y="27625"/>
                    <a:pt x="6588" y="27719"/>
                  </a:cubicBezTo>
                  <a:lnTo>
                    <a:pt x="6456" y="27776"/>
                  </a:lnTo>
                  <a:cubicBezTo>
                    <a:pt x="6408" y="27719"/>
                    <a:pt x="6380" y="27644"/>
                    <a:pt x="6380" y="27568"/>
                  </a:cubicBezTo>
                  <a:cubicBezTo>
                    <a:pt x="6314" y="27115"/>
                    <a:pt x="6257" y="26651"/>
                    <a:pt x="6201" y="26198"/>
                  </a:cubicBezTo>
                  <a:cubicBezTo>
                    <a:pt x="6134" y="25735"/>
                    <a:pt x="6059" y="25281"/>
                    <a:pt x="5993" y="24828"/>
                  </a:cubicBezTo>
                  <a:cubicBezTo>
                    <a:pt x="5974" y="24686"/>
                    <a:pt x="5955" y="24553"/>
                    <a:pt x="5936" y="24412"/>
                  </a:cubicBezTo>
                  <a:cubicBezTo>
                    <a:pt x="5917" y="24412"/>
                    <a:pt x="5889" y="24412"/>
                    <a:pt x="5889" y="24431"/>
                  </a:cubicBezTo>
                  <a:cubicBezTo>
                    <a:pt x="5870" y="24468"/>
                    <a:pt x="5870" y="24516"/>
                    <a:pt x="5870" y="24563"/>
                  </a:cubicBezTo>
                  <a:cubicBezTo>
                    <a:pt x="5879" y="24714"/>
                    <a:pt x="5889" y="24875"/>
                    <a:pt x="5908" y="25035"/>
                  </a:cubicBezTo>
                  <a:cubicBezTo>
                    <a:pt x="5974" y="25527"/>
                    <a:pt x="6040" y="26018"/>
                    <a:pt x="6106" y="26519"/>
                  </a:cubicBezTo>
                  <a:cubicBezTo>
                    <a:pt x="6153" y="26850"/>
                    <a:pt x="6201" y="27171"/>
                    <a:pt x="6238" y="27502"/>
                  </a:cubicBezTo>
                  <a:cubicBezTo>
                    <a:pt x="6257" y="27672"/>
                    <a:pt x="6304" y="27833"/>
                    <a:pt x="6314" y="27993"/>
                  </a:cubicBezTo>
                  <a:cubicBezTo>
                    <a:pt x="6333" y="28088"/>
                    <a:pt x="6361" y="28173"/>
                    <a:pt x="6408" y="28249"/>
                  </a:cubicBezTo>
                  <a:cubicBezTo>
                    <a:pt x="6408" y="28268"/>
                    <a:pt x="6437" y="28268"/>
                    <a:pt x="6456" y="28286"/>
                  </a:cubicBezTo>
                  <a:cubicBezTo>
                    <a:pt x="6484" y="28211"/>
                    <a:pt x="6494" y="28126"/>
                    <a:pt x="6465" y="28050"/>
                  </a:cubicBezTo>
                  <a:cubicBezTo>
                    <a:pt x="6465" y="27975"/>
                    <a:pt x="6494" y="27899"/>
                    <a:pt x="6560" y="27852"/>
                  </a:cubicBezTo>
                  <a:cubicBezTo>
                    <a:pt x="6626" y="27804"/>
                    <a:pt x="6711" y="27776"/>
                    <a:pt x="6796" y="27767"/>
                  </a:cubicBezTo>
                  <a:cubicBezTo>
                    <a:pt x="6805" y="27786"/>
                    <a:pt x="6824" y="27795"/>
                    <a:pt x="6824" y="27814"/>
                  </a:cubicBezTo>
                  <a:cubicBezTo>
                    <a:pt x="6843" y="28050"/>
                    <a:pt x="6862" y="28286"/>
                    <a:pt x="6881" y="28513"/>
                  </a:cubicBezTo>
                  <a:cubicBezTo>
                    <a:pt x="6843" y="28570"/>
                    <a:pt x="6777" y="28617"/>
                    <a:pt x="6711" y="28636"/>
                  </a:cubicBezTo>
                  <a:cubicBezTo>
                    <a:pt x="6550" y="28721"/>
                    <a:pt x="6399" y="28816"/>
                    <a:pt x="6238" y="28901"/>
                  </a:cubicBezTo>
                  <a:cubicBezTo>
                    <a:pt x="6229" y="28901"/>
                    <a:pt x="6229" y="28929"/>
                    <a:pt x="6238" y="28948"/>
                  </a:cubicBezTo>
                  <a:cubicBezTo>
                    <a:pt x="6248" y="28957"/>
                    <a:pt x="6257" y="28957"/>
                    <a:pt x="6267" y="28957"/>
                  </a:cubicBezTo>
                  <a:lnTo>
                    <a:pt x="6323" y="28957"/>
                  </a:lnTo>
                  <a:cubicBezTo>
                    <a:pt x="6352" y="28948"/>
                    <a:pt x="6371" y="28939"/>
                    <a:pt x="6399" y="28920"/>
                  </a:cubicBezTo>
                  <a:cubicBezTo>
                    <a:pt x="6456" y="28891"/>
                    <a:pt x="6522" y="28863"/>
                    <a:pt x="6579" y="28825"/>
                  </a:cubicBezTo>
                  <a:cubicBezTo>
                    <a:pt x="6744" y="28731"/>
                    <a:pt x="6832" y="28675"/>
                    <a:pt x="6881" y="28675"/>
                  </a:cubicBezTo>
                  <a:cubicBezTo>
                    <a:pt x="6949" y="28675"/>
                    <a:pt x="6940" y="28783"/>
                    <a:pt x="6957" y="29042"/>
                  </a:cubicBezTo>
                  <a:cubicBezTo>
                    <a:pt x="6957" y="29090"/>
                    <a:pt x="6957" y="29137"/>
                    <a:pt x="6947" y="29184"/>
                  </a:cubicBezTo>
                  <a:cubicBezTo>
                    <a:pt x="6890" y="29222"/>
                    <a:pt x="6824" y="29269"/>
                    <a:pt x="6758" y="29307"/>
                  </a:cubicBezTo>
                  <a:cubicBezTo>
                    <a:pt x="6720" y="29330"/>
                    <a:pt x="6697" y="29342"/>
                    <a:pt x="6678" y="29342"/>
                  </a:cubicBezTo>
                  <a:cubicBezTo>
                    <a:pt x="6650" y="29342"/>
                    <a:pt x="6629" y="29316"/>
                    <a:pt x="6579" y="29260"/>
                  </a:cubicBezTo>
                  <a:cubicBezTo>
                    <a:pt x="6531" y="29279"/>
                    <a:pt x="6550" y="29317"/>
                    <a:pt x="6550" y="29345"/>
                  </a:cubicBezTo>
                  <a:cubicBezTo>
                    <a:pt x="6550" y="29392"/>
                    <a:pt x="6522" y="29439"/>
                    <a:pt x="6475" y="29458"/>
                  </a:cubicBezTo>
                  <a:cubicBezTo>
                    <a:pt x="6380" y="29496"/>
                    <a:pt x="6295" y="29534"/>
                    <a:pt x="6210" y="29572"/>
                  </a:cubicBezTo>
                  <a:cubicBezTo>
                    <a:pt x="6172" y="29591"/>
                    <a:pt x="6134" y="29610"/>
                    <a:pt x="6106" y="29628"/>
                  </a:cubicBezTo>
                  <a:cubicBezTo>
                    <a:pt x="6097" y="29638"/>
                    <a:pt x="6106" y="29657"/>
                    <a:pt x="6106" y="29676"/>
                  </a:cubicBezTo>
                  <a:cubicBezTo>
                    <a:pt x="6115" y="29685"/>
                    <a:pt x="6125" y="29695"/>
                    <a:pt x="6125" y="29695"/>
                  </a:cubicBezTo>
                  <a:cubicBezTo>
                    <a:pt x="6182" y="29695"/>
                    <a:pt x="6229" y="29685"/>
                    <a:pt x="6267" y="29676"/>
                  </a:cubicBezTo>
                  <a:cubicBezTo>
                    <a:pt x="6371" y="29638"/>
                    <a:pt x="6465" y="29600"/>
                    <a:pt x="6560" y="29553"/>
                  </a:cubicBezTo>
                  <a:cubicBezTo>
                    <a:pt x="6588" y="29581"/>
                    <a:pt x="6607" y="29591"/>
                    <a:pt x="6607" y="29610"/>
                  </a:cubicBezTo>
                  <a:cubicBezTo>
                    <a:pt x="6664" y="29789"/>
                    <a:pt x="6711" y="29978"/>
                    <a:pt x="6768" y="30167"/>
                  </a:cubicBezTo>
                  <a:cubicBezTo>
                    <a:pt x="6777" y="30224"/>
                    <a:pt x="6786" y="30290"/>
                    <a:pt x="6786" y="30347"/>
                  </a:cubicBezTo>
                  <a:cubicBezTo>
                    <a:pt x="6758" y="30422"/>
                    <a:pt x="6683" y="30441"/>
                    <a:pt x="6626" y="30479"/>
                  </a:cubicBezTo>
                  <a:cubicBezTo>
                    <a:pt x="6512" y="30526"/>
                    <a:pt x="6399" y="30592"/>
                    <a:pt x="6304" y="30668"/>
                  </a:cubicBezTo>
                  <a:cubicBezTo>
                    <a:pt x="6503" y="30668"/>
                    <a:pt x="6635" y="30545"/>
                    <a:pt x="6815" y="30517"/>
                  </a:cubicBezTo>
                  <a:cubicBezTo>
                    <a:pt x="6834" y="30555"/>
                    <a:pt x="6853" y="30583"/>
                    <a:pt x="6862" y="30621"/>
                  </a:cubicBezTo>
                  <a:cubicBezTo>
                    <a:pt x="6909" y="30857"/>
                    <a:pt x="6947" y="31093"/>
                    <a:pt x="6966" y="31330"/>
                  </a:cubicBezTo>
                  <a:cubicBezTo>
                    <a:pt x="6975" y="31377"/>
                    <a:pt x="6947" y="31424"/>
                    <a:pt x="6909" y="31452"/>
                  </a:cubicBezTo>
                  <a:cubicBezTo>
                    <a:pt x="6834" y="31500"/>
                    <a:pt x="6758" y="31537"/>
                    <a:pt x="6683" y="31585"/>
                  </a:cubicBezTo>
                  <a:cubicBezTo>
                    <a:pt x="6494" y="31698"/>
                    <a:pt x="6304" y="31802"/>
                    <a:pt x="6115" y="31915"/>
                  </a:cubicBezTo>
                  <a:cubicBezTo>
                    <a:pt x="6078" y="31934"/>
                    <a:pt x="6021" y="31953"/>
                    <a:pt x="6021" y="32001"/>
                  </a:cubicBezTo>
                  <a:cubicBezTo>
                    <a:pt x="6035" y="32003"/>
                    <a:pt x="6049" y="32004"/>
                    <a:pt x="6063" y="32004"/>
                  </a:cubicBezTo>
                  <a:cubicBezTo>
                    <a:pt x="6105" y="32004"/>
                    <a:pt x="6146" y="31993"/>
                    <a:pt x="6182" y="31972"/>
                  </a:cubicBezTo>
                  <a:cubicBezTo>
                    <a:pt x="6371" y="31868"/>
                    <a:pt x="6569" y="31755"/>
                    <a:pt x="6758" y="31651"/>
                  </a:cubicBezTo>
                  <a:cubicBezTo>
                    <a:pt x="6834" y="31623"/>
                    <a:pt x="6881" y="31556"/>
                    <a:pt x="6975" y="31556"/>
                  </a:cubicBezTo>
                  <a:cubicBezTo>
                    <a:pt x="6994" y="31585"/>
                    <a:pt x="7004" y="31604"/>
                    <a:pt x="7004" y="31623"/>
                  </a:cubicBezTo>
                  <a:cubicBezTo>
                    <a:pt x="7032" y="31802"/>
                    <a:pt x="7051" y="31972"/>
                    <a:pt x="7079" y="32152"/>
                  </a:cubicBezTo>
                  <a:cubicBezTo>
                    <a:pt x="7089" y="32208"/>
                    <a:pt x="7061" y="32265"/>
                    <a:pt x="7013" y="32294"/>
                  </a:cubicBezTo>
                  <a:cubicBezTo>
                    <a:pt x="6720" y="32511"/>
                    <a:pt x="6408" y="32709"/>
                    <a:pt x="6021" y="32738"/>
                  </a:cubicBezTo>
                  <a:cubicBezTo>
                    <a:pt x="6002" y="32738"/>
                    <a:pt x="5983" y="32747"/>
                    <a:pt x="5964" y="32757"/>
                  </a:cubicBezTo>
                  <a:cubicBezTo>
                    <a:pt x="5964" y="32804"/>
                    <a:pt x="6002" y="32813"/>
                    <a:pt x="6040" y="32813"/>
                  </a:cubicBezTo>
                  <a:cubicBezTo>
                    <a:pt x="6229" y="32813"/>
                    <a:pt x="6408" y="32775"/>
                    <a:pt x="6569" y="32681"/>
                  </a:cubicBezTo>
                  <a:cubicBezTo>
                    <a:pt x="6683" y="32605"/>
                    <a:pt x="6815" y="32530"/>
                    <a:pt x="6938" y="32454"/>
                  </a:cubicBezTo>
                  <a:cubicBezTo>
                    <a:pt x="6985" y="32426"/>
                    <a:pt x="7032" y="32397"/>
                    <a:pt x="7079" y="32369"/>
                  </a:cubicBezTo>
                  <a:cubicBezTo>
                    <a:pt x="7136" y="32407"/>
                    <a:pt x="7127" y="32464"/>
                    <a:pt x="7136" y="32501"/>
                  </a:cubicBezTo>
                  <a:cubicBezTo>
                    <a:pt x="7144" y="32513"/>
                    <a:pt x="7150" y="32519"/>
                    <a:pt x="7155" y="32519"/>
                  </a:cubicBezTo>
                  <a:cubicBezTo>
                    <a:pt x="7161" y="32519"/>
                    <a:pt x="7165" y="32508"/>
                    <a:pt x="7165" y="32492"/>
                  </a:cubicBezTo>
                  <a:cubicBezTo>
                    <a:pt x="7165" y="32454"/>
                    <a:pt x="7165" y="32416"/>
                    <a:pt x="7174" y="32379"/>
                  </a:cubicBezTo>
                  <a:cubicBezTo>
                    <a:pt x="7174" y="32312"/>
                    <a:pt x="7202" y="32246"/>
                    <a:pt x="7259" y="32218"/>
                  </a:cubicBezTo>
                  <a:cubicBezTo>
                    <a:pt x="7287" y="32190"/>
                    <a:pt x="7316" y="32171"/>
                    <a:pt x="7344" y="32142"/>
                  </a:cubicBezTo>
                  <a:cubicBezTo>
                    <a:pt x="7326" y="32118"/>
                    <a:pt x="7308" y="32110"/>
                    <a:pt x="7290" y="32110"/>
                  </a:cubicBezTo>
                  <a:cubicBezTo>
                    <a:pt x="7262" y="32110"/>
                    <a:pt x="7233" y="32129"/>
                    <a:pt x="7197" y="32129"/>
                  </a:cubicBezTo>
                  <a:cubicBezTo>
                    <a:pt x="7187" y="32129"/>
                    <a:pt x="7176" y="32128"/>
                    <a:pt x="7165" y="32123"/>
                  </a:cubicBezTo>
                  <a:cubicBezTo>
                    <a:pt x="7155" y="32095"/>
                    <a:pt x="7146" y="32067"/>
                    <a:pt x="7136" y="32038"/>
                  </a:cubicBezTo>
                  <a:cubicBezTo>
                    <a:pt x="7117" y="31878"/>
                    <a:pt x="7098" y="31726"/>
                    <a:pt x="7079" y="31566"/>
                  </a:cubicBezTo>
                  <a:cubicBezTo>
                    <a:pt x="7070" y="31509"/>
                    <a:pt x="7089" y="31452"/>
                    <a:pt x="7136" y="31415"/>
                  </a:cubicBezTo>
                  <a:cubicBezTo>
                    <a:pt x="7165" y="31377"/>
                    <a:pt x="7202" y="31348"/>
                    <a:pt x="7240" y="31320"/>
                  </a:cubicBezTo>
                  <a:cubicBezTo>
                    <a:pt x="7252" y="31308"/>
                    <a:pt x="7267" y="31303"/>
                    <a:pt x="7281" y="31303"/>
                  </a:cubicBezTo>
                  <a:cubicBezTo>
                    <a:pt x="7313" y="31303"/>
                    <a:pt x="7344" y="31328"/>
                    <a:pt x="7344" y="31367"/>
                  </a:cubicBezTo>
                  <a:cubicBezTo>
                    <a:pt x="7363" y="31519"/>
                    <a:pt x="7391" y="31679"/>
                    <a:pt x="7410" y="31830"/>
                  </a:cubicBezTo>
                  <a:cubicBezTo>
                    <a:pt x="7448" y="32038"/>
                    <a:pt x="7467" y="32256"/>
                    <a:pt x="7514" y="32464"/>
                  </a:cubicBezTo>
                  <a:cubicBezTo>
                    <a:pt x="7561" y="32709"/>
                    <a:pt x="7590" y="32955"/>
                    <a:pt x="7609" y="33201"/>
                  </a:cubicBezTo>
                  <a:cubicBezTo>
                    <a:pt x="7637" y="33532"/>
                    <a:pt x="7694" y="33862"/>
                    <a:pt x="7732" y="34193"/>
                  </a:cubicBezTo>
                  <a:cubicBezTo>
                    <a:pt x="7760" y="34401"/>
                    <a:pt x="7769" y="34609"/>
                    <a:pt x="7798" y="34826"/>
                  </a:cubicBezTo>
                  <a:cubicBezTo>
                    <a:pt x="7807" y="34892"/>
                    <a:pt x="7741" y="34911"/>
                    <a:pt x="7722" y="34959"/>
                  </a:cubicBezTo>
                  <a:cubicBezTo>
                    <a:pt x="7732" y="34987"/>
                    <a:pt x="7750" y="35006"/>
                    <a:pt x="7769" y="35034"/>
                  </a:cubicBezTo>
                  <a:cubicBezTo>
                    <a:pt x="7826" y="35081"/>
                    <a:pt x="7854" y="35157"/>
                    <a:pt x="7864" y="35233"/>
                  </a:cubicBezTo>
                  <a:cubicBezTo>
                    <a:pt x="7892" y="35507"/>
                    <a:pt x="7921" y="35781"/>
                    <a:pt x="7958" y="36055"/>
                  </a:cubicBezTo>
                  <a:cubicBezTo>
                    <a:pt x="7968" y="36121"/>
                    <a:pt x="7958" y="36187"/>
                    <a:pt x="7921" y="36244"/>
                  </a:cubicBezTo>
                  <a:cubicBezTo>
                    <a:pt x="7892" y="36301"/>
                    <a:pt x="7854" y="36357"/>
                    <a:pt x="7817" y="36405"/>
                  </a:cubicBezTo>
                  <a:cubicBezTo>
                    <a:pt x="7807" y="36414"/>
                    <a:pt x="7788" y="36414"/>
                    <a:pt x="7760" y="36423"/>
                  </a:cubicBezTo>
                  <a:cubicBezTo>
                    <a:pt x="7750" y="36310"/>
                    <a:pt x="7741" y="36206"/>
                    <a:pt x="7741" y="36093"/>
                  </a:cubicBezTo>
                  <a:cubicBezTo>
                    <a:pt x="7732" y="35979"/>
                    <a:pt x="7713" y="35856"/>
                    <a:pt x="7694" y="35743"/>
                  </a:cubicBezTo>
                  <a:cubicBezTo>
                    <a:pt x="7694" y="35630"/>
                    <a:pt x="7684" y="35516"/>
                    <a:pt x="7646" y="35412"/>
                  </a:cubicBezTo>
                  <a:cubicBezTo>
                    <a:pt x="7646" y="35450"/>
                    <a:pt x="7637" y="35488"/>
                    <a:pt x="7637" y="35516"/>
                  </a:cubicBezTo>
                  <a:cubicBezTo>
                    <a:pt x="7637" y="35630"/>
                    <a:pt x="7646" y="35743"/>
                    <a:pt x="7665" y="35847"/>
                  </a:cubicBezTo>
                  <a:cubicBezTo>
                    <a:pt x="7694" y="36093"/>
                    <a:pt x="7703" y="36329"/>
                    <a:pt x="7684" y="36565"/>
                  </a:cubicBezTo>
                  <a:cubicBezTo>
                    <a:pt x="7694" y="36622"/>
                    <a:pt x="7656" y="36660"/>
                    <a:pt x="7609" y="36679"/>
                  </a:cubicBezTo>
                  <a:cubicBezTo>
                    <a:pt x="7561" y="36612"/>
                    <a:pt x="7524" y="36537"/>
                    <a:pt x="7514" y="36452"/>
                  </a:cubicBezTo>
                  <a:cubicBezTo>
                    <a:pt x="7476" y="36244"/>
                    <a:pt x="7439" y="36036"/>
                    <a:pt x="7410" y="35819"/>
                  </a:cubicBezTo>
                  <a:cubicBezTo>
                    <a:pt x="7382" y="35611"/>
                    <a:pt x="7344" y="35403"/>
                    <a:pt x="7297" y="35195"/>
                  </a:cubicBezTo>
                  <a:cubicBezTo>
                    <a:pt x="7240" y="34930"/>
                    <a:pt x="7202" y="34666"/>
                    <a:pt x="7155" y="34401"/>
                  </a:cubicBezTo>
                  <a:cubicBezTo>
                    <a:pt x="7165" y="34354"/>
                    <a:pt x="7136" y="34316"/>
                    <a:pt x="7098" y="34288"/>
                  </a:cubicBezTo>
                  <a:lnTo>
                    <a:pt x="7098" y="34288"/>
                  </a:lnTo>
                  <a:cubicBezTo>
                    <a:pt x="7117" y="34571"/>
                    <a:pt x="7155" y="34845"/>
                    <a:pt x="7212" y="35129"/>
                  </a:cubicBezTo>
                  <a:cubicBezTo>
                    <a:pt x="7278" y="35469"/>
                    <a:pt x="7325" y="35809"/>
                    <a:pt x="7382" y="36159"/>
                  </a:cubicBezTo>
                  <a:cubicBezTo>
                    <a:pt x="7410" y="36319"/>
                    <a:pt x="7439" y="36490"/>
                    <a:pt x="7486" y="36641"/>
                  </a:cubicBezTo>
                  <a:cubicBezTo>
                    <a:pt x="7533" y="36745"/>
                    <a:pt x="7524" y="36868"/>
                    <a:pt x="7467" y="36962"/>
                  </a:cubicBezTo>
                  <a:cubicBezTo>
                    <a:pt x="7429" y="37019"/>
                    <a:pt x="7420" y="37085"/>
                    <a:pt x="7524" y="37113"/>
                  </a:cubicBezTo>
                  <a:cubicBezTo>
                    <a:pt x="7543" y="37123"/>
                    <a:pt x="7552" y="37132"/>
                    <a:pt x="7561" y="37151"/>
                  </a:cubicBezTo>
                  <a:cubicBezTo>
                    <a:pt x="7618" y="37265"/>
                    <a:pt x="7628" y="37406"/>
                    <a:pt x="7590" y="37529"/>
                  </a:cubicBezTo>
                  <a:cubicBezTo>
                    <a:pt x="7580" y="37557"/>
                    <a:pt x="7561" y="37605"/>
                    <a:pt x="7599" y="37614"/>
                  </a:cubicBezTo>
                  <a:cubicBezTo>
                    <a:pt x="7606" y="37617"/>
                    <a:pt x="7612" y="37618"/>
                    <a:pt x="7617" y="37618"/>
                  </a:cubicBezTo>
                  <a:cubicBezTo>
                    <a:pt x="7649" y="37618"/>
                    <a:pt x="7659" y="37572"/>
                    <a:pt x="7675" y="37548"/>
                  </a:cubicBezTo>
                  <a:cubicBezTo>
                    <a:pt x="7722" y="37482"/>
                    <a:pt x="7722" y="37482"/>
                    <a:pt x="7826" y="37435"/>
                  </a:cubicBezTo>
                  <a:cubicBezTo>
                    <a:pt x="7845" y="37454"/>
                    <a:pt x="7854" y="37482"/>
                    <a:pt x="7864" y="37501"/>
                  </a:cubicBezTo>
                  <a:cubicBezTo>
                    <a:pt x="7902" y="37661"/>
                    <a:pt x="7930" y="37832"/>
                    <a:pt x="7968" y="37992"/>
                  </a:cubicBezTo>
                  <a:cubicBezTo>
                    <a:pt x="7987" y="38068"/>
                    <a:pt x="7930" y="38143"/>
                    <a:pt x="7949" y="38228"/>
                  </a:cubicBezTo>
                  <a:cubicBezTo>
                    <a:pt x="7977" y="38295"/>
                    <a:pt x="7996" y="38370"/>
                    <a:pt x="8006" y="38436"/>
                  </a:cubicBezTo>
                  <a:cubicBezTo>
                    <a:pt x="8015" y="38607"/>
                    <a:pt x="8025" y="38767"/>
                    <a:pt x="8043" y="38937"/>
                  </a:cubicBezTo>
                  <a:cubicBezTo>
                    <a:pt x="8053" y="39041"/>
                    <a:pt x="8006" y="39155"/>
                    <a:pt x="7921" y="39221"/>
                  </a:cubicBezTo>
                  <a:lnTo>
                    <a:pt x="8100" y="39268"/>
                  </a:lnTo>
                  <a:cubicBezTo>
                    <a:pt x="8176" y="39230"/>
                    <a:pt x="8128" y="39145"/>
                    <a:pt x="8176" y="39098"/>
                  </a:cubicBezTo>
                  <a:cubicBezTo>
                    <a:pt x="8176" y="39098"/>
                    <a:pt x="8185" y="39079"/>
                    <a:pt x="8195" y="39079"/>
                  </a:cubicBezTo>
                  <a:cubicBezTo>
                    <a:pt x="8204" y="39079"/>
                    <a:pt x="8242" y="39088"/>
                    <a:pt x="8242" y="39098"/>
                  </a:cubicBezTo>
                  <a:cubicBezTo>
                    <a:pt x="8242" y="39363"/>
                    <a:pt x="8317" y="39608"/>
                    <a:pt x="8317" y="39863"/>
                  </a:cubicBezTo>
                  <a:cubicBezTo>
                    <a:pt x="8317" y="39882"/>
                    <a:pt x="8317" y="39901"/>
                    <a:pt x="8317" y="39911"/>
                  </a:cubicBezTo>
                  <a:cubicBezTo>
                    <a:pt x="8317" y="39920"/>
                    <a:pt x="8317" y="39920"/>
                    <a:pt x="8317" y="39930"/>
                  </a:cubicBezTo>
                  <a:cubicBezTo>
                    <a:pt x="8308" y="39930"/>
                    <a:pt x="8308" y="39920"/>
                    <a:pt x="8308" y="39920"/>
                  </a:cubicBezTo>
                  <a:cubicBezTo>
                    <a:pt x="8308" y="39920"/>
                    <a:pt x="8308" y="39911"/>
                    <a:pt x="8308" y="39911"/>
                  </a:cubicBezTo>
                  <a:cubicBezTo>
                    <a:pt x="8289" y="39892"/>
                    <a:pt x="8261" y="39873"/>
                    <a:pt x="8261" y="39854"/>
                  </a:cubicBezTo>
                  <a:cubicBezTo>
                    <a:pt x="8232" y="39722"/>
                    <a:pt x="8204" y="39580"/>
                    <a:pt x="8185" y="39448"/>
                  </a:cubicBezTo>
                  <a:cubicBezTo>
                    <a:pt x="8179" y="39447"/>
                    <a:pt x="8174" y="39446"/>
                    <a:pt x="8169" y="39446"/>
                  </a:cubicBezTo>
                  <a:cubicBezTo>
                    <a:pt x="8130" y="39446"/>
                    <a:pt x="8138" y="39478"/>
                    <a:pt x="8138" y="39495"/>
                  </a:cubicBezTo>
                  <a:cubicBezTo>
                    <a:pt x="8128" y="39627"/>
                    <a:pt x="8138" y="39759"/>
                    <a:pt x="8166" y="39882"/>
                  </a:cubicBezTo>
                  <a:cubicBezTo>
                    <a:pt x="8204" y="40034"/>
                    <a:pt x="8166" y="40204"/>
                    <a:pt x="8081" y="40336"/>
                  </a:cubicBezTo>
                  <a:cubicBezTo>
                    <a:pt x="7958" y="40534"/>
                    <a:pt x="7817" y="40723"/>
                    <a:pt x="7665" y="40903"/>
                  </a:cubicBezTo>
                  <a:cubicBezTo>
                    <a:pt x="7628" y="40941"/>
                    <a:pt x="7571" y="40969"/>
                    <a:pt x="7514" y="40988"/>
                  </a:cubicBezTo>
                  <a:cubicBezTo>
                    <a:pt x="7382" y="41035"/>
                    <a:pt x="7240" y="41073"/>
                    <a:pt x="7098" y="41083"/>
                  </a:cubicBezTo>
                  <a:cubicBezTo>
                    <a:pt x="7015" y="41089"/>
                    <a:pt x="6932" y="41092"/>
                    <a:pt x="6849" y="41092"/>
                  </a:cubicBezTo>
                  <a:cubicBezTo>
                    <a:pt x="6671" y="41092"/>
                    <a:pt x="6495" y="41077"/>
                    <a:pt x="6314" y="41045"/>
                  </a:cubicBezTo>
                  <a:lnTo>
                    <a:pt x="6314" y="41045"/>
                  </a:lnTo>
                  <a:cubicBezTo>
                    <a:pt x="6295" y="41083"/>
                    <a:pt x="6314" y="41101"/>
                    <a:pt x="6342" y="41111"/>
                  </a:cubicBezTo>
                  <a:cubicBezTo>
                    <a:pt x="6512" y="41153"/>
                    <a:pt x="6688" y="41175"/>
                    <a:pt x="6861" y="41175"/>
                  </a:cubicBezTo>
                  <a:cubicBezTo>
                    <a:pt x="6918" y="41175"/>
                    <a:pt x="6975" y="41172"/>
                    <a:pt x="7032" y="41168"/>
                  </a:cubicBezTo>
                  <a:lnTo>
                    <a:pt x="7183" y="41139"/>
                  </a:lnTo>
                  <a:lnTo>
                    <a:pt x="7297" y="41130"/>
                  </a:lnTo>
                  <a:cubicBezTo>
                    <a:pt x="7329" y="41123"/>
                    <a:pt x="7361" y="41104"/>
                    <a:pt x="7396" y="41104"/>
                  </a:cubicBezTo>
                  <a:cubicBezTo>
                    <a:pt x="7413" y="41104"/>
                    <a:pt x="7430" y="41108"/>
                    <a:pt x="7448" y="41120"/>
                  </a:cubicBezTo>
                  <a:cubicBezTo>
                    <a:pt x="7429" y="41149"/>
                    <a:pt x="7410" y="41177"/>
                    <a:pt x="7382" y="41196"/>
                  </a:cubicBezTo>
                  <a:cubicBezTo>
                    <a:pt x="7268" y="41272"/>
                    <a:pt x="7155" y="41347"/>
                    <a:pt x="7042" y="41423"/>
                  </a:cubicBezTo>
                  <a:cubicBezTo>
                    <a:pt x="7013" y="41442"/>
                    <a:pt x="6975" y="41451"/>
                    <a:pt x="6938" y="41470"/>
                  </a:cubicBezTo>
                  <a:cubicBezTo>
                    <a:pt x="6872" y="41508"/>
                    <a:pt x="6834" y="41593"/>
                    <a:pt x="6739" y="41612"/>
                  </a:cubicBezTo>
                  <a:cubicBezTo>
                    <a:pt x="6664" y="41631"/>
                    <a:pt x="6588" y="41650"/>
                    <a:pt x="6512" y="41669"/>
                  </a:cubicBezTo>
                  <a:cubicBezTo>
                    <a:pt x="6494" y="41678"/>
                    <a:pt x="6465" y="41697"/>
                    <a:pt x="6437" y="41706"/>
                  </a:cubicBezTo>
                  <a:cubicBezTo>
                    <a:pt x="6456" y="41725"/>
                    <a:pt x="6465" y="41744"/>
                    <a:pt x="6475" y="41744"/>
                  </a:cubicBezTo>
                  <a:cubicBezTo>
                    <a:pt x="6501" y="41747"/>
                    <a:pt x="6527" y="41749"/>
                    <a:pt x="6553" y="41749"/>
                  </a:cubicBezTo>
                  <a:cubicBezTo>
                    <a:pt x="6755" y="41749"/>
                    <a:pt x="6931" y="41655"/>
                    <a:pt x="7098" y="41546"/>
                  </a:cubicBezTo>
                  <a:cubicBezTo>
                    <a:pt x="7391" y="41357"/>
                    <a:pt x="7656" y="41120"/>
                    <a:pt x="7864" y="40837"/>
                  </a:cubicBezTo>
                  <a:cubicBezTo>
                    <a:pt x="7968" y="40705"/>
                    <a:pt x="8053" y="40563"/>
                    <a:pt x="8157" y="40421"/>
                  </a:cubicBezTo>
                  <a:cubicBezTo>
                    <a:pt x="8166" y="40402"/>
                    <a:pt x="8195" y="40393"/>
                    <a:pt x="8223" y="40374"/>
                  </a:cubicBezTo>
                  <a:cubicBezTo>
                    <a:pt x="8261" y="40610"/>
                    <a:pt x="8289" y="40827"/>
                    <a:pt x="8327" y="41045"/>
                  </a:cubicBezTo>
                  <a:cubicBezTo>
                    <a:pt x="8346" y="41149"/>
                    <a:pt x="8317" y="41253"/>
                    <a:pt x="8251" y="41328"/>
                  </a:cubicBezTo>
                  <a:cubicBezTo>
                    <a:pt x="8147" y="41480"/>
                    <a:pt x="8015" y="41593"/>
                    <a:pt x="7854" y="41687"/>
                  </a:cubicBezTo>
                  <a:cubicBezTo>
                    <a:pt x="7524" y="41914"/>
                    <a:pt x="7165" y="42075"/>
                    <a:pt x="6777" y="42160"/>
                  </a:cubicBezTo>
                  <a:cubicBezTo>
                    <a:pt x="6739" y="42169"/>
                    <a:pt x="6701" y="42179"/>
                    <a:pt x="6673" y="42198"/>
                  </a:cubicBezTo>
                  <a:cubicBezTo>
                    <a:pt x="6654" y="42245"/>
                    <a:pt x="6692" y="42245"/>
                    <a:pt x="6720" y="42245"/>
                  </a:cubicBezTo>
                  <a:cubicBezTo>
                    <a:pt x="6777" y="42245"/>
                    <a:pt x="6834" y="42236"/>
                    <a:pt x="6890" y="42226"/>
                  </a:cubicBezTo>
                  <a:cubicBezTo>
                    <a:pt x="7117" y="42179"/>
                    <a:pt x="7335" y="42094"/>
                    <a:pt x="7533" y="41980"/>
                  </a:cubicBezTo>
                  <a:cubicBezTo>
                    <a:pt x="7628" y="41924"/>
                    <a:pt x="7722" y="41876"/>
                    <a:pt x="7817" y="41820"/>
                  </a:cubicBezTo>
                  <a:cubicBezTo>
                    <a:pt x="7977" y="41735"/>
                    <a:pt x="8128" y="41612"/>
                    <a:pt x="8261" y="41470"/>
                  </a:cubicBezTo>
                  <a:cubicBezTo>
                    <a:pt x="8280" y="41442"/>
                    <a:pt x="8308" y="41413"/>
                    <a:pt x="8346" y="41385"/>
                  </a:cubicBezTo>
                  <a:cubicBezTo>
                    <a:pt x="8365" y="41404"/>
                    <a:pt x="8393" y="41423"/>
                    <a:pt x="8403" y="41442"/>
                  </a:cubicBezTo>
                  <a:cubicBezTo>
                    <a:pt x="8421" y="41546"/>
                    <a:pt x="8450" y="41640"/>
                    <a:pt x="8459" y="41744"/>
                  </a:cubicBezTo>
                  <a:cubicBezTo>
                    <a:pt x="8507" y="42047"/>
                    <a:pt x="8544" y="42349"/>
                    <a:pt x="8592" y="42651"/>
                  </a:cubicBezTo>
                  <a:cubicBezTo>
                    <a:pt x="8610" y="42755"/>
                    <a:pt x="8639" y="42869"/>
                    <a:pt x="8677" y="42973"/>
                  </a:cubicBezTo>
                  <a:cubicBezTo>
                    <a:pt x="8762" y="43181"/>
                    <a:pt x="8809" y="43417"/>
                    <a:pt x="8809" y="43644"/>
                  </a:cubicBezTo>
                  <a:lnTo>
                    <a:pt x="8809" y="43871"/>
                  </a:lnTo>
                  <a:cubicBezTo>
                    <a:pt x="8799" y="43937"/>
                    <a:pt x="8837" y="43993"/>
                    <a:pt x="8894" y="44031"/>
                  </a:cubicBezTo>
                  <a:cubicBezTo>
                    <a:pt x="8913" y="44050"/>
                    <a:pt x="8922" y="44097"/>
                    <a:pt x="8932" y="44135"/>
                  </a:cubicBezTo>
                  <a:cubicBezTo>
                    <a:pt x="8970" y="44315"/>
                    <a:pt x="8998" y="44494"/>
                    <a:pt x="9026" y="44674"/>
                  </a:cubicBezTo>
                  <a:cubicBezTo>
                    <a:pt x="9036" y="44731"/>
                    <a:pt x="9026" y="44787"/>
                    <a:pt x="8998" y="44834"/>
                  </a:cubicBezTo>
                  <a:cubicBezTo>
                    <a:pt x="8970" y="44891"/>
                    <a:pt x="8979" y="44948"/>
                    <a:pt x="9007" y="44995"/>
                  </a:cubicBezTo>
                  <a:cubicBezTo>
                    <a:pt x="9045" y="45061"/>
                    <a:pt x="9064" y="45137"/>
                    <a:pt x="9064" y="45203"/>
                  </a:cubicBezTo>
                  <a:cubicBezTo>
                    <a:pt x="9083" y="45411"/>
                    <a:pt x="9111" y="45609"/>
                    <a:pt x="9140" y="45808"/>
                  </a:cubicBezTo>
                  <a:cubicBezTo>
                    <a:pt x="9149" y="45969"/>
                    <a:pt x="9159" y="46139"/>
                    <a:pt x="9149" y="46299"/>
                  </a:cubicBezTo>
                  <a:cubicBezTo>
                    <a:pt x="9102" y="46347"/>
                    <a:pt x="9083" y="46422"/>
                    <a:pt x="9092" y="46488"/>
                  </a:cubicBezTo>
                  <a:cubicBezTo>
                    <a:pt x="9102" y="46545"/>
                    <a:pt x="9026" y="46592"/>
                    <a:pt x="8941" y="46592"/>
                  </a:cubicBezTo>
                  <a:cubicBezTo>
                    <a:pt x="8922" y="46592"/>
                    <a:pt x="8903" y="46583"/>
                    <a:pt x="8894" y="46564"/>
                  </a:cubicBezTo>
                  <a:cubicBezTo>
                    <a:pt x="8885" y="46545"/>
                    <a:pt x="8875" y="46517"/>
                    <a:pt x="8885" y="46488"/>
                  </a:cubicBezTo>
                  <a:cubicBezTo>
                    <a:pt x="8885" y="46073"/>
                    <a:pt x="8847" y="45657"/>
                    <a:pt x="8781" y="45250"/>
                  </a:cubicBezTo>
                  <a:cubicBezTo>
                    <a:pt x="8724" y="44948"/>
                    <a:pt x="8696" y="44645"/>
                    <a:pt x="8648" y="44343"/>
                  </a:cubicBezTo>
                  <a:cubicBezTo>
                    <a:pt x="8620" y="44154"/>
                    <a:pt x="8563" y="43965"/>
                    <a:pt x="8507" y="43748"/>
                  </a:cubicBezTo>
                  <a:lnTo>
                    <a:pt x="8507" y="43748"/>
                  </a:lnTo>
                  <a:cubicBezTo>
                    <a:pt x="8421" y="43946"/>
                    <a:pt x="8525" y="44107"/>
                    <a:pt x="8516" y="44249"/>
                  </a:cubicBezTo>
                  <a:cubicBezTo>
                    <a:pt x="8497" y="44286"/>
                    <a:pt x="8459" y="44315"/>
                    <a:pt x="8412" y="44315"/>
                  </a:cubicBezTo>
                  <a:cubicBezTo>
                    <a:pt x="8157" y="44362"/>
                    <a:pt x="7902" y="44409"/>
                    <a:pt x="7637" y="44456"/>
                  </a:cubicBezTo>
                  <a:cubicBezTo>
                    <a:pt x="7603" y="44467"/>
                    <a:pt x="7567" y="44472"/>
                    <a:pt x="7530" y="44472"/>
                  </a:cubicBezTo>
                  <a:cubicBezTo>
                    <a:pt x="7464" y="44472"/>
                    <a:pt x="7395" y="44455"/>
                    <a:pt x="7335" y="44419"/>
                  </a:cubicBezTo>
                  <a:cubicBezTo>
                    <a:pt x="7329" y="44413"/>
                    <a:pt x="7321" y="44411"/>
                    <a:pt x="7313" y="44411"/>
                  </a:cubicBezTo>
                  <a:cubicBezTo>
                    <a:pt x="7292" y="44411"/>
                    <a:pt x="7268" y="44424"/>
                    <a:pt x="7268" y="44438"/>
                  </a:cubicBezTo>
                  <a:cubicBezTo>
                    <a:pt x="7268" y="44466"/>
                    <a:pt x="7268" y="44485"/>
                    <a:pt x="7278" y="44494"/>
                  </a:cubicBezTo>
                  <a:cubicBezTo>
                    <a:pt x="7306" y="44523"/>
                    <a:pt x="7335" y="44542"/>
                    <a:pt x="7372" y="44551"/>
                  </a:cubicBezTo>
                  <a:cubicBezTo>
                    <a:pt x="7419" y="44558"/>
                    <a:pt x="7466" y="44564"/>
                    <a:pt x="7516" y="44564"/>
                  </a:cubicBezTo>
                  <a:cubicBezTo>
                    <a:pt x="7537" y="44564"/>
                    <a:pt x="7558" y="44563"/>
                    <a:pt x="7580" y="44560"/>
                  </a:cubicBezTo>
                  <a:cubicBezTo>
                    <a:pt x="7779" y="44542"/>
                    <a:pt x="7987" y="44513"/>
                    <a:pt x="8185" y="44466"/>
                  </a:cubicBezTo>
                  <a:lnTo>
                    <a:pt x="8507" y="44390"/>
                  </a:lnTo>
                  <a:cubicBezTo>
                    <a:pt x="8516" y="44419"/>
                    <a:pt x="8535" y="44456"/>
                    <a:pt x="8544" y="44485"/>
                  </a:cubicBezTo>
                  <a:cubicBezTo>
                    <a:pt x="8610" y="44986"/>
                    <a:pt x="8677" y="45477"/>
                    <a:pt x="8724" y="45969"/>
                  </a:cubicBezTo>
                  <a:cubicBezTo>
                    <a:pt x="8752" y="46205"/>
                    <a:pt x="8724" y="46432"/>
                    <a:pt x="8724" y="46677"/>
                  </a:cubicBezTo>
                  <a:cubicBezTo>
                    <a:pt x="8705" y="46725"/>
                    <a:pt x="8639" y="46753"/>
                    <a:pt x="8582" y="46781"/>
                  </a:cubicBezTo>
                  <a:cubicBezTo>
                    <a:pt x="8569" y="46789"/>
                    <a:pt x="8555" y="46793"/>
                    <a:pt x="8542" y="46793"/>
                  </a:cubicBezTo>
                  <a:cubicBezTo>
                    <a:pt x="8507" y="46793"/>
                    <a:pt x="8476" y="46768"/>
                    <a:pt x="8469" y="46734"/>
                  </a:cubicBezTo>
                  <a:cubicBezTo>
                    <a:pt x="8459" y="46696"/>
                    <a:pt x="8450" y="46658"/>
                    <a:pt x="8440" y="46621"/>
                  </a:cubicBezTo>
                  <a:cubicBezTo>
                    <a:pt x="8431" y="46602"/>
                    <a:pt x="8440" y="46573"/>
                    <a:pt x="8450" y="46545"/>
                  </a:cubicBezTo>
                  <a:cubicBezTo>
                    <a:pt x="8563" y="46403"/>
                    <a:pt x="8516" y="46243"/>
                    <a:pt x="8516" y="46091"/>
                  </a:cubicBezTo>
                  <a:cubicBezTo>
                    <a:pt x="8497" y="45997"/>
                    <a:pt x="8478" y="45893"/>
                    <a:pt x="8440" y="45798"/>
                  </a:cubicBezTo>
                  <a:cubicBezTo>
                    <a:pt x="8440" y="45789"/>
                    <a:pt x="8421" y="45780"/>
                    <a:pt x="8412" y="45761"/>
                  </a:cubicBezTo>
                  <a:lnTo>
                    <a:pt x="8412" y="45761"/>
                  </a:lnTo>
                  <a:cubicBezTo>
                    <a:pt x="8421" y="45874"/>
                    <a:pt x="8421" y="45978"/>
                    <a:pt x="8431" y="46082"/>
                  </a:cubicBezTo>
                  <a:cubicBezTo>
                    <a:pt x="8450" y="46148"/>
                    <a:pt x="8450" y="46214"/>
                    <a:pt x="8421" y="46280"/>
                  </a:cubicBezTo>
                  <a:cubicBezTo>
                    <a:pt x="8421" y="46290"/>
                    <a:pt x="8393" y="46290"/>
                    <a:pt x="8384" y="46290"/>
                  </a:cubicBezTo>
                  <a:cubicBezTo>
                    <a:pt x="8317" y="46091"/>
                    <a:pt x="8289" y="45874"/>
                    <a:pt x="8299" y="45666"/>
                  </a:cubicBezTo>
                  <a:cubicBezTo>
                    <a:pt x="8299" y="45628"/>
                    <a:pt x="8289" y="45591"/>
                    <a:pt x="8289" y="45553"/>
                  </a:cubicBezTo>
                  <a:cubicBezTo>
                    <a:pt x="8280" y="45515"/>
                    <a:pt x="8251" y="45487"/>
                    <a:pt x="8223" y="45468"/>
                  </a:cubicBezTo>
                  <a:cubicBezTo>
                    <a:pt x="8212" y="45465"/>
                    <a:pt x="8200" y="45464"/>
                    <a:pt x="8188" y="45464"/>
                  </a:cubicBezTo>
                  <a:cubicBezTo>
                    <a:pt x="8151" y="45464"/>
                    <a:pt x="8112" y="45477"/>
                    <a:pt x="8091" y="45505"/>
                  </a:cubicBezTo>
                  <a:cubicBezTo>
                    <a:pt x="8072" y="45543"/>
                    <a:pt x="8053" y="45581"/>
                    <a:pt x="8034" y="45609"/>
                  </a:cubicBezTo>
                  <a:cubicBezTo>
                    <a:pt x="8015" y="45600"/>
                    <a:pt x="7987" y="45581"/>
                    <a:pt x="7977" y="45553"/>
                  </a:cubicBezTo>
                  <a:cubicBezTo>
                    <a:pt x="7939" y="45477"/>
                    <a:pt x="7902" y="45402"/>
                    <a:pt x="7864" y="45335"/>
                  </a:cubicBezTo>
                  <a:cubicBezTo>
                    <a:pt x="7845" y="45316"/>
                    <a:pt x="7817" y="45307"/>
                    <a:pt x="7788" y="45307"/>
                  </a:cubicBezTo>
                  <a:cubicBezTo>
                    <a:pt x="7760" y="45307"/>
                    <a:pt x="7732" y="45326"/>
                    <a:pt x="7722" y="45354"/>
                  </a:cubicBezTo>
                  <a:cubicBezTo>
                    <a:pt x="7703" y="45392"/>
                    <a:pt x="7694" y="45439"/>
                    <a:pt x="7694" y="45487"/>
                  </a:cubicBezTo>
                  <a:cubicBezTo>
                    <a:pt x="7694" y="45836"/>
                    <a:pt x="7684" y="46186"/>
                    <a:pt x="7694" y="46536"/>
                  </a:cubicBezTo>
                  <a:cubicBezTo>
                    <a:pt x="7694" y="46649"/>
                    <a:pt x="7713" y="46772"/>
                    <a:pt x="7732" y="46885"/>
                  </a:cubicBezTo>
                  <a:cubicBezTo>
                    <a:pt x="7732" y="46914"/>
                    <a:pt x="7732" y="46942"/>
                    <a:pt x="7732" y="46970"/>
                  </a:cubicBezTo>
                  <a:cubicBezTo>
                    <a:pt x="7722" y="46989"/>
                    <a:pt x="7703" y="46999"/>
                    <a:pt x="7694" y="47008"/>
                  </a:cubicBezTo>
                  <a:cubicBezTo>
                    <a:pt x="7675" y="47008"/>
                    <a:pt x="7646" y="47008"/>
                    <a:pt x="7637" y="46999"/>
                  </a:cubicBezTo>
                  <a:cubicBezTo>
                    <a:pt x="7609" y="46914"/>
                    <a:pt x="7561" y="46847"/>
                    <a:pt x="7514" y="46781"/>
                  </a:cubicBezTo>
                  <a:cubicBezTo>
                    <a:pt x="7486" y="46744"/>
                    <a:pt x="7476" y="46696"/>
                    <a:pt x="7476" y="46649"/>
                  </a:cubicBezTo>
                  <a:cubicBezTo>
                    <a:pt x="7467" y="46498"/>
                    <a:pt x="7439" y="46356"/>
                    <a:pt x="7401" y="46214"/>
                  </a:cubicBezTo>
                  <a:cubicBezTo>
                    <a:pt x="7325" y="46224"/>
                    <a:pt x="7372" y="46299"/>
                    <a:pt x="7335" y="46337"/>
                  </a:cubicBezTo>
                  <a:cubicBezTo>
                    <a:pt x="7221" y="46063"/>
                    <a:pt x="7165" y="45770"/>
                    <a:pt x="7089" y="45496"/>
                  </a:cubicBezTo>
                  <a:cubicBezTo>
                    <a:pt x="7042" y="45345"/>
                    <a:pt x="7004" y="45194"/>
                    <a:pt x="6966" y="45042"/>
                  </a:cubicBezTo>
                  <a:cubicBezTo>
                    <a:pt x="6957" y="44995"/>
                    <a:pt x="6938" y="44948"/>
                    <a:pt x="6928" y="44910"/>
                  </a:cubicBezTo>
                  <a:cubicBezTo>
                    <a:pt x="6909" y="44872"/>
                    <a:pt x="6881" y="44844"/>
                    <a:pt x="6843" y="44844"/>
                  </a:cubicBezTo>
                  <a:cubicBezTo>
                    <a:pt x="6796" y="44844"/>
                    <a:pt x="6749" y="44882"/>
                    <a:pt x="6749" y="44929"/>
                  </a:cubicBezTo>
                  <a:cubicBezTo>
                    <a:pt x="6749" y="45005"/>
                    <a:pt x="6739" y="45071"/>
                    <a:pt x="6739" y="45146"/>
                  </a:cubicBezTo>
                  <a:cubicBezTo>
                    <a:pt x="6739" y="45647"/>
                    <a:pt x="6739" y="46139"/>
                    <a:pt x="6730" y="46640"/>
                  </a:cubicBezTo>
                  <a:lnTo>
                    <a:pt x="6730" y="46838"/>
                  </a:lnTo>
                  <a:cubicBezTo>
                    <a:pt x="6739" y="46895"/>
                    <a:pt x="6701" y="46951"/>
                    <a:pt x="6645" y="46961"/>
                  </a:cubicBezTo>
                  <a:cubicBezTo>
                    <a:pt x="6560" y="46999"/>
                    <a:pt x="6475" y="47018"/>
                    <a:pt x="6390" y="47036"/>
                  </a:cubicBezTo>
                  <a:cubicBezTo>
                    <a:pt x="6229" y="47036"/>
                    <a:pt x="6068" y="47093"/>
                    <a:pt x="5936" y="47188"/>
                  </a:cubicBezTo>
                  <a:cubicBezTo>
                    <a:pt x="5908" y="47216"/>
                    <a:pt x="5870" y="47225"/>
                    <a:pt x="5832" y="47235"/>
                  </a:cubicBezTo>
                  <a:cubicBezTo>
                    <a:pt x="5671" y="47273"/>
                    <a:pt x="5501" y="47292"/>
                    <a:pt x="5341" y="47292"/>
                  </a:cubicBezTo>
                  <a:lnTo>
                    <a:pt x="4462" y="47292"/>
                  </a:lnTo>
                  <a:cubicBezTo>
                    <a:pt x="4348" y="47292"/>
                    <a:pt x="4235" y="47282"/>
                    <a:pt x="4121" y="47254"/>
                  </a:cubicBezTo>
                  <a:cubicBezTo>
                    <a:pt x="3847" y="47197"/>
                    <a:pt x="3573" y="47131"/>
                    <a:pt x="3299" y="47046"/>
                  </a:cubicBezTo>
                  <a:cubicBezTo>
                    <a:pt x="3261" y="47036"/>
                    <a:pt x="3214" y="47008"/>
                    <a:pt x="3195" y="46961"/>
                  </a:cubicBezTo>
                  <a:cubicBezTo>
                    <a:pt x="3063" y="46677"/>
                    <a:pt x="2978" y="46375"/>
                    <a:pt x="2921" y="46063"/>
                  </a:cubicBezTo>
                  <a:cubicBezTo>
                    <a:pt x="2921" y="46035"/>
                    <a:pt x="2940" y="46016"/>
                    <a:pt x="2950" y="45987"/>
                  </a:cubicBezTo>
                  <a:cubicBezTo>
                    <a:pt x="3091" y="46016"/>
                    <a:pt x="3224" y="46044"/>
                    <a:pt x="3356" y="46073"/>
                  </a:cubicBezTo>
                  <a:cubicBezTo>
                    <a:pt x="3366" y="46074"/>
                    <a:pt x="3375" y="46076"/>
                    <a:pt x="3385" y="46076"/>
                  </a:cubicBezTo>
                  <a:cubicBezTo>
                    <a:pt x="3420" y="46076"/>
                    <a:pt x="3448" y="46059"/>
                    <a:pt x="3441" y="46006"/>
                  </a:cubicBezTo>
                  <a:cubicBezTo>
                    <a:pt x="3441" y="45997"/>
                    <a:pt x="3460" y="45978"/>
                    <a:pt x="3479" y="45969"/>
                  </a:cubicBezTo>
                  <a:cubicBezTo>
                    <a:pt x="3488" y="45969"/>
                    <a:pt x="3526" y="45950"/>
                    <a:pt x="3545" y="45940"/>
                  </a:cubicBezTo>
                  <a:cubicBezTo>
                    <a:pt x="3507" y="45893"/>
                    <a:pt x="3450" y="45865"/>
                    <a:pt x="3394" y="45855"/>
                  </a:cubicBezTo>
                  <a:cubicBezTo>
                    <a:pt x="3361" y="45874"/>
                    <a:pt x="3344" y="45883"/>
                    <a:pt x="3329" y="45883"/>
                  </a:cubicBezTo>
                  <a:cubicBezTo>
                    <a:pt x="3313" y="45883"/>
                    <a:pt x="3299" y="45874"/>
                    <a:pt x="3271" y="45855"/>
                  </a:cubicBezTo>
                  <a:cubicBezTo>
                    <a:pt x="3244" y="45858"/>
                    <a:pt x="3217" y="45860"/>
                    <a:pt x="3191" y="45860"/>
                  </a:cubicBezTo>
                  <a:cubicBezTo>
                    <a:pt x="3057" y="45860"/>
                    <a:pt x="2927" y="45820"/>
                    <a:pt x="2817" y="45742"/>
                  </a:cubicBezTo>
                  <a:lnTo>
                    <a:pt x="2817" y="45742"/>
                  </a:lnTo>
                  <a:cubicBezTo>
                    <a:pt x="2732" y="45808"/>
                    <a:pt x="2827" y="45855"/>
                    <a:pt x="2779" y="45931"/>
                  </a:cubicBezTo>
                  <a:cubicBezTo>
                    <a:pt x="2657" y="46091"/>
                    <a:pt x="2562" y="46271"/>
                    <a:pt x="2515" y="46469"/>
                  </a:cubicBezTo>
                  <a:cubicBezTo>
                    <a:pt x="2486" y="46573"/>
                    <a:pt x="2420" y="46677"/>
                    <a:pt x="2335" y="46734"/>
                  </a:cubicBezTo>
                  <a:lnTo>
                    <a:pt x="2335" y="46904"/>
                  </a:lnTo>
                  <a:lnTo>
                    <a:pt x="2420" y="46847"/>
                  </a:lnTo>
                  <a:cubicBezTo>
                    <a:pt x="2458" y="46914"/>
                    <a:pt x="2458" y="46999"/>
                    <a:pt x="2439" y="47074"/>
                  </a:cubicBezTo>
                  <a:cubicBezTo>
                    <a:pt x="2420" y="47084"/>
                    <a:pt x="2401" y="47084"/>
                    <a:pt x="2382" y="47084"/>
                  </a:cubicBezTo>
                  <a:cubicBezTo>
                    <a:pt x="2345" y="47074"/>
                    <a:pt x="2288" y="47074"/>
                    <a:pt x="2279" y="47018"/>
                  </a:cubicBezTo>
                  <a:cubicBezTo>
                    <a:pt x="2184" y="46961"/>
                    <a:pt x="2127" y="46895"/>
                    <a:pt x="2165" y="46791"/>
                  </a:cubicBezTo>
                  <a:lnTo>
                    <a:pt x="2165" y="46791"/>
                  </a:lnTo>
                  <a:cubicBezTo>
                    <a:pt x="2090" y="46819"/>
                    <a:pt x="2042" y="46885"/>
                    <a:pt x="2023" y="46961"/>
                  </a:cubicBezTo>
                  <a:cubicBezTo>
                    <a:pt x="2018" y="46981"/>
                    <a:pt x="2002" y="46991"/>
                    <a:pt x="1984" y="46991"/>
                  </a:cubicBezTo>
                  <a:cubicBezTo>
                    <a:pt x="1969" y="46991"/>
                    <a:pt x="1951" y="46983"/>
                    <a:pt x="1938" y="46970"/>
                  </a:cubicBezTo>
                  <a:cubicBezTo>
                    <a:pt x="1882" y="46914"/>
                    <a:pt x="1834" y="46857"/>
                    <a:pt x="1778" y="46791"/>
                  </a:cubicBezTo>
                  <a:cubicBezTo>
                    <a:pt x="1778" y="46687"/>
                    <a:pt x="1797" y="46583"/>
                    <a:pt x="1834" y="46479"/>
                  </a:cubicBezTo>
                  <a:cubicBezTo>
                    <a:pt x="1853" y="46375"/>
                    <a:pt x="1891" y="46280"/>
                    <a:pt x="1910" y="46186"/>
                  </a:cubicBezTo>
                  <a:cubicBezTo>
                    <a:pt x="1938" y="46054"/>
                    <a:pt x="1948" y="45931"/>
                    <a:pt x="1938" y="45798"/>
                  </a:cubicBezTo>
                  <a:cubicBezTo>
                    <a:pt x="1938" y="45770"/>
                    <a:pt x="1919" y="45742"/>
                    <a:pt x="1882" y="45742"/>
                  </a:cubicBezTo>
                  <a:cubicBezTo>
                    <a:pt x="1853" y="45742"/>
                    <a:pt x="1825" y="45751"/>
                    <a:pt x="1806" y="45770"/>
                  </a:cubicBezTo>
                  <a:cubicBezTo>
                    <a:pt x="1778" y="45798"/>
                    <a:pt x="1759" y="45827"/>
                    <a:pt x="1749" y="45865"/>
                  </a:cubicBezTo>
                  <a:cubicBezTo>
                    <a:pt x="1655" y="46063"/>
                    <a:pt x="1579" y="46271"/>
                    <a:pt x="1522" y="46488"/>
                  </a:cubicBezTo>
                  <a:cubicBezTo>
                    <a:pt x="1513" y="46517"/>
                    <a:pt x="1494" y="46536"/>
                    <a:pt x="1475" y="46564"/>
                  </a:cubicBezTo>
                  <a:cubicBezTo>
                    <a:pt x="1447" y="46554"/>
                    <a:pt x="1419" y="46554"/>
                    <a:pt x="1390" y="46536"/>
                  </a:cubicBezTo>
                  <a:cubicBezTo>
                    <a:pt x="1277" y="46469"/>
                    <a:pt x="1258" y="46422"/>
                    <a:pt x="1305" y="46309"/>
                  </a:cubicBezTo>
                  <a:cubicBezTo>
                    <a:pt x="1381" y="46082"/>
                    <a:pt x="1475" y="45855"/>
                    <a:pt x="1551" y="45628"/>
                  </a:cubicBezTo>
                  <a:cubicBezTo>
                    <a:pt x="1579" y="45562"/>
                    <a:pt x="1598" y="45496"/>
                    <a:pt x="1617" y="45420"/>
                  </a:cubicBezTo>
                  <a:cubicBezTo>
                    <a:pt x="1617" y="45411"/>
                    <a:pt x="1598" y="45392"/>
                    <a:pt x="1589" y="45383"/>
                  </a:cubicBezTo>
                  <a:cubicBezTo>
                    <a:pt x="1586" y="45380"/>
                    <a:pt x="1583" y="45379"/>
                    <a:pt x="1580" y="45379"/>
                  </a:cubicBezTo>
                  <a:cubicBezTo>
                    <a:pt x="1574" y="45379"/>
                    <a:pt x="1567" y="45385"/>
                    <a:pt x="1560" y="45392"/>
                  </a:cubicBezTo>
                  <a:cubicBezTo>
                    <a:pt x="1541" y="45411"/>
                    <a:pt x="1532" y="45439"/>
                    <a:pt x="1522" y="45468"/>
                  </a:cubicBezTo>
                  <a:cubicBezTo>
                    <a:pt x="1419" y="45704"/>
                    <a:pt x="1324" y="45931"/>
                    <a:pt x="1229" y="46158"/>
                  </a:cubicBezTo>
                  <a:cubicBezTo>
                    <a:pt x="1211" y="46195"/>
                    <a:pt x="1192" y="46243"/>
                    <a:pt x="1163" y="46280"/>
                  </a:cubicBezTo>
                  <a:cubicBezTo>
                    <a:pt x="1160" y="46287"/>
                    <a:pt x="1148" y="46290"/>
                    <a:pt x="1134" y="46290"/>
                  </a:cubicBezTo>
                  <a:cubicBezTo>
                    <a:pt x="1109" y="46290"/>
                    <a:pt x="1075" y="46280"/>
                    <a:pt x="1069" y="46262"/>
                  </a:cubicBezTo>
                  <a:cubicBezTo>
                    <a:pt x="1050" y="46243"/>
                    <a:pt x="1040" y="46214"/>
                    <a:pt x="1040" y="46186"/>
                  </a:cubicBezTo>
                  <a:cubicBezTo>
                    <a:pt x="1040" y="46129"/>
                    <a:pt x="1050" y="46082"/>
                    <a:pt x="1069" y="46025"/>
                  </a:cubicBezTo>
                  <a:cubicBezTo>
                    <a:pt x="1088" y="45978"/>
                    <a:pt x="1116" y="45931"/>
                    <a:pt x="1154" y="45883"/>
                  </a:cubicBezTo>
                  <a:cubicBezTo>
                    <a:pt x="1286" y="45704"/>
                    <a:pt x="1371" y="45496"/>
                    <a:pt x="1409" y="45269"/>
                  </a:cubicBezTo>
                  <a:cubicBezTo>
                    <a:pt x="1409" y="45213"/>
                    <a:pt x="1437" y="45146"/>
                    <a:pt x="1485" y="45099"/>
                  </a:cubicBezTo>
                  <a:cubicBezTo>
                    <a:pt x="1532" y="45118"/>
                    <a:pt x="1570" y="45146"/>
                    <a:pt x="1608" y="45165"/>
                  </a:cubicBezTo>
                  <a:lnTo>
                    <a:pt x="1636" y="45165"/>
                  </a:lnTo>
                  <a:cubicBezTo>
                    <a:pt x="1645" y="45146"/>
                    <a:pt x="1655" y="45127"/>
                    <a:pt x="1655" y="45109"/>
                  </a:cubicBezTo>
                  <a:cubicBezTo>
                    <a:pt x="1645" y="45090"/>
                    <a:pt x="1626" y="45061"/>
                    <a:pt x="1608" y="45042"/>
                  </a:cubicBezTo>
                  <a:cubicBezTo>
                    <a:pt x="1579" y="45014"/>
                    <a:pt x="1560" y="44986"/>
                    <a:pt x="1532" y="44957"/>
                  </a:cubicBezTo>
                  <a:cubicBezTo>
                    <a:pt x="1466" y="44872"/>
                    <a:pt x="1447" y="44749"/>
                    <a:pt x="1475" y="44645"/>
                  </a:cubicBezTo>
                  <a:cubicBezTo>
                    <a:pt x="1532" y="44485"/>
                    <a:pt x="1570" y="44324"/>
                    <a:pt x="1608" y="44163"/>
                  </a:cubicBezTo>
                  <a:cubicBezTo>
                    <a:pt x="1636" y="44041"/>
                    <a:pt x="1655" y="43927"/>
                    <a:pt x="1683" y="43804"/>
                  </a:cubicBezTo>
                  <a:cubicBezTo>
                    <a:pt x="1711" y="43653"/>
                    <a:pt x="1730" y="43492"/>
                    <a:pt x="1768" y="43341"/>
                  </a:cubicBezTo>
                  <a:cubicBezTo>
                    <a:pt x="1872" y="42973"/>
                    <a:pt x="1948" y="42595"/>
                    <a:pt x="2004" y="42207"/>
                  </a:cubicBezTo>
                  <a:cubicBezTo>
                    <a:pt x="2014" y="42132"/>
                    <a:pt x="2033" y="42065"/>
                    <a:pt x="2052" y="41990"/>
                  </a:cubicBezTo>
                  <a:cubicBezTo>
                    <a:pt x="2118" y="41782"/>
                    <a:pt x="2175" y="41565"/>
                    <a:pt x="2241" y="41347"/>
                  </a:cubicBezTo>
                  <a:cubicBezTo>
                    <a:pt x="2288" y="41177"/>
                    <a:pt x="2364" y="40998"/>
                    <a:pt x="2439" y="40837"/>
                  </a:cubicBezTo>
                  <a:cubicBezTo>
                    <a:pt x="2496" y="41187"/>
                    <a:pt x="2723" y="41489"/>
                    <a:pt x="3035" y="41650"/>
                  </a:cubicBezTo>
                  <a:lnTo>
                    <a:pt x="3053" y="41631"/>
                  </a:lnTo>
                  <a:cubicBezTo>
                    <a:pt x="2959" y="41527"/>
                    <a:pt x="2864" y="41423"/>
                    <a:pt x="2770" y="41319"/>
                  </a:cubicBezTo>
                  <a:cubicBezTo>
                    <a:pt x="2770" y="41309"/>
                    <a:pt x="2779" y="41290"/>
                    <a:pt x="2789" y="41272"/>
                  </a:cubicBezTo>
                  <a:cubicBezTo>
                    <a:pt x="2794" y="41267"/>
                    <a:pt x="2798" y="41265"/>
                    <a:pt x="2803" y="41265"/>
                  </a:cubicBezTo>
                  <a:cubicBezTo>
                    <a:pt x="2808" y="41265"/>
                    <a:pt x="2812" y="41267"/>
                    <a:pt x="2817" y="41272"/>
                  </a:cubicBezTo>
                  <a:lnTo>
                    <a:pt x="2968" y="41338"/>
                  </a:lnTo>
                  <a:cubicBezTo>
                    <a:pt x="3035" y="41366"/>
                    <a:pt x="3091" y="41394"/>
                    <a:pt x="3157" y="41423"/>
                  </a:cubicBezTo>
                  <a:cubicBezTo>
                    <a:pt x="3168" y="41428"/>
                    <a:pt x="3178" y="41430"/>
                    <a:pt x="3187" y="41430"/>
                  </a:cubicBezTo>
                  <a:cubicBezTo>
                    <a:pt x="3214" y="41430"/>
                    <a:pt x="3238" y="41413"/>
                    <a:pt x="3252" y="41385"/>
                  </a:cubicBezTo>
                  <a:cubicBezTo>
                    <a:pt x="3186" y="41338"/>
                    <a:pt x="3120" y="41290"/>
                    <a:pt x="3035" y="41262"/>
                  </a:cubicBezTo>
                  <a:cubicBezTo>
                    <a:pt x="2968" y="41224"/>
                    <a:pt x="2902" y="41187"/>
                    <a:pt x="2836" y="41158"/>
                  </a:cubicBezTo>
                  <a:cubicBezTo>
                    <a:pt x="2761" y="41120"/>
                    <a:pt x="2675" y="41083"/>
                    <a:pt x="2600" y="41035"/>
                  </a:cubicBezTo>
                  <a:cubicBezTo>
                    <a:pt x="2553" y="40960"/>
                    <a:pt x="2524" y="40865"/>
                    <a:pt x="2524" y="40771"/>
                  </a:cubicBezTo>
                  <a:cubicBezTo>
                    <a:pt x="2515" y="40657"/>
                    <a:pt x="2515" y="40534"/>
                    <a:pt x="2524" y="40421"/>
                  </a:cubicBezTo>
                  <a:cubicBezTo>
                    <a:pt x="2562" y="40071"/>
                    <a:pt x="2619" y="39722"/>
                    <a:pt x="2666" y="39381"/>
                  </a:cubicBezTo>
                  <a:cubicBezTo>
                    <a:pt x="2682" y="39369"/>
                    <a:pt x="2697" y="39365"/>
                    <a:pt x="2713" y="39365"/>
                  </a:cubicBezTo>
                  <a:cubicBezTo>
                    <a:pt x="2745" y="39365"/>
                    <a:pt x="2776" y="39381"/>
                    <a:pt x="2808" y="39381"/>
                  </a:cubicBezTo>
                  <a:cubicBezTo>
                    <a:pt x="2827" y="39381"/>
                    <a:pt x="2855" y="39381"/>
                    <a:pt x="2855" y="39372"/>
                  </a:cubicBezTo>
                  <a:cubicBezTo>
                    <a:pt x="2855" y="39353"/>
                    <a:pt x="2864" y="39315"/>
                    <a:pt x="2846" y="39296"/>
                  </a:cubicBezTo>
                  <a:cubicBezTo>
                    <a:pt x="2808" y="39259"/>
                    <a:pt x="2761" y="39221"/>
                    <a:pt x="2713" y="39192"/>
                  </a:cubicBezTo>
                  <a:cubicBezTo>
                    <a:pt x="2704" y="39136"/>
                    <a:pt x="2704" y="39079"/>
                    <a:pt x="2713" y="39022"/>
                  </a:cubicBezTo>
                  <a:cubicBezTo>
                    <a:pt x="2770" y="38663"/>
                    <a:pt x="2808" y="38295"/>
                    <a:pt x="2817" y="37926"/>
                  </a:cubicBezTo>
                  <a:cubicBezTo>
                    <a:pt x="2836" y="37624"/>
                    <a:pt x="2874" y="37321"/>
                    <a:pt x="2902" y="37019"/>
                  </a:cubicBezTo>
                  <a:cubicBezTo>
                    <a:pt x="2912" y="36868"/>
                    <a:pt x="2940" y="36726"/>
                    <a:pt x="2959" y="36584"/>
                  </a:cubicBezTo>
                  <a:cubicBezTo>
                    <a:pt x="2982" y="36573"/>
                    <a:pt x="3002" y="36568"/>
                    <a:pt x="3021" y="36568"/>
                  </a:cubicBezTo>
                  <a:cubicBezTo>
                    <a:pt x="3064" y="36568"/>
                    <a:pt x="3099" y="36593"/>
                    <a:pt x="3139" y="36612"/>
                  </a:cubicBezTo>
                  <a:cubicBezTo>
                    <a:pt x="3205" y="36622"/>
                    <a:pt x="3252" y="36688"/>
                    <a:pt x="3242" y="36754"/>
                  </a:cubicBezTo>
                  <a:cubicBezTo>
                    <a:pt x="3242" y="36811"/>
                    <a:pt x="3233" y="36868"/>
                    <a:pt x="3233" y="36915"/>
                  </a:cubicBezTo>
                  <a:cubicBezTo>
                    <a:pt x="3242" y="36990"/>
                    <a:pt x="3186" y="37038"/>
                    <a:pt x="3148" y="37085"/>
                  </a:cubicBezTo>
                  <a:lnTo>
                    <a:pt x="3224" y="37236"/>
                  </a:lnTo>
                  <a:cubicBezTo>
                    <a:pt x="3278" y="37236"/>
                    <a:pt x="3320" y="37191"/>
                    <a:pt x="3386" y="37191"/>
                  </a:cubicBezTo>
                  <a:cubicBezTo>
                    <a:pt x="3400" y="37191"/>
                    <a:pt x="3415" y="37193"/>
                    <a:pt x="3432" y="37198"/>
                  </a:cubicBezTo>
                  <a:cubicBezTo>
                    <a:pt x="3466" y="37204"/>
                    <a:pt x="3501" y="37207"/>
                    <a:pt x="3536" y="37207"/>
                  </a:cubicBezTo>
                  <a:cubicBezTo>
                    <a:pt x="3618" y="37207"/>
                    <a:pt x="3699" y="37191"/>
                    <a:pt x="3772" y="37151"/>
                  </a:cubicBezTo>
                  <a:cubicBezTo>
                    <a:pt x="3781" y="37151"/>
                    <a:pt x="3791" y="37123"/>
                    <a:pt x="3800" y="37113"/>
                  </a:cubicBezTo>
                  <a:cubicBezTo>
                    <a:pt x="3767" y="37097"/>
                    <a:pt x="3735" y="37093"/>
                    <a:pt x="3702" y="37093"/>
                  </a:cubicBezTo>
                  <a:cubicBezTo>
                    <a:pt x="3671" y="37093"/>
                    <a:pt x="3640" y="37096"/>
                    <a:pt x="3610" y="37096"/>
                  </a:cubicBezTo>
                  <a:cubicBezTo>
                    <a:pt x="3598" y="37096"/>
                    <a:pt x="3585" y="37096"/>
                    <a:pt x="3573" y="37094"/>
                  </a:cubicBezTo>
                  <a:cubicBezTo>
                    <a:pt x="3517" y="37094"/>
                    <a:pt x="3460" y="37085"/>
                    <a:pt x="3403" y="37076"/>
                  </a:cubicBezTo>
                  <a:cubicBezTo>
                    <a:pt x="3375" y="37066"/>
                    <a:pt x="3356" y="37047"/>
                    <a:pt x="3346" y="37019"/>
                  </a:cubicBezTo>
                  <a:cubicBezTo>
                    <a:pt x="3328" y="36934"/>
                    <a:pt x="3328" y="36849"/>
                    <a:pt x="3356" y="36764"/>
                  </a:cubicBezTo>
                  <a:cubicBezTo>
                    <a:pt x="3379" y="36732"/>
                    <a:pt x="3416" y="36714"/>
                    <a:pt x="3449" y="36714"/>
                  </a:cubicBezTo>
                  <a:cubicBezTo>
                    <a:pt x="3456" y="36714"/>
                    <a:pt x="3463" y="36715"/>
                    <a:pt x="3469" y="36716"/>
                  </a:cubicBezTo>
                  <a:cubicBezTo>
                    <a:pt x="3573" y="36726"/>
                    <a:pt x="3687" y="36745"/>
                    <a:pt x="3791" y="36754"/>
                  </a:cubicBezTo>
                  <a:cubicBezTo>
                    <a:pt x="3805" y="36757"/>
                    <a:pt x="3819" y="36758"/>
                    <a:pt x="3833" y="36758"/>
                  </a:cubicBezTo>
                  <a:cubicBezTo>
                    <a:pt x="3915" y="36758"/>
                    <a:pt x="3998" y="36715"/>
                    <a:pt x="4046" y="36650"/>
                  </a:cubicBezTo>
                  <a:cubicBezTo>
                    <a:pt x="4027" y="36631"/>
                    <a:pt x="4027" y="36612"/>
                    <a:pt x="4008" y="36603"/>
                  </a:cubicBezTo>
                  <a:cubicBezTo>
                    <a:pt x="3932" y="36575"/>
                    <a:pt x="3847" y="36556"/>
                    <a:pt x="3762" y="36527"/>
                  </a:cubicBezTo>
                  <a:cubicBezTo>
                    <a:pt x="3734" y="36508"/>
                    <a:pt x="3706" y="36480"/>
                    <a:pt x="3696" y="36442"/>
                  </a:cubicBezTo>
                  <a:cubicBezTo>
                    <a:pt x="3687" y="36272"/>
                    <a:pt x="3706" y="36093"/>
                    <a:pt x="3753" y="35923"/>
                  </a:cubicBezTo>
                  <a:cubicBezTo>
                    <a:pt x="3772" y="35904"/>
                    <a:pt x="3800" y="35894"/>
                    <a:pt x="3828" y="35894"/>
                  </a:cubicBezTo>
                  <a:cubicBezTo>
                    <a:pt x="4036" y="35951"/>
                    <a:pt x="4244" y="35989"/>
                    <a:pt x="4462" y="35989"/>
                  </a:cubicBezTo>
                  <a:cubicBezTo>
                    <a:pt x="4499" y="35989"/>
                    <a:pt x="4537" y="35979"/>
                    <a:pt x="4575" y="35970"/>
                  </a:cubicBezTo>
                  <a:cubicBezTo>
                    <a:pt x="4533" y="35938"/>
                    <a:pt x="4493" y="35933"/>
                    <a:pt x="4455" y="35933"/>
                  </a:cubicBezTo>
                  <a:cubicBezTo>
                    <a:pt x="4437" y="35933"/>
                    <a:pt x="4419" y="35934"/>
                    <a:pt x="4402" y="35934"/>
                  </a:cubicBezTo>
                  <a:cubicBezTo>
                    <a:pt x="4390" y="35934"/>
                    <a:pt x="4379" y="35934"/>
                    <a:pt x="4367" y="35932"/>
                  </a:cubicBezTo>
                  <a:cubicBezTo>
                    <a:pt x="4301" y="35913"/>
                    <a:pt x="4235" y="35894"/>
                    <a:pt x="4169" y="35875"/>
                  </a:cubicBezTo>
                  <a:cubicBezTo>
                    <a:pt x="3706" y="35743"/>
                    <a:pt x="3743" y="35762"/>
                    <a:pt x="3791" y="35346"/>
                  </a:cubicBezTo>
                  <a:cubicBezTo>
                    <a:pt x="3800" y="35195"/>
                    <a:pt x="3828" y="35034"/>
                    <a:pt x="3847" y="34874"/>
                  </a:cubicBezTo>
                  <a:cubicBezTo>
                    <a:pt x="3857" y="34788"/>
                    <a:pt x="3895" y="34722"/>
                    <a:pt x="4008" y="34713"/>
                  </a:cubicBezTo>
                  <a:cubicBezTo>
                    <a:pt x="4008" y="34713"/>
                    <a:pt x="4017" y="34703"/>
                    <a:pt x="4027" y="34694"/>
                  </a:cubicBezTo>
                  <a:cubicBezTo>
                    <a:pt x="4008" y="34637"/>
                    <a:pt x="3942" y="34675"/>
                    <a:pt x="3895" y="34571"/>
                  </a:cubicBezTo>
                  <a:cubicBezTo>
                    <a:pt x="3895" y="34578"/>
                    <a:pt x="3894" y="34581"/>
                    <a:pt x="3893" y="34581"/>
                  </a:cubicBezTo>
                  <a:cubicBezTo>
                    <a:pt x="3891" y="34581"/>
                    <a:pt x="3887" y="34555"/>
                    <a:pt x="3895" y="34533"/>
                  </a:cubicBezTo>
                  <a:cubicBezTo>
                    <a:pt x="3913" y="34373"/>
                    <a:pt x="3932" y="34221"/>
                    <a:pt x="3951" y="34070"/>
                  </a:cubicBezTo>
                  <a:cubicBezTo>
                    <a:pt x="3951" y="34051"/>
                    <a:pt x="3980" y="34032"/>
                    <a:pt x="3989" y="34014"/>
                  </a:cubicBezTo>
                  <a:cubicBezTo>
                    <a:pt x="4077" y="34014"/>
                    <a:pt x="4166" y="34039"/>
                    <a:pt x="4254" y="34039"/>
                  </a:cubicBezTo>
                  <a:cubicBezTo>
                    <a:pt x="4298" y="34039"/>
                    <a:pt x="4342" y="34032"/>
                    <a:pt x="4386" y="34014"/>
                  </a:cubicBezTo>
                  <a:cubicBezTo>
                    <a:pt x="4377" y="34004"/>
                    <a:pt x="4367" y="33985"/>
                    <a:pt x="4358" y="33985"/>
                  </a:cubicBezTo>
                  <a:cubicBezTo>
                    <a:pt x="4225" y="33976"/>
                    <a:pt x="4093" y="33947"/>
                    <a:pt x="3961" y="33910"/>
                  </a:cubicBezTo>
                  <a:cubicBezTo>
                    <a:pt x="3885" y="33891"/>
                    <a:pt x="3791" y="33872"/>
                    <a:pt x="3706" y="33862"/>
                  </a:cubicBezTo>
                  <a:lnTo>
                    <a:pt x="3706" y="33862"/>
                  </a:lnTo>
                  <a:cubicBezTo>
                    <a:pt x="3715" y="33919"/>
                    <a:pt x="3772" y="33928"/>
                    <a:pt x="3810" y="33947"/>
                  </a:cubicBezTo>
                  <a:cubicBezTo>
                    <a:pt x="3866" y="33976"/>
                    <a:pt x="3895" y="34032"/>
                    <a:pt x="3885" y="34089"/>
                  </a:cubicBezTo>
                  <a:cubicBezTo>
                    <a:pt x="3885" y="34127"/>
                    <a:pt x="3866" y="34174"/>
                    <a:pt x="3857" y="34221"/>
                  </a:cubicBezTo>
                  <a:cubicBezTo>
                    <a:pt x="3838" y="34316"/>
                    <a:pt x="3828" y="34420"/>
                    <a:pt x="3810" y="34514"/>
                  </a:cubicBezTo>
                  <a:cubicBezTo>
                    <a:pt x="3795" y="34557"/>
                    <a:pt x="3760" y="34578"/>
                    <a:pt x="3715" y="34578"/>
                  </a:cubicBezTo>
                  <a:cubicBezTo>
                    <a:pt x="3700" y="34578"/>
                    <a:pt x="3684" y="34576"/>
                    <a:pt x="3668" y="34571"/>
                  </a:cubicBezTo>
                  <a:cubicBezTo>
                    <a:pt x="3602" y="34552"/>
                    <a:pt x="3535" y="34505"/>
                    <a:pt x="3535" y="34420"/>
                  </a:cubicBezTo>
                  <a:lnTo>
                    <a:pt x="3535" y="34259"/>
                  </a:lnTo>
                  <a:cubicBezTo>
                    <a:pt x="3507" y="34325"/>
                    <a:pt x="3479" y="34392"/>
                    <a:pt x="3450" y="34458"/>
                  </a:cubicBezTo>
                  <a:cubicBezTo>
                    <a:pt x="3356" y="34448"/>
                    <a:pt x="3271" y="34410"/>
                    <a:pt x="3214" y="34335"/>
                  </a:cubicBezTo>
                  <a:cubicBezTo>
                    <a:pt x="3195" y="34240"/>
                    <a:pt x="3186" y="34146"/>
                    <a:pt x="3195" y="34051"/>
                  </a:cubicBezTo>
                  <a:cubicBezTo>
                    <a:pt x="3195" y="33947"/>
                    <a:pt x="3205" y="33843"/>
                    <a:pt x="3214" y="33739"/>
                  </a:cubicBezTo>
                  <a:cubicBezTo>
                    <a:pt x="3252" y="33352"/>
                    <a:pt x="3271" y="32955"/>
                    <a:pt x="3271" y="32558"/>
                  </a:cubicBezTo>
                  <a:cubicBezTo>
                    <a:pt x="3271" y="32086"/>
                    <a:pt x="3271" y="31613"/>
                    <a:pt x="3271" y="31141"/>
                  </a:cubicBezTo>
                  <a:cubicBezTo>
                    <a:pt x="3271" y="30791"/>
                    <a:pt x="3290" y="30451"/>
                    <a:pt x="3328" y="30110"/>
                  </a:cubicBezTo>
                  <a:cubicBezTo>
                    <a:pt x="3356" y="29902"/>
                    <a:pt x="3365" y="29695"/>
                    <a:pt x="3346" y="29477"/>
                  </a:cubicBezTo>
                  <a:cubicBezTo>
                    <a:pt x="3309" y="29033"/>
                    <a:pt x="3318" y="28598"/>
                    <a:pt x="3318" y="28154"/>
                  </a:cubicBezTo>
                  <a:lnTo>
                    <a:pt x="3318" y="28126"/>
                  </a:lnTo>
                  <a:cubicBezTo>
                    <a:pt x="3318" y="28031"/>
                    <a:pt x="3375" y="27993"/>
                    <a:pt x="3450" y="27965"/>
                  </a:cubicBezTo>
                  <a:lnTo>
                    <a:pt x="3923" y="28088"/>
                  </a:lnTo>
                  <a:cubicBezTo>
                    <a:pt x="3932" y="28088"/>
                    <a:pt x="3942" y="28079"/>
                    <a:pt x="3951" y="28079"/>
                  </a:cubicBezTo>
                  <a:cubicBezTo>
                    <a:pt x="3932" y="28031"/>
                    <a:pt x="3885" y="28012"/>
                    <a:pt x="3838" y="27993"/>
                  </a:cubicBezTo>
                  <a:cubicBezTo>
                    <a:pt x="3724" y="27946"/>
                    <a:pt x="3602" y="27908"/>
                    <a:pt x="3488" y="27861"/>
                  </a:cubicBezTo>
                  <a:cubicBezTo>
                    <a:pt x="3432" y="27842"/>
                    <a:pt x="3394" y="27795"/>
                    <a:pt x="3394" y="27738"/>
                  </a:cubicBezTo>
                  <a:cubicBezTo>
                    <a:pt x="3384" y="27653"/>
                    <a:pt x="3384" y="27568"/>
                    <a:pt x="3375" y="27493"/>
                  </a:cubicBezTo>
                  <a:cubicBezTo>
                    <a:pt x="3361" y="27346"/>
                    <a:pt x="3362" y="27279"/>
                    <a:pt x="3450" y="27279"/>
                  </a:cubicBezTo>
                  <a:cubicBezTo>
                    <a:pt x="3487" y="27279"/>
                    <a:pt x="3539" y="27291"/>
                    <a:pt x="3611" y="27313"/>
                  </a:cubicBezTo>
                  <a:cubicBezTo>
                    <a:pt x="3724" y="27341"/>
                    <a:pt x="3838" y="27370"/>
                    <a:pt x="3951" y="27379"/>
                  </a:cubicBezTo>
                  <a:cubicBezTo>
                    <a:pt x="3970" y="27379"/>
                    <a:pt x="3999" y="27360"/>
                    <a:pt x="3989" y="27360"/>
                  </a:cubicBezTo>
                  <a:cubicBezTo>
                    <a:pt x="3989" y="27341"/>
                    <a:pt x="3980" y="27322"/>
                    <a:pt x="3961" y="27313"/>
                  </a:cubicBezTo>
                  <a:cubicBezTo>
                    <a:pt x="3932" y="27294"/>
                    <a:pt x="3895" y="27285"/>
                    <a:pt x="3857" y="27266"/>
                  </a:cubicBezTo>
                  <a:cubicBezTo>
                    <a:pt x="3724" y="27237"/>
                    <a:pt x="3592" y="27200"/>
                    <a:pt x="3469" y="27171"/>
                  </a:cubicBezTo>
                  <a:cubicBezTo>
                    <a:pt x="3384" y="27162"/>
                    <a:pt x="3328" y="27096"/>
                    <a:pt x="3318" y="27020"/>
                  </a:cubicBezTo>
                  <a:cubicBezTo>
                    <a:pt x="3309" y="26926"/>
                    <a:pt x="3290" y="26831"/>
                    <a:pt x="3280" y="26746"/>
                  </a:cubicBezTo>
                  <a:cubicBezTo>
                    <a:pt x="3261" y="26236"/>
                    <a:pt x="3214" y="25735"/>
                    <a:pt x="3224" y="25224"/>
                  </a:cubicBezTo>
                  <a:lnTo>
                    <a:pt x="3224" y="25064"/>
                  </a:lnTo>
                  <a:cubicBezTo>
                    <a:pt x="3240" y="25047"/>
                    <a:pt x="3263" y="25037"/>
                    <a:pt x="3287" y="25037"/>
                  </a:cubicBezTo>
                  <a:cubicBezTo>
                    <a:pt x="3304" y="25037"/>
                    <a:pt x="3321" y="25042"/>
                    <a:pt x="3337" y="25054"/>
                  </a:cubicBezTo>
                  <a:cubicBezTo>
                    <a:pt x="3392" y="25094"/>
                    <a:pt x="3454" y="25113"/>
                    <a:pt x="3517" y="25113"/>
                  </a:cubicBezTo>
                  <a:cubicBezTo>
                    <a:pt x="3529" y="25113"/>
                    <a:pt x="3542" y="25113"/>
                    <a:pt x="3554" y="25111"/>
                  </a:cubicBezTo>
                  <a:cubicBezTo>
                    <a:pt x="3535" y="25083"/>
                    <a:pt x="3517" y="25073"/>
                    <a:pt x="3498" y="25054"/>
                  </a:cubicBezTo>
                  <a:cubicBezTo>
                    <a:pt x="3432" y="25017"/>
                    <a:pt x="3365" y="24988"/>
                    <a:pt x="3299" y="24941"/>
                  </a:cubicBezTo>
                  <a:cubicBezTo>
                    <a:pt x="3271" y="24922"/>
                    <a:pt x="3242" y="24894"/>
                    <a:pt x="3233" y="24856"/>
                  </a:cubicBezTo>
                  <a:cubicBezTo>
                    <a:pt x="3214" y="24733"/>
                    <a:pt x="3214" y="24601"/>
                    <a:pt x="3252" y="24468"/>
                  </a:cubicBezTo>
                  <a:cubicBezTo>
                    <a:pt x="3426" y="24502"/>
                    <a:pt x="3571" y="24607"/>
                    <a:pt x="3738" y="24607"/>
                  </a:cubicBezTo>
                  <a:cubicBezTo>
                    <a:pt x="3761" y="24607"/>
                    <a:pt x="3785" y="24605"/>
                    <a:pt x="3810" y="24601"/>
                  </a:cubicBezTo>
                  <a:cubicBezTo>
                    <a:pt x="3828" y="24553"/>
                    <a:pt x="3791" y="24563"/>
                    <a:pt x="3772" y="24553"/>
                  </a:cubicBezTo>
                  <a:cubicBezTo>
                    <a:pt x="3630" y="24497"/>
                    <a:pt x="3479" y="24449"/>
                    <a:pt x="3337" y="24393"/>
                  </a:cubicBezTo>
                  <a:cubicBezTo>
                    <a:pt x="3271" y="24383"/>
                    <a:pt x="3224" y="24317"/>
                    <a:pt x="3224" y="24251"/>
                  </a:cubicBezTo>
                  <a:lnTo>
                    <a:pt x="3224" y="23731"/>
                  </a:lnTo>
                  <a:cubicBezTo>
                    <a:pt x="3242" y="23717"/>
                    <a:pt x="3264" y="23710"/>
                    <a:pt x="3285" y="23710"/>
                  </a:cubicBezTo>
                  <a:cubicBezTo>
                    <a:pt x="3306" y="23710"/>
                    <a:pt x="3328" y="23717"/>
                    <a:pt x="3346" y="23731"/>
                  </a:cubicBezTo>
                  <a:cubicBezTo>
                    <a:pt x="3460" y="23778"/>
                    <a:pt x="3583" y="23816"/>
                    <a:pt x="3706" y="23826"/>
                  </a:cubicBezTo>
                  <a:cubicBezTo>
                    <a:pt x="3722" y="23832"/>
                    <a:pt x="3740" y="23836"/>
                    <a:pt x="3759" y="23836"/>
                  </a:cubicBezTo>
                  <a:cubicBezTo>
                    <a:pt x="3792" y="23836"/>
                    <a:pt x="3826" y="23825"/>
                    <a:pt x="3857" y="23807"/>
                  </a:cubicBezTo>
                  <a:cubicBezTo>
                    <a:pt x="3762" y="23769"/>
                    <a:pt x="3668" y="23750"/>
                    <a:pt x="3573" y="23722"/>
                  </a:cubicBezTo>
                  <a:cubicBezTo>
                    <a:pt x="3498" y="23703"/>
                    <a:pt x="3432" y="23684"/>
                    <a:pt x="3356" y="23646"/>
                  </a:cubicBezTo>
                  <a:cubicBezTo>
                    <a:pt x="3271" y="23608"/>
                    <a:pt x="3214" y="23523"/>
                    <a:pt x="3224" y="23419"/>
                  </a:cubicBezTo>
                  <a:lnTo>
                    <a:pt x="3224" y="23174"/>
                  </a:lnTo>
                  <a:cubicBezTo>
                    <a:pt x="3224" y="23126"/>
                    <a:pt x="3242" y="23079"/>
                    <a:pt x="3280" y="23051"/>
                  </a:cubicBezTo>
                  <a:cubicBezTo>
                    <a:pt x="3214" y="22966"/>
                    <a:pt x="3176" y="22852"/>
                    <a:pt x="3186" y="22748"/>
                  </a:cubicBezTo>
                  <a:lnTo>
                    <a:pt x="3186" y="22484"/>
                  </a:lnTo>
                  <a:cubicBezTo>
                    <a:pt x="3224" y="22455"/>
                    <a:pt x="3271" y="22437"/>
                    <a:pt x="3318" y="22399"/>
                  </a:cubicBezTo>
                  <a:cubicBezTo>
                    <a:pt x="3365" y="22370"/>
                    <a:pt x="3413" y="22342"/>
                    <a:pt x="3460" y="22304"/>
                  </a:cubicBezTo>
                  <a:cubicBezTo>
                    <a:pt x="3488" y="22276"/>
                    <a:pt x="3526" y="22238"/>
                    <a:pt x="3554" y="22200"/>
                  </a:cubicBezTo>
                  <a:cubicBezTo>
                    <a:pt x="3564" y="22191"/>
                    <a:pt x="3564" y="22172"/>
                    <a:pt x="3554" y="22153"/>
                  </a:cubicBezTo>
                  <a:cubicBezTo>
                    <a:pt x="3545" y="22144"/>
                    <a:pt x="3526" y="22134"/>
                    <a:pt x="3507" y="22134"/>
                  </a:cubicBezTo>
                  <a:cubicBezTo>
                    <a:pt x="3450" y="22172"/>
                    <a:pt x="3394" y="22210"/>
                    <a:pt x="3337" y="22238"/>
                  </a:cubicBezTo>
                  <a:cubicBezTo>
                    <a:pt x="3308" y="22267"/>
                    <a:pt x="3274" y="22279"/>
                    <a:pt x="3238" y="22279"/>
                  </a:cubicBezTo>
                  <a:cubicBezTo>
                    <a:pt x="3227" y="22279"/>
                    <a:pt x="3216" y="22278"/>
                    <a:pt x="3205" y="22276"/>
                  </a:cubicBezTo>
                  <a:cubicBezTo>
                    <a:pt x="3176" y="22115"/>
                    <a:pt x="3167" y="21936"/>
                    <a:pt x="3176" y="21766"/>
                  </a:cubicBezTo>
                  <a:cubicBezTo>
                    <a:pt x="3195" y="21699"/>
                    <a:pt x="3261" y="21633"/>
                    <a:pt x="3252" y="21558"/>
                  </a:cubicBezTo>
                  <a:cubicBezTo>
                    <a:pt x="3242" y="21482"/>
                    <a:pt x="3318" y="21435"/>
                    <a:pt x="3365" y="21359"/>
                  </a:cubicBezTo>
                  <a:cubicBezTo>
                    <a:pt x="3233" y="21246"/>
                    <a:pt x="3233" y="21085"/>
                    <a:pt x="3186" y="20943"/>
                  </a:cubicBezTo>
                  <a:cubicBezTo>
                    <a:pt x="3176" y="20906"/>
                    <a:pt x="3186" y="20868"/>
                    <a:pt x="3214" y="20839"/>
                  </a:cubicBezTo>
                  <a:cubicBezTo>
                    <a:pt x="3242" y="20820"/>
                    <a:pt x="3242" y="20783"/>
                    <a:pt x="3214" y="20764"/>
                  </a:cubicBezTo>
                  <a:cubicBezTo>
                    <a:pt x="3120" y="20650"/>
                    <a:pt x="3129" y="20509"/>
                    <a:pt x="3120" y="20367"/>
                  </a:cubicBezTo>
                  <a:lnTo>
                    <a:pt x="3299" y="20253"/>
                  </a:lnTo>
                  <a:cubicBezTo>
                    <a:pt x="3233" y="20159"/>
                    <a:pt x="3157" y="20074"/>
                    <a:pt x="3082" y="19989"/>
                  </a:cubicBezTo>
                  <a:cubicBezTo>
                    <a:pt x="3035" y="19951"/>
                    <a:pt x="3044" y="19904"/>
                    <a:pt x="3101" y="19885"/>
                  </a:cubicBezTo>
                  <a:cubicBezTo>
                    <a:pt x="3145" y="19860"/>
                    <a:pt x="3197" y="19847"/>
                    <a:pt x="3250" y="19847"/>
                  </a:cubicBezTo>
                  <a:cubicBezTo>
                    <a:pt x="3276" y="19847"/>
                    <a:pt x="3302" y="19850"/>
                    <a:pt x="3328" y="19856"/>
                  </a:cubicBezTo>
                  <a:cubicBezTo>
                    <a:pt x="3441" y="19894"/>
                    <a:pt x="3545" y="19913"/>
                    <a:pt x="3658" y="19932"/>
                  </a:cubicBezTo>
                  <a:cubicBezTo>
                    <a:pt x="3691" y="19937"/>
                    <a:pt x="3722" y="19939"/>
                    <a:pt x="3752" y="19939"/>
                  </a:cubicBezTo>
                  <a:cubicBezTo>
                    <a:pt x="3781" y="19939"/>
                    <a:pt x="3810" y="19937"/>
                    <a:pt x="3838" y="19932"/>
                  </a:cubicBezTo>
                  <a:cubicBezTo>
                    <a:pt x="3876" y="19932"/>
                    <a:pt x="3913" y="19913"/>
                    <a:pt x="3923" y="19875"/>
                  </a:cubicBezTo>
                  <a:cubicBezTo>
                    <a:pt x="3902" y="19849"/>
                    <a:pt x="3875" y="19843"/>
                    <a:pt x="3846" y="19843"/>
                  </a:cubicBezTo>
                  <a:cubicBezTo>
                    <a:pt x="3822" y="19843"/>
                    <a:pt x="3797" y="19847"/>
                    <a:pt x="3772" y="19847"/>
                  </a:cubicBezTo>
                  <a:cubicBezTo>
                    <a:pt x="3602" y="19828"/>
                    <a:pt x="3432" y="19800"/>
                    <a:pt x="3261" y="19743"/>
                  </a:cubicBezTo>
                  <a:cubicBezTo>
                    <a:pt x="3205" y="19715"/>
                    <a:pt x="3157" y="19677"/>
                    <a:pt x="3120" y="19620"/>
                  </a:cubicBezTo>
                  <a:cubicBezTo>
                    <a:pt x="3101" y="19630"/>
                    <a:pt x="3082" y="19639"/>
                    <a:pt x="3072" y="19649"/>
                  </a:cubicBezTo>
                  <a:cubicBezTo>
                    <a:pt x="3072" y="19686"/>
                    <a:pt x="3063" y="19715"/>
                    <a:pt x="3053" y="19753"/>
                  </a:cubicBezTo>
                  <a:cubicBezTo>
                    <a:pt x="3035" y="19743"/>
                    <a:pt x="3016" y="19734"/>
                    <a:pt x="3016" y="19724"/>
                  </a:cubicBezTo>
                  <a:cubicBezTo>
                    <a:pt x="2997" y="19620"/>
                    <a:pt x="2978" y="19507"/>
                    <a:pt x="2968" y="19403"/>
                  </a:cubicBezTo>
                  <a:cubicBezTo>
                    <a:pt x="2968" y="19378"/>
                    <a:pt x="2997" y="19354"/>
                    <a:pt x="3023" y="19354"/>
                  </a:cubicBezTo>
                  <a:cubicBezTo>
                    <a:pt x="3027" y="19354"/>
                    <a:pt x="3031" y="19354"/>
                    <a:pt x="3035" y="19356"/>
                  </a:cubicBezTo>
                  <a:cubicBezTo>
                    <a:pt x="3091" y="19384"/>
                    <a:pt x="3148" y="19412"/>
                    <a:pt x="3214" y="19431"/>
                  </a:cubicBezTo>
                  <a:cubicBezTo>
                    <a:pt x="3242" y="19441"/>
                    <a:pt x="3273" y="19445"/>
                    <a:pt x="3304" y="19445"/>
                  </a:cubicBezTo>
                  <a:cubicBezTo>
                    <a:pt x="3335" y="19445"/>
                    <a:pt x="3365" y="19441"/>
                    <a:pt x="3394" y="19431"/>
                  </a:cubicBezTo>
                  <a:cubicBezTo>
                    <a:pt x="3375" y="19412"/>
                    <a:pt x="3365" y="19403"/>
                    <a:pt x="3356" y="19393"/>
                  </a:cubicBezTo>
                  <a:cubicBezTo>
                    <a:pt x="3346" y="19375"/>
                    <a:pt x="3328" y="19356"/>
                    <a:pt x="3328" y="19346"/>
                  </a:cubicBezTo>
                  <a:cubicBezTo>
                    <a:pt x="3328" y="19327"/>
                    <a:pt x="3346" y="19318"/>
                    <a:pt x="3356" y="19308"/>
                  </a:cubicBezTo>
                  <a:cubicBezTo>
                    <a:pt x="3403" y="19302"/>
                    <a:pt x="3445" y="19295"/>
                    <a:pt x="3485" y="19295"/>
                  </a:cubicBezTo>
                  <a:cubicBezTo>
                    <a:pt x="3502" y="19295"/>
                    <a:pt x="3519" y="19296"/>
                    <a:pt x="3535" y="19299"/>
                  </a:cubicBezTo>
                  <a:cubicBezTo>
                    <a:pt x="3586" y="19307"/>
                    <a:pt x="3637" y="19312"/>
                    <a:pt x="3688" y="19312"/>
                  </a:cubicBezTo>
                  <a:cubicBezTo>
                    <a:pt x="3751" y="19312"/>
                    <a:pt x="3813" y="19305"/>
                    <a:pt x="3876" y="19289"/>
                  </a:cubicBezTo>
                  <a:cubicBezTo>
                    <a:pt x="3895" y="19289"/>
                    <a:pt x="3904" y="19261"/>
                    <a:pt x="3923" y="19252"/>
                  </a:cubicBezTo>
                  <a:cubicBezTo>
                    <a:pt x="3772" y="19242"/>
                    <a:pt x="3621" y="19233"/>
                    <a:pt x="3469" y="19204"/>
                  </a:cubicBezTo>
                  <a:cubicBezTo>
                    <a:pt x="3328" y="19167"/>
                    <a:pt x="3176" y="19148"/>
                    <a:pt x="3101" y="19015"/>
                  </a:cubicBezTo>
                  <a:cubicBezTo>
                    <a:pt x="3054" y="19035"/>
                    <a:pt x="3012" y="19055"/>
                    <a:pt x="2971" y="19055"/>
                  </a:cubicBezTo>
                  <a:cubicBezTo>
                    <a:pt x="2954" y="19055"/>
                    <a:pt x="2938" y="19052"/>
                    <a:pt x="2921" y="19044"/>
                  </a:cubicBezTo>
                  <a:cubicBezTo>
                    <a:pt x="2864" y="18902"/>
                    <a:pt x="2836" y="18760"/>
                    <a:pt x="2808" y="18609"/>
                  </a:cubicBezTo>
                  <a:cubicBezTo>
                    <a:pt x="2798" y="18590"/>
                    <a:pt x="2798" y="18562"/>
                    <a:pt x="2808" y="18533"/>
                  </a:cubicBezTo>
                  <a:cubicBezTo>
                    <a:pt x="2855" y="18477"/>
                    <a:pt x="2808" y="18448"/>
                    <a:pt x="2789" y="18420"/>
                  </a:cubicBezTo>
                  <a:cubicBezTo>
                    <a:pt x="2779" y="18401"/>
                    <a:pt x="2779" y="18382"/>
                    <a:pt x="2789" y="18363"/>
                  </a:cubicBezTo>
                  <a:cubicBezTo>
                    <a:pt x="2789" y="18363"/>
                    <a:pt x="2808" y="18354"/>
                    <a:pt x="2817" y="18354"/>
                  </a:cubicBezTo>
                  <a:lnTo>
                    <a:pt x="3904" y="18533"/>
                  </a:lnTo>
                  <a:lnTo>
                    <a:pt x="4008" y="18533"/>
                  </a:lnTo>
                  <a:cubicBezTo>
                    <a:pt x="3980" y="18505"/>
                    <a:pt x="3970" y="18477"/>
                    <a:pt x="3951" y="18477"/>
                  </a:cubicBezTo>
                  <a:cubicBezTo>
                    <a:pt x="3762" y="18411"/>
                    <a:pt x="3564" y="18363"/>
                    <a:pt x="3356" y="18344"/>
                  </a:cubicBezTo>
                  <a:cubicBezTo>
                    <a:pt x="3252" y="18335"/>
                    <a:pt x="3148" y="18297"/>
                    <a:pt x="3072" y="18222"/>
                  </a:cubicBezTo>
                  <a:cubicBezTo>
                    <a:pt x="2987" y="18155"/>
                    <a:pt x="2883" y="18089"/>
                    <a:pt x="2789" y="18014"/>
                  </a:cubicBezTo>
                  <a:cubicBezTo>
                    <a:pt x="2789" y="17966"/>
                    <a:pt x="2789" y="17929"/>
                    <a:pt x="2770" y="17881"/>
                  </a:cubicBezTo>
                  <a:cubicBezTo>
                    <a:pt x="2770" y="17844"/>
                    <a:pt x="2761" y="17806"/>
                    <a:pt x="2751" y="17777"/>
                  </a:cubicBezTo>
                  <a:cubicBezTo>
                    <a:pt x="2723" y="17730"/>
                    <a:pt x="2723" y="17683"/>
                    <a:pt x="2751" y="17636"/>
                  </a:cubicBezTo>
                  <a:lnTo>
                    <a:pt x="2950" y="17777"/>
                  </a:lnTo>
                  <a:cubicBezTo>
                    <a:pt x="3053" y="17711"/>
                    <a:pt x="3167" y="17683"/>
                    <a:pt x="3290" y="17683"/>
                  </a:cubicBezTo>
                  <a:cubicBezTo>
                    <a:pt x="3304" y="17683"/>
                    <a:pt x="3318" y="17683"/>
                    <a:pt x="3332" y="17683"/>
                  </a:cubicBezTo>
                  <a:cubicBezTo>
                    <a:pt x="3374" y="17683"/>
                    <a:pt x="3415" y="17678"/>
                    <a:pt x="3450" y="17636"/>
                  </a:cubicBezTo>
                  <a:cubicBezTo>
                    <a:pt x="3375" y="17607"/>
                    <a:pt x="3299" y="17598"/>
                    <a:pt x="3224" y="17598"/>
                  </a:cubicBezTo>
                  <a:cubicBezTo>
                    <a:pt x="3129" y="17598"/>
                    <a:pt x="3044" y="17598"/>
                    <a:pt x="2959" y="17579"/>
                  </a:cubicBezTo>
                  <a:cubicBezTo>
                    <a:pt x="2874" y="17579"/>
                    <a:pt x="2789" y="17532"/>
                    <a:pt x="2742" y="17456"/>
                  </a:cubicBezTo>
                  <a:cubicBezTo>
                    <a:pt x="2713" y="17409"/>
                    <a:pt x="2657" y="17380"/>
                    <a:pt x="2628" y="17333"/>
                  </a:cubicBezTo>
                  <a:cubicBezTo>
                    <a:pt x="2590" y="17286"/>
                    <a:pt x="2600" y="17220"/>
                    <a:pt x="2638" y="17182"/>
                  </a:cubicBezTo>
                  <a:cubicBezTo>
                    <a:pt x="2761" y="17210"/>
                    <a:pt x="2864" y="17239"/>
                    <a:pt x="2978" y="17258"/>
                  </a:cubicBezTo>
                  <a:cubicBezTo>
                    <a:pt x="2987" y="17258"/>
                    <a:pt x="3006" y="17248"/>
                    <a:pt x="3016" y="17239"/>
                  </a:cubicBezTo>
                  <a:cubicBezTo>
                    <a:pt x="3025" y="17229"/>
                    <a:pt x="3016" y="17220"/>
                    <a:pt x="2997" y="17210"/>
                  </a:cubicBezTo>
                  <a:cubicBezTo>
                    <a:pt x="2912" y="17125"/>
                    <a:pt x="2798" y="17069"/>
                    <a:pt x="2675" y="17059"/>
                  </a:cubicBezTo>
                  <a:cubicBezTo>
                    <a:pt x="2609" y="17050"/>
                    <a:pt x="2571" y="17002"/>
                    <a:pt x="2562" y="16936"/>
                  </a:cubicBezTo>
                  <a:cubicBezTo>
                    <a:pt x="2562" y="16880"/>
                    <a:pt x="2562" y="16813"/>
                    <a:pt x="2562" y="16747"/>
                  </a:cubicBezTo>
                  <a:lnTo>
                    <a:pt x="2647" y="16728"/>
                  </a:lnTo>
                  <a:lnTo>
                    <a:pt x="2666" y="16719"/>
                  </a:lnTo>
                  <a:cubicBezTo>
                    <a:pt x="2704" y="16691"/>
                    <a:pt x="2751" y="16672"/>
                    <a:pt x="2798" y="16672"/>
                  </a:cubicBezTo>
                  <a:cubicBezTo>
                    <a:pt x="2814" y="16672"/>
                    <a:pt x="2830" y="16673"/>
                    <a:pt x="2846" y="16673"/>
                  </a:cubicBezTo>
                  <a:cubicBezTo>
                    <a:pt x="2877" y="16673"/>
                    <a:pt x="2909" y="16668"/>
                    <a:pt x="2940" y="16643"/>
                  </a:cubicBezTo>
                  <a:cubicBezTo>
                    <a:pt x="2908" y="16612"/>
                    <a:pt x="2871" y="16606"/>
                    <a:pt x="2834" y="16606"/>
                  </a:cubicBezTo>
                  <a:cubicBezTo>
                    <a:pt x="2816" y="16606"/>
                    <a:pt x="2799" y="16608"/>
                    <a:pt x="2782" y="16608"/>
                  </a:cubicBezTo>
                  <a:cubicBezTo>
                    <a:pt x="2771" y="16608"/>
                    <a:pt x="2761" y="16607"/>
                    <a:pt x="2751" y="16605"/>
                  </a:cubicBezTo>
                  <a:cubicBezTo>
                    <a:pt x="2685" y="16596"/>
                    <a:pt x="2619" y="16587"/>
                    <a:pt x="2543" y="16577"/>
                  </a:cubicBezTo>
                  <a:cubicBezTo>
                    <a:pt x="2496" y="16445"/>
                    <a:pt x="2477" y="16303"/>
                    <a:pt x="2486" y="16171"/>
                  </a:cubicBezTo>
                  <a:cubicBezTo>
                    <a:pt x="2502" y="16144"/>
                    <a:pt x="2527" y="16132"/>
                    <a:pt x="2553" y="16132"/>
                  </a:cubicBezTo>
                  <a:cubicBezTo>
                    <a:pt x="2573" y="16132"/>
                    <a:pt x="2593" y="16139"/>
                    <a:pt x="2609" y="16152"/>
                  </a:cubicBezTo>
                  <a:cubicBezTo>
                    <a:pt x="2667" y="16202"/>
                    <a:pt x="2735" y="16225"/>
                    <a:pt x="2805" y="16225"/>
                  </a:cubicBezTo>
                  <a:cubicBezTo>
                    <a:pt x="2828" y="16225"/>
                    <a:pt x="2851" y="16223"/>
                    <a:pt x="2874" y="16218"/>
                  </a:cubicBezTo>
                  <a:cubicBezTo>
                    <a:pt x="2883" y="16142"/>
                    <a:pt x="2798" y="16190"/>
                    <a:pt x="2789" y="16142"/>
                  </a:cubicBezTo>
                  <a:cubicBezTo>
                    <a:pt x="2798" y="16133"/>
                    <a:pt x="2817" y="16123"/>
                    <a:pt x="2836" y="16114"/>
                  </a:cubicBezTo>
                  <a:cubicBezTo>
                    <a:pt x="2846" y="16105"/>
                    <a:pt x="2855" y="16086"/>
                    <a:pt x="2855" y="16076"/>
                  </a:cubicBezTo>
                  <a:cubicBezTo>
                    <a:pt x="2789" y="16057"/>
                    <a:pt x="2713" y="16020"/>
                    <a:pt x="2657" y="15972"/>
                  </a:cubicBezTo>
                  <a:cubicBezTo>
                    <a:pt x="2657" y="15972"/>
                    <a:pt x="2619" y="15982"/>
                    <a:pt x="2609" y="15991"/>
                  </a:cubicBezTo>
                  <a:cubicBezTo>
                    <a:pt x="2587" y="15997"/>
                    <a:pt x="2568" y="16001"/>
                    <a:pt x="2552" y="16001"/>
                  </a:cubicBezTo>
                  <a:cubicBezTo>
                    <a:pt x="2520" y="16001"/>
                    <a:pt x="2499" y="15988"/>
                    <a:pt x="2486" y="15963"/>
                  </a:cubicBezTo>
                  <a:cubicBezTo>
                    <a:pt x="2486" y="15953"/>
                    <a:pt x="2477" y="15944"/>
                    <a:pt x="2477" y="15934"/>
                  </a:cubicBezTo>
                  <a:cubicBezTo>
                    <a:pt x="2468" y="15925"/>
                    <a:pt x="2458" y="15906"/>
                    <a:pt x="2458" y="15887"/>
                  </a:cubicBezTo>
                  <a:cubicBezTo>
                    <a:pt x="2449" y="15755"/>
                    <a:pt x="2439" y="15632"/>
                    <a:pt x="2430" y="15500"/>
                  </a:cubicBezTo>
                  <a:cubicBezTo>
                    <a:pt x="2430" y="15481"/>
                    <a:pt x="2439" y="15471"/>
                    <a:pt x="2449" y="15453"/>
                  </a:cubicBezTo>
                  <a:cubicBezTo>
                    <a:pt x="2468" y="15462"/>
                    <a:pt x="2496" y="15462"/>
                    <a:pt x="2505" y="15471"/>
                  </a:cubicBezTo>
                  <a:cubicBezTo>
                    <a:pt x="2534" y="15528"/>
                    <a:pt x="2562" y="15585"/>
                    <a:pt x="2600" y="15642"/>
                  </a:cubicBezTo>
                  <a:cubicBezTo>
                    <a:pt x="2633" y="15695"/>
                    <a:pt x="2689" y="15724"/>
                    <a:pt x="2749" y="15724"/>
                  </a:cubicBezTo>
                  <a:cubicBezTo>
                    <a:pt x="2775" y="15724"/>
                    <a:pt x="2801" y="15719"/>
                    <a:pt x="2827" y="15708"/>
                  </a:cubicBezTo>
                  <a:cubicBezTo>
                    <a:pt x="2846" y="15708"/>
                    <a:pt x="2855" y="15689"/>
                    <a:pt x="2864" y="15670"/>
                  </a:cubicBezTo>
                  <a:cubicBezTo>
                    <a:pt x="2864" y="15651"/>
                    <a:pt x="2864" y="15623"/>
                    <a:pt x="2846" y="15594"/>
                  </a:cubicBezTo>
                  <a:cubicBezTo>
                    <a:pt x="2836" y="15585"/>
                    <a:pt x="2827" y="15575"/>
                    <a:pt x="2808" y="15566"/>
                  </a:cubicBezTo>
                  <a:cubicBezTo>
                    <a:pt x="2713" y="15528"/>
                    <a:pt x="2638" y="15471"/>
                    <a:pt x="2581" y="15396"/>
                  </a:cubicBezTo>
                  <a:cubicBezTo>
                    <a:pt x="2553" y="15349"/>
                    <a:pt x="2505" y="15311"/>
                    <a:pt x="2458" y="15282"/>
                  </a:cubicBezTo>
                  <a:cubicBezTo>
                    <a:pt x="2392" y="15226"/>
                    <a:pt x="2364" y="15141"/>
                    <a:pt x="2392" y="15056"/>
                  </a:cubicBezTo>
                  <a:lnTo>
                    <a:pt x="2392" y="15056"/>
                  </a:lnTo>
                  <a:cubicBezTo>
                    <a:pt x="2830" y="15235"/>
                    <a:pt x="2912" y="15266"/>
                    <a:pt x="3093" y="15266"/>
                  </a:cubicBezTo>
                  <a:cubicBezTo>
                    <a:pt x="3131" y="15266"/>
                    <a:pt x="3173" y="15265"/>
                    <a:pt x="3224" y="15263"/>
                  </a:cubicBezTo>
                  <a:cubicBezTo>
                    <a:pt x="3211" y="15238"/>
                    <a:pt x="3190" y="15238"/>
                    <a:pt x="3169" y="15238"/>
                  </a:cubicBezTo>
                  <a:lnTo>
                    <a:pt x="3169" y="15238"/>
                  </a:lnTo>
                  <a:cubicBezTo>
                    <a:pt x="3158" y="15238"/>
                    <a:pt x="3148" y="15238"/>
                    <a:pt x="3139" y="15235"/>
                  </a:cubicBezTo>
                  <a:cubicBezTo>
                    <a:pt x="3025" y="15207"/>
                    <a:pt x="2912" y="15178"/>
                    <a:pt x="2798" y="15141"/>
                  </a:cubicBezTo>
                  <a:cubicBezTo>
                    <a:pt x="2723" y="15112"/>
                    <a:pt x="2600" y="15103"/>
                    <a:pt x="2628" y="14971"/>
                  </a:cubicBezTo>
                  <a:cubicBezTo>
                    <a:pt x="2590" y="14942"/>
                    <a:pt x="2562" y="14914"/>
                    <a:pt x="2524" y="14885"/>
                  </a:cubicBezTo>
                  <a:cubicBezTo>
                    <a:pt x="2458" y="14829"/>
                    <a:pt x="2411" y="14763"/>
                    <a:pt x="2382" y="14678"/>
                  </a:cubicBezTo>
                  <a:cubicBezTo>
                    <a:pt x="2382" y="14668"/>
                    <a:pt x="2382" y="14659"/>
                    <a:pt x="2382" y="14649"/>
                  </a:cubicBezTo>
                  <a:cubicBezTo>
                    <a:pt x="2382" y="14638"/>
                    <a:pt x="2389" y="14634"/>
                    <a:pt x="2400" y="14634"/>
                  </a:cubicBezTo>
                  <a:cubicBezTo>
                    <a:pt x="2408" y="14634"/>
                    <a:pt x="2418" y="14636"/>
                    <a:pt x="2430" y="14640"/>
                  </a:cubicBezTo>
                  <a:cubicBezTo>
                    <a:pt x="2486" y="14668"/>
                    <a:pt x="2553" y="14668"/>
                    <a:pt x="2600" y="14715"/>
                  </a:cubicBezTo>
                  <a:cubicBezTo>
                    <a:pt x="2609" y="14720"/>
                    <a:pt x="2619" y="14722"/>
                    <a:pt x="2627" y="14722"/>
                  </a:cubicBezTo>
                  <a:cubicBezTo>
                    <a:pt x="2635" y="14722"/>
                    <a:pt x="2642" y="14720"/>
                    <a:pt x="2647" y="14715"/>
                  </a:cubicBezTo>
                  <a:cubicBezTo>
                    <a:pt x="2666" y="14696"/>
                    <a:pt x="2675" y="14678"/>
                    <a:pt x="2675" y="14649"/>
                  </a:cubicBezTo>
                  <a:cubicBezTo>
                    <a:pt x="2666" y="14611"/>
                    <a:pt x="2647" y="14583"/>
                    <a:pt x="2628" y="14555"/>
                  </a:cubicBezTo>
                  <a:cubicBezTo>
                    <a:pt x="2581" y="14507"/>
                    <a:pt x="2543" y="14470"/>
                    <a:pt x="2496" y="14432"/>
                  </a:cubicBezTo>
                  <a:lnTo>
                    <a:pt x="2496" y="14148"/>
                  </a:lnTo>
                  <a:lnTo>
                    <a:pt x="2647" y="14177"/>
                  </a:lnTo>
                  <a:cubicBezTo>
                    <a:pt x="2619" y="14139"/>
                    <a:pt x="2590" y="14111"/>
                    <a:pt x="2562" y="14073"/>
                  </a:cubicBezTo>
                  <a:cubicBezTo>
                    <a:pt x="2486" y="14007"/>
                    <a:pt x="2439" y="13912"/>
                    <a:pt x="2401" y="13818"/>
                  </a:cubicBezTo>
                  <a:cubicBezTo>
                    <a:pt x="2373" y="13751"/>
                    <a:pt x="2401" y="13676"/>
                    <a:pt x="2468" y="13657"/>
                  </a:cubicBezTo>
                  <a:cubicBezTo>
                    <a:pt x="2392" y="13591"/>
                    <a:pt x="2345" y="13496"/>
                    <a:pt x="2326" y="13392"/>
                  </a:cubicBezTo>
                  <a:cubicBezTo>
                    <a:pt x="2316" y="13326"/>
                    <a:pt x="2307" y="13251"/>
                    <a:pt x="2307" y="13175"/>
                  </a:cubicBezTo>
                  <a:cubicBezTo>
                    <a:pt x="2307" y="13099"/>
                    <a:pt x="2297" y="13099"/>
                    <a:pt x="2430" y="13071"/>
                  </a:cubicBezTo>
                  <a:cubicBezTo>
                    <a:pt x="2392" y="13024"/>
                    <a:pt x="2354" y="12986"/>
                    <a:pt x="2326" y="12939"/>
                  </a:cubicBezTo>
                  <a:cubicBezTo>
                    <a:pt x="2297" y="12882"/>
                    <a:pt x="2279" y="12816"/>
                    <a:pt x="2260" y="12759"/>
                  </a:cubicBezTo>
                  <a:cubicBezTo>
                    <a:pt x="2235" y="12676"/>
                    <a:pt x="2261" y="12644"/>
                    <a:pt x="2339" y="12644"/>
                  </a:cubicBezTo>
                  <a:cubicBezTo>
                    <a:pt x="2349" y="12644"/>
                    <a:pt x="2361" y="12645"/>
                    <a:pt x="2373" y="12646"/>
                  </a:cubicBezTo>
                  <a:lnTo>
                    <a:pt x="2401" y="12646"/>
                  </a:lnTo>
                  <a:cubicBezTo>
                    <a:pt x="2411" y="12646"/>
                    <a:pt x="2430" y="12636"/>
                    <a:pt x="2430" y="12636"/>
                  </a:cubicBezTo>
                  <a:lnTo>
                    <a:pt x="2430" y="12589"/>
                  </a:lnTo>
                  <a:cubicBezTo>
                    <a:pt x="2411" y="12570"/>
                    <a:pt x="2382" y="12561"/>
                    <a:pt x="2354" y="12542"/>
                  </a:cubicBezTo>
                  <a:cubicBezTo>
                    <a:pt x="2279" y="12504"/>
                    <a:pt x="2241" y="12428"/>
                    <a:pt x="2241" y="12343"/>
                  </a:cubicBezTo>
                  <a:cubicBezTo>
                    <a:pt x="2231" y="12239"/>
                    <a:pt x="2231" y="12135"/>
                    <a:pt x="2212" y="12041"/>
                  </a:cubicBezTo>
                  <a:cubicBezTo>
                    <a:pt x="2212" y="12012"/>
                    <a:pt x="2193" y="11984"/>
                    <a:pt x="2175" y="11965"/>
                  </a:cubicBezTo>
                  <a:cubicBezTo>
                    <a:pt x="2137" y="12183"/>
                    <a:pt x="2137" y="12409"/>
                    <a:pt x="2156" y="12627"/>
                  </a:cubicBezTo>
                  <a:cubicBezTo>
                    <a:pt x="2175" y="12702"/>
                    <a:pt x="2184" y="12778"/>
                    <a:pt x="2184" y="12854"/>
                  </a:cubicBezTo>
                  <a:cubicBezTo>
                    <a:pt x="2184" y="12882"/>
                    <a:pt x="2184" y="12910"/>
                    <a:pt x="2175" y="12939"/>
                  </a:cubicBezTo>
                  <a:cubicBezTo>
                    <a:pt x="2127" y="12759"/>
                    <a:pt x="2090" y="12570"/>
                    <a:pt x="2080" y="12381"/>
                  </a:cubicBezTo>
                  <a:cubicBezTo>
                    <a:pt x="2061" y="12069"/>
                    <a:pt x="2023" y="11757"/>
                    <a:pt x="1995" y="11445"/>
                  </a:cubicBezTo>
                  <a:cubicBezTo>
                    <a:pt x="1995" y="11417"/>
                    <a:pt x="1986" y="11389"/>
                    <a:pt x="1986" y="11360"/>
                  </a:cubicBezTo>
                  <a:cubicBezTo>
                    <a:pt x="1986" y="11181"/>
                    <a:pt x="1957" y="11001"/>
                    <a:pt x="1910" y="10822"/>
                  </a:cubicBezTo>
                  <a:cubicBezTo>
                    <a:pt x="1872" y="10604"/>
                    <a:pt x="1815" y="10406"/>
                    <a:pt x="1740" y="10207"/>
                  </a:cubicBezTo>
                  <a:cubicBezTo>
                    <a:pt x="1702" y="10094"/>
                    <a:pt x="1664" y="9971"/>
                    <a:pt x="1645" y="9858"/>
                  </a:cubicBezTo>
                  <a:cubicBezTo>
                    <a:pt x="1551" y="9395"/>
                    <a:pt x="1466" y="8932"/>
                    <a:pt x="1400" y="8468"/>
                  </a:cubicBezTo>
                  <a:cubicBezTo>
                    <a:pt x="1381" y="8374"/>
                    <a:pt x="1362" y="8289"/>
                    <a:pt x="1343" y="8176"/>
                  </a:cubicBezTo>
                  <a:lnTo>
                    <a:pt x="1343" y="8176"/>
                  </a:lnTo>
                  <a:lnTo>
                    <a:pt x="1456" y="8279"/>
                  </a:lnTo>
                  <a:cubicBezTo>
                    <a:pt x="1456" y="8204"/>
                    <a:pt x="1447" y="8128"/>
                    <a:pt x="1513" y="8072"/>
                  </a:cubicBezTo>
                  <a:cubicBezTo>
                    <a:pt x="1485" y="8005"/>
                    <a:pt x="1447" y="7939"/>
                    <a:pt x="1419" y="7864"/>
                  </a:cubicBezTo>
                  <a:cubicBezTo>
                    <a:pt x="1400" y="7826"/>
                    <a:pt x="1419" y="7779"/>
                    <a:pt x="1456" y="7750"/>
                  </a:cubicBezTo>
                  <a:lnTo>
                    <a:pt x="1466" y="7731"/>
                  </a:lnTo>
                  <a:cubicBezTo>
                    <a:pt x="1456" y="7722"/>
                    <a:pt x="1456" y="7694"/>
                    <a:pt x="1437" y="7684"/>
                  </a:cubicBezTo>
                  <a:cubicBezTo>
                    <a:pt x="1333" y="7599"/>
                    <a:pt x="1258" y="7476"/>
                    <a:pt x="1239" y="7334"/>
                  </a:cubicBezTo>
                  <a:cubicBezTo>
                    <a:pt x="1201" y="7155"/>
                    <a:pt x="1154" y="6975"/>
                    <a:pt x="1116" y="6786"/>
                  </a:cubicBezTo>
                  <a:cubicBezTo>
                    <a:pt x="1116" y="6767"/>
                    <a:pt x="1135" y="6748"/>
                    <a:pt x="1144" y="6720"/>
                  </a:cubicBezTo>
                  <a:cubicBezTo>
                    <a:pt x="1163" y="6739"/>
                    <a:pt x="1201" y="6748"/>
                    <a:pt x="1211" y="6767"/>
                  </a:cubicBezTo>
                  <a:cubicBezTo>
                    <a:pt x="1239" y="6805"/>
                    <a:pt x="1267" y="6843"/>
                    <a:pt x="1277" y="6881"/>
                  </a:cubicBezTo>
                  <a:cubicBezTo>
                    <a:pt x="1333" y="7032"/>
                    <a:pt x="1362" y="7183"/>
                    <a:pt x="1381" y="7344"/>
                  </a:cubicBezTo>
                  <a:cubicBezTo>
                    <a:pt x="1381" y="7401"/>
                    <a:pt x="1409" y="7448"/>
                    <a:pt x="1437" y="7495"/>
                  </a:cubicBezTo>
                  <a:cubicBezTo>
                    <a:pt x="1522" y="7599"/>
                    <a:pt x="1626" y="7703"/>
                    <a:pt x="1740" y="7788"/>
                  </a:cubicBezTo>
                  <a:cubicBezTo>
                    <a:pt x="1768" y="7788"/>
                    <a:pt x="1778" y="7769"/>
                    <a:pt x="1759" y="7750"/>
                  </a:cubicBezTo>
                  <a:cubicBezTo>
                    <a:pt x="1711" y="7694"/>
                    <a:pt x="1683" y="7618"/>
                    <a:pt x="1674" y="7542"/>
                  </a:cubicBezTo>
                  <a:cubicBezTo>
                    <a:pt x="1674" y="7533"/>
                    <a:pt x="1683" y="7533"/>
                    <a:pt x="1683" y="7523"/>
                  </a:cubicBezTo>
                  <a:cubicBezTo>
                    <a:pt x="1693" y="7514"/>
                    <a:pt x="1702" y="7514"/>
                    <a:pt x="1711" y="7514"/>
                  </a:cubicBezTo>
                  <a:cubicBezTo>
                    <a:pt x="1740" y="7523"/>
                    <a:pt x="1768" y="7533"/>
                    <a:pt x="1797" y="7552"/>
                  </a:cubicBezTo>
                  <a:cubicBezTo>
                    <a:pt x="1891" y="7608"/>
                    <a:pt x="1986" y="7665"/>
                    <a:pt x="2090" y="7722"/>
                  </a:cubicBezTo>
                  <a:cubicBezTo>
                    <a:pt x="2095" y="7725"/>
                    <a:pt x="2101" y="7726"/>
                    <a:pt x="2109" y="7726"/>
                  </a:cubicBezTo>
                  <a:cubicBezTo>
                    <a:pt x="2126" y="7726"/>
                    <a:pt x="2148" y="7719"/>
                    <a:pt x="2175" y="7712"/>
                  </a:cubicBezTo>
                  <a:cubicBezTo>
                    <a:pt x="2108" y="7637"/>
                    <a:pt x="2033" y="7580"/>
                    <a:pt x="1938" y="7533"/>
                  </a:cubicBezTo>
                  <a:cubicBezTo>
                    <a:pt x="1872" y="7476"/>
                    <a:pt x="1797" y="7438"/>
                    <a:pt x="1721" y="7391"/>
                  </a:cubicBezTo>
                  <a:cubicBezTo>
                    <a:pt x="1608" y="7325"/>
                    <a:pt x="1551" y="7183"/>
                    <a:pt x="1589" y="7060"/>
                  </a:cubicBezTo>
                  <a:cubicBezTo>
                    <a:pt x="1589" y="7051"/>
                    <a:pt x="1626" y="7041"/>
                    <a:pt x="1636" y="7041"/>
                  </a:cubicBezTo>
                  <a:cubicBezTo>
                    <a:pt x="1674" y="7070"/>
                    <a:pt x="1702" y="7108"/>
                    <a:pt x="1740" y="7136"/>
                  </a:cubicBezTo>
                  <a:cubicBezTo>
                    <a:pt x="1825" y="7183"/>
                    <a:pt x="1910" y="7230"/>
                    <a:pt x="1995" y="7278"/>
                  </a:cubicBezTo>
                  <a:cubicBezTo>
                    <a:pt x="2004" y="7278"/>
                    <a:pt x="2023" y="7268"/>
                    <a:pt x="2042" y="7259"/>
                  </a:cubicBezTo>
                  <a:cubicBezTo>
                    <a:pt x="2061" y="7249"/>
                    <a:pt x="2042" y="7240"/>
                    <a:pt x="2042" y="7230"/>
                  </a:cubicBezTo>
                  <a:cubicBezTo>
                    <a:pt x="2014" y="7193"/>
                    <a:pt x="1986" y="7164"/>
                    <a:pt x="1948" y="7127"/>
                  </a:cubicBezTo>
                  <a:cubicBezTo>
                    <a:pt x="1834" y="7041"/>
                    <a:pt x="1721" y="6956"/>
                    <a:pt x="1598" y="6881"/>
                  </a:cubicBezTo>
                  <a:cubicBezTo>
                    <a:pt x="1560" y="6862"/>
                    <a:pt x="1541" y="6834"/>
                    <a:pt x="1522" y="6796"/>
                  </a:cubicBezTo>
                  <a:cubicBezTo>
                    <a:pt x="1504" y="6758"/>
                    <a:pt x="1522" y="6720"/>
                    <a:pt x="1551" y="6692"/>
                  </a:cubicBezTo>
                  <a:cubicBezTo>
                    <a:pt x="1655" y="6748"/>
                    <a:pt x="1768" y="6805"/>
                    <a:pt x="1872" y="6871"/>
                  </a:cubicBezTo>
                  <a:cubicBezTo>
                    <a:pt x="1910" y="6881"/>
                    <a:pt x="1938" y="6900"/>
                    <a:pt x="1976" y="6900"/>
                  </a:cubicBezTo>
                  <a:cubicBezTo>
                    <a:pt x="1967" y="6834"/>
                    <a:pt x="1900" y="6805"/>
                    <a:pt x="1853" y="6767"/>
                  </a:cubicBezTo>
                  <a:cubicBezTo>
                    <a:pt x="1759" y="6692"/>
                    <a:pt x="1655" y="6616"/>
                    <a:pt x="1560" y="6550"/>
                  </a:cubicBezTo>
                  <a:cubicBezTo>
                    <a:pt x="1513" y="6512"/>
                    <a:pt x="1485" y="6465"/>
                    <a:pt x="1466" y="6408"/>
                  </a:cubicBezTo>
                  <a:cubicBezTo>
                    <a:pt x="1447" y="6342"/>
                    <a:pt x="1428" y="6266"/>
                    <a:pt x="1419" y="6200"/>
                  </a:cubicBezTo>
                  <a:cubicBezTo>
                    <a:pt x="1419" y="6172"/>
                    <a:pt x="1447" y="6153"/>
                    <a:pt x="1456" y="6125"/>
                  </a:cubicBezTo>
                  <a:cubicBezTo>
                    <a:pt x="1362" y="6021"/>
                    <a:pt x="1333" y="5860"/>
                    <a:pt x="1371" y="5718"/>
                  </a:cubicBezTo>
                  <a:lnTo>
                    <a:pt x="1371" y="5718"/>
                  </a:lnTo>
                  <a:cubicBezTo>
                    <a:pt x="1513" y="5737"/>
                    <a:pt x="1655" y="5803"/>
                    <a:pt x="1759" y="5907"/>
                  </a:cubicBezTo>
                  <a:lnTo>
                    <a:pt x="1872" y="5907"/>
                  </a:lnTo>
                  <a:cubicBezTo>
                    <a:pt x="1853" y="5841"/>
                    <a:pt x="1797" y="5822"/>
                    <a:pt x="1749" y="5794"/>
                  </a:cubicBezTo>
                  <a:cubicBezTo>
                    <a:pt x="1636" y="5718"/>
                    <a:pt x="1532" y="5643"/>
                    <a:pt x="1409" y="5586"/>
                  </a:cubicBezTo>
                  <a:cubicBezTo>
                    <a:pt x="1286" y="5529"/>
                    <a:pt x="1211" y="5406"/>
                    <a:pt x="1211" y="5265"/>
                  </a:cubicBezTo>
                  <a:cubicBezTo>
                    <a:pt x="1211" y="5208"/>
                    <a:pt x="1248" y="5189"/>
                    <a:pt x="1296" y="5189"/>
                  </a:cubicBezTo>
                  <a:cubicBezTo>
                    <a:pt x="1303" y="5154"/>
                    <a:pt x="1330" y="5135"/>
                    <a:pt x="1360" y="5135"/>
                  </a:cubicBezTo>
                  <a:cubicBezTo>
                    <a:pt x="1370" y="5135"/>
                    <a:pt x="1380" y="5137"/>
                    <a:pt x="1390" y="5142"/>
                  </a:cubicBezTo>
                  <a:cubicBezTo>
                    <a:pt x="1447" y="5170"/>
                    <a:pt x="1513" y="5180"/>
                    <a:pt x="1579" y="5180"/>
                  </a:cubicBezTo>
                  <a:cubicBezTo>
                    <a:pt x="1560" y="5151"/>
                    <a:pt x="1532" y="5132"/>
                    <a:pt x="1504" y="5104"/>
                  </a:cubicBezTo>
                  <a:cubicBezTo>
                    <a:pt x="1466" y="5095"/>
                    <a:pt x="1437" y="5076"/>
                    <a:pt x="1400" y="5066"/>
                  </a:cubicBezTo>
                  <a:cubicBezTo>
                    <a:pt x="1135" y="4981"/>
                    <a:pt x="1088" y="4915"/>
                    <a:pt x="1135" y="4632"/>
                  </a:cubicBezTo>
                  <a:lnTo>
                    <a:pt x="1135" y="4632"/>
                  </a:lnTo>
                  <a:cubicBezTo>
                    <a:pt x="1173" y="4641"/>
                    <a:pt x="1211" y="4650"/>
                    <a:pt x="1239" y="4660"/>
                  </a:cubicBezTo>
                  <a:cubicBezTo>
                    <a:pt x="1362" y="4726"/>
                    <a:pt x="1475" y="4792"/>
                    <a:pt x="1598" y="4849"/>
                  </a:cubicBezTo>
                  <a:cubicBezTo>
                    <a:pt x="1645" y="4877"/>
                    <a:pt x="1693" y="4896"/>
                    <a:pt x="1749" y="4896"/>
                  </a:cubicBezTo>
                  <a:cubicBezTo>
                    <a:pt x="1702" y="4821"/>
                    <a:pt x="1608" y="4783"/>
                    <a:pt x="1532" y="4735"/>
                  </a:cubicBezTo>
                  <a:cubicBezTo>
                    <a:pt x="1419" y="4660"/>
                    <a:pt x="1286" y="4594"/>
                    <a:pt x="1163" y="4518"/>
                  </a:cubicBezTo>
                  <a:cubicBezTo>
                    <a:pt x="1097" y="4480"/>
                    <a:pt x="1059" y="4405"/>
                    <a:pt x="1069" y="4329"/>
                  </a:cubicBezTo>
                  <a:cubicBezTo>
                    <a:pt x="1069" y="4310"/>
                    <a:pt x="1069" y="4291"/>
                    <a:pt x="1088" y="4282"/>
                  </a:cubicBezTo>
                  <a:cubicBezTo>
                    <a:pt x="1098" y="4266"/>
                    <a:pt x="1111" y="4259"/>
                    <a:pt x="1126" y="4259"/>
                  </a:cubicBezTo>
                  <a:cubicBezTo>
                    <a:pt x="1138" y="4259"/>
                    <a:pt x="1151" y="4264"/>
                    <a:pt x="1163" y="4272"/>
                  </a:cubicBezTo>
                  <a:cubicBezTo>
                    <a:pt x="1277" y="4339"/>
                    <a:pt x="1390" y="4414"/>
                    <a:pt x="1504" y="4490"/>
                  </a:cubicBezTo>
                  <a:cubicBezTo>
                    <a:pt x="1541" y="4509"/>
                    <a:pt x="1570" y="4556"/>
                    <a:pt x="1617" y="4565"/>
                  </a:cubicBezTo>
                  <a:cubicBezTo>
                    <a:pt x="1711" y="4582"/>
                    <a:pt x="1789" y="4653"/>
                    <a:pt x="1887" y="4653"/>
                  </a:cubicBezTo>
                  <a:cubicBezTo>
                    <a:pt x="1897" y="4653"/>
                    <a:pt x="1908" y="4652"/>
                    <a:pt x="1919" y="4650"/>
                  </a:cubicBezTo>
                  <a:cubicBezTo>
                    <a:pt x="1919" y="4641"/>
                    <a:pt x="1919" y="4622"/>
                    <a:pt x="1910" y="4613"/>
                  </a:cubicBezTo>
                  <a:cubicBezTo>
                    <a:pt x="1844" y="4546"/>
                    <a:pt x="1759" y="4490"/>
                    <a:pt x="1693" y="4433"/>
                  </a:cubicBezTo>
                  <a:cubicBezTo>
                    <a:pt x="1645" y="4376"/>
                    <a:pt x="1645" y="4291"/>
                    <a:pt x="1702" y="4254"/>
                  </a:cubicBezTo>
                  <a:cubicBezTo>
                    <a:pt x="1872" y="4301"/>
                    <a:pt x="2042" y="4357"/>
                    <a:pt x="2222" y="4414"/>
                  </a:cubicBezTo>
                  <a:cubicBezTo>
                    <a:pt x="2279" y="4433"/>
                    <a:pt x="2326" y="4452"/>
                    <a:pt x="2382" y="4461"/>
                  </a:cubicBezTo>
                  <a:cubicBezTo>
                    <a:pt x="2411" y="4461"/>
                    <a:pt x="2439" y="4452"/>
                    <a:pt x="2468" y="4443"/>
                  </a:cubicBezTo>
                  <a:lnTo>
                    <a:pt x="1693" y="4102"/>
                  </a:lnTo>
                  <a:cubicBezTo>
                    <a:pt x="1617" y="4074"/>
                    <a:pt x="1570" y="4008"/>
                    <a:pt x="1560" y="3932"/>
                  </a:cubicBezTo>
                  <a:cubicBezTo>
                    <a:pt x="1532" y="3847"/>
                    <a:pt x="1522" y="3762"/>
                    <a:pt x="1541" y="3668"/>
                  </a:cubicBezTo>
                  <a:lnTo>
                    <a:pt x="1541" y="3668"/>
                  </a:lnTo>
                  <a:cubicBezTo>
                    <a:pt x="1494" y="3753"/>
                    <a:pt x="1466" y="3847"/>
                    <a:pt x="1466" y="3942"/>
                  </a:cubicBezTo>
                  <a:cubicBezTo>
                    <a:pt x="1409" y="3942"/>
                    <a:pt x="1352" y="3923"/>
                    <a:pt x="1324" y="3875"/>
                  </a:cubicBezTo>
                  <a:cubicBezTo>
                    <a:pt x="1040" y="3601"/>
                    <a:pt x="766" y="3308"/>
                    <a:pt x="521" y="2997"/>
                  </a:cubicBezTo>
                  <a:cubicBezTo>
                    <a:pt x="464" y="2921"/>
                    <a:pt x="417" y="2826"/>
                    <a:pt x="379" y="2732"/>
                  </a:cubicBezTo>
                  <a:cubicBezTo>
                    <a:pt x="341" y="2685"/>
                    <a:pt x="351" y="2619"/>
                    <a:pt x="388" y="2581"/>
                  </a:cubicBezTo>
                  <a:close/>
                  <a:moveTo>
                    <a:pt x="50335" y="180"/>
                  </a:moveTo>
                  <a:cubicBezTo>
                    <a:pt x="50363" y="256"/>
                    <a:pt x="50288" y="294"/>
                    <a:pt x="50269" y="350"/>
                  </a:cubicBezTo>
                  <a:cubicBezTo>
                    <a:pt x="50260" y="417"/>
                    <a:pt x="50231" y="473"/>
                    <a:pt x="50203" y="539"/>
                  </a:cubicBezTo>
                  <a:cubicBezTo>
                    <a:pt x="50203" y="539"/>
                    <a:pt x="50174" y="549"/>
                    <a:pt x="50156" y="549"/>
                  </a:cubicBezTo>
                  <a:cubicBezTo>
                    <a:pt x="50146" y="549"/>
                    <a:pt x="50146" y="539"/>
                    <a:pt x="50137" y="530"/>
                  </a:cubicBezTo>
                  <a:cubicBezTo>
                    <a:pt x="50137" y="502"/>
                    <a:pt x="50127" y="473"/>
                    <a:pt x="50118" y="445"/>
                  </a:cubicBezTo>
                  <a:cubicBezTo>
                    <a:pt x="50113" y="435"/>
                    <a:pt x="50106" y="431"/>
                    <a:pt x="50098" y="431"/>
                  </a:cubicBezTo>
                  <a:cubicBezTo>
                    <a:pt x="50089" y="431"/>
                    <a:pt x="50080" y="435"/>
                    <a:pt x="50070" y="445"/>
                  </a:cubicBezTo>
                  <a:cubicBezTo>
                    <a:pt x="50042" y="530"/>
                    <a:pt x="50014" y="615"/>
                    <a:pt x="49985" y="700"/>
                  </a:cubicBezTo>
                  <a:cubicBezTo>
                    <a:pt x="49948" y="785"/>
                    <a:pt x="49910" y="889"/>
                    <a:pt x="49863" y="984"/>
                  </a:cubicBezTo>
                  <a:cubicBezTo>
                    <a:pt x="49853" y="1003"/>
                    <a:pt x="49825" y="1021"/>
                    <a:pt x="49806" y="1040"/>
                  </a:cubicBezTo>
                  <a:cubicBezTo>
                    <a:pt x="49806" y="1106"/>
                    <a:pt x="49787" y="1163"/>
                    <a:pt x="49749" y="1210"/>
                  </a:cubicBezTo>
                  <a:cubicBezTo>
                    <a:pt x="49759" y="1248"/>
                    <a:pt x="49768" y="1277"/>
                    <a:pt x="49787" y="1314"/>
                  </a:cubicBezTo>
                  <a:cubicBezTo>
                    <a:pt x="49801" y="1333"/>
                    <a:pt x="49822" y="1343"/>
                    <a:pt x="49844" y="1343"/>
                  </a:cubicBezTo>
                  <a:cubicBezTo>
                    <a:pt x="49865" y="1343"/>
                    <a:pt x="49886" y="1333"/>
                    <a:pt x="49900" y="1314"/>
                  </a:cubicBezTo>
                  <a:cubicBezTo>
                    <a:pt x="49938" y="1258"/>
                    <a:pt x="49967" y="1201"/>
                    <a:pt x="50004" y="1154"/>
                  </a:cubicBezTo>
                  <a:cubicBezTo>
                    <a:pt x="50037" y="1104"/>
                    <a:pt x="50063" y="1069"/>
                    <a:pt x="50095" y="1029"/>
                  </a:cubicBezTo>
                  <a:lnTo>
                    <a:pt x="50095" y="1029"/>
                  </a:lnTo>
                  <a:cubicBezTo>
                    <a:pt x="50092" y="1037"/>
                    <a:pt x="50089" y="1045"/>
                    <a:pt x="50089" y="1050"/>
                  </a:cubicBezTo>
                  <a:cubicBezTo>
                    <a:pt x="50103" y="1098"/>
                    <a:pt x="50142" y="1131"/>
                    <a:pt x="50176" y="1131"/>
                  </a:cubicBezTo>
                  <a:cubicBezTo>
                    <a:pt x="50189" y="1131"/>
                    <a:pt x="50202" y="1126"/>
                    <a:pt x="50212" y="1116"/>
                  </a:cubicBezTo>
                  <a:cubicBezTo>
                    <a:pt x="50382" y="927"/>
                    <a:pt x="50619" y="880"/>
                    <a:pt x="50855" y="813"/>
                  </a:cubicBezTo>
                  <a:cubicBezTo>
                    <a:pt x="50864" y="804"/>
                    <a:pt x="50874" y="804"/>
                    <a:pt x="50883" y="795"/>
                  </a:cubicBezTo>
                  <a:cubicBezTo>
                    <a:pt x="50893" y="757"/>
                    <a:pt x="50902" y="719"/>
                    <a:pt x="50921" y="662"/>
                  </a:cubicBezTo>
                  <a:lnTo>
                    <a:pt x="51205" y="662"/>
                  </a:lnTo>
                  <a:cubicBezTo>
                    <a:pt x="51271" y="662"/>
                    <a:pt x="51318" y="710"/>
                    <a:pt x="51327" y="766"/>
                  </a:cubicBezTo>
                  <a:cubicBezTo>
                    <a:pt x="51337" y="851"/>
                    <a:pt x="51337" y="936"/>
                    <a:pt x="51309" y="1012"/>
                  </a:cubicBezTo>
                  <a:cubicBezTo>
                    <a:pt x="51280" y="1088"/>
                    <a:pt x="51261" y="1154"/>
                    <a:pt x="51223" y="1220"/>
                  </a:cubicBezTo>
                  <a:cubicBezTo>
                    <a:pt x="51110" y="1447"/>
                    <a:pt x="51063" y="1692"/>
                    <a:pt x="51072" y="1948"/>
                  </a:cubicBezTo>
                  <a:cubicBezTo>
                    <a:pt x="51072" y="2184"/>
                    <a:pt x="51016" y="2411"/>
                    <a:pt x="50921" y="2619"/>
                  </a:cubicBezTo>
                  <a:cubicBezTo>
                    <a:pt x="50713" y="3091"/>
                    <a:pt x="50562" y="3592"/>
                    <a:pt x="50477" y="4112"/>
                  </a:cubicBezTo>
                  <a:cubicBezTo>
                    <a:pt x="50458" y="4206"/>
                    <a:pt x="50458" y="4310"/>
                    <a:pt x="50477" y="4405"/>
                  </a:cubicBezTo>
                  <a:cubicBezTo>
                    <a:pt x="50534" y="4660"/>
                    <a:pt x="50571" y="4915"/>
                    <a:pt x="50619" y="5170"/>
                  </a:cubicBezTo>
                  <a:cubicBezTo>
                    <a:pt x="50628" y="5227"/>
                    <a:pt x="50647" y="5284"/>
                    <a:pt x="50656" y="5331"/>
                  </a:cubicBezTo>
                  <a:cubicBezTo>
                    <a:pt x="50675" y="5463"/>
                    <a:pt x="50656" y="5596"/>
                    <a:pt x="50590" y="5709"/>
                  </a:cubicBezTo>
                  <a:cubicBezTo>
                    <a:pt x="50505" y="5879"/>
                    <a:pt x="50401" y="6040"/>
                    <a:pt x="50288" y="6181"/>
                  </a:cubicBezTo>
                  <a:cubicBezTo>
                    <a:pt x="50260" y="6210"/>
                    <a:pt x="50260" y="6257"/>
                    <a:pt x="50297" y="6285"/>
                  </a:cubicBezTo>
                  <a:cubicBezTo>
                    <a:pt x="50392" y="6238"/>
                    <a:pt x="50420" y="6144"/>
                    <a:pt x="50486" y="6077"/>
                  </a:cubicBezTo>
                  <a:cubicBezTo>
                    <a:pt x="50552" y="6011"/>
                    <a:pt x="50552" y="5926"/>
                    <a:pt x="50647" y="5879"/>
                  </a:cubicBezTo>
                  <a:lnTo>
                    <a:pt x="50647" y="5879"/>
                  </a:lnTo>
                  <a:cubicBezTo>
                    <a:pt x="50685" y="5992"/>
                    <a:pt x="50609" y="6096"/>
                    <a:pt x="50590" y="6191"/>
                  </a:cubicBezTo>
                  <a:cubicBezTo>
                    <a:pt x="50552" y="6304"/>
                    <a:pt x="50505" y="6399"/>
                    <a:pt x="50439" y="6503"/>
                  </a:cubicBezTo>
                  <a:cubicBezTo>
                    <a:pt x="50515" y="6531"/>
                    <a:pt x="50562" y="6616"/>
                    <a:pt x="50552" y="6701"/>
                  </a:cubicBezTo>
                  <a:cubicBezTo>
                    <a:pt x="50552" y="6748"/>
                    <a:pt x="50552" y="6805"/>
                    <a:pt x="50552" y="6862"/>
                  </a:cubicBezTo>
                  <a:cubicBezTo>
                    <a:pt x="50571" y="7023"/>
                    <a:pt x="50524" y="7183"/>
                    <a:pt x="50430" y="7306"/>
                  </a:cubicBezTo>
                  <a:cubicBezTo>
                    <a:pt x="50392" y="7372"/>
                    <a:pt x="50354" y="7438"/>
                    <a:pt x="50335" y="7505"/>
                  </a:cubicBezTo>
                  <a:cubicBezTo>
                    <a:pt x="50335" y="7523"/>
                    <a:pt x="50345" y="7542"/>
                    <a:pt x="50354" y="7552"/>
                  </a:cubicBezTo>
                  <a:cubicBezTo>
                    <a:pt x="50363" y="7552"/>
                    <a:pt x="50392" y="7542"/>
                    <a:pt x="50401" y="7533"/>
                  </a:cubicBezTo>
                  <a:cubicBezTo>
                    <a:pt x="50439" y="7467"/>
                    <a:pt x="50477" y="7401"/>
                    <a:pt x="50515" y="7344"/>
                  </a:cubicBezTo>
                  <a:cubicBezTo>
                    <a:pt x="50543" y="7316"/>
                    <a:pt x="50562" y="7287"/>
                    <a:pt x="50590" y="7259"/>
                  </a:cubicBezTo>
                  <a:cubicBezTo>
                    <a:pt x="50600" y="7254"/>
                    <a:pt x="50609" y="7252"/>
                    <a:pt x="50617" y="7252"/>
                  </a:cubicBezTo>
                  <a:cubicBezTo>
                    <a:pt x="50626" y="7252"/>
                    <a:pt x="50633" y="7254"/>
                    <a:pt x="50638" y="7259"/>
                  </a:cubicBezTo>
                  <a:cubicBezTo>
                    <a:pt x="50685" y="7306"/>
                    <a:pt x="50704" y="7372"/>
                    <a:pt x="50685" y="7438"/>
                  </a:cubicBezTo>
                  <a:cubicBezTo>
                    <a:pt x="50619" y="7590"/>
                    <a:pt x="50562" y="7750"/>
                    <a:pt x="50505" y="7911"/>
                  </a:cubicBezTo>
                  <a:cubicBezTo>
                    <a:pt x="50496" y="7958"/>
                    <a:pt x="50496" y="7996"/>
                    <a:pt x="50496" y="8043"/>
                  </a:cubicBezTo>
                  <a:cubicBezTo>
                    <a:pt x="50496" y="8053"/>
                    <a:pt x="50505" y="8072"/>
                    <a:pt x="50515" y="8072"/>
                  </a:cubicBezTo>
                  <a:cubicBezTo>
                    <a:pt x="50524" y="8072"/>
                    <a:pt x="50562" y="8072"/>
                    <a:pt x="50562" y="8053"/>
                  </a:cubicBezTo>
                  <a:cubicBezTo>
                    <a:pt x="50581" y="8034"/>
                    <a:pt x="50590" y="8005"/>
                    <a:pt x="50600" y="7987"/>
                  </a:cubicBezTo>
                  <a:cubicBezTo>
                    <a:pt x="50638" y="7901"/>
                    <a:pt x="50666" y="7807"/>
                    <a:pt x="50704" y="7722"/>
                  </a:cubicBezTo>
                  <a:cubicBezTo>
                    <a:pt x="50704" y="7722"/>
                    <a:pt x="50732" y="7722"/>
                    <a:pt x="50751" y="7712"/>
                  </a:cubicBezTo>
                  <a:lnTo>
                    <a:pt x="50751" y="7712"/>
                  </a:lnTo>
                  <a:cubicBezTo>
                    <a:pt x="50798" y="8072"/>
                    <a:pt x="50836" y="8053"/>
                    <a:pt x="50571" y="8402"/>
                  </a:cubicBezTo>
                  <a:cubicBezTo>
                    <a:pt x="50496" y="8506"/>
                    <a:pt x="50420" y="8620"/>
                    <a:pt x="50354" y="8733"/>
                  </a:cubicBezTo>
                  <a:cubicBezTo>
                    <a:pt x="50278" y="8884"/>
                    <a:pt x="50184" y="9026"/>
                    <a:pt x="50070" y="9149"/>
                  </a:cubicBezTo>
                  <a:cubicBezTo>
                    <a:pt x="50061" y="9158"/>
                    <a:pt x="50061" y="9177"/>
                    <a:pt x="50070" y="9196"/>
                  </a:cubicBezTo>
                  <a:cubicBezTo>
                    <a:pt x="50080" y="9206"/>
                    <a:pt x="50099" y="9206"/>
                    <a:pt x="50118" y="9206"/>
                  </a:cubicBezTo>
                  <a:cubicBezTo>
                    <a:pt x="50137" y="9187"/>
                    <a:pt x="50165" y="9177"/>
                    <a:pt x="50184" y="9158"/>
                  </a:cubicBezTo>
                  <a:cubicBezTo>
                    <a:pt x="50222" y="9130"/>
                    <a:pt x="50250" y="9102"/>
                    <a:pt x="50278" y="9102"/>
                  </a:cubicBezTo>
                  <a:cubicBezTo>
                    <a:pt x="50354" y="9092"/>
                    <a:pt x="50411" y="9054"/>
                    <a:pt x="50430" y="8988"/>
                  </a:cubicBezTo>
                  <a:cubicBezTo>
                    <a:pt x="50505" y="8847"/>
                    <a:pt x="50571" y="8705"/>
                    <a:pt x="50638" y="8563"/>
                  </a:cubicBezTo>
                  <a:cubicBezTo>
                    <a:pt x="50666" y="8497"/>
                    <a:pt x="50685" y="8440"/>
                    <a:pt x="50713" y="8383"/>
                  </a:cubicBezTo>
                  <a:cubicBezTo>
                    <a:pt x="50723" y="8365"/>
                    <a:pt x="50741" y="8355"/>
                    <a:pt x="50760" y="8355"/>
                  </a:cubicBezTo>
                  <a:cubicBezTo>
                    <a:pt x="50763" y="8354"/>
                    <a:pt x="50766" y="8353"/>
                    <a:pt x="50768" y="8353"/>
                  </a:cubicBezTo>
                  <a:cubicBezTo>
                    <a:pt x="50786" y="8353"/>
                    <a:pt x="50808" y="8379"/>
                    <a:pt x="50808" y="8412"/>
                  </a:cubicBezTo>
                  <a:lnTo>
                    <a:pt x="50808" y="9300"/>
                  </a:lnTo>
                  <a:cubicBezTo>
                    <a:pt x="50808" y="9300"/>
                    <a:pt x="50798" y="9310"/>
                    <a:pt x="50789" y="9328"/>
                  </a:cubicBezTo>
                  <a:cubicBezTo>
                    <a:pt x="50704" y="9366"/>
                    <a:pt x="50581" y="9366"/>
                    <a:pt x="50515" y="9461"/>
                  </a:cubicBezTo>
                  <a:lnTo>
                    <a:pt x="50543" y="9480"/>
                  </a:lnTo>
                  <a:cubicBezTo>
                    <a:pt x="50562" y="9480"/>
                    <a:pt x="50590" y="9489"/>
                    <a:pt x="50619" y="9499"/>
                  </a:cubicBezTo>
                  <a:cubicBezTo>
                    <a:pt x="50647" y="9518"/>
                    <a:pt x="50638" y="9555"/>
                    <a:pt x="50619" y="9574"/>
                  </a:cubicBezTo>
                  <a:cubicBezTo>
                    <a:pt x="50581" y="9621"/>
                    <a:pt x="50543" y="9659"/>
                    <a:pt x="50505" y="9697"/>
                  </a:cubicBezTo>
                  <a:cubicBezTo>
                    <a:pt x="50401" y="9820"/>
                    <a:pt x="50288" y="9933"/>
                    <a:pt x="50184" y="10056"/>
                  </a:cubicBezTo>
                  <a:cubicBezTo>
                    <a:pt x="50156" y="10085"/>
                    <a:pt x="50156" y="10122"/>
                    <a:pt x="50184" y="10151"/>
                  </a:cubicBezTo>
                  <a:cubicBezTo>
                    <a:pt x="50200" y="10166"/>
                    <a:pt x="50221" y="10173"/>
                    <a:pt x="50242" y="10173"/>
                  </a:cubicBezTo>
                  <a:cubicBezTo>
                    <a:pt x="50259" y="10173"/>
                    <a:pt x="50275" y="10169"/>
                    <a:pt x="50288" y="10160"/>
                  </a:cubicBezTo>
                  <a:cubicBezTo>
                    <a:pt x="50392" y="10113"/>
                    <a:pt x="50496" y="10066"/>
                    <a:pt x="50600" y="10009"/>
                  </a:cubicBezTo>
                  <a:cubicBezTo>
                    <a:pt x="50600" y="10028"/>
                    <a:pt x="50619" y="10056"/>
                    <a:pt x="50609" y="10066"/>
                  </a:cubicBezTo>
                  <a:cubicBezTo>
                    <a:pt x="50524" y="10198"/>
                    <a:pt x="50420" y="10321"/>
                    <a:pt x="50297" y="10415"/>
                  </a:cubicBezTo>
                  <a:cubicBezTo>
                    <a:pt x="50212" y="10481"/>
                    <a:pt x="50203" y="10548"/>
                    <a:pt x="50241" y="10585"/>
                  </a:cubicBezTo>
                  <a:cubicBezTo>
                    <a:pt x="50262" y="10595"/>
                    <a:pt x="50283" y="10599"/>
                    <a:pt x="50304" y="10599"/>
                  </a:cubicBezTo>
                  <a:cubicBezTo>
                    <a:pt x="50348" y="10599"/>
                    <a:pt x="50391" y="10580"/>
                    <a:pt x="50430" y="10548"/>
                  </a:cubicBezTo>
                  <a:cubicBezTo>
                    <a:pt x="50449" y="10519"/>
                    <a:pt x="50477" y="10491"/>
                    <a:pt x="50496" y="10463"/>
                  </a:cubicBezTo>
                  <a:cubicBezTo>
                    <a:pt x="50590" y="10321"/>
                    <a:pt x="50675" y="10189"/>
                    <a:pt x="50770" y="10047"/>
                  </a:cubicBezTo>
                  <a:cubicBezTo>
                    <a:pt x="50770" y="10047"/>
                    <a:pt x="50789" y="10037"/>
                    <a:pt x="50808" y="10028"/>
                  </a:cubicBezTo>
                  <a:cubicBezTo>
                    <a:pt x="50817" y="10056"/>
                    <a:pt x="50817" y="10075"/>
                    <a:pt x="50817" y="10103"/>
                  </a:cubicBezTo>
                  <a:cubicBezTo>
                    <a:pt x="50798" y="10236"/>
                    <a:pt x="50779" y="10378"/>
                    <a:pt x="50751" y="10510"/>
                  </a:cubicBezTo>
                  <a:cubicBezTo>
                    <a:pt x="50732" y="10567"/>
                    <a:pt x="50704" y="10614"/>
                    <a:pt x="50666" y="10652"/>
                  </a:cubicBezTo>
                  <a:cubicBezTo>
                    <a:pt x="50581" y="10756"/>
                    <a:pt x="50477" y="10841"/>
                    <a:pt x="50392" y="10935"/>
                  </a:cubicBezTo>
                  <a:cubicBezTo>
                    <a:pt x="50297" y="11011"/>
                    <a:pt x="50231" y="11105"/>
                    <a:pt x="50212" y="11219"/>
                  </a:cubicBezTo>
                  <a:cubicBezTo>
                    <a:pt x="50212" y="11275"/>
                    <a:pt x="50156" y="11313"/>
                    <a:pt x="50108" y="11341"/>
                  </a:cubicBezTo>
                  <a:cubicBezTo>
                    <a:pt x="50014" y="11398"/>
                    <a:pt x="49938" y="11464"/>
                    <a:pt x="49872" y="11549"/>
                  </a:cubicBezTo>
                  <a:cubicBezTo>
                    <a:pt x="49863" y="11578"/>
                    <a:pt x="49853" y="11597"/>
                    <a:pt x="49853" y="11625"/>
                  </a:cubicBezTo>
                  <a:cubicBezTo>
                    <a:pt x="49853" y="11634"/>
                    <a:pt x="49863" y="11644"/>
                    <a:pt x="49863" y="11644"/>
                  </a:cubicBezTo>
                  <a:cubicBezTo>
                    <a:pt x="49867" y="11649"/>
                    <a:pt x="49872" y="11651"/>
                    <a:pt x="49877" y="11651"/>
                  </a:cubicBezTo>
                  <a:cubicBezTo>
                    <a:pt x="49881" y="11651"/>
                    <a:pt x="49886" y="11649"/>
                    <a:pt x="49891" y="11644"/>
                  </a:cubicBezTo>
                  <a:cubicBezTo>
                    <a:pt x="49896" y="11649"/>
                    <a:pt x="49900" y="11651"/>
                    <a:pt x="49905" y="11651"/>
                  </a:cubicBezTo>
                  <a:cubicBezTo>
                    <a:pt x="49910" y="11651"/>
                    <a:pt x="49915" y="11649"/>
                    <a:pt x="49919" y="11644"/>
                  </a:cubicBezTo>
                  <a:cubicBezTo>
                    <a:pt x="50023" y="11568"/>
                    <a:pt x="50127" y="11483"/>
                    <a:pt x="50231" y="11398"/>
                  </a:cubicBezTo>
                  <a:cubicBezTo>
                    <a:pt x="50316" y="11332"/>
                    <a:pt x="50382" y="11256"/>
                    <a:pt x="50449" y="11171"/>
                  </a:cubicBezTo>
                  <a:cubicBezTo>
                    <a:pt x="50496" y="11105"/>
                    <a:pt x="50543" y="11039"/>
                    <a:pt x="50600" y="10973"/>
                  </a:cubicBezTo>
                  <a:cubicBezTo>
                    <a:pt x="50656" y="11001"/>
                    <a:pt x="50628" y="11039"/>
                    <a:pt x="50628" y="11067"/>
                  </a:cubicBezTo>
                  <a:cubicBezTo>
                    <a:pt x="50600" y="11134"/>
                    <a:pt x="50590" y="11209"/>
                    <a:pt x="50581" y="11275"/>
                  </a:cubicBezTo>
                  <a:cubicBezTo>
                    <a:pt x="50571" y="11379"/>
                    <a:pt x="50534" y="11483"/>
                    <a:pt x="50467" y="11559"/>
                  </a:cubicBezTo>
                  <a:cubicBezTo>
                    <a:pt x="50363" y="11672"/>
                    <a:pt x="50260" y="11776"/>
                    <a:pt x="50156" y="11890"/>
                  </a:cubicBezTo>
                  <a:cubicBezTo>
                    <a:pt x="50108" y="11937"/>
                    <a:pt x="50080" y="11994"/>
                    <a:pt x="50070" y="12060"/>
                  </a:cubicBezTo>
                  <a:cubicBezTo>
                    <a:pt x="50070" y="12079"/>
                    <a:pt x="50070" y="12098"/>
                    <a:pt x="50089" y="12107"/>
                  </a:cubicBezTo>
                  <a:cubicBezTo>
                    <a:pt x="50094" y="12112"/>
                    <a:pt x="50101" y="12114"/>
                    <a:pt x="50109" y="12114"/>
                  </a:cubicBezTo>
                  <a:cubicBezTo>
                    <a:pt x="50118" y="12114"/>
                    <a:pt x="50127" y="12112"/>
                    <a:pt x="50137" y="12107"/>
                  </a:cubicBezTo>
                  <a:cubicBezTo>
                    <a:pt x="50193" y="12060"/>
                    <a:pt x="50250" y="12003"/>
                    <a:pt x="50297" y="11946"/>
                  </a:cubicBezTo>
                  <a:cubicBezTo>
                    <a:pt x="50363" y="11861"/>
                    <a:pt x="50449" y="11776"/>
                    <a:pt x="50534" y="11701"/>
                  </a:cubicBezTo>
                  <a:cubicBezTo>
                    <a:pt x="50552" y="11729"/>
                    <a:pt x="50571" y="11757"/>
                    <a:pt x="50571" y="11776"/>
                  </a:cubicBezTo>
                  <a:cubicBezTo>
                    <a:pt x="50571" y="11937"/>
                    <a:pt x="50571" y="12098"/>
                    <a:pt x="50562" y="12249"/>
                  </a:cubicBezTo>
                  <a:cubicBezTo>
                    <a:pt x="50543" y="12523"/>
                    <a:pt x="50524" y="12787"/>
                    <a:pt x="50496" y="13052"/>
                  </a:cubicBezTo>
                  <a:cubicBezTo>
                    <a:pt x="50486" y="13128"/>
                    <a:pt x="50477" y="13194"/>
                    <a:pt x="50458" y="13269"/>
                  </a:cubicBezTo>
                  <a:cubicBezTo>
                    <a:pt x="50411" y="13515"/>
                    <a:pt x="50354" y="13761"/>
                    <a:pt x="50307" y="14007"/>
                  </a:cubicBezTo>
                  <a:cubicBezTo>
                    <a:pt x="50288" y="14082"/>
                    <a:pt x="50269" y="14167"/>
                    <a:pt x="50250" y="14243"/>
                  </a:cubicBezTo>
                  <a:cubicBezTo>
                    <a:pt x="50231" y="14318"/>
                    <a:pt x="50222" y="14385"/>
                    <a:pt x="50212" y="14460"/>
                  </a:cubicBezTo>
                  <a:cubicBezTo>
                    <a:pt x="50165" y="14489"/>
                    <a:pt x="50127" y="14507"/>
                    <a:pt x="50080" y="14526"/>
                  </a:cubicBezTo>
                  <a:cubicBezTo>
                    <a:pt x="49910" y="14564"/>
                    <a:pt x="49749" y="14621"/>
                    <a:pt x="49589" y="14696"/>
                  </a:cubicBezTo>
                  <a:cubicBezTo>
                    <a:pt x="49539" y="14718"/>
                    <a:pt x="49489" y="14728"/>
                    <a:pt x="49440" y="14728"/>
                  </a:cubicBezTo>
                  <a:cubicBezTo>
                    <a:pt x="49423" y="14728"/>
                    <a:pt x="49407" y="14727"/>
                    <a:pt x="49390" y="14725"/>
                  </a:cubicBezTo>
                  <a:cubicBezTo>
                    <a:pt x="49173" y="14744"/>
                    <a:pt x="48946" y="14753"/>
                    <a:pt x="48719" y="14772"/>
                  </a:cubicBezTo>
                  <a:cubicBezTo>
                    <a:pt x="48710" y="14772"/>
                    <a:pt x="48710" y="14791"/>
                    <a:pt x="48700" y="14810"/>
                  </a:cubicBezTo>
                  <a:cubicBezTo>
                    <a:pt x="48691" y="14819"/>
                    <a:pt x="48710" y="14819"/>
                    <a:pt x="48719" y="14829"/>
                  </a:cubicBezTo>
                  <a:lnTo>
                    <a:pt x="48747" y="14829"/>
                  </a:lnTo>
                  <a:cubicBezTo>
                    <a:pt x="48826" y="14839"/>
                    <a:pt x="48905" y="14844"/>
                    <a:pt x="48985" y="14844"/>
                  </a:cubicBezTo>
                  <a:cubicBezTo>
                    <a:pt x="49135" y="14844"/>
                    <a:pt x="49286" y="14825"/>
                    <a:pt x="49428" y="14782"/>
                  </a:cubicBezTo>
                  <a:cubicBezTo>
                    <a:pt x="49503" y="14810"/>
                    <a:pt x="49503" y="14876"/>
                    <a:pt x="49551" y="14914"/>
                  </a:cubicBezTo>
                  <a:cubicBezTo>
                    <a:pt x="49692" y="14971"/>
                    <a:pt x="49834" y="15027"/>
                    <a:pt x="49976" y="15084"/>
                  </a:cubicBezTo>
                  <a:cubicBezTo>
                    <a:pt x="50080" y="15122"/>
                    <a:pt x="50156" y="15226"/>
                    <a:pt x="50165" y="15339"/>
                  </a:cubicBezTo>
                  <a:cubicBezTo>
                    <a:pt x="50165" y="15386"/>
                    <a:pt x="50165" y="15434"/>
                    <a:pt x="50165" y="15481"/>
                  </a:cubicBezTo>
                  <a:cubicBezTo>
                    <a:pt x="50156" y="15528"/>
                    <a:pt x="50156" y="15575"/>
                    <a:pt x="50165" y="15613"/>
                  </a:cubicBezTo>
                  <a:cubicBezTo>
                    <a:pt x="50241" y="15812"/>
                    <a:pt x="50212" y="16020"/>
                    <a:pt x="50241" y="16218"/>
                  </a:cubicBezTo>
                  <a:cubicBezTo>
                    <a:pt x="50260" y="16341"/>
                    <a:pt x="50269" y="16454"/>
                    <a:pt x="50278" y="16577"/>
                  </a:cubicBezTo>
                  <a:cubicBezTo>
                    <a:pt x="50278" y="16785"/>
                    <a:pt x="50288" y="17002"/>
                    <a:pt x="50326" y="17210"/>
                  </a:cubicBezTo>
                  <a:cubicBezTo>
                    <a:pt x="50335" y="17324"/>
                    <a:pt x="50345" y="17447"/>
                    <a:pt x="50345" y="17560"/>
                  </a:cubicBezTo>
                  <a:lnTo>
                    <a:pt x="50345" y="18647"/>
                  </a:lnTo>
                  <a:cubicBezTo>
                    <a:pt x="50335" y="18751"/>
                    <a:pt x="50345" y="18864"/>
                    <a:pt x="50382" y="18968"/>
                  </a:cubicBezTo>
                  <a:cubicBezTo>
                    <a:pt x="50392" y="19044"/>
                    <a:pt x="50401" y="19119"/>
                    <a:pt x="50401" y="19195"/>
                  </a:cubicBezTo>
                  <a:lnTo>
                    <a:pt x="50401" y="19526"/>
                  </a:lnTo>
                  <a:cubicBezTo>
                    <a:pt x="50401" y="19649"/>
                    <a:pt x="50411" y="19781"/>
                    <a:pt x="50449" y="19904"/>
                  </a:cubicBezTo>
                  <a:cubicBezTo>
                    <a:pt x="50477" y="20055"/>
                    <a:pt x="50496" y="20197"/>
                    <a:pt x="50486" y="20348"/>
                  </a:cubicBezTo>
                  <a:cubicBezTo>
                    <a:pt x="50486" y="20386"/>
                    <a:pt x="50458" y="20414"/>
                    <a:pt x="50420" y="20424"/>
                  </a:cubicBezTo>
                  <a:lnTo>
                    <a:pt x="50241" y="20424"/>
                  </a:lnTo>
                  <a:lnTo>
                    <a:pt x="50052" y="20433"/>
                  </a:lnTo>
                  <a:cubicBezTo>
                    <a:pt x="50070" y="20461"/>
                    <a:pt x="50080" y="20499"/>
                    <a:pt x="50099" y="20499"/>
                  </a:cubicBezTo>
                  <a:cubicBezTo>
                    <a:pt x="50156" y="20509"/>
                    <a:pt x="50212" y="20509"/>
                    <a:pt x="50269" y="20509"/>
                  </a:cubicBezTo>
                  <a:lnTo>
                    <a:pt x="50505" y="20509"/>
                  </a:lnTo>
                  <a:cubicBezTo>
                    <a:pt x="50581" y="20631"/>
                    <a:pt x="50562" y="20754"/>
                    <a:pt x="50609" y="20868"/>
                  </a:cubicBezTo>
                  <a:cubicBezTo>
                    <a:pt x="50638" y="21170"/>
                    <a:pt x="50723" y="21463"/>
                    <a:pt x="50666" y="21784"/>
                  </a:cubicBezTo>
                  <a:cubicBezTo>
                    <a:pt x="50590" y="21822"/>
                    <a:pt x="50515" y="21860"/>
                    <a:pt x="50449" y="21907"/>
                  </a:cubicBezTo>
                  <a:cubicBezTo>
                    <a:pt x="50382" y="21964"/>
                    <a:pt x="50326" y="22030"/>
                    <a:pt x="50260" y="22087"/>
                  </a:cubicBezTo>
                  <a:cubicBezTo>
                    <a:pt x="50222" y="22115"/>
                    <a:pt x="50184" y="22144"/>
                    <a:pt x="50146" y="22172"/>
                  </a:cubicBezTo>
                  <a:cubicBezTo>
                    <a:pt x="50061" y="22238"/>
                    <a:pt x="49957" y="22266"/>
                    <a:pt x="49844" y="22266"/>
                  </a:cubicBezTo>
                  <a:cubicBezTo>
                    <a:pt x="49832" y="22265"/>
                    <a:pt x="49821" y="22265"/>
                    <a:pt x="49810" y="22265"/>
                  </a:cubicBezTo>
                  <a:cubicBezTo>
                    <a:pt x="49736" y="22265"/>
                    <a:pt x="49664" y="22290"/>
                    <a:pt x="49598" y="22323"/>
                  </a:cubicBezTo>
                  <a:cubicBezTo>
                    <a:pt x="49267" y="22493"/>
                    <a:pt x="48899" y="22559"/>
                    <a:pt x="48539" y="22635"/>
                  </a:cubicBezTo>
                  <a:cubicBezTo>
                    <a:pt x="48492" y="22644"/>
                    <a:pt x="48445" y="22663"/>
                    <a:pt x="48398" y="22673"/>
                  </a:cubicBezTo>
                  <a:cubicBezTo>
                    <a:pt x="48388" y="22673"/>
                    <a:pt x="48379" y="22701"/>
                    <a:pt x="48379" y="22720"/>
                  </a:cubicBezTo>
                  <a:cubicBezTo>
                    <a:pt x="48404" y="22742"/>
                    <a:pt x="48433" y="22747"/>
                    <a:pt x="48462" y="22747"/>
                  </a:cubicBezTo>
                  <a:cubicBezTo>
                    <a:pt x="48486" y="22747"/>
                    <a:pt x="48510" y="22744"/>
                    <a:pt x="48533" y="22744"/>
                  </a:cubicBezTo>
                  <a:cubicBezTo>
                    <a:pt x="48555" y="22744"/>
                    <a:pt x="48577" y="22747"/>
                    <a:pt x="48596" y="22758"/>
                  </a:cubicBezTo>
                  <a:cubicBezTo>
                    <a:pt x="48677" y="22794"/>
                    <a:pt x="48757" y="22808"/>
                    <a:pt x="48838" y="22808"/>
                  </a:cubicBezTo>
                  <a:cubicBezTo>
                    <a:pt x="48861" y="22808"/>
                    <a:pt x="48885" y="22807"/>
                    <a:pt x="48908" y="22805"/>
                  </a:cubicBezTo>
                  <a:cubicBezTo>
                    <a:pt x="49069" y="22805"/>
                    <a:pt x="49229" y="22767"/>
                    <a:pt x="49371" y="22711"/>
                  </a:cubicBezTo>
                  <a:cubicBezTo>
                    <a:pt x="49338" y="22696"/>
                    <a:pt x="49300" y="22689"/>
                    <a:pt x="49261" y="22689"/>
                  </a:cubicBezTo>
                  <a:cubicBezTo>
                    <a:pt x="49222" y="22689"/>
                    <a:pt x="49182" y="22696"/>
                    <a:pt x="49144" y="22711"/>
                  </a:cubicBezTo>
                  <a:cubicBezTo>
                    <a:pt x="49060" y="22729"/>
                    <a:pt x="48973" y="22735"/>
                    <a:pt x="48884" y="22735"/>
                  </a:cubicBezTo>
                  <a:cubicBezTo>
                    <a:pt x="48832" y="22735"/>
                    <a:pt x="48780" y="22733"/>
                    <a:pt x="48728" y="22729"/>
                  </a:cubicBezTo>
                  <a:cubicBezTo>
                    <a:pt x="48908" y="22654"/>
                    <a:pt x="49088" y="22607"/>
                    <a:pt x="49277" y="22578"/>
                  </a:cubicBezTo>
                  <a:cubicBezTo>
                    <a:pt x="49291" y="22576"/>
                    <a:pt x="49305" y="22575"/>
                    <a:pt x="49319" y="22575"/>
                  </a:cubicBezTo>
                  <a:cubicBezTo>
                    <a:pt x="49362" y="22575"/>
                    <a:pt x="49404" y="22585"/>
                    <a:pt x="49447" y="22607"/>
                  </a:cubicBezTo>
                  <a:cubicBezTo>
                    <a:pt x="49617" y="22673"/>
                    <a:pt x="49787" y="22729"/>
                    <a:pt x="49976" y="22758"/>
                  </a:cubicBezTo>
                  <a:cubicBezTo>
                    <a:pt x="50042" y="22777"/>
                    <a:pt x="50118" y="22796"/>
                    <a:pt x="50203" y="22824"/>
                  </a:cubicBezTo>
                  <a:cubicBezTo>
                    <a:pt x="50174" y="22852"/>
                    <a:pt x="50165" y="22881"/>
                    <a:pt x="50137" y="22900"/>
                  </a:cubicBezTo>
                  <a:cubicBezTo>
                    <a:pt x="50070" y="22928"/>
                    <a:pt x="49995" y="22956"/>
                    <a:pt x="49929" y="22994"/>
                  </a:cubicBezTo>
                  <a:cubicBezTo>
                    <a:pt x="49900" y="23004"/>
                    <a:pt x="49881" y="23022"/>
                    <a:pt x="49872" y="23051"/>
                  </a:cubicBezTo>
                  <a:cubicBezTo>
                    <a:pt x="49863" y="23070"/>
                    <a:pt x="49863" y="23117"/>
                    <a:pt x="49872" y="23117"/>
                  </a:cubicBezTo>
                  <a:cubicBezTo>
                    <a:pt x="49910" y="23164"/>
                    <a:pt x="49967" y="23183"/>
                    <a:pt x="50023" y="23202"/>
                  </a:cubicBezTo>
                  <a:cubicBezTo>
                    <a:pt x="50193" y="23221"/>
                    <a:pt x="50316" y="23334"/>
                    <a:pt x="50467" y="23382"/>
                  </a:cubicBezTo>
                  <a:cubicBezTo>
                    <a:pt x="50505" y="23400"/>
                    <a:pt x="50524" y="23429"/>
                    <a:pt x="50534" y="23467"/>
                  </a:cubicBezTo>
                  <a:cubicBezTo>
                    <a:pt x="50590" y="23741"/>
                    <a:pt x="50609" y="24015"/>
                    <a:pt x="50609" y="24298"/>
                  </a:cubicBezTo>
                  <a:cubicBezTo>
                    <a:pt x="50590" y="24799"/>
                    <a:pt x="50600" y="25309"/>
                    <a:pt x="50600" y="25820"/>
                  </a:cubicBezTo>
                  <a:cubicBezTo>
                    <a:pt x="50590" y="25924"/>
                    <a:pt x="50600" y="26037"/>
                    <a:pt x="50628" y="26141"/>
                  </a:cubicBezTo>
                  <a:cubicBezTo>
                    <a:pt x="50656" y="26245"/>
                    <a:pt x="50666" y="26349"/>
                    <a:pt x="50656" y="26444"/>
                  </a:cubicBezTo>
                  <a:lnTo>
                    <a:pt x="50656" y="28636"/>
                  </a:lnTo>
                  <a:cubicBezTo>
                    <a:pt x="50647" y="28835"/>
                    <a:pt x="50666" y="29042"/>
                    <a:pt x="50694" y="29241"/>
                  </a:cubicBezTo>
                  <a:cubicBezTo>
                    <a:pt x="50732" y="29364"/>
                    <a:pt x="50732" y="29496"/>
                    <a:pt x="50704" y="29619"/>
                  </a:cubicBezTo>
                  <a:cubicBezTo>
                    <a:pt x="50675" y="29666"/>
                    <a:pt x="50619" y="29704"/>
                    <a:pt x="50552" y="29704"/>
                  </a:cubicBezTo>
                  <a:cubicBezTo>
                    <a:pt x="50363" y="29770"/>
                    <a:pt x="50156" y="29799"/>
                    <a:pt x="49948" y="29799"/>
                  </a:cubicBezTo>
                  <a:cubicBezTo>
                    <a:pt x="49907" y="29795"/>
                    <a:pt x="49866" y="29794"/>
                    <a:pt x="49824" y="29794"/>
                  </a:cubicBezTo>
                  <a:cubicBezTo>
                    <a:pt x="49742" y="29794"/>
                    <a:pt x="49658" y="29799"/>
                    <a:pt x="49570" y="29799"/>
                  </a:cubicBezTo>
                  <a:cubicBezTo>
                    <a:pt x="49522" y="29789"/>
                    <a:pt x="49475" y="29780"/>
                    <a:pt x="49428" y="29770"/>
                  </a:cubicBezTo>
                  <a:cubicBezTo>
                    <a:pt x="49395" y="29760"/>
                    <a:pt x="49373" y="29754"/>
                    <a:pt x="49357" y="29754"/>
                  </a:cubicBezTo>
                  <a:cubicBezTo>
                    <a:pt x="49327" y="29754"/>
                    <a:pt x="49321" y="29778"/>
                    <a:pt x="49314" y="29846"/>
                  </a:cubicBezTo>
                  <a:cubicBezTo>
                    <a:pt x="49314" y="29865"/>
                    <a:pt x="49305" y="29893"/>
                    <a:pt x="49277" y="29902"/>
                  </a:cubicBezTo>
                  <a:cubicBezTo>
                    <a:pt x="49229" y="29931"/>
                    <a:pt x="49192" y="29940"/>
                    <a:pt x="49144" y="29969"/>
                  </a:cubicBezTo>
                  <a:cubicBezTo>
                    <a:pt x="49144" y="29969"/>
                    <a:pt x="49144" y="29997"/>
                    <a:pt x="49144" y="30025"/>
                  </a:cubicBezTo>
                  <a:cubicBezTo>
                    <a:pt x="49290" y="30010"/>
                    <a:pt x="49437" y="30002"/>
                    <a:pt x="49582" y="30002"/>
                  </a:cubicBezTo>
                  <a:cubicBezTo>
                    <a:pt x="49964" y="30002"/>
                    <a:pt x="50344" y="30055"/>
                    <a:pt x="50713" y="30158"/>
                  </a:cubicBezTo>
                  <a:cubicBezTo>
                    <a:pt x="50770" y="30205"/>
                    <a:pt x="50770" y="30252"/>
                    <a:pt x="50779" y="30299"/>
                  </a:cubicBezTo>
                  <a:cubicBezTo>
                    <a:pt x="50789" y="30356"/>
                    <a:pt x="50808" y="30422"/>
                    <a:pt x="50836" y="30479"/>
                  </a:cubicBezTo>
                  <a:cubicBezTo>
                    <a:pt x="50921" y="30630"/>
                    <a:pt x="50968" y="30810"/>
                    <a:pt x="50978" y="30980"/>
                  </a:cubicBezTo>
                  <a:cubicBezTo>
                    <a:pt x="50987" y="31037"/>
                    <a:pt x="50940" y="31055"/>
                    <a:pt x="50893" y="31065"/>
                  </a:cubicBezTo>
                  <a:cubicBezTo>
                    <a:pt x="50968" y="31112"/>
                    <a:pt x="51025" y="31188"/>
                    <a:pt x="51053" y="31273"/>
                  </a:cubicBezTo>
                  <a:cubicBezTo>
                    <a:pt x="51091" y="31509"/>
                    <a:pt x="51148" y="31745"/>
                    <a:pt x="51214" y="31982"/>
                  </a:cubicBezTo>
                  <a:cubicBezTo>
                    <a:pt x="51271" y="32152"/>
                    <a:pt x="51290" y="32341"/>
                    <a:pt x="51280" y="32520"/>
                  </a:cubicBezTo>
                  <a:lnTo>
                    <a:pt x="51280" y="32936"/>
                  </a:lnTo>
                  <a:cubicBezTo>
                    <a:pt x="51280" y="33021"/>
                    <a:pt x="51299" y="33106"/>
                    <a:pt x="51309" y="33182"/>
                  </a:cubicBezTo>
                  <a:cubicBezTo>
                    <a:pt x="51327" y="33267"/>
                    <a:pt x="51337" y="33352"/>
                    <a:pt x="51346" y="33428"/>
                  </a:cubicBezTo>
                  <a:cubicBezTo>
                    <a:pt x="51356" y="33881"/>
                    <a:pt x="51356" y="34316"/>
                    <a:pt x="51356" y="34741"/>
                  </a:cubicBezTo>
                  <a:lnTo>
                    <a:pt x="51337" y="34741"/>
                  </a:lnTo>
                  <a:cubicBezTo>
                    <a:pt x="51337" y="34779"/>
                    <a:pt x="51327" y="34807"/>
                    <a:pt x="51318" y="34845"/>
                  </a:cubicBezTo>
                  <a:cubicBezTo>
                    <a:pt x="51153" y="34949"/>
                    <a:pt x="50957" y="34998"/>
                    <a:pt x="50758" y="34998"/>
                  </a:cubicBezTo>
                  <a:cubicBezTo>
                    <a:pt x="50740" y="34998"/>
                    <a:pt x="50722" y="34997"/>
                    <a:pt x="50704" y="34996"/>
                  </a:cubicBezTo>
                  <a:cubicBezTo>
                    <a:pt x="50515" y="34996"/>
                    <a:pt x="50316" y="34996"/>
                    <a:pt x="50118" y="35006"/>
                  </a:cubicBezTo>
                  <a:cubicBezTo>
                    <a:pt x="50106" y="35004"/>
                    <a:pt x="50095" y="35003"/>
                    <a:pt x="50083" y="35003"/>
                  </a:cubicBezTo>
                  <a:cubicBezTo>
                    <a:pt x="50026" y="35003"/>
                    <a:pt x="49966" y="35022"/>
                    <a:pt x="49919" y="35053"/>
                  </a:cubicBezTo>
                  <a:cubicBezTo>
                    <a:pt x="49867" y="35090"/>
                    <a:pt x="49798" y="35116"/>
                    <a:pt x="49729" y="35116"/>
                  </a:cubicBezTo>
                  <a:cubicBezTo>
                    <a:pt x="49710" y="35116"/>
                    <a:pt x="49692" y="35114"/>
                    <a:pt x="49674" y="35110"/>
                  </a:cubicBezTo>
                  <a:cubicBezTo>
                    <a:pt x="49560" y="35110"/>
                    <a:pt x="49437" y="35100"/>
                    <a:pt x="49324" y="35072"/>
                  </a:cubicBezTo>
                  <a:cubicBezTo>
                    <a:pt x="49318" y="35069"/>
                    <a:pt x="49312" y="35068"/>
                    <a:pt x="49305" y="35068"/>
                  </a:cubicBezTo>
                  <a:cubicBezTo>
                    <a:pt x="49288" y="35068"/>
                    <a:pt x="49266" y="35075"/>
                    <a:pt x="49239" y="35081"/>
                  </a:cubicBezTo>
                  <a:cubicBezTo>
                    <a:pt x="49258" y="35110"/>
                    <a:pt x="49267" y="35138"/>
                    <a:pt x="49296" y="35148"/>
                  </a:cubicBezTo>
                  <a:cubicBezTo>
                    <a:pt x="49390" y="35204"/>
                    <a:pt x="49494" y="35233"/>
                    <a:pt x="49598" y="35233"/>
                  </a:cubicBezTo>
                  <a:cubicBezTo>
                    <a:pt x="49618" y="35231"/>
                    <a:pt x="49638" y="35231"/>
                    <a:pt x="49659" y="35231"/>
                  </a:cubicBezTo>
                  <a:cubicBezTo>
                    <a:pt x="49801" y="35231"/>
                    <a:pt x="49948" y="35260"/>
                    <a:pt x="50080" y="35318"/>
                  </a:cubicBezTo>
                  <a:cubicBezTo>
                    <a:pt x="50137" y="35337"/>
                    <a:pt x="50193" y="35346"/>
                    <a:pt x="50250" y="35346"/>
                  </a:cubicBezTo>
                  <a:cubicBezTo>
                    <a:pt x="50332" y="35346"/>
                    <a:pt x="50410" y="35350"/>
                    <a:pt x="50489" y="35350"/>
                  </a:cubicBezTo>
                  <a:cubicBezTo>
                    <a:pt x="50528" y="35350"/>
                    <a:pt x="50568" y="35349"/>
                    <a:pt x="50609" y="35346"/>
                  </a:cubicBezTo>
                  <a:cubicBezTo>
                    <a:pt x="50630" y="35345"/>
                    <a:pt x="50651" y="35344"/>
                    <a:pt x="50672" y="35344"/>
                  </a:cubicBezTo>
                  <a:cubicBezTo>
                    <a:pt x="50823" y="35344"/>
                    <a:pt x="50979" y="35374"/>
                    <a:pt x="51120" y="35441"/>
                  </a:cubicBezTo>
                  <a:cubicBezTo>
                    <a:pt x="51129" y="35459"/>
                    <a:pt x="51138" y="35488"/>
                    <a:pt x="51148" y="35507"/>
                  </a:cubicBezTo>
                  <a:cubicBezTo>
                    <a:pt x="51157" y="35630"/>
                    <a:pt x="51157" y="35752"/>
                    <a:pt x="51138" y="35866"/>
                  </a:cubicBezTo>
                  <a:cubicBezTo>
                    <a:pt x="51101" y="36017"/>
                    <a:pt x="51082" y="36178"/>
                    <a:pt x="51082" y="36329"/>
                  </a:cubicBezTo>
                  <a:cubicBezTo>
                    <a:pt x="51082" y="36357"/>
                    <a:pt x="51072" y="36386"/>
                    <a:pt x="51063" y="36414"/>
                  </a:cubicBezTo>
                  <a:cubicBezTo>
                    <a:pt x="51010" y="36460"/>
                    <a:pt x="50940" y="36488"/>
                    <a:pt x="50866" y="36488"/>
                  </a:cubicBezTo>
                  <a:cubicBezTo>
                    <a:pt x="50834" y="36488"/>
                    <a:pt x="50802" y="36482"/>
                    <a:pt x="50770" y="36471"/>
                  </a:cubicBezTo>
                  <a:cubicBezTo>
                    <a:pt x="50704" y="36452"/>
                    <a:pt x="50638" y="36442"/>
                    <a:pt x="50571" y="36442"/>
                  </a:cubicBezTo>
                  <a:lnTo>
                    <a:pt x="50278" y="36442"/>
                  </a:lnTo>
                  <a:cubicBezTo>
                    <a:pt x="50250" y="36395"/>
                    <a:pt x="50241" y="36348"/>
                    <a:pt x="50203" y="36319"/>
                  </a:cubicBezTo>
                  <a:cubicBezTo>
                    <a:pt x="50146" y="36282"/>
                    <a:pt x="50089" y="36253"/>
                    <a:pt x="50023" y="36225"/>
                  </a:cubicBezTo>
                  <a:cubicBezTo>
                    <a:pt x="50004" y="36216"/>
                    <a:pt x="49967" y="36216"/>
                    <a:pt x="49938" y="36216"/>
                  </a:cubicBezTo>
                  <a:cubicBezTo>
                    <a:pt x="49834" y="36225"/>
                    <a:pt x="49730" y="36234"/>
                    <a:pt x="49626" y="36244"/>
                  </a:cubicBezTo>
                  <a:cubicBezTo>
                    <a:pt x="49598" y="36244"/>
                    <a:pt x="49598" y="36263"/>
                    <a:pt x="49607" y="36282"/>
                  </a:cubicBezTo>
                  <a:cubicBezTo>
                    <a:pt x="49617" y="36301"/>
                    <a:pt x="49617" y="36301"/>
                    <a:pt x="49617" y="36301"/>
                  </a:cubicBezTo>
                  <a:cubicBezTo>
                    <a:pt x="49692" y="36310"/>
                    <a:pt x="49768" y="36319"/>
                    <a:pt x="49844" y="36329"/>
                  </a:cubicBezTo>
                  <a:cubicBezTo>
                    <a:pt x="49929" y="36329"/>
                    <a:pt x="50004" y="36367"/>
                    <a:pt x="50052" y="36433"/>
                  </a:cubicBezTo>
                  <a:cubicBezTo>
                    <a:pt x="50061" y="36452"/>
                    <a:pt x="50089" y="36471"/>
                    <a:pt x="50108" y="36490"/>
                  </a:cubicBezTo>
                  <a:cubicBezTo>
                    <a:pt x="50241" y="36622"/>
                    <a:pt x="50411" y="36726"/>
                    <a:pt x="50590" y="36783"/>
                  </a:cubicBezTo>
                  <a:cubicBezTo>
                    <a:pt x="50732" y="36839"/>
                    <a:pt x="50874" y="36887"/>
                    <a:pt x="51016" y="36943"/>
                  </a:cubicBezTo>
                  <a:cubicBezTo>
                    <a:pt x="51072" y="36953"/>
                    <a:pt x="51101" y="37000"/>
                    <a:pt x="51091" y="37057"/>
                  </a:cubicBezTo>
                  <a:cubicBezTo>
                    <a:pt x="51063" y="37340"/>
                    <a:pt x="51053" y="37624"/>
                    <a:pt x="51063" y="37907"/>
                  </a:cubicBezTo>
                  <a:cubicBezTo>
                    <a:pt x="51063" y="38125"/>
                    <a:pt x="51034" y="38332"/>
                    <a:pt x="50997" y="38540"/>
                  </a:cubicBezTo>
                  <a:cubicBezTo>
                    <a:pt x="50997" y="38550"/>
                    <a:pt x="50987" y="38559"/>
                    <a:pt x="50978" y="38559"/>
                  </a:cubicBezTo>
                  <a:cubicBezTo>
                    <a:pt x="50978" y="38559"/>
                    <a:pt x="50940" y="38540"/>
                    <a:pt x="50940" y="38531"/>
                  </a:cubicBezTo>
                  <a:cubicBezTo>
                    <a:pt x="50930" y="38493"/>
                    <a:pt x="50921" y="38446"/>
                    <a:pt x="50921" y="38399"/>
                  </a:cubicBezTo>
                  <a:cubicBezTo>
                    <a:pt x="50912" y="38162"/>
                    <a:pt x="50902" y="37917"/>
                    <a:pt x="50893" y="37680"/>
                  </a:cubicBezTo>
                  <a:cubicBezTo>
                    <a:pt x="50893" y="37652"/>
                    <a:pt x="50883" y="37633"/>
                    <a:pt x="50883" y="37605"/>
                  </a:cubicBezTo>
                  <a:cubicBezTo>
                    <a:pt x="50864" y="37917"/>
                    <a:pt x="50864" y="38228"/>
                    <a:pt x="50845" y="38531"/>
                  </a:cubicBezTo>
                  <a:cubicBezTo>
                    <a:pt x="50824" y="38536"/>
                    <a:pt x="50803" y="38538"/>
                    <a:pt x="50782" y="38538"/>
                  </a:cubicBezTo>
                  <a:cubicBezTo>
                    <a:pt x="50719" y="38538"/>
                    <a:pt x="50659" y="38517"/>
                    <a:pt x="50609" y="38474"/>
                  </a:cubicBezTo>
                  <a:cubicBezTo>
                    <a:pt x="50581" y="38465"/>
                    <a:pt x="50571" y="38436"/>
                    <a:pt x="50562" y="38408"/>
                  </a:cubicBezTo>
                  <a:cubicBezTo>
                    <a:pt x="50552" y="38361"/>
                    <a:pt x="50552" y="38314"/>
                    <a:pt x="50562" y="38276"/>
                  </a:cubicBezTo>
                  <a:cubicBezTo>
                    <a:pt x="50581" y="38228"/>
                    <a:pt x="50562" y="38181"/>
                    <a:pt x="50534" y="38153"/>
                  </a:cubicBezTo>
                  <a:cubicBezTo>
                    <a:pt x="50505" y="38106"/>
                    <a:pt x="50496" y="38049"/>
                    <a:pt x="50486" y="37992"/>
                  </a:cubicBezTo>
                  <a:cubicBezTo>
                    <a:pt x="50486" y="37983"/>
                    <a:pt x="50458" y="37973"/>
                    <a:pt x="50449" y="37964"/>
                  </a:cubicBezTo>
                  <a:cubicBezTo>
                    <a:pt x="50430" y="37973"/>
                    <a:pt x="50411" y="37983"/>
                    <a:pt x="50411" y="37992"/>
                  </a:cubicBezTo>
                  <a:lnTo>
                    <a:pt x="50411" y="38125"/>
                  </a:lnTo>
                  <a:cubicBezTo>
                    <a:pt x="50398" y="38150"/>
                    <a:pt x="50369" y="38167"/>
                    <a:pt x="50339" y="38167"/>
                  </a:cubicBezTo>
                  <a:cubicBezTo>
                    <a:pt x="50325" y="38167"/>
                    <a:pt x="50310" y="38162"/>
                    <a:pt x="50297" y="38153"/>
                  </a:cubicBezTo>
                  <a:cubicBezTo>
                    <a:pt x="50193" y="38077"/>
                    <a:pt x="50061" y="38077"/>
                    <a:pt x="49948" y="38011"/>
                  </a:cubicBezTo>
                  <a:cubicBezTo>
                    <a:pt x="49948" y="38011"/>
                    <a:pt x="49910" y="38021"/>
                    <a:pt x="49900" y="38030"/>
                  </a:cubicBezTo>
                  <a:cubicBezTo>
                    <a:pt x="49900" y="38049"/>
                    <a:pt x="49900" y="38068"/>
                    <a:pt x="49910" y="38077"/>
                  </a:cubicBezTo>
                  <a:cubicBezTo>
                    <a:pt x="49995" y="38143"/>
                    <a:pt x="50080" y="38200"/>
                    <a:pt x="50156" y="38266"/>
                  </a:cubicBezTo>
                  <a:lnTo>
                    <a:pt x="50156" y="38285"/>
                  </a:lnTo>
                  <a:cubicBezTo>
                    <a:pt x="50156" y="38295"/>
                    <a:pt x="50146" y="38304"/>
                    <a:pt x="50137" y="38304"/>
                  </a:cubicBezTo>
                  <a:cubicBezTo>
                    <a:pt x="50137" y="38304"/>
                    <a:pt x="50108" y="38285"/>
                    <a:pt x="50089" y="38285"/>
                  </a:cubicBezTo>
                  <a:lnTo>
                    <a:pt x="50042" y="38285"/>
                  </a:lnTo>
                  <a:cubicBezTo>
                    <a:pt x="50042" y="38314"/>
                    <a:pt x="50023" y="38342"/>
                    <a:pt x="50042" y="38361"/>
                  </a:cubicBezTo>
                  <a:cubicBezTo>
                    <a:pt x="50089" y="38408"/>
                    <a:pt x="50146" y="38446"/>
                    <a:pt x="50203" y="38493"/>
                  </a:cubicBezTo>
                  <a:cubicBezTo>
                    <a:pt x="50212" y="38786"/>
                    <a:pt x="50231" y="39088"/>
                    <a:pt x="50260" y="39391"/>
                  </a:cubicBezTo>
                  <a:cubicBezTo>
                    <a:pt x="50269" y="39542"/>
                    <a:pt x="50278" y="39693"/>
                    <a:pt x="50288" y="39835"/>
                  </a:cubicBezTo>
                  <a:cubicBezTo>
                    <a:pt x="50297" y="40052"/>
                    <a:pt x="50307" y="40260"/>
                    <a:pt x="50316" y="40468"/>
                  </a:cubicBezTo>
                  <a:cubicBezTo>
                    <a:pt x="50307" y="40534"/>
                    <a:pt x="50316" y="40601"/>
                    <a:pt x="50335" y="40657"/>
                  </a:cubicBezTo>
                  <a:cubicBezTo>
                    <a:pt x="50382" y="40648"/>
                    <a:pt x="50401" y="40610"/>
                    <a:pt x="50392" y="40572"/>
                  </a:cubicBezTo>
                  <a:cubicBezTo>
                    <a:pt x="50411" y="40279"/>
                    <a:pt x="50392" y="39977"/>
                    <a:pt x="50363" y="39684"/>
                  </a:cubicBezTo>
                  <a:cubicBezTo>
                    <a:pt x="50354" y="39561"/>
                    <a:pt x="50335" y="39429"/>
                    <a:pt x="50335" y="39306"/>
                  </a:cubicBezTo>
                  <a:cubicBezTo>
                    <a:pt x="50335" y="39117"/>
                    <a:pt x="50316" y="38937"/>
                    <a:pt x="50288" y="38748"/>
                  </a:cubicBezTo>
                  <a:cubicBezTo>
                    <a:pt x="50278" y="38701"/>
                    <a:pt x="50278" y="38663"/>
                    <a:pt x="50278" y="38616"/>
                  </a:cubicBezTo>
                  <a:cubicBezTo>
                    <a:pt x="50278" y="38578"/>
                    <a:pt x="50278" y="38540"/>
                    <a:pt x="50326" y="38521"/>
                  </a:cubicBezTo>
                  <a:cubicBezTo>
                    <a:pt x="50382" y="38521"/>
                    <a:pt x="50439" y="38540"/>
                    <a:pt x="50477" y="38588"/>
                  </a:cubicBezTo>
                  <a:cubicBezTo>
                    <a:pt x="50486" y="38625"/>
                    <a:pt x="50496" y="38663"/>
                    <a:pt x="50505" y="38692"/>
                  </a:cubicBezTo>
                  <a:cubicBezTo>
                    <a:pt x="50562" y="39051"/>
                    <a:pt x="50590" y="39410"/>
                    <a:pt x="50590" y="39769"/>
                  </a:cubicBezTo>
                  <a:cubicBezTo>
                    <a:pt x="50590" y="40109"/>
                    <a:pt x="50581" y="40449"/>
                    <a:pt x="50571" y="40799"/>
                  </a:cubicBezTo>
                  <a:cubicBezTo>
                    <a:pt x="50571" y="40903"/>
                    <a:pt x="50543" y="41016"/>
                    <a:pt x="50505" y="41120"/>
                  </a:cubicBezTo>
                  <a:cubicBezTo>
                    <a:pt x="50496" y="41168"/>
                    <a:pt x="50486" y="41205"/>
                    <a:pt x="50486" y="41253"/>
                  </a:cubicBezTo>
                  <a:cubicBezTo>
                    <a:pt x="50486" y="41282"/>
                    <a:pt x="50508" y="41294"/>
                    <a:pt x="50540" y="41294"/>
                  </a:cubicBezTo>
                  <a:cubicBezTo>
                    <a:pt x="50550" y="41294"/>
                    <a:pt x="50560" y="41293"/>
                    <a:pt x="50571" y="41290"/>
                  </a:cubicBezTo>
                  <a:lnTo>
                    <a:pt x="50619" y="41262"/>
                  </a:lnTo>
                  <a:cubicBezTo>
                    <a:pt x="50609" y="41196"/>
                    <a:pt x="50619" y="41139"/>
                    <a:pt x="50619" y="41073"/>
                  </a:cubicBezTo>
                  <a:cubicBezTo>
                    <a:pt x="50656" y="40894"/>
                    <a:pt x="50666" y="40705"/>
                    <a:pt x="50666" y="40525"/>
                  </a:cubicBezTo>
                  <a:lnTo>
                    <a:pt x="50666" y="40468"/>
                  </a:lnTo>
                  <a:cubicBezTo>
                    <a:pt x="50685" y="39892"/>
                    <a:pt x="50666" y="39325"/>
                    <a:pt x="50600" y="38748"/>
                  </a:cubicBezTo>
                  <a:cubicBezTo>
                    <a:pt x="50600" y="38729"/>
                    <a:pt x="50600" y="38701"/>
                    <a:pt x="50600" y="38673"/>
                  </a:cubicBezTo>
                  <a:cubicBezTo>
                    <a:pt x="50609" y="38654"/>
                    <a:pt x="50619" y="38635"/>
                    <a:pt x="50628" y="38625"/>
                  </a:cubicBezTo>
                  <a:cubicBezTo>
                    <a:pt x="50645" y="38619"/>
                    <a:pt x="50665" y="38616"/>
                    <a:pt x="50686" y="38616"/>
                  </a:cubicBezTo>
                  <a:cubicBezTo>
                    <a:pt x="50757" y="38616"/>
                    <a:pt x="50838" y="38652"/>
                    <a:pt x="50845" y="38710"/>
                  </a:cubicBezTo>
                  <a:cubicBezTo>
                    <a:pt x="50855" y="38786"/>
                    <a:pt x="50855" y="38862"/>
                    <a:pt x="50855" y="38937"/>
                  </a:cubicBezTo>
                  <a:lnTo>
                    <a:pt x="50855" y="40430"/>
                  </a:lnTo>
                  <a:cubicBezTo>
                    <a:pt x="50855" y="40629"/>
                    <a:pt x="50864" y="40837"/>
                    <a:pt x="50893" y="41035"/>
                  </a:cubicBezTo>
                  <a:cubicBezTo>
                    <a:pt x="50921" y="41290"/>
                    <a:pt x="50930" y="41555"/>
                    <a:pt x="50912" y="41810"/>
                  </a:cubicBezTo>
                  <a:cubicBezTo>
                    <a:pt x="50902" y="41876"/>
                    <a:pt x="50902" y="41943"/>
                    <a:pt x="50902" y="41999"/>
                  </a:cubicBezTo>
                  <a:cubicBezTo>
                    <a:pt x="50949" y="42311"/>
                    <a:pt x="50845" y="42604"/>
                    <a:pt x="50760" y="42897"/>
                  </a:cubicBezTo>
                  <a:cubicBezTo>
                    <a:pt x="50713" y="43077"/>
                    <a:pt x="50619" y="43247"/>
                    <a:pt x="50496" y="43379"/>
                  </a:cubicBezTo>
                  <a:cubicBezTo>
                    <a:pt x="50477" y="43398"/>
                    <a:pt x="50439" y="43398"/>
                    <a:pt x="50401" y="43417"/>
                  </a:cubicBezTo>
                  <a:cubicBezTo>
                    <a:pt x="50392" y="43351"/>
                    <a:pt x="50382" y="43294"/>
                    <a:pt x="50373" y="43247"/>
                  </a:cubicBezTo>
                  <a:cubicBezTo>
                    <a:pt x="50363" y="43181"/>
                    <a:pt x="50326" y="43124"/>
                    <a:pt x="50278" y="43077"/>
                  </a:cubicBezTo>
                  <a:cubicBezTo>
                    <a:pt x="50260" y="43067"/>
                    <a:pt x="50241" y="43058"/>
                    <a:pt x="50222" y="43058"/>
                  </a:cubicBezTo>
                  <a:cubicBezTo>
                    <a:pt x="50212" y="43058"/>
                    <a:pt x="50184" y="43077"/>
                    <a:pt x="50184" y="43096"/>
                  </a:cubicBezTo>
                  <a:cubicBezTo>
                    <a:pt x="50137" y="43303"/>
                    <a:pt x="50127" y="43530"/>
                    <a:pt x="50165" y="43748"/>
                  </a:cubicBezTo>
                  <a:cubicBezTo>
                    <a:pt x="50184" y="43804"/>
                    <a:pt x="50231" y="43814"/>
                    <a:pt x="50278" y="43823"/>
                  </a:cubicBezTo>
                  <a:cubicBezTo>
                    <a:pt x="50288" y="43842"/>
                    <a:pt x="50307" y="43852"/>
                    <a:pt x="50307" y="43871"/>
                  </a:cubicBezTo>
                  <a:cubicBezTo>
                    <a:pt x="50307" y="44031"/>
                    <a:pt x="50316" y="44201"/>
                    <a:pt x="50307" y="44362"/>
                  </a:cubicBezTo>
                  <a:cubicBezTo>
                    <a:pt x="50297" y="44570"/>
                    <a:pt x="50269" y="44768"/>
                    <a:pt x="50250" y="44967"/>
                  </a:cubicBezTo>
                  <a:cubicBezTo>
                    <a:pt x="50250" y="45023"/>
                    <a:pt x="50203" y="45033"/>
                    <a:pt x="50156" y="45033"/>
                  </a:cubicBezTo>
                  <a:cubicBezTo>
                    <a:pt x="50203" y="45090"/>
                    <a:pt x="50260" y="45137"/>
                    <a:pt x="50250" y="45222"/>
                  </a:cubicBezTo>
                  <a:cubicBezTo>
                    <a:pt x="50241" y="45298"/>
                    <a:pt x="50269" y="45364"/>
                    <a:pt x="50260" y="45439"/>
                  </a:cubicBezTo>
                  <a:cubicBezTo>
                    <a:pt x="50260" y="45449"/>
                    <a:pt x="50231" y="45458"/>
                    <a:pt x="50203" y="45477"/>
                  </a:cubicBezTo>
                  <a:cubicBezTo>
                    <a:pt x="50278" y="45534"/>
                    <a:pt x="50307" y="45628"/>
                    <a:pt x="50307" y="45723"/>
                  </a:cubicBezTo>
                  <a:cubicBezTo>
                    <a:pt x="50288" y="45827"/>
                    <a:pt x="50307" y="45940"/>
                    <a:pt x="50278" y="46054"/>
                  </a:cubicBezTo>
                  <a:cubicBezTo>
                    <a:pt x="50250" y="46224"/>
                    <a:pt x="50241" y="46394"/>
                    <a:pt x="50241" y="46573"/>
                  </a:cubicBezTo>
                  <a:cubicBezTo>
                    <a:pt x="50241" y="46621"/>
                    <a:pt x="50260" y="46668"/>
                    <a:pt x="50297" y="46687"/>
                  </a:cubicBezTo>
                  <a:cubicBezTo>
                    <a:pt x="50354" y="46725"/>
                    <a:pt x="50382" y="46791"/>
                    <a:pt x="50373" y="46857"/>
                  </a:cubicBezTo>
                  <a:cubicBezTo>
                    <a:pt x="50373" y="46999"/>
                    <a:pt x="50345" y="47140"/>
                    <a:pt x="50288" y="47263"/>
                  </a:cubicBezTo>
                  <a:cubicBezTo>
                    <a:pt x="50269" y="47320"/>
                    <a:pt x="50222" y="47358"/>
                    <a:pt x="50156" y="47358"/>
                  </a:cubicBezTo>
                  <a:cubicBezTo>
                    <a:pt x="50111" y="47360"/>
                    <a:pt x="50066" y="47361"/>
                    <a:pt x="50020" y="47361"/>
                  </a:cubicBezTo>
                  <a:cubicBezTo>
                    <a:pt x="49873" y="47361"/>
                    <a:pt x="49723" y="47349"/>
                    <a:pt x="49579" y="47320"/>
                  </a:cubicBezTo>
                  <a:cubicBezTo>
                    <a:pt x="49485" y="47301"/>
                    <a:pt x="49390" y="47292"/>
                    <a:pt x="49286" y="47292"/>
                  </a:cubicBezTo>
                  <a:lnTo>
                    <a:pt x="48530" y="47292"/>
                  </a:lnTo>
                  <a:cubicBezTo>
                    <a:pt x="48516" y="47293"/>
                    <a:pt x="48502" y="47293"/>
                    <a:pt x="48488" y="47293"/>
                  </a:cubicBezTo>
                  <a:cubicBezTo>
                    <a:pt x="48387" y="47293"/>
                    <a:pt x="48283" y="47263"/>
                    <a:pt x="48209" y="47197"/>
                  </a:cubicBezTo>
                  <a:cubicBezTo>
                    <a:pt x="48180" y="47178"/>
                    <a:pt x="48152" y="47169"/>
                    <a:pt x="48133" y="47150"/>
                  </a:cubicBezTo>
                  <a:cubicBezTo>
                    <a:pt x="48095" y="46951"/>
                    <a:pt x="48076" y="46753"/>
                    <a:pt x="48076" y="46545"/>
                  </a:cubicBezTo>
                  <a:cubicBezTo>
                    <a:pt x="48058" y="46356"/>
                    <a:pt x="48095" y="46167"/>
                    <a:pt x="48067" y="45959"/>
                  </a:cubicBezTo>
                  <a:lnTo>
                    <a:pt x="48067" y="45959"/>
                  </a:lnTo>
                  <a:cubicBezTo>
                    <a:pt x="48029" y="45978"/>
                    <a:pt x="48001" y="45987"/>
                    <a:pt x="47982" y="46006"/>
                  </a:cubicBezTo>
                  <a:cubicBezTo>
                    <a:pt x="47925" y="46110"/>
                    <a:pt x="47897" y="46233"/>
                    <a:pt x="47897" y="46356"/>
                  </a:cubicBezTo>
                  <a:lnTo>
                    <a:pt x="47887" y="46904"/>
                  </a:lnTo>
                  <a:cubicBezTo>
                    <a:pt x="47897" y="47027"/>
                    <a:pt x="47868" y="47150"/>
                    <a:pt x="47831" y="47263"/>
                  </a:cubicBezTo>
                  <a:cubicBezTo>
                    <a:pt x="47765" y="47277"/>
                    <a:pt x="47696" y="47285"/>
                    <a:pt x="47627" y="47285"/>
                  </a:cubicBezTo>
                  <a:cubicBezTo>
                    <a:pt x="47559" y="47285"/>
                    <a:pt x="47490" y="47277"/>
                    <a:pt x="47424" y="47263"/>
                  </a:cubicBezTo>
                  <a:cubicBezTo>
                    <a:pt x="46971" y="47225"/>
                    <a:pt x="46517" y="47140"/>
                    <a:pt x="46073" y="47055"/>
                  </a:cubicBezTo>
                  <a:cubicBezTo>
                    <a:pt x="45676" y="46980"/>
                    <a:pt x="45288" y="46923"/>
                    <a:pt x="44892" y="46885"/>
                  </a:cubicBezTo>
                  <a:cubicBezTo>
                    <a:pt x="44797" y="46876"/>
                    <a:pt x="44712" y="46857"/>
                    <a:pt x="44636" y="46829"/>
                  </a:cubicBezTo>
                  <a:cubicBezTo>
                    <a:pt x="44608" y="46621"/>
                    <a:pt x="44589" y="46422"/>
                    <a:pt x="44570" y="46224"/>
                  </a:cubicBezTo>
                  <a:cubicBezTo>
                    <a:pt x="44514" y="46224"/>
                    <a:pt x="44523" y="46271"/>
                    <a:pt x="44523" y="46299"/>
                  </a:cubicBezTo>
                  <a:cubicBezTo>
                    <a:pt x="44514" y="46432"/>
                    <a:pt x="44514" y="46573"/>
                    <a:pt x="44504" y="46706"/>
                  </a:cubicBezTo>
                  <a:cubicBezTo>
                    <a:pt x="44496" y="46755"/>
                    <a:pt x="44459" y="46783"/>
                    <a:pt x="44418" y="46783"/>
                  </a:cubicBezTo>
                  <a:cubicBezTo>
                    <a:pt x="44412" y="46783"/>
                    <a:pt x="44406" y="46783"/>
                    <a:pt x="44400" y="46781"/>
                  </a:cubicBezTo>
                  <a:cubicBezTo>
                    <a:pt x="44372" y="46781"/>
                    <a:pt x="44343" y="46781"/>
                    <a:pt x="44315" y="46772"/>
                  </a:cubicBezTo>
                  <a:cubicBezTo>
                    <a:pt x="44258" y="46772"/>
                    <a:pt x="44211" y="46734"/>
                    <a:pt x="44192" y="46677"/>
                  </a:cubicBezTo>
                  <a:cubicBezTo>
                    <a:pt x="44154" y="46545"/>
                    <a:pt x="44135" y="46403"/>
                    <a:pt x="44088" y="46271"/>
                  </a:cubicBezTo>
                  <a:cubicBezTo>
                    <a:pt x="44069" y="46205"/>
                    <a:pt x="44069" y="46129"/>
                    <a:pt x="43994" y="46082"/>
                  </a:cubicBezTo>
                  <a:lnTo>
                    <a:pt x="43994" y="46082"/>
                  </a:lnTo>
                  <a:cubicBezTo>
                    <a:pt x="44032" y="46214"/>
                    <a:pt x="44050" y="46347"/>
                    <a:pt x="44088" y="46479"/>
                  </a:cubicBezTo>
                  <a:cubicBezTo>
                    <a:pt x="44117" y="46554"/>
                    <a:pt x="44117" y="46640"/>
                    <a:pt x="44098" y="46715"/>
                  </a:cubicBezTo>
                  <a:cubicBezTo>
                    <a:pt x="44060" y="46725"/>
                    <a:pt x="44022" y="46725"/>
                    <a:pt x="43994" y="46734"/>
                  </a:cubicBezTo>
                  <a:cubicBezTo>
                    <a:pt x="43776" y="46725"/>
                    <a:pt x="43559" y="46696"/>
                    <a:pt x="43361" y="46640"/>
                  </a:cubicBezTo>
                  <a:cubicBezTo>
                    <a:pt x="43181" y="46592"/>
                    <a:pt x="43001" y="46545"/>
                    <a:pt x="42822" y="46498"/>
                  </a:cubicBezTo>
                  <a:cubicBezTo>
                    <a:pt x="42784" y="46479"/>
                    <a:pt x="42756" y="46460"/>
                    <a:pt x="42718" y="46441"/>
                  </a:cubicBezTo>
                  <a:cubicBezTo>
                    <a:pt x="42708" y="46176"/>
                    <a:pt x="42708" y="45921"/>
                    <a:pt x="42718" y="45666"/>
                  </a:cubicBezTo>
                  <a:cubicBezTo>
                    <a:pt x="42724" y="45634"/>
                    <a:pt x="42748" y="45615"/>
                    <a:pt x="42772" y="45615"/>
                  </a:cubicBezTo>
                  <a:cubicBezTo>
                    <a:pt x="42783" y="45615"/>
                    <a:pt x="42794" y="45619"/>
                    <a:pt x="42803" y="45628"/>
                  </a:cubicBezTo>
                  <a:cubicBezTo>
                    <a:pt x="42841" y="45657"/>
                    <a:pt x="42879" y="45685"/>
                    <a:pt x="42916" y="45713"/>
                  </a:cubicBezTo>
                  <a:cubicBezTo>
                    <a:pt x="42935" y="45836"/>
                    <a:pt x="42935" y="45959"/>
                    <a:pt x="42926" y="46073"/>
                  </a:cubicBezTo>
                  <a:cubicBezTo>
                    <a:pt x="42926" y="46148"/>
                    <a:pt x="42935" y="46224"/>
                    <a:pt x="42945" y="46299"/>
                  </a:cubicBezTo>
                  <a:cubicBezTo>
                    <a:pt x="42945" y="46309"/>
                    <a:pt x="42973" y="46328"/>
                    <a:pt x="42992" y="46328"/>
                  </a:cubicBezTo>
                  <a:cubicBezTo>
                    <a:pt x="43001" y="46328"/>
                    <a:pt x="43030" y="46309"/>
                    <a:pt x="43030" y="46299"/>
                  </a:cubicBezTo>
                  <a:cubicBezTo>
                    <a:pt x="43030" y="46167"/>
                    <a:pt x="43030" y="46035"/>
                    <a:pt x="43020" y="45912"/>
                  </a:cubicBezTo>
                  <a:cubicBezTo>
                    <a:pt x="43020" y="45865"/>
                    <a:pt x="43030" y="45827"/>
                    <a:pt x="43030" y="45780"/>
                  </a:cubicBezTo>
                  <a:cubicBezTo>
                    <a:pt x="43058" y="45761"/>
                    <a:pt x="43077" y="45751"/>
                    <a:pt x="43096" y="45742"/>
                  </a:cubicBezTo>
                  <a:cubicBezTo>
                    <a:pt x="43228" y="45713"/>
                    <a:pt x="43361" y="45694"/>
                    <a:pt x="43502" y="45666"/>
                  </a:cubicBezTo>
                  <a:cubicBezTo>
                    <a:pt x="43502" y="45742"/>
                    <a:pt x="43512" y="45808"/>
                    <a:pt x="43521" y="45865"/>
                  </a:cubicBezTo>
                  <a:cubicBezTo>
                    <a:pt x="43521" y="46025"/>
                    <a:pt x="43521" y="46176"/>
                    <a:pt x="43521" y="46337"/>
                  </a:cubicBezTo>
                  <a:cubicBezTo>
                    <a:pt x="43521" y="46375"/>
                    <a:pt x="43531" y="46413"/>
                    <a:pt x="43550" y="46441"/>
                  </a:cubicBezTo>
                  <a:cubicBezTo>
                    <a:pt x="43557" y="46480"/>
                    <a:pt x="43592" y="46500"/>
                    <a:pt x="43625" y="46500"/>
                  </a:cubicBezTo>
                  <a:cubicBezTo>
                    <a:pt x="43631" y="46500"/>
                    <a:pt x="43638" y="46499"/>
                    <a:pt x="43644" y="46498"/>
                  </a:cubicBezTo>
                  <a:cubicBezTo>
                    <a:pt x="43644" y="46394"/>
                    <a:pt x="43644" y="46299"/>
                    <a:pt x="43625" y="46195"/>
                  </a:cubicBezTo>
                  <a:lnTo>
                    <a:pt x="43625" y="45893"/>
                  </a:lnTo>
                  <a:cubicBezTo>
                    <a:pt x="43616" y="45789"/>
                    <a:pt x="43625" y="45685"/>
                    <a:pt x="43653" y="45581"/>
                  </a:cubicBezTo>
                  <a:lnTo>
                    <a:pt x="44050" y="45326"/>
                  </a:lnTo>
                  <a:lnTo>
                    <a:pt x="44164" y="45383"/>
                  </a:lnTo>
                  <a:cubicBezTo>
                    <a:pt x="44183" y="45326"/>
                    <a:pt x="44211" y="45269"/>
                    <a:pt x="44239" y="45213"/>
                  </a:cubicBezTo>
                  <a:cubicBezTo>
                    <a:pt x="44277" y="45165"/>
                    <a:pt x="44315" y="45127"/>
                    <a:pt x="44362" y="45090"/>
                  </a:cubicBezTo>
                  <a:cubicBezTo>
                    <a:pt x="44366" y="45088"/>
                    <a:pt x="44370" y="45087"/>
                    <a:pt x="44374" y="45087"/>
                  </a:cubicBezTo>
                  <a:cubicBezTo>
                    <a:pt x="44393" y="45087"/>
                    <a:pt x="44419" y="45104"/>
                    <a:pt x="44419" y="45127"/>
                  </a:cubicBezTo>
                  <a:lnTo>
                    <a:pt x="44419" y="45477"/>
                  </a:lnTo>
                  <a:cubicBezTo>
                    <a:pt x="44419" y="45581"/>
                    <a:pt x="44438" y="45676"/>
                    <a:pt x="44447" y="45780"/>
                  </a:cubicBezTo>
                  <a:cubicBezTo>
                    <a:pt x="44447" y="45798"/>
                    <a:pt x="44466" y="45817"/>
                    <a:pt x="44476" y="45817"/>
                  </a:cubicBezTo>
                  <a:cubicBezTo>
                    <a:pt x="44504" y="45808"/>
                    <a:pt x="44523" y="45798"/>
                    <a:pt x="44551" y="45780"/>
                  </a:cubicBezTo>
                  <a:cubicBezTo>
                    <a:pt x="44551" y="45780"/>
                    <a:pt x="44561" y="45770"/>
                    <a:pt x="44561" y="45761"/>
                  </a:cubicBezTo>
                  <a:cubicBezTo>
                    <a:pt x="44580" y="45657"/>
                    <a:pt x="44599" y="45562"/>
                    <a:pt x="44617" y="45458"/>
                  </a:cubicBezTo>
                  <a:cubicBezTo>
                    <a:pt x="44627" y="45430"/>
                    <a:pt x="44617" y="45402"/>
                    <a:pt x="44608" y="45383"/>
                  </a:cubicBezTo>
                  <a:cubicBezTo>
                    <a:pt x="44514" y="45260"/>
                    <a:pt x="44542" y="45137"/>
                    <a:pt x="44542" y="45005"/>
                  </a:cubicBezTo>
                  <a:cubicBezTo>
                    <a:pt x="44542" y="44986"/>
                    <a:pt x="44551" y="44967"/>
                    <a:pt x="44551" y="44938"/>
                  </a:cubicBezTo>
                  <a:cubicBezTo>
                    <a:pt x="44608" y="44863"/>
                    <a:pt x="44693" y="44797"/>
                    <a:pt x="44778" y="44740"/>
                  </a:cubicBezTo>
                  <a:cubicBezTo>
                    <a:pt x="44863" y="44683"/>
                    <a:pt x="44948" y="44627"/>
                    <a:pt x="45043" y="44570"/>
                  </a:cubicBezTo>
                  <a:cubicBezTo>
                    <a:pt x="45260" y="44456"/>
                    <a:pt x="45468" y="44352"/>
                    <a:pt x="45695" y="44258"/>
                  </a:cubicBezTo>
                  <a:cubicBezTo>
                    <a:pt x="45872" y="44192"/>
                    <a:pt x="46049" y="44136"/>
                    <a:pt x="46236" y="44136"/>
                  </a:cubicBezTo>
                  <a:cubicBezTo>
                    <a:pt x="46318" y="44136"/>
                    <a:pt x="46402" y="44147"/>
                    <a:pt x="46489" y="44173"/>
                  </a:cubicBezTo>
                  <a:cubicBezTo>
                    <a:pt x="46560" y="44189"/>
                    <a:pt x="46635" y="44200"/>
                    <a:pt x="46709" y="44200"/>
                  </a:cubicBezTo>
                  <a:cubicBezTo>
                    <a:pt x="46762" y="44200"/>
                    <a:pt x="46815" y="44194"/>
                    <a:pt x="46867" y="44182"/>
                  </a:cubicBezTo>
                  <a:cubicBezTo>
                    <a:pt x="46961" y="44163"/>
                    <a:pt x="47056" y="44163"/>
                    <a:pt x="47150" y="44163"/>
                  </a:cubicBezTo>
                  <a:cubicBezTo>
                    <a:pt x="47160" y="44164"/>
                    <a:pt x="47169" y="44165"/>
                    <a:pt x="47179" y="44165"/>
                  </a:cubicBezTo>
                  <a:cubicBezTo>
                    <a:pt x="47281" y="44165"/>
                    <a:pt x="47372" y="44118"/>
                    <a:pt x="47424" y="44031"/>
                  </a:cubicBezTo>
                  <a:cubicBezTo>
                    <a:pt x="47453" y="43993"/>
                    <a:pt x="47481" y="43956"/>
                    <a:pt x="47500" y="43908"/>
                  </a:cubicBezTo>
                  <a:cubicBezTo>
                    <a:pt x="47812" y="43341"/>
                    <a:pt x="48039" y="42727"/>
                    <a:pt x="48190" y="42094"/>
                  </a:cubicBezTo>
                  <a:cubicBezTo>
                    <a:pt x="48218" y="41933"/>
                    <a:pt x="48228" y="41782"/>
                    <a:pt x="48228" y="41621"/>
                  </a:cubicBezTo>
                  <a:lnTo>
                    <a:pt x="48228" y="40894"/>
                  </a:lnTo>
                  <a:cubicBezTo>
                    <a:pt x="48228" y="40790"/>
                    <a:pt x="48237" y="40676"/>
                    <a:pt x="48275" y="40572"/>
                  </a:cubicBezTo>
                  <a:cubicBezTo>
                    <a:pt x="48350" y="40279"/>
                    <a:pt x="48407" y="39996"/>
                    <a:pt x="48511" y="39712"/>
                  </a:cubicBezTo>
                  <a:cubicBezTo>
                    <a:pt x="48558" y="39580"/>
                    <a:pt x="48577" y="39438"/>
                    <a:pt x="48577" y="39306"/>
                  </a:cubicBezTo>
                  <a:cubicBezTo>
                    <a:pt x="48568" y="39192"/>
                    <a:pt x="48539" y="39079"/>
                    <a:pt x="48483" y="38985"/>
                  </a:cubicBezTo>
                  <a:cubicBezTo>
                    <a:pt x="48407" y="38871"/>
                    <a:pt x="48341" y="38748"/>
                    <a:pt x="48275" y="38625"/>
                  </a:cubicBezTo>
                  <a:cubicBezTo>
                    <a:pt x="48228" y="38531"/>
                    <a:pt x="48152" y="38455"/>
                    <a:pt x="48067" y="38389"/>
                  </a:cubicBezTo>
                  <a:cubicBezTo>
                    <a:pt x="47783" y="38200"/>
                    <a:pt x="47472" y="38039"/>
                    <a:pt x="47150" y="37917"/>
                  </a:cubicBezTo>
                  <a:cubicBezTo>
                    <a:pt x="47008" y="37869"/>
                    <a:pt x="46876" y="37832"/>
                    <a:pt x="46744" y="37775"/>
                  </a:cubicBezTo>
                  <a:cubicBezTo>
                    <a:pt x="46612" y="37727"/>
                    <a:pt x="46477" y="37702"/>
                    <a:pt x="46342" y="37702"/>
                  </a:cubicBezTo>
                  <a:cubicBezTo>
                    <a:pt x="46264" y="37702"/>
                    <a:pt x="46187" y="37710"/>
                    <a:pt x="46111" y="37728"/>
                  </a:cubicBezTo>
                  <a:cubicBezTo>
                    <a:pt x="45959" y="37747"/>
                    <a:pt x="45808" y="37803"/>
                    <a:pt x="45676" y="37879"/>
                  </a:cubicBezTo>
                  <a:cubicBezTo>
                    <a:pt x="45514" y="37976"/>
                    <a:pt x="45331" y="38025"/>
                    <a:pt x="45151" y="38025"/>
                  </a:cubicBezTo>
                  <a:cubicBezTo>
                    <a:pt x="45121" y="38025"/>
                    <a:pt x="45091" y="38023"/>
                    <a:pt x="45062" y="38021"/>
                  </a:cubicBezTo>
                  <a:cubicBezTo>
                    <a:pt x="44958" y="38021"/>
                    <a:pt x="44863" y="37992"/>
                    <a:pt x="44778" y="37954"/>
                  </a:cubicBezTo>
                  <a:cubicBezTo>
                    <a:pt x="44605" y="37902"/>
                    <a:pt x="44432" y="37873"/>
                    <a:pt x="44254" y="37873"/>
                  </a:cubicBezTo>
                  <a:cubicBezTo>
                    <a:pt x="44209" y="37873"/>
                    <a:pt x="44163" y="37875"/>
                    <a:pt x="44117" y="37879"/>
                  </a:cubicBezTo>
                  <a:cubicBezTo>
                    <a:pt x="44060" y="37879"/>
                    <a:pt x="44003" y="37888"/>
                    <a:pt x="43946" y="37907"/>
                  </a:cubicBezTo>
                  <a:lnTo>
                    <a:pt x="43928" y="37898"/>
                  </a:lnTo>
                  <a:cubicBezTo>
                    <a:pt x="43871" y="37917"/>
                    <a:pt x="43805" y="37926"/>
                    <a:pt x="43739" y="37926"/>
                  </a:cubicBezTo>
                  <a:lnTo>
                    <a:pt x="43720" y="37926"/>
                  </a:lnTo>
                  <a:cubicBezTo>
                    <a:pt x="43720" y="37926"/>
                    <a:pt x="43729" y="37936"/>
                    <a:pt x="43729" y="37936"/>
                  </a:cubicBezTo>
                  <a:cubicBezTo>
                    <a:pt x="43729" y="37936"/>
                    <a:pt x="43720" y="37954"/>
                    <a:pt x="43720" y="37954"/>
                  </a:cubicBezTo>
                  <a:cubicBezTo>
                    <a:pt x="43701" y="37964"/>
                    <a:pt x="43682" y="37973"/>
                    <a:pt x="43663" y="37973"/>
                  </a:cubicBezTo>
                  <a:cubicBezTo>
                    <a:pt x="43644" y="37964"/>
                    <a:pt x="43616" y="37954"/>
                    <a:pt x="43597" y="37945"/>
                  </a:cubicBezTo>
                  <a:cubicBezTo>
                    <a:pt x="43597" y="37936"/>
                    <a:pt x="43597" y="37926"/>
                    <a:pt x="43606" y="37926"/>
                  </a:cubicBezTo>
                  <a:lnTo>
                    <a:pt x="43616" y="37917"/>
                  </a:lnTo>
                  <a:cubicBezTo>
                    <a:pt x="43559" y="37898"/>
                    <a:pt x="43502" y="37879"/>
                    <a:pt x="43455" y="37850"/>
                  </a:cubicBezTo>
                  <a:cubicBezTo>
                    <a:pt x="43389" y="37879"/>
                    <a:pt x="43313" y="37888"/>
                    <a:pt x="43238" y="37888"/>
                  </a:cubicBezTo>
                  <a:cubicBezTo>
                    <a:pt x="43209" y="37888"/>
                    <a:pt x="43181" y="37888"/>
                    <a:pt x="43153" y="37879"/>
                  </a:cubicBezTo>
                  <a:cubicBezTo>
                    <a:pt x="43096" y="37936"/>
                    <a:pt x="43030" y="37973"/>
                    <a:pt x="42954" y="38002"/>
                  </a:cubicBezTo>
                  <a:lnTo>
                    <a:pt x="42954" y="38011"/>
                  </a:lnTo>
                  <a:cubicBezTo>
                    <a:pt x="42945" y="38030"/>
                    <a:pt x="42935" y="38049"/>
                    <a:pt x="42926" y="38058"/>
                  </a:cubicBezTo>
                  <a:cubicBezTo>
                    <a:pt x="42916" y="38115"/>
                    <a:pt x="42897" y="38153"/>
                    <a:pt x="42879" y="38200"/>
                  </a:cubicBezTo>
                  <a:cubicBezTo>
                    <a:pt x="42897" y="38361"/>
                    <a:pt x="42850" y="38512"/>
                    <a:pt x="42756" y="38635"/>
                  </a:cubicBezTo>
                  <a:cubicBezTo>
                    <a:pt x="42803" y="38758"/>
                    <a:pt x="42803" y="38890"/>
                    <a:pt x="42784" y="39013"/>
                  </a:cubicBezTo>
                  <a:cubicBezTo>
                    <a:pt x="42793" y="39013"/>
                    <a:pt x="42793" y="39022"/>
                    <a:pt x="42803" y="39032"/>
                  </a:cubicBezTo>
                  <a:cubicBezTo>
                    <a:pt x="42850" y="39107"/>
                    <a:pt x="42897" y="39192"/>
                    <a:pt x="42945" y="39268"/>
                  </a:cubicBezTo>
                  <a:cubicBezTo>
                    <a:pt x="42971" y="39311"/>
                    <a:pt x="42949" y="39354"/>
                    <a:pt x="42895" y="39354"/>
                  </a:cubicBezTo>
                  <a:cubicBezTo>
                    <a:pt x="42890" y="39354"/>
                    <a:pt x="42884" y="39354"/>
                    <a:pt x="42879" y="39353"/>
                  </a:cubicBezTo>
                  <a:cubicBezTo>
                    <a:pt x="42775" y="39353"/>
                    <a:pt x="42671" y="39381"/>
                    <a:pt x="42586" y="39438"/>
                  </a:cubicBezTo>
                  <a:cubicBezTo>
                    <a:pt x="42567" y="39452"/>
                    <a:pt x="42545" y="39459"/>
                    <a:pt x="42525" y="39459"/>
                  </a:cubicBezTo>
                  <a:cubicBezTo>
                    <a:pt x="42505" y="39459"/>
                    <a:pt x="42486" y="39452"/>
                    <a:pt x="42472" y="39438"/>
                  </a:cubicBezTo>
                  <a:cubicBezTo>
                    <a:pt x="42472" y="39419"/>
                    <a:pt x="42472" y="39410"/>
                    <a:pt x="42482" y="39400"/>
                  </a:cubicBezTo>
                  <a:lnTo>
                    <a:pt x="42482" y="39400"/>
                  </a:lnTo>
                  <a:cubicBezTo>
                    <a:pt x="42411" y="39432"/>
                    <a:pt x="42341" y="39450"/>
                    <a:pt x="42270" y="39450"/>
                  </a:cubicBezTo>
                  <a:cubicBezTo>
                    <a:pt x="42256" y="39450"/>
                    <a:pt x="42241" y="39449"/>
                    <a:pt x="42226" y="39448"/>
                  </a:cubicBezTo>
                  <a:cubicBezTo>
                    <a:pt x="42170" y="39448"/>
                    <a:pt x="42113" y="39448"/>
                    <a:pt x="42066" y="39429"/>
                  </a:cubicBezTo>
                  <a:lnTo>
                    <a:pt x="41943" y="39429"/>
                  </a:lnTo>
                  <a:lnTo>
                    <a:pt x="41943" y="39448"/>
                  </a:lnTo>
                  <a:cubicBezTo>
                    <a:pt x="41924" y="39462"/>
                    <a:pt x="41898" y="39464"/>
                    <a:pt x="41870" y="39464"/>
                  </a:cubicBezTo>
                  <a:cubicBezTo>
                    <a:pt x="41856" y="39464"/>
                    <a:pt x="41841" y="39464"/>
                    <a:pt x="41826" y="39464"/>
                  </a:cubicBezTo>
                  <a:cubicBezTo>
                    <a:pt x="41811" y="39464"/>
                    <a:pt x="41796" y="39464"/>
                    <a:pt x="41782" y="39467"/>
                  </a:cubicBezTo>
                  <a:cubicBezTo>
                    <a:pt x="41726" y="39467"/>
                    <a:pt x="41669" y="39504"/>
                    <a:pt x="41641" y="39552"/>
                  </a:cubicBezTo>
                  <a:cubicBezTo>
                    <a:pt x="41574" y="39637"/>
                    <a:pt x="41489" y="39722"/>
                    <a:pt x="41404" y="39797"/>
                  </a:cubicBezTo>
                  <a:cubicBezTo>
                    <a:pt x="41291" y="39901"/>
                    <a:pt x="41177" y="39996"/>
                    <a:pt x="41073" y="40109"/>
                  </a:cubicBezTo>
                  <a:cubicBezTo>
                    <a:pt x="40922" y="40223"/>
                    <a:pt x="40866" y="40430"/>
                    <a:pt x="40932" y="40610"/>
                  </a:cubicBezTo>
                  <a:cubicBezTo>
                    <a:pt x="40970" y="40705"/>
                    <a:pt x="40988" y="40809"/>
                    <a:pt x="41017" y="40903"/>
                  </a:cubicBezTo>
                  <a:cubicBezTo>
                    <a:pt x="41140" y="41253"/>
                    <a:pt x="41215" y="41621"/>
                    <a:pt x="41244" y="41990"/>
                  </a:cubicBezTo>
                  <a:cubicBezTo>
                    <a:pt x="41272" y="42264"/>
                    <a:pt x="41319" y="42538"/>
                    <a:pt x="41385" y="42803"/>
                  </a:cubicBezTo>
                  <a:cubicBezTo>
                    <a:pt x="41442" y="42973"/>
                    <a:pt x="41508" y="43143"/>
                    <a:pt x="41593" y="43294"/>
                  </a:cubicBezTo>
                  <a:cubicBezTo>
                    <a:pt x="41650" y="43417"/>
                    <a:pt x="41744" y="43511"/>
                    <a:pt x="41867" y="43578"/>
                  </a:cubicBezTo>
                  <a:cubicBezTo>
                    <a:pt x="41971" y="43644"/>
                    <a:pt x="42075" y="43710"/>
                    <a:pt x="42189" y="43767"/>
                  </a:cubicBezTo>
                  <a:cubicBezTo>
                    <a:pt x="42283" y="43823"/>
                    <a:pt x="42359" y="43918"/>
                    <a:pt x="42406" y="44022"/>
                  </a:cubicBezTo>
                  <a:cubicBezTo>
                    <a:pt x="42491" y="44230"/>
                    <a:pt x="42538" y="44447"/>
                    <a:pt x="42529" y="44674"/>
                  </a:cubicBezTo>
                  <a:cubicBezTo>
                    <a:pt x="42623" y="44901"/>
                    <a:pt x="42671" y="45156"/>
                    <a:pt x="42671" y="45402"/>
                  </a:cubicBezTo>
                  <a:cubicBezTo>
                    <a:pt x="42671" y="45477"/>
                    <a:pt x="42671" y="45553"/>
                    <a:pt x="42661" y="45619"/>
                  </a:cubicBezTo>
                  <a:cubicBezTo>
                    <a:pt x="42623" y="45865"/>
                    <a:pt x="42595" y="46120"/>
                    <a:pt x="42586" y="46365"/>
                  </a:cubicBezTo>
                  <a:cubicBezTo>
                    <a:pt x="42586" y="46375"/>
                    <a:pt x="42576" y="46375"/>
                    <a:pt x="42576" y="46384"/>
                  </a:cubicBezTo>
                  <a:cubicBezTo>
                    <a:pt x="42533" y="46392"/>
                    <a:pt x="42489" y="46395"/>
                    <a:pt x="42446" y="46395"/>
                  </a:cubicBezTo>
                  <a:cubicBezTo>
                    <a:pt x="42321" y="46395"/>
                    <a:pt x="42200" y="46365"/>
                    <a:pt x="42094" y="46309"/>
                  </a:cubicBezTo>
                  <a:cubicBezTo>
                    <a:pt x="42066" y="46091"/>
                    <a:pt x="42066" y="45865"/>
                    <a:pt x="42094" y="45647"/>
                  </a:cubicBezTo>
                  <a:cubicBezTo>
                    <a:pt x="42113" y="45534"/>
                    <a:pt x="42122" y="45411"/>
                    <a:pt x="42141" y="45298"/>
                  </a:cubicBezTo>
                  <a:cubicBezTo>
                    <a:pt x="42151" y="45175"/>
                    <a:pt x="42151" y="45061"/>
                    <a:pt x="42122" y="44938"/>
                  </a:cubicBezTo>
                  <a:cubicBezTo>
                    <a:pt x="42104" y="44872"/>
                    <a:pt x="42094" y="44797"/>
                    <a:pt x="42085" y="44721"/>
                  </a:cubicBezTo>
                  <a:cubicBezTo>
                    <a:pt x="42085" y="44664"/>
                    <a:pt x="42075" y="44617"/>
                    <a:pt x="42066" y="44551"/>
                  </a:cubicBezTo>
                  <a:cubicBezTo>
                    <a:pt x="42019" y="44579"/>
                    <a:pt x="42028" y="44617"/>
                    <a:pt x="42028" y="44645"/>
                  </a:cubicBezTo>
                  <a:cubicBezTo>
                    <a:pt x="42019" y="44768"/>
                    <a:pt x="42019" y="44901"/>
                    <a:pt x="42019" y="45033"/>
                  </a:cubicBezTo>
                  <a:cubicBezTo>
                    <a:pt x="42028" y="45288"/>
                    <a:pt x="41990" y="45534"/>
                    <a:pt x="41915" y="45780"/>
                  </a:cubicBezTo>
                  <a:lnTo>
                    <a:pt x="41754" y="45912"/>
                  </a:lnTo>
                  <a:cubicBezTo>
                    <a:pt x="41678" y="45865"/>
                    <a:pt x="41697" y="45789"/>
                    <a:pt x="41669" y="45732"/>
                  </a:cubicBezTo>
                  <a:cubicBezTo>
                    <a:pt x="41650" y="45704"/>
                    <a:pt x="41622" y="45676"/>
                    <a:pt x="41584" y="45666"/>
                  </a:cubicBezTo>
                  <a:cubicBezTo>
                    <a:pt x="41560" y="45661"/>
                    <a:pt x="41536" y="45658"/>
                    <a:pt x="41511" y="45658"/>
                  </a:cubicBezTo>
                  <a:cubicBezTo>
                    <a:pt x="41411" y="45658"/>
                    <a:pt x="41312" y="45703"/>
                    <a:pt x="41244" y="45780"/>
                  </a:cubicBezTo>
                  <a:cubicBezTo>
                    <a:pt x="41206" y="45817"/>
                    <a:pt x="41168" y="45855"/>
                    <a:pt x="41121" y="45902"/>
                  </a:cubicBezTo>
                  <a:cubicBezTo>
                    <a:pt x="41007" y="45562"/>
                    <a:pt x="41055" y="45222"/>
                    <a:pt x="41017" y="44882"/>
                  </a:cubicBezTo>
                  <a:lnTo>
                    <a:pt x="41017" y="44882"/>
                  </a:lnTo>
                  <a:cubicBezTo>
                    <a:pt x="40960" y="44901"/>
                    <a:pt x="40970" y="44938"/>
                    <a:pt x="40970" y="44967"/>
                  </a:cubicBezTo>
                  <a:cubicBezTo>
                    <a:pt x="40970" y="45071"/>
                    <a:pt x="40960" y="45175"/>
                    <a:pt x="40960" y="45269"/>
                  </a:cubicBezTo>
                  <a:cubicBezTo>
                    <a:pt x="40960" y="45335"/>
                    <a:pt x="40941" y="45402"/>
                    <a:pt x="40894" y="45449"/>
                  </a:cubicBezTo>
                  <a:cubicBezTo>
                    <a:pt x="40799" y="45562"/>
                    <a:pt x="40724" y="45694"/>
                    <a:pt x="40639" y="45817"/>
                  </a:cubicBezTo>
                  <a:cubicBezTo>
                    <a:pt x="40629" y="45836"/>
                    <a:pt x="40601" y="45846"/>
                    <a:pt x="40563" y="45874"/>
                  </a:cubicBezTo>
                  <a:cubicBezTo>
                    <a:pt x="40535" y="45591"/>
                    <a:pt x="40506" y="45316"/>
                    <a:pt x="40478" y="45052"/>
                  </a:cubicBezTo>
                  <a:cubicBezTo>
                    <a:pt x="40440" y="45316"/>
                    <a:pt x="40421" y="45581"/>
                    <a:pt x="40431" y="45855"/>
                  </a:cubicBezTo>
                  <a:cubicBezTo>
                    <a:pt x="40421" y="45902"/>
                    <a:pt x="40421" y="45959"/>
                    <a:pt x="40431" y="46016"/>
                  </a:cubicBezTo>
                  <a:cubicBezTo>
                    <a:pt x="40440" y="46158"/>
                    <a:pt x="40402" y="46205"/>
                    <a:pt x="40223" y="46205"/>
                  </a:cubicBezTo>
                  <a:lnTo>
                    <a:pt x="39987" y="46205"/>
                  </a:lnTo>
                  <a:cubicBezTo>
                    <a:pt x="39911" y="46205"/>
                    <a:pt x="39854" y="46158"/>
                    <a:pt x="39873" y="46063"/>
                  </a:cubicBezTo>
                  <a:cubicBezTo>
                    <a:pt x="39883" y="45987"/>
                    <a:pt x="39892" y="45912"/>
                    <a:pt x="39920" y="45846"/>
                  </a:cubicBezTo>
                  <a:cubicBezTo>
                    <a:pt x="39968" y="45657"/>
                    <a:pt x="39996" y="45458"/>
                    <a:pt x="39977" y="45269"/>
                  </a:cubicBezTo>
                  <a:cubicBezTo>
                    <a:pt x="39968" y="45175"/>
                    <a:pt x="39958" y="45090"/>
                    <a:pt x="39949" y="44938"/>
                  </a:cubicBezTo>
                  <a:cubicBezTo>
                    <a:pt x="39920" y="45033"/>
                    <a:pt x="39902" y="45127"/>
                    <a:pt x="39911" y="45222"/>
                  </a:cubicBezTo>
                  <a:cubicBezTo>
                    <a:pt x="39911" y="45402"/>
                    <a:pt x="39883" y="45581"/>
                    <a:pt x="39826" y="45742"/>
                  </a:cubicBezTo>
                  <a:cubicBezTo>
                    <a:pt x="39798" y="45865"/>
                    <a:pt x="39769" y="45978"/>
                    <a:pt x="39760" y="46101"/>
                  </a:cubicBezTo>
                  <a:cubicBezTo>
                    <a:pt x="39760" y="46176"/>
                    <a:pt x="39713" y="46205"/>
                    <a:pt x="39628" y="46214"/>
                  </a:cubicBezTo>
                  <a:lnTo>
                    <a:pt x="39183" y="46214"/>
                  </a:lnTo>
                  <a:cubicBezTo>
                    <a:pt x="38947" y="46195"/>
                    <a:pt x="38720" y="46176"/>
                    <a:pt x="38493" y="46158"/>
                  </a:cubicBezTo>
                  <a:cubicBezTo>
                    <a:pt x="38456" y="46148"/>
                    <a:pt x="38418" y="46148"/>
                    <a:pt x="38380" y="46129"/>
                  </a:cubicBezTo>
                  <a:cubicBezTo>
                    <a:pt x="38323" y="46054"/>
                    <a:pt x="38295" y="45959"/>
                    <a:pt x="38295" y="45865"/>
                  </a:cubicBezTo>
                  <a:cubicBezTo>
                    <a:pt x="38248" y="45657"/>
                    <a:pt x="38210" y="45449"/>
                    <a:pt x="38172" y="45241"/>
                  </a:cubicBezTo>
                  <a:cubicBezTo>
                    <a:pt x="38153" y="45137"/>
                    <a:pt x="38134" y="45023"/>
                    <a:pt x="38125" y="44910"/>
                  </a:cubicBezTo>
                  <a:cubicBezTo>
                    <a:pt x="38106" y="44806"/>
                    <a:pt x="38125" y="44693"/>
                    <a:pt x="38182" y="44589"/>
                  </a:cubicBezTo>
                  <a:cubicBezTo>
                    <a:pt x="38219" y="44523"/>
                    <a:pt x="38238" y="44456"/>
                    <a:pt x="38229" y="44381"/>
                  </a:cubicBezTo>
                  <a:cubicBezTo>
                    <a:pt x="38229" y="44022"/>
                    <a:pt x="38219" y="43653"/>
                    <a:pt x="38219" y="43294"/>
                  </a:cubicBezTo>
                  <a:cubicBezTo>
                    <a:pt x="38219" y="43294"/>
                    <a:pt x="38210" y="43285"/>
                    <a:pt x="38210" y="43275"/>
                  </a:cubicBezTo>
                  <a:cubicBezTo>
                    <a:pt x="38207" y="43269"/>
                    <a:pt x="38201" y="43267"/>
                    <a:pt x="38195" y="43267"/>
                  </a:cubicBezTo>
                  <a:cubicBezTo>
                    <a:pt x="38181" y="43267"/>
                    <a:pt x="38163" y="43278"/>
                    <a:pt x="38163" y="43285"/>
                  </a:cubicBezTo>
                  <a:cubicBezTo>
                    <a:pt x="38106" y="43540"/>
                    <a:pt x="38059" y="43804"/>
                    <a:pt x="38040" y="44078"/>
                  </a:cubicBezTo>
                  <a:cubicBezTo>
                    <a:pt x="38078" y="44107"/>
                    <a:pt x="38106" y="44145"/>
                    <a:pt x="38115" y="44192"/>
                  </a:cubicBezTo>
                  <a:cubicBezTo>
                    <a:pt x="38115" y="44258"/>
                    <a:pt x="38115" y="44324"/>
                    <a:pt x="38115" y="44381"/>
                  </a:cubicBezTo>
                  <a:cubicBezTo>
                    <a:pt x="38106" y="44400"/>
                    <a:pt x="38087" y="44409"/>
                    <a:pt x="38078" y="44419"/>
                  </a:cubicBezTo>
                  <a:cubicBezTo>
                    <a:pt x="38059" y="44419"/>
                    <a:pt x="38040" y="44409"/>
                    <a:pt x="38030" y="44400"/>
                  </a:cubicBezTo>
                  <a:cubicBezTo>
                    <a:pt x="38011" y="44390"/>
                    <a:pt x="38002" y="44371"/>
                    <a:pt x="37993" y="44352"/>
                  </a:cubicBezTo>
                  <a:cubicBezTo>
                    <a:pt x="37926" y="44400"/>
                    <a:pt x="37936" y="44475"/>
                    <a:pt x="37917" y="44532"/>
                  </a:cubicBezTo>
                  <a:cubicBezTo>
                    <a:pt x="37917" y="44579"/>
                    <a:pt x="37879" y="44617"/>
                    <a:pt x="37832" y="44636"/>
                  </a:cubicBezTo>
                  <a:cubicBezTo>
                    <a:pt x="37822" y="44589"/>
                    <a:pt x="37813" y="44542"/>
                    <a:pt x="37804" y="44504"/>
                  </a:cubicBezTo>
                  <a:cubicBezTo>
                    <a:pt x="37804" y="44504"/>
                    <a:pt x="37785" y="44504"/>
                    <a:pt x="37766" y="44494"/>
                  </a:cubicBezTo>
                  <a:lnTo>
                    <a:pt x="37747" y="44627"/>
                  </a:lnTo>
                  <a:cubicBezTo>
                    <a:pt x="37728" y="44759"/>
                    <a:pt x="37681" y="44882"/>
                    <a:pt x="37633" y="44995"/>
                  </a:cubicBezTo>
                  <a:cubicBezTo>
                    <a:pt x="37463" y="45354"/>
                    <a:pt x="37303" y="45704"/>
                    <a:pt x="37142" y="46073"/>
                  </a:cubicBezTo>
                  <a:lnTo>
                    <a:pt x="37076" y="45997"/>
                  </a:lnTo>
                  <a:cubicBezTo>
                    <a:pt x="37047" y="46044"/>
                    <a:pt x="36991" y="46082"/>
                    <a:pt x="36934" y="46082"/>
                  </a:cubicBezTo>
                  <a:lnTo>
                    <a:pt x="36386" y="46082"/>
                  </a:lnTo>
                  <a:cubicBezTo>
                    <a:pt x="36187" y="46082"/>
                    <a:pt x="35989" y="46091"/>
                    <a:pt x="35800" y="46110"/>
                  </a:cubicBezTo>
                  <a:cubicBezTo>
                    <a:pt x="35535" y="46129"/>
                    <a:pt x="35280" y="46148"/>
                    <a:pt x="35016" y="46167"/>
                  </a:cubicBezTo>
                  <a:cubicBezTo>
                    <a:pt x="34883" y="46176"/>
                    <a:pt x="34742" y="46195"/>
                    <a:pt x="34609" y="46205"/>
                  </a:cubicBezTo>
                  <a:cubicBezTo>
                    <a:pt x="34604" y="46206"/>
                    <a:pt x="34599" y="46207"/>
                    <a:pt x="34594" y="46207"/>
                  </a:cubicBezTo>
                  <a:cubicBezTo>
                    <a:pt x="34562" y="46207"/>
                    <a:pt x="34534" y="46181"/>
                    <a:pt x="34534" y="46148"/>
                  </a:cubicBezTo>
                  <a:cubicBezTo>
                    <a:pt x="34524" y="46139"/>
                    <a:pt x="34524" y="46129"/>
                    <a:pt x="34524" y="46120"/>
                  </a:cubicBezTo>
                  <a:lnTo>
                    <a:pt x="34524" y="45468"/>
                  </a:lnTo>
                  <a:cubicBezTo>
                    <a:pt x="34496" y="45487"/>
                    <a:pt x="34477" y="45515"/>
                    <a:pt x="34477" y="45553"/>
                  </a:cubicBezTo>
                  <a:cubicBezTo>
                    <a:pt x="34477" y="45676"/>
                    <a:pt x="34467" y="45789"/>
                    <a:pt x="34467" y="45912"/>
                  </a:cubicBezTo>
                  <a:cubicBezTo>
                    <a:pt x="34477" y="46006"/>
                    <a:pt x="34467" y="46101"/>
                    <a:pt x="34439" y="46195"/>
                  </a:cubicBezTo>
                  <a:cubicBezTo>
                    <a:pt x="34411" y="46214"/>
                    <a:pt x="34382" y="46224"/>
                    <a:pt x="34345" y="46243"/>
                  </a:cubicBezTo>
                  <a:cubicBezTo>
                    <a:pt x="34193" y="46280"/>
                    <a:pt x="34033" y="46328"/>
                    <a:pt x="33872" y="46375"/>
                  </a:cubicBezTo>
                  <a:cubicBezTo>
                    <a:pt x="33834" y="46384"/>
                    <a:pt x="33796" y="46384"/>
                    <a:pt x="33759" y="46384"/>
                  </a:cubicBezTo>
                  <a:cubicBezTo>
                    <a:pt x="33721" y="46384"/>
                    <a:pt x="33683" y="46356"/>
                    <a:pt x="33674" y="46318"/>
                  </a:cubicBezTo>
                  <a:cubicBezTo>
                    <a:pt x="33674" y="46243"/>
                    <a:pt x="33674" y="46158"/>
                    <a:pt x="33664" y="46073"/>
                  </a:cubicBezTo>
                  <a:cubicBezTo>
                    <a:pt x="33664" y="45827"/>
                    <a:pt x="33664" y="45572"/>
                    <a:pt x="33655" y="45326"/>
                  </a:cubicBezTo>
                  <a:cubicBezTo>
                    <a:pt x="33655" y="45279"/>
                    <a:pt x="33655" y="45241"/>
                    <a:pt x="33645" y="45137"/>
                  </a:cubicBezTo>
                  <a:cubicBezTo>
                    <a:pt x="33598" y="45241"/>
                    <a:pt x="33579" y="45354"/>
                    <a:pt x="33589" y="45477"/>
                  </a:cubicBezTo>
                  <a:lnTo>
                    <a:pt x="33589" y="45808"/>
                  </a:lnTo>
                  <a:lnTo>
                    <a:pt x="33589" y="46110"/>
                  </a:lnTo>
                  <a:cubicBezTo>
                    <a:pt x="33589" y="46214"/>
                    <a:pt x="33589" y="46309"/>
                    <a:pt x="33579" y="46422"/>
                  </a:cubicBezTo>
                  <a:cubicBezTo>
                    <a:pt x="33489" y="46463"/>
                    <a:pt x="33391" y="46490"/>
                    <a:pt x="33286" y="46490"/>
                  </a:cubicBezTo>
                  <a:cubicBezTo>
                    <a:pt x="33270" y="46490"/>
                    <a:pt x="33255" y="46490"/>
                    <a:pt x="33239" y="46488"/>
                  </a:cubicBezTo>
                  <a:cubicBezTo>
                    <a:pt x="33201" y="46394"/>
                    <a:pt x="33192" y="46290"/>
                    <a:pt x="33220" y="46186"/>
                  </a:cubicBezTo>
                  <a:cubicBezTo>
                    <a:pt x="33248" y="46006"/>
                    <a:pt x="33258" y="45827"/>
                    <a:pt x="33248" y="45657"/>
                  </a:cubicBezTo>
                  <a:lnTo>
                    <a:pt x="33248" y="45657"/>
                  </a:lnTo>
                  <a:cubicBezTo>
                    <a:pt x="33192" y="45676"/>
                    <a:pt x="33201" y="45713"/>
                    <a:pt x="33201" y="45742"/>
                  </a:cubicBezTo>
                  <a:cubicBezTo>
                    <a:pt x="33173" y="45969"/>
                    <a:pt x="33154" y="46195"/>
                    <a:pt x="33125" y="46432"/>
                  </a:cubicBezTo>
                  <a:cubicBezTo>
                    <a:pt x="33135" y="46488"/>
                    <a:pt x="33078" y="46545"/>
                    <a:pt x="33022" y="46545"/>
                  </a:cubicBezTo>
                  <a:cubicBezTo>
                    <a:pt x="32927" y="46554"/>
                    <a:pt x="32823" y="46554"/>
                    <a:pt x="32729" y="46564"/>
                  </a:cubicBezTo>
                  <a:cubicBezTo>
                    <a:pt x="32700" y="46554"/>
                    <a:pt x="32672" y="46545"/>
                    <a:pt x="32643" y="46536"/>
                  </a:cubicBezTo>
                  <a:cubicBezTo>
                    <a:pt x="32615" y="46403"/>
                    <a:pt x="32596" y="46262"/>
                    <a:pt x="32606" y="46120"/>
                  </a:cubicBezTo>
                  <a:cubicBezTo>
                    <a:pt x="32606" y="45987"/>
                    <a:pt x="32606" y="45846"/>
                    <a:pt x="32596" y="45713"/>
                  </a:cubicBezTo>
                  <a:cubicBezTo>
                    <a:pt x="32588" y="45712"/>
                    <a:pt x="32582" y="45712"/>
                    <a:pt x="32576" y="45712"/>
                  </a:cubicBezTo>
                  <a:cubicBezTo>
                    <a:pt x="32542" y="45712"/>
                    <a:pt x="32549" y="45735"/>
                    <a:pt x="32549" y="45751"/>
                  </a:cubicBezTo>
                  <a:cubicBezTo>
                    <a:pt x="32549" y="45950"/>
                    <a:pt x="32549" y="46139"/>
                    <a:pt x="32540" y="46337"/>
                  </a:cubicBezTo>
                  <a:cubicBezTo>
                    <a:pt x="32540" y="46394"/>
                    <a:pt x="32530" y="46451"/>
                    <a:pt x="32521" y="46498"/>
                  </a:cubicBezTo>
                  <a:cubicBezTo>
                    <a:pt x="32521" y="46526"/>
                    <a:pt x="32483" y="46545"/>
                    <a:pt x="32464" y="46554"/>
                  </a:cubicBezTo>
                  <a:cubicBezTo>
                    <a:pt x="32445" y="46564"/>
                    <a:pt x="32426" y="46564"/>
                    <a:pt x="32407" y="46564"/>
                  </a:cubicBezTo>
                  <a:cubicBezTo>
                    <a:pt x="32143" y="46564"/>
                    <a:pt x="31878" y="46564"/>
                    <a:pt x="31613" y="46554"/>
                  </a:cubicBezTo>
                  <a:cubicBezTo>
                    <a:pt x="31538" y="46554"/>
                    <a:pt x="31509" y="46517"/>
                    <a:pt x="31519" y="46451"/>
                  </a:cubicBezTo>
                  <a:cubicBezTo>
                    <a:pt x="31528" y="46309"/>
                    <a:pt x="31547" y="46158"/>
                    <a:pt x="31557" y="46016"/>
                  </a:cubicBezTo>
                  <a:cubicBezTo>
                    <a:pt x="31557" y="45874"/>
                    <a:pt x="31547" y="45732"/>
                    <a:pt x="31528" y="45600"/>
                  </a:cubicBezTo>
                  <a:cubicBezTo>
                    <a:pt x="31500" y="45694"/>
                    <a:pt x="31491" y="45789"/>
                    <a:pt x="31481" y="45883"/>
                  </a:cubicBezTo>
                  <a:cubicBezTo>
                    <a:pt x="31462" y="45997"/>
                    <a:pt x="31443" y="46101"/>
                    <a:pt x="31424" y="46214"/>
                  </a:cubicBezTo>
                  <a:cubicBezTo>
                    <a:pt x="31415" y="46318"/>
                    <a:pt x="31396" y="46422"/>
                    <a:pt x="31368" y="46517"/>
                  </a:cubicBezTo>
                  <a:cubicBezTo>
                    <a:pt x="31336" y="46527"/>
                    <a:pt x="31305" y="46531"/>
                    <a:pt x="31274" y="46531"/>
                  </a:cubicBezTo>
                  <a:cubicBezTo>
                    <a:pt x="31180" y="46531"/>
                    <a:pt x="31086" y="46495"/>
                    <a:pt x="30982" y="46495"/>
                  </a:cubicBezTo>
                  <a:cubicBezTo>
                    <a:pt x="30966" y="46495"/>
                    <a:pt x="30949" y="46496"/>
                    <a:pt x="30933" y="46498"/>
                  </a:cubicBezTo>
                  <a:cubicBezTo>
                    <a:pt x="30999" y="46252"/>
                    <a:pt x="30961" y="46035"/>
                    <a:pt x="30942" y="45817"/>
                  </a:cubicBezTo>
                  <a:lnTo>
                    <a:pt x="30942" y="45817"/>
                  </a:lnTo>
                  <a:cubicBezTo>
                    <a:pt x="30914" y="45921"/>
                    <a:pt x="30895" y="46025"/>
                    <a:pt x="30895" y="46129"/>
                  </a:cubicBezTo>
                  <a:cubicBezTo>
                    <a:pt x="30895" y="46224"/>
                    <a:pt x="30876" y="46318"/>
                    <a:pt x="30838" y="46403"/>
                  </a:cubicBezTo>
                  <a:cubicBezTo>
                    <a:pt x="30820" y="46441"/>
                    <a:pt x="30791" y="46460"/>
                    <a:pt x="30753" y="46460"/>
                  </a:cubicBezTo>
                  <a:cubicBezTo>
                    <a:pt x="30517" y="46451"/>
                    <a:pt x="30281" y="46441"/>
                    <a:pt x="30045" y="46432"/>
                  </a:cubicBezTo>
                  <a:cubicBezTo>
                    <a:pt x="29997" y="46432"/>
                    <a:pt x="29959" y="46394"/>
                    <a:pt x="29959" y="46347"/>
                  </a:cubicBezTo>
                  <a:cubicBezTo>
                    <a:pt x="29969" y="46252"/>
                    <a:pt x="29969" y="46158"/>
                    <a:pt x="29941" y="46073"/>
                  </a:cubicBezTo>
                  <a:cubicBezTo>
                    <a:pt x="29923" y="46024"/>
                    <a:pt x="29878" y="45995"/>
                    <a:pt x="29830" y="45995"/>
                  </a:cubicBezTo>
                  <a:cubicBezTo>
                    <a:pt x="29803" y="45995"/>
                    <a:pt x="29776" y="46005"/>
                    <a:pt x="29752" y="46025"/>
                  </a:cubicBezTo>
                  <a:cubicBezTo>
                    <a:pt x="29723" y="46054"/>
                    <a:pt x="29685" y="46091"/>
                    <a:pt x="29657" y="46129"/>
                  </a:cubicBezTo>
                  <a:cubicBezTo>
                    <a:pt x="29653" y="46130"/>
                    <a:pt x="29649" y="46130"/>
                    <a:pt x="29645" y="46130"/>
                  </a:cubicBezTo>
                  <a:cubicBezTo>
                    <a:pt x="29581" y="46130"/>
                    <a:pt x="29579" y="46061"/>
                    <a:pt x="29544" y="46025"/>
                  </a:cubicBezTo>
                  <a:cubicBezTo>
                    <a:pt x="29529" y="46016"/>
                    <a:pt x="29511" y="46011"/>
                    <a:pt x="29492" y="46011"/>
                  </a:cubicBezTo>
                  <a:cubicBezTo>
                    <a:pt x="29473" y="46011"/>
                    <a:pt x="29454" y="46016"/>
                    <a:pt x="29440" y="46025"/>
                  </a:cubicBezTo>
                  <a:cubicBezTo>
                    <a:pt x="29392" y="46091"/>
                    <a:pt x="29345" y="46148"/>
                    <a:pt x="29307" y="46214"/>
                  </a:cubicBezTo>
                  <a:cubicBezTo>
                    <a:pt x="29260" y="46271"/>
                    <a:pt x="29241" y="46328"/>
                    <a:pt x="29203" y="46375"/>
                  </a:cubicBezTo>
                  <a:cubicBezTo>
                    <a:pt x="29181" y="46412"/>
                    <a:pt x="29135" y="46438"/>
                    <a:pt x="29089" y="46438"/>
                  </a:cubicBezTo>
                  <a:cubicBezTo>
                    <a:pt x="29077" y="46438"/>
                    <a:pt x="29064" y="46436"/>
                    <a:pt x="29052" y="46432"/>
                  </a:cubicBezTo>
                  <a:cubicBezTo>
                    <a:pt x="29014" y="46432"/>
                    <a:pt x="28977" y="46403"/>
                    <a:pt x="28967" y="46365"/>
                  </a:cubicBezTo>
                  <a:cubicBezTo>
                    <a:pt x="28948" y="46309"/>
                    <a:pt x="28929" y="46243"/>
                    <a:pt x="28920" y="46176"/>
                  </a:cubicBezTo>
                  <a:cubicBezTo>
                    <a:pt x="28910" y="45931"/>
                    <a:pt x="28901" y="45685"/>
                    <a:pt x="28901" y="45430"/>
                  </a:cubicBezTo>
                  <a:cubicBezTo>
                    <a:pt x="28901" y="45420"/>
                    <a:pt x="28910" y="45392"/>
                    <a:pt x="28901" y="45383"/>
                  </a:cubicBezTo>
                  <a:cubicBezTo>
                    <a:pt x="28854" y="45194"/>
                    <a:pt x="28892" y="44995"/>
                    <a:pt x="28863" y="44806"/>
                  </a:cubicBezTo>
                  <a:cubicBezTo>
                    <a:pt x="28854" y="44768"/>
                    <a:pt x="28844" y="44731"/>
                    <a:pt x="28816" y="44702"/>
                  </a:cubicBezTo>
                  <a:cubicBezTo>
                    <a:pt x="28797" y="44683"/>
                    <a:pt x="28769" y="44674"/>
                    <a:pt x="28740" y="44674"/>
                  </a:cubicBezTo>
                  <a:cubicBezTo>
                    <a:pt x="28731" y="44674"/>
                    <a:pt x="28721" y="44693"/>
                    <a:pt x="28703" y="44702"/>
                  </a:cubicBezTo>
                  <a:cubicBezTo>
                    <a:pt x="28759" y="44749"/>
                    <a:pt x="28797" y="44825"/>
                    <a:pt x="28788" y="44901"/>
                  </a:cubicBezTo>
                  <a:cubicBezTo>
                    <a:pt x="28788" y="45080"/>
                    <a:pt x="28778" y="45260"/>
                    <a:pt x="28769" y="45430"/>
                  </a:cubicBezTo>
                  <a:cubicBezTo>
                    <a:pt x="28769" y="45468"/>
                    <a:pt x="28740" y="45487"/>
                    <a:pt x="28646" y="45543"/>
                  </a:cubicBezTo>
                  <a:cubicBezTo>
                    <a:pt x="28646" y="45383"/>
                    <a:pt x="28665" y="45231"/>
                    <a:pt x="28665" y="45071"/>
                  </a:cubicBezTo>
                  <a:lnTo>
                    <a:pt x="28665" y="44882"/>
                  </a:lnTo>
                  <a:cubicBezTo>
                    <a:pt x="28665" y="44872"/>
                    <a:pt x="28636" y="44853"/>
                    <a:pt x="28627" y="44844"/>
                  </a:cubicBezTo>
                  <a:cubicBezTo>
                    <a:pt x="28618" y="44863"/>
                    <a:pt x="28599" y="44872"/>
                    <a:pt x="28599" y="44882"/>
                  </a:cubicBezTo>
                  <a:cubicBezTo>
                    <a:pt x="28589" y="44910"/>
                    <a:pt x="28589" y="44938"/>
                    <a:pt x="28589" y="44967"/>
                  </a:cubicBezTo>
                  <a:cubicBezTo>
                    <a:pt x="28589" y="45175"/>
                    <a:pt x="28561" y="45392"/>
                    <a:pt x="28504" y="45600"/>
                  </a:cubicBezTo>
                  <a:cubicBezTo>
                    <a:pt x="28476" y="45732"/>
                    <a:pt x="28457" y="45865"/>
                    <a:pt x="28447" y="46006"/>
                  </a:cubicBezTo>
                  <a:cubicBezTo>
                    <a:pt x="28447" y="46129"/>
                    <a:pt x="28419" y="46252"/>
                    <a:pt x="28381" y="46365"/>
                  </a:cubicBezTo>
                  <a:cubicBezTo>
                    <a:pt x="28334" y="46365"/>
                    <a:pt x="28343" y="46328"/>
                    <a:pt x="28343" y="46309"/>
                  </a:cubicBezTo>
                  <a:lnTo>
                    <a:pt x="28343" y="45175"/>
                  </a:lnTo>
                  <a:cubicBezTo>
                    <a:pt x="28343" y="45080"/>
                    <a:pt x="28343" y="44986"/>
                    <a:pt x="28325" y="44901"/>
                  </a:cubicBezTo>
                  <a:cubicBezTo>
                    <a:pt x="28325" y="44872"/>
                    <a:pt x="28296" y="44863"/>
                    <a:pt x="28277" y="44844"/>
                  </a:cubicBezTo>
                  <a:cubicBezTo>
                    <a:pt x="28268" y="44853"/>
                    <a:pt x="28249" y="44863"/>
                    <a:pt x="28258" y="44863"/>
                  </a:cubicBezTo>
                  <a:cubicBezTo>
                    <a:pt x="28268" y="45298"/>
                    <a:pt x="28258" y="45732"/>
                    <a:pt x="28221" y="46167"/>
                  </a:cubicBezTo>
                  <a:cubicBezTo>
                    <a:pt x="28230" y="46262"/>
                    <a:pt x="28202" y="46356"/>
                    <a:pt x="28145" y="46422"/>
                  </a:cubicBezTo>
                  <a:cubicBezTo>
                    <a:pt x="28046" y="46439"/>
                    <a:pt x="27944" y="46446"/>
                    <a:pt x="27843" y="46446"/>
                  </a:cubicBezTo>
                  <a:cubicBezTo>
                    <a:pt x="27713" y="46446"/>
                    <a:pt x="27582" y="46434"/>
                    <a:pt x="27455" y="46413"/>
                  </a:cubicBezTo>
                  <a:cubicBezTo>
                    <a:pt x="27417" y="46384"/>
                    <a:pt x="27427" y="46347"/>
                    <a:pt x="27417" y="46318"/>
                  </a:cubicBezTo>
                  <a:cubicBezTo>
                    <a:pt x="27408" y="46243"/>
                    <a:pt x="27398" y="46167"/>
                    <a:pt x="27389" y="46091"/>
                  </a:cubicBezTo>
                  <a:cubicBezTo>
                    <a:pt x="27323" y="45865"/>
                    <a:pt x="27285" y="45628"/>
                    <a:pt x="27266" y="45383"/>
                  </a:cubicBezTo>
                  <a:lnTo>
                    <a:pt x="27266" y="45383"/>
                  </a:lnTo>
                  <a:cubicBezTo>
                    <a:pt x="27228" y="45628"/>
                    <a:pt x="27247" y="45874"/>
                    <a:pt x="27304" y="46110"/>
                  </a:cubicBezTo>
                  <a:cubicBezTo>
                    <a:pt x="27313" y="46158"/>
                    <a:pt x="27332" y="46214"/>
                    <a:pt x="27342" y="46271"/>
                  </a:cubicBezTo>
                  <a:cubicBezTo>
                    <a:pt x="27351" y="46403"/>
                    <a:pt x="27323" y="46432"/>
                    <a:pt x="27190" y="46451"/>
                  </a:cubicBezTo>
                  <a:cubicBezTo>
                    <a:pt x="26926" y="46469"/>
                    <a:pt x="26661" y="46507"/>
                    <a:pt x="26406" y="46526"/>
                  </a:cubicBezTo>
                  <a:cubicBezTo>
                    <a:pt x="26302" y="46545"/>
                    <a:pt x="26189" y="46554"/>
                    <a:pt x="26085" y="46554"/>
                  </a:cubicBezTo>
                  <a:cubicBezTo>
                    <a:pt x="25877" y="46554"/>
                    <a:pt x="25678" y="46554"/>
                    <a:pt x="25470" y="46564"/>
                  </a:cubicBezTo>
                  <a:cubicBezTo>
                    <a:pt x="25055" y="46564"/>
                    <a:pt x="24629" y="46536"/>
                    <a:pt x="24223" y="46469"/>
                  </a:cubicBezTo>
                  <a:cubicBezTo>
                    <a:pt x="24072" y="46451"/>
                    <a:pt x="23930" y="46441"/>
                    <a:pt x="23788" y="46422"/>
                  </a:cubicBezTo>
                  <a:cubicBezTo>
                    <a:pt x="23741" y="46356"/>
                    <a:pt x="23798" y="46309"/>
                    <a:pt x="23788" y="46243"/>
                  </a:cubicBezTo>
                  <a:cubicBezTo>
                    <a:pt x="23769" y="46176"/>
                    <a:pt x="23750" y="46129"/>
                    <a:pt x="23741" y="46082"/>
                  </a:cubicBezTo>
                  <a:cubicBezTo>
                    <a:pt x="23732" y="46016"/>
                    <a:pt x="23732" y="45950"/>
                    <a:pt x="23732" y="45883"/>
                  </a:cubicBezTo>
                  <a:lnTo>
                    <a:pt x="23732" y="45723"/>
                  </a:lnTo>
                  <a:cubicBezTo>
                    <a:pt x="23732" y="45666"/>
                    <a:pt x="23732" y="45591"/>
                    <a:pt x="23722" y="45524"/>
                  </a:cubicBezTo>
                  <a:cubicBezTo>
                    <a:pt x="23665" y="45534"/>
                    <a:pt x="23675" y="45572"/>
                    <a:pt x="23675" y="45600"/>
                  </a:cubicBezTo>
                  <a:cubicBezTo>
                    <a:pt x="23675" y="45770"/>
                    <a:pt x="23665" y="45950"/>
                    <a:pt x="23656" y="46120"/>
                  </a:cubicBezTo>
                  <a:cubicBezTo>
                    <a:pt x="23665" y="46205"/>
                    <a:pt x="23656" y="46290"/>
                    <a:pt x="23646" y="46375"/>
                  </a:cubicBezTo>
                  <a:cubicBezTo>
                    <a:pt x="23618" y="46413"/>
                    <a:pt x="23571" y="46432"/>
                    <a:pt x="23524" y="46432"/>
                  </a:cubicBezTo>
                  <a:lnTo>
                    <a:pt x="22654" y="46432"/>
                  </a:lnTo>
                  <a:cubicBezTo>
                    <a:pt x="22649" y="46432"/>
                    <a:pt x="22643" y="46433"/>
                    <a:pt x="22638" y="46433"/>
                  </a:cubicBezTo>
                  <a:cubicBezTo>
                    <a:pt x="22561" y="46433"/>
                    <a:pt x="22502" y="46370"/>
                    <a:pt x="22493" y="46299"/>
                  </a:cubicBezTo>
                  <a:cubicBezTo>
                    <a:pt x="22484" y="46252"/>
                    <a:pt x="22475" y="46205"/>
                    <a:pt x="22465" y="46167"/>
                  </a:cubicBezTo>
                  <a:cubicBezTo>
                    <a:pt x="22465" y="46167"/>
                    <a:pt x="22446" y="46158"/>
                    <a:pt x="22446" y="46158"/>
                  </a:cubicBezTo>
                  <a:cubicBezTo>
                    <a:pt x="22437" y="46158"/>
                    <a:pt x="22418" y="46158"/>
                    <a:pt x="22418" y="46167"/>
                  </a:cubicBezTo>
                  <a:cubicBezTo>
                    <a:pt x="22408" y="46243"/>
                    <a:pt x="22390" y="46318"/>
                    <a:pt x="22380" y="46384"/>
                  </a:cubicBezTo>
                  <a:cubicBezTo>
                    <a:pt x="22364" y="46416"/>
                    <a:pt x="22336" y="46434"/>
                    <a:pt x="22305" y="46434"/>
                  </a:cubicBezTo>
                  <a:cubicBezTo>
                    <a:pt x="22299" y="46434"/>
                    <a:pt x="22292" y="46433"/>
                    <a:pt x="22286" y="46432"/>
                  </a:cubicBezTo>
                  <a:cubicBezTo>
                    <a:pt x="22257" y="46422"/>
                    <a:pt x="22229" y="46403"/>
                    <a:pt x="22229" y="46375"/>
                  </a:cubicBezTo>
                  <a:cubicBezTo>
                    <a:pt x="22219" y="46328"/>
                    <a:pt x="22219" y="46271"/>
                    <a:pt x="22219" y="46214"/>
                  </a:cubicBezTo>
                  <a:cubicBezTo>
                    <a:pt x="22219" y="46044"/>
                    <a:pt x="22210" y="45874"/>
                    <a:pt x="22191" y="45704"/>
                  </a:cubicBezTo>
                  <a:cubicBezTo>
                    <a:pt x="22163" y="45789"/>
                    <a:pt x="22153" y="45883"/>
                    <a:pt x="22153" y="45978"/>
                  </a:cubicBezTo>
                  <a:cubicBezTo>
                    <a:pt x="22144" y="46044"/>
                    <a:pt x="22134" y="46120"/>
                    <a:pt x="22125" y="46195"/>
                  </a:cubicBezTo>
                  <a:cubicBezTo>
                    <a:pt x="22115" y="46271"/>
                    <a:pt x="22097" y="46356"/>
                    <a:pt x="22078" y="46432"/>
                  </a:cubicBezTo>
                  <a:cubicBezTo>
                    <a:pt x="22068" y="46422"/>
                    <a:pt x="22049" y="46413"/>
                    <a:pt x="22049" y="46403"/>
                  </a:cubicBezTo>
                  <a:cubicBezTo>
                    <a:pt x="22049" y="46262"/>
                    <a:pt x="22040" y="46110"/>
                    <a:pt x="22030" y="45959"/>
                  </a:cubicBezTo>
                  <a:cubicBezTo>
                    <a:pt x="22030" y="45855"/>
                    <a:pt x="22021" y="45742"/>
                    <a:pt x="22021" y="45600"/>
                  </a:cubicBezTo>
                  <a:cubicBezTo>
                    <a:pt x="21993" y="45647"/>
                    <a:pt x="21974" y="45666"/>
                    <a:pt x="21964" y="45685"/>
                  </a:cubicBezTo>
                  <a:cubicBezTo>
                    <a:pt x="21955" y="45846"/>
                    <a:pt x="21945" y="45997"/>
                    <a:pt x="21926" y="46158"/>
                  </a:cubicBezTo>
                  <a:cubicBezTo>
                    <a:pt x="21926" y="46243"/>
                    <a:pt x="21926" y="46328"/>
                    <a:pt x="21917" y="46403"/>
                  </a:cubicBezTo>
                  <a:cubicBezTo>
                    <a:pt x="21908" y="46432"/>
                    <a:pt x="21889" y="46460"/>
                    <a:pt x="21860" y="46469"/>
                  </a:cubicBezTo>
                  <a:cubicBezTo>
                    <a:pt x="21832" y="46479"/>
                    <a:pt x="21804" y="46479"/>
                    <a:pt x="21775" y="46479"/>
                  </a:cubicBezTo>
                  <a:cubicBezTo>
                    <a:pt x="21741" y="46480"/>
                    <a:pt x="21713" y="46481"/>
                    <a:pt x="21688" y="46481"/>
                  </a:cubicBezTo>
                  <a:cubicBezTo>
                    <a:pt x="21539" y="46481"/>
                    <a:pt x="21538" y="46446"/>
                    <a:pt x="21530" y="46252"/>
                  </a:cubicBezTo>
                  <a:lnTo>
                    <a:pt x="21511" y="44645"/>
                  </a:lnTo>
                  <a:cubicBezTo>
                    <a:pt x="21511" y="44513"/>
                    <a:pt x="21511" y="44371"/>
                    <a:pt x="21492" y="44239"/>
                  </a:cubicBezTo>
                  <a:cubicBezTo>
                    <a:pt x="21444" y="44267"/>
                    <a:pt x="21416" y="44334"/>
                    <a:pt x="21426" y="44390"/>
                  </a:cubicBezTo>
                  <a:cubicBezTo>
                    <a:pt x="21416" y="44608"/>
                    <a:pt x="21407" y="44834"/>
                    <a:pt x="21397" y="45052"/>
                  </a:cubicBezTo>
                  <a:cubicBezTo>
                    <a:pt x="21397" y="45165"/>
                    <a:pt x="21388" y="45279"/>
                    <a:pt x="21378" y="45383"/>
                  </a:cubicBezTo>
                  <a:cubicBezTo>
                    <a:pt x="21378" y="45392"/>
                    <a:pt x="21350" y="45402"/>
                    <a:pt x="21331" y="45402"/>
                  </a:cubicBezTo>
                  <a:cubicBezTo>
                    <a:pt x="21326" y="45404"/>
                    <a:pt x="21322" y="45405"/>
                    <a:pt x="21319" y="45405"/>
                  </a:cubicBezTo>
                  <a:cubicBezTo>
                    <a:pt x="21312" y="45405"/>
                    <a:pt x="21312" y="45399"/>
                    <a:pt x="21312" y="45392"/>
                  </a:cubicBezTo>
                  <a:cubicBezTo>
                    <a:pt x="21303" y="45383"/>
                    <a:pt x="21293" y="45383"/>
                    <a:pt x="21293" y="45373"/>
                  </a:cubicBezTo>
                  <a:cubicBezTo>
                    <a:pt x="21274" y="45222"/>
                    <a:pt x="21218" y="45080"/>
                    <a:pt x="21123" y="44957"/>
                  </a:cubicBezTo>
                  <a:cubicBezTo>
                    <a:pt x="21104" y="44920"/>
                    <a:pt x="21095" y="44872"/>
                    <a:pt x="21095" y="44834"/>
                  </a:cubicBezTo>
                  <a:cubicBezTo>
                    <a:pt x="21076" y="44617"/>
                    <a:pt x="21085" y="44409"/>
                    <a:pt x="21133" y="44201"/>
                  </a:cubicBezTo>
                  <a:cubicBezTo>
                    <a:pt x="21142" y="44163"/>
                    <a:pt x="21161" y="44126"/>
                    <a:pt x="21133" y="44088"/>
                  </a:cubicBezTo>
                  <a:cubicBezTo>
                    <a:pt x="21048" y="44211"/>
                    <a:pt x="21038" y="44220"/>
                    <a:pt x="20962" y="44825"/>
                  </a:cubicBezTo>
                  <a:cubicBezTo>
                    <a:pt x="20925" y="44787"/>
                    <a:pt x="20944" y="44740"/>
                    <a:pt x="20934" y="44693"/>
                  </a:cubicBezTo>
                  <a:cubicBezTo>
                    <a:pt x="20925" y="44636"/>
                    <a:pt x="20925" y="44579"/>
                    <a:pt x="20925" y="44523"/>
                  </a:cubicBezTo>
                  <a:cubicBezTo>
                    <a:pt x="20925" y="44315"/>
                    <a:pt x="20925" y="44097"/>
                    <a:pt x="20915" y="43889"/>
                  </a:cubicBezTo>
                  <a:cubicBezTo>
                    <a:pt x="20915" y="43852"/>
                    <a:pt x="20906" y="43814"/>
                    <a:pt x="20887" y="43785"/>
                  </a:cubicBezTo>
                  <a:cubicBezTo>
                    <a:pt x="20887" y="43785"/>
                    <a:pt x="20877" y="43776"/>
                    <a:pt x="20868" y="43776"/>
                  </a:cubicBezTo>
                  <a:cubicBezTo>
                    <a:pt x="20859" y="43776"/>
                    <a:pt x="20840" y="43776"/>
                    <a:pt x="20840" y="43785"/>
                  </a:cubicBezTo>
                  <a:cubicBezTo>
                    <a:pt x="20830" y="43833"/>
                    <a:pt x="20830" y="43880"/>
                    <a:pt x="20821" y="43918"/>
                  </a:cubicBezTo>
                  <a:cubicBezTo>
                    <a:pt x="20821" y="44258"/>
                    <a:pt x="20811" y="44589"/>
                    <a:pt x="20811" y="44920"/>
                  </a:cubicBezTo>
                  <a:lnTo>
                    <a:pt x="20811" y="45364"/>
                  </a:lnTo>
                  <a:cubicBezTo>
                    <a:pt x="20802" y="45468"/>
                    <a:pt x="20811" y="45562"/>
                    <a:pt x="20840" y="45666"/>
                  </a:cubicBezTo>
                  <a:cubicBezTo>
                    <a:pt x="20849" y="45694"/>
                    <a:pt x="20859" y="45732"/>
                    <a:pt x="20859" y="45770"/>
                  </a:cubicBezTo>
                  <a:cubicBezTo>
                    <a:pt x="20859" y="46035"/>
                    <a:pt x="20792" y="46290"/>
                    <a:pt x="20660" y="46517"/>
                  </a:cubicBezTo>
                  <a:cubicBezTo>
                    <a:pt x="20566" y="46554"/>
                    <a:pt x="20452" y="46573"/>
                    <a:pt x="20348" y="46573"/>
                  </a:cubicBezTo>
                  <a:cubicBezTo>
                    <a:pt x="20146" y="46582"/>
                    <a:pt x="19960" y="46643"/>
                    <a:pt x="19761" y="46643"/>
                  </a:cubicBezTo>
                  <a:cubicBezTo>
                    <a:pt x="19736" y="46643"/>
                    <a:pt x="19712" y="46642"/>
                    <a:pt x="19687" y="46640"/>
                  </a:cubicBezTo>
                  <a:cubicBezTo>
                    <a:pt x="19620" y="46573"/>
                    <a:pt x="19583" y="46479"/>
                    <a:pt x="19583" y="46384"/>
                  </a:cubicBezTo>
                  <a:lnTo>
                    <a:pt x="19583" y="45912"/>
                  </a:lnTo>
                  <a:cubicBezTo>
                    <a:pt x="19592" y="45846"/>
                    <a:pt x="19583" y="45780"/>
                    <a:pt x="19564" y="45723"/>
                  </a:cubicBezTo>
                  <a:lnTo>
                    <a:pt x="19554" y="45723"/>
                  </a:lnTo>
                  <a:cubicBezTo>
                    <a:pt x="19545" y="45723"/>
                    <a:pt x="19535" y="45732"/>
                    <a:pt x="19535" y="45742"/>
                  </a:cubicBezTo>
                  <a:cubicBezTo>
                    <a:pt x="19535" y="45978"/>
                    <a:pt x="19526" y="46224"/>
                    <a:pt x="19517" y="46460"/>
                  </a:cubicBezTo>
                  <a:cubicBezTo>
                    <a:pt x="19479" y="46498"/>
                    <a:pt x="19431" y="46526"/>
                    <a:pt x="19384" y="46554"/>
                  </a:cubicBezTo>
                  <a:cubicBezTo>
                    <a:pt x="19328" y="46573"/>
                    <a:pt x="19271" y="46592"/>
                    <a:pt x="19214" y="46602"/>
                  </a:cubicBezTo>
                  <a:cubicBezTo>
                    <a:pt x="19157" y="46498"/>
                    <a:pt x="19195" y="46384"/>
                    <a:pt x="19157" y="46290"/>
                  </a:cubicBezTo>
                  <a:cubicBezTo>
                    <a:pt x="19110" y="46328"/>
                    <a:pt x="19138" y="46384"/>
                    <a:pt x="19129" y="46422"/>
                  </a:cubicBezTo>
                  <a:cubicBezTo>
                    <a:pt x="19120" y="46469"/>
                    <a:pt x="19129" y="46517"/>
                    <a:pt x="19120" y="46564"/>
                  </a:cubicBezTo>
                  <a:cubicBezTo>
                    <a:pt x="19120" y="46625"/>
                    <a:pt x="19071" y="46678"/>
                    <a:pt x="19004" y="46678"/>
                  </a:cubicBezTo>
                  <a:cubicBezTo>
                    <a:pt x="18998" y="46678"/>
                    <a:pt x="18993" y="46678"/>
                    <a:pt x="18987" y="46677"/>
                  </a:cubicBezTo>
                  <a:lnTo>
                    <a:pt x="18694" y="46677"/>
                  </a:lnTo>
                  <a:cubicBezTo>
                    <a:pt x="18600" y="46677"/>
                    <a:pt x="18590" y="46621"/>
                    <a:pt x="18562" y="46564"/>
                  </a:cubicBezTo>
                  <a:cubicBezTo>
                    <a:pt x="18553" y="46592"/>
                    <a:pt x="18543" y="46621"/>
                    <a:pt x="18524" y="46668"/>
                  </a:cubicBezTo>
                  <a:cubicBezTo>
                    <a:pt x="18486" y="46677"/>
                    <a:pt x="18449" y="46677"/>
                    <a:pt x="18411" y="46677"/>
                  </a:cubicBezTo>
                  <a:lnTo>
                    <a:pt x="16955" y="46677"/>
                  </a:lnTo>
                  <a:cubicBezTo>
                    <a:pt x="16936" y="46682"/>
                    <a:pt x="16918" y="46684"/>
                    <a:pt x="16898" y="46684"/>
                  </a:cubicBezTo>
                  <a:cubicBezTo>
                    <a:pt x="16877" y="46684"/>
                    <a:pt x="16856" y="46682"/>
                    <a:pt x="16833" y="46677"/>
                  </a:cubicBezTo>
                  <a:cubicBezTo>
                    <a:pt x="16625" y="46640"/>
                    <a:pt x="16417" y="46621"/>
                    <a:pt x="16199" y="46621"/>
                  </a:cubicBezTo>
                  <a:cubicBezTo>
                    <a:pt x="16143" y="46621"/>
                    <a:pt x="16086" y="46583"/>
                    <a:pt x="16076" y="46517"/>
                  </a:cubicBezTo>
                  <a:cubicBezTo>
                    <a:pt x="16076" y="46451"/>
                    <a:pt x="16076" y="46394"/>
                    <a:pt x="16067" y="46328"/>
                  </a:cubicBezTo>
                  <a:cubicBezTo>
                    <a:pt x="16067" y="46233"/>
                    <a:pt x="16058" y="46148"/>
                    <a:pt x="16039" y="46063"/>
                  </a:cubicBezTo>
                  <a:cubicBezTo>
                    <a:pt x="16039" y="46205"/>
                    <a:pt x="16039" y="46337"/>
                    <a:pt x="16029" y="46479"/>
                  </a:cubicBezTo>
                  <a:lnTo>
                    <a:pt x="16029" y="46592"/>
                  </a:lnTo>
                  <a:cubicBezTo>
                    <a:pt x="16029" y="46642"/>
                    <a:pt x="16000" y="46670"/>
                    <a:pt x="15943" y="46670"/>
                  </a:cubicBezTo>
                  <a:cubicBezTo>
                    <a:pt x="15934" y="46670"/>
                    <a:pt x="15925" y="46669"/>
                    <a:pt x="15916" y="46668"/>
                  </a:cubicBezTo>
                  <a:lnTo>
                    <a:pt x="15859" y="46658"/>
                  </a:lnTo>
                  <a:cubicBezTo>
                    <a:pt x="15850" y="46658"/>
                    <a:pt x="15840" y="46658"/>
                    <a:pt x="15831" y="46668"/>
                  </a:cubicBezTo>
                  <a:cubicBezTo>
                    <a:pt x="15831" y="46696"/>
                    <a:pt x="15840" y="46734"/>
                    <a:pt x="15840" y="46772"/>
                  </a:cubicBezTo>
                  <a:cubicBezTo>
                    <a:pt x="15722" y="46781"/>
                    <a:pt x="15375" y="46786"/>
                    <a:pt x="15023" y="46786"/>
                  </a:cubicBezTo>
                  <a:cubicBezTo>
                    <a:pt x="14671" y="46786"/>
                    <a:pt x="14314" y="46781"/>
                    <a:pt x="14177" y="46772"/>
                  </a:cubicBezTo>
                  <a:cubicBezTo>
                    <a:pt x="14111" y="46715"/>
                    <a:pt x="14063" y="46640"/>
                    <a:pt x="14035" y="46564"/>
                  </a:cubicBezTo>
                  <a:cubicBezTo>
                    <a:pt x="14016" y="46526"/>
                    <a:pt x="13978" y="46488"/>
                    <a:pt x="13941" y="46460"/>
                  </a:cubicBezTo>
                  <a:cubicBezTo>
                    <a:pt x="13808" y="46384"/>
                    <a:pt x="13685" y="46290"/>
                    <a:pt x="13582" y="46176"/>
                  </a:cubicBezTo>
                  <a:lnTo>
                    <a:pt x="13317" y="46167"/>
                  </a:lnTo>
                  <a:cubicBezTo>
                    <a:pt x="13279" y="46120"/>
                    <a:pt x="13260" y="46054"/>
                    <a:pt x="13270" y="45987"/>
                  </a:cubicBezTo>
                  <a:lnTo>
                    <a:pt x="13270" y="45156"/>
                  </a:lnTo>
                  <a:cubicBezTo>
                    <a:pt x="13279" y="45052"/>
                    <a:pt x="13260" y="44957"/>
                    <a:pt x="13222" y="44863"/>
                  </a:cubicBezTo>
                  <a:cubicBezTo>
                    <a:pt x="13213" y="44844"/>
                    <a:pt x="13203" y="44834"/>
                    <a:pt x="13185" y="44834"/>
                  </a:cubicBezTo>
                  <a:cubicBezTo>
                    <a:pt x="13166" y="44834"/>
                    <a:pt x="13147" y="44844"/>
                    <a:pt x="13137" y="44863"/>
                  </a:cubicBezTo>
                  <a:cubicBezTo>
                    <a:pt x="13128" y="44891"/>
                    <a:pt x="13118" y="44929"/>
                    <a:pt x="13118" y="44967"/>
                  </a:cubicBezTo>
                  <a:cubicBezTo>
                    <a:pt x="13109" y="45033"/>
                    <a:pt x="13100" y="45090"/>
                    <a:pt x="13090" y="45156"/>
                  </a:cubicBezTo>
                  <a:lnTo>
                    <a:pt x="12911" y="45184"/>
                  </a:lnTo>
                  <a:cubicBezTo>
                    <a:pt x="12892" y="45146"/>
                    <a:pt x="12863" y="45099"/>
                    <a:pt x="12844" y="45061"/>
                  </a:cubicBezTo>
                  <a:cubicBezTo>
                    <a:pt x="12825" y="45061"/>
                    <a:pt x="12807" y="45061"/>
                    <a:pt x="12797" y="45071"/>
                  </a:cubicBezTo>
                  <a:cubicBezTo>
                    <a:pt x="12778" y="45099"/>
                    <a:pt x="12778" y="45127"/>
                    <a:pt x="12778" y="45156"/>
                  </a:cubicBezTo>
                  <a:cubicBezTo>
                    <a:pt x="12759" y="45420"/>
                    <a:pt x="12759" y="45685"/>
                    <a:pt x="12797" y="45959"/>
                  </a:cubicBezTo>
                  <a:cubicBezTo>
                    <a:pt x="12797" y="45978"/>
                    <a:pt x="12788" y="46006"/>
                    <a:pt x="12778" y="46035"/>
                  </a:cubicBezTo>
                  <a:cubicBezTo>
                    <a:pt x="12778" y="46035"/>
                    <a:pt x="12769" y="46044"/>
                    <a:pt x="12759" y="46044"/>
                  </a:cubicBezTo>
                  <a:lnTo>
                    <a:pt x="12731" y="46044"/>
                  </a:lnTo>
                  <a:cubicBezTo>
                    <a:pt x="12721" y="46006"/>
                    <a:pt x="12712" y="45959"/>
                    <a:pt x="12712" y="45912"/>
                  </a:cubicBezTo>
                  <a:cubicBezTo>
                    <a:pt x="12712" y="45647"/>
                    <a:pt x="12703" y="45373"/>
                    <a:pt x="12674" y="45109"/>
                  </a:cubicBezTo>
                  <a:cubicBezTo>
                    <a:pt x="12627" y="45137"/>
                    <a:pt x="12636" y="45175"/>
                    <a:pt x="12636" y="45213"/>
                  </a:cubicBezTo>
                  <a:cubicBezTo>
                    <a:pt x="12618" y="45553"/>
                    <a:pt x="12599" y="45893"/>
                    <a:pt x="12580" y="46233"/>
                  </a:cubicBezTo>
                  <a:cubicBezTo>
                    <a:pt x="12580" y="46290"/>
                    <a:pt x="12570" y="46347"/>
                    <a:pt x="12561" y="46394"/>
                  </a:cubicBezTo>
                  <a:cubicBezTo>
                    <a:pt x="12561" y="46412"/>
                    <a:pt x="12553" y="46418"/>
                    <a:pt x="12543" y="46418"/>
                  </a:cubicBezTo>
                  <a:cubicBezTo>
                    <a:pt x="12537" y="46418"/>
                    <a:pt x="12530" y="46416"/>
                    <a:pt x="12523" y="46413"/>
                  </a:cubicBezTo>
                  <a:cubicBezTo>
                    <a:pt x="12495" y="46403"/>
                    <a:pt x="12504" y="46403"/>
                    <a:pt x="12504" y="46394"/>
                  </a:cubicBezTo>
                  <a:cubicBezTo>
                    <a:pt x="12495" y="46337"/>
                    <a:pt x="12485" y="46271"/>
                    <a:pt x="12476" y="46205"/>
                  </a:cubicBezTo>
                  <a:cubicBezTo>
                    <a:pt x="12466" y="45997"/>
                    <a:pt x="12466" y="45780"/>
                    <a:pt x="12457" y="45572"/>
                  </a:cubicBezTo>
                  <a:cubicBezTo>
                    <a:pt x="12457" y="45524"/>
                    <a:pt x="12466" y="45477"/>
                    <a:pt x="12429" y="45449"/>
                  </a:cubicBezTo>
                  <a:cubicBezTo>
                    <a:pt x="12400" y="45515"/>
                    <a:pt x="12400" y="45591"/>
                    <a:pt x="12410" y="45666"/>
                  </a:cubicBezTo>
                  <a:cubicBezTo>
                    <a:pt x="12400" y="45883"/>
                    <a:pt x="12400" y="46110"/>
                    <a:pt x="12391" y="46328"/>
                  </a:cubicBezTo>
                  <a:cubicBezTo>
                    <a:pt x="12391" y="46375"/>
                    <a:pt x="12353" y="46403"/>
                    <a:pt x="12296" y="46403"/>
                  </a:cubicBezTo>
                  <a:cubicBezTo>
                    <a:pt x="12268" y="46403"/>
                    <a:pt x="12240" y="46403"/>
                    <a:pt x="12211" y="46394"/>
                  </a:cubicBezTo>
                  <a:cubicBezTo>
                    <a:pt x="12154" y="46384"/>
                    <a:pt x="12117" y="46347"/>
                    <a:pt x="12107" y="46299"/>
                  </a:cubicBezTo>
                  <a:cubicBezTo>
                    <a:pt x="12107" y="46233"/>
                    <a:pt x="12098" y="46158"/>
                    <a:pt x="12098" y="46082"/>
                  </a:cubicBezTo>
                  <a:cubicBezTo>
                    <a:pt x="12098" y="45969"/>
                    <a:pt x="12088" y="45846"/>
                    <a:pt x="12088" y="45732"/>
                  </a:cubicBezTo>
                  <a:cubicBezTo>
                    <a:pt x="12088" y="45704"/>
                    <a:pt x="12060" y="45685"/>
                    <a:pt x="12032" y="45638"/>
                  </a:cubicBezTo>
                  <a:cubicBezTo>
                    <a:pt x="11975" y="45883"/>
                    <a:pt x="12032" y="46110"/>
                    <a:pt x="11975" y="46328"/>
                  </a:cubicBezTo>
                  <a:cubicBezTo>
                    <a:pt x="11954" y="46329"/>
                    <a:pt x="11933" y="46330"/>
                    <a:pt x="11912" y="46330"/>
                  </a:cubicBezTo>
                  <a:cubicBezTo>
                    <a:pt x="11810" y="46330"/>
                    <a:pt x="11710" y="46312"/>
                    <a:pt x="11616" y="46280"/>
                  </a:cubicBezTo>
                  <a:cubicBezTo>
                    <a:pt x="11351" y="46224"/>
                    <a:pt x="11087" y="46186"/>
                    <a:pt x="10812" y="46167"/>
                  </a:cubicBezTo>
                  <a:cubicBezTo>
                    <a:pt x="10737" y="46167"/>
                    <a:pt x="10671" y="46148"/>
                    <a:pt x="10614" y="46101"/>
                  </a:cubicBezTo>
                  <a:cubicBezTo>
                    <a:pt x="10586" y="45997"/>
                    <a:pt x="10576" y="45883"/>
                    <a:pt x="10586" y="45780"/>
                  </a:cubicBezTo>
                  <a:cubicBezTo>
                    <a:pt x="10586" y="45647"/>
                    <a:pt x="10586" y="45524"/>
                    <a:pt x="10567" y="45392"/>
                  </a:cubicBezTo>
                  <a:cubicBezTo>
                    <a:pt x="10567" y="45345"/>
                    <a:pt x="10567" y="45279"/>
                    <a:pt x="10482" y="45260"/>
                  </a:cubicBezTo>
                  <a:lnTo>
                    <a:pt x="10482" y="45950"/>
                  </a:lnTo>
                  <a:cubicBezTo>
                    <a:pt x="10482" y="45997"/>
                    <a:pt x="10482" y="46044"/>
                    <a:pt x="10472" y="46091"/>
                  </a:cubicBezTo>
                  <a:cubicBezTo>
                    <a:pt x="10472" y="46129"/>
                    <a:pt x="10434" y="46158"/>
                    <a:pt x="10397" y="46158"/>
                  </a:cubicBezTo>
                  <a:lnTo>
                    <a:pt x="10227" y="46158"/>
                  </a:lnTo>
                  <a:lnTo>
                    <a:pt x="10075" y="45997"/>
                  </a:lnTo>
                  <a:cubicBezTo>
                    <a:pt x="10075" y="45902"/>
                    <a:pt x="10075" y="45789"/>
                    <a:pt x="10066" y="45676"/>
                  </a:cubicBezTo>
                  <a:cubicBezTo>
                    <a:pt x="10047" y="45496"/>
                    <a:pt x="10019" y="45316"/>
                    <a:pt x="10000" y="45127"/>
                  </a:cubicBezTo>
                  <a:cubicBezTo>
                    <a:pt x="10000" y="45127"/>
                    <a:pt x="9962" y="45118"/>
                    <a:pt x="9952" y="45118"/>
                  </a:cubicBezTo>
                  <a:cubicBezTo>
                    <a:pt x="9949" y="45116"/>
                    <a:pt x="9946" y="45115"/>
                    <a:pt x="9944" y="45115"/>
                  </a:cubicBezTo>
                  <a:cubicBezTo>
                    <a:pt x="9934" y="45115"/>
                    <a:pt x="9934" y="45129"/>
                    <a:pt x="9934" y="45137"/>
                  </a:cubicBezTo>
                  <a:cubicBezTo>
                    <a:pt x="9934" y="45213"/>
                    <a:pt x="9934" y="45298"/>
                    <a:pt x="9934" y="45383"/>
                  </a:cubicBezTo>
                  <a:cubicBezTo>
                    <a:pt x="9934" y="45430"/>
                    <a:pt x="9934" y="45468"/>
                    <a:pt x="9924" y="45515"/>
                  </a:cubicBezTo>
                  <a:cubicBezTo>
                    <a:pt x="9915" y="45534"/>
                    <a:pt x="9896" y="45534"/>
                    <a:pt x="9877" y="45534"/>
                  </a:cubicBezTo>
                  <a:cubicBezTo>
                    <a:pt x="9848" y="45524"/>
                    <a:pt x="9811" y="45505"/>
                    <a:pt x="9792" y="45477"/>
                  </a:cubicBezTo>
                  <a:cubicBezTo>
                    <a:pt x="9773" y="45439"/>
                    <a:pt x="9763" y="45402"/>
                    <a:pt x="9763" y="45364"/>
                  </a:cubicBezTo>
                  <a:cubicBezTo>
                    <a:pt x="9707" y="45364"/>
                    <a:pt x="9726" y="45411"/>
                    <a:pt x="9707" y="45430"/>
                  </a:cubicBezTo>
                  <a:cubicBezTo>
                    <a:pt x="9688" y="45458"/>
                    <a:pt x="9669" y="45468"/>
                    <a:pt x="9641" y="45477"/>
                  </a:cubicBezTo>
                  <a:cubicBezTo>
                    <a:pt x="9612" y="45477"/>
                    <a:pt x="9584" y="45477"/>
                    <a:pt x="9556" y="45468"/>
                  </a:cubicBezTo>
                  <a:cubicBezTo>
                    <a:pt x="9508" y="45458"/>
                    <a:pt x="9470" y="45420"/>
                    <a:pt x="9461" y="45373"/>
                  </a:cubicBezTo>
                  <a:cubicBezTo>
                    <a:pt x="9452" y="45335"/>
                    <a:pt x="9442" y="45288"/>
                    <a:pt x="9442" y="45241"/>
                  </a:cubicBezTo>
                  <a:cubicBezTo>
                    <a:pt x="9442" y="45213"/>
                    <a:pt x="9470" y="45184"/>
                    <a:pt x="9499" y="45184"/>
                  </a:cubicBezTo>
                  <a:cubicBezTo>
                    <a:pt x="9546" y="45184"/>
                    <a:pt x="9593" y="45194"/>
                    <a:pt x="9641" y="45203"/>
                  </a:cubicBezTo>
                  <a:cubicBezTo>
                    <a:pt x="9650" y="45205"/>
                    <a:pt x="9658" y="45205"/>
                    <a:pt x="9665" y="45205"/>
                  </a:cubicBezTo>
                  <a:cubicBezTo>
                    <a:pt x="9705" y="45205"/>
                    <a:pt x="9724" y="45183"/>
                    <a:pt x="9716" y="45127"/>
                  </a:cubicBezTo>
                  <a:cubicBezTo>
                    <a:pt x="9707" y="45099"/>
                    <a:pt x="9697" y="45080"/>
                    <a:pt x="9659" y="45080"/>
                  </a:cubicBezTo>
                  <a:cubicBezTo>
                    <a:pt x="9622" y="45080"/>
                    <a:pt x="9584" y="45080"/>
                    <a:pt x="9537" y="45071"/>
                  </a:cubicBezTo>
                  <a:cubicBezTo>
                    <a:pt x="9508" y="45071"/>
                    <a:pt x="9480" y="45061"/>
                    <a:pt x="9452" y="45052"/>
                  </a:cubicBezTo>
                  <a:cubicBezTo>
                    <a:pt x="9414" y="44976"/>
                    <a:pt x="9404" y="44891"/>
                    <a:pt x="9423" y="44816"/>
                  </a:cubicBezTo>
                  <a:cubicBezTo>
                    <a:pt x="9423" y="44778"/>
                    <a:pt x="9461" y="44759"/>
                    <a:pt x="9489" y="44731"/>
                  </a:cubicBezTo>
                  <a:cubicBezTo>
                    <a:pt x="9518" y="44712"/>
                    <a:pt x="9546" y="44674"/>
                    <a:pt x="9508" y="44645"/>
                  </a:cubicBezTo>
                  <a:cubicBezTo>
                    <a:pt x="9376" y="44579"/>
                    <a:pt x="9404" y="44466"/>
                    <a:pt x="9423" y="44352"/>
                  </a:cubicBezTo>
                  <a:cubicBezTo>
                    <a:pt x="9423" y="44343"/>
                    <a:pt x="9470" y="44324"/>
                    <a:pt x="9489" y="44324"/>
                  </a:cubicBezTo>
                  <a:cubicBezTo>
                    <a:pt x="9533" y="44324"/>
                    <a:pt x="9582" y="44354"/>
                    <a:pt x="9629" y="44354"/>
                  </a:cubicBezTo>
                  <a:cubicBezTo>
                    <a:pt x="9652" y="44354"/>
                    <a:pt x="9675" y="44346"/>
                    <a:pt x="9697" y="44324"/>
                  </a:cubicBezTo>
                  <a:cubicBezTo>
                    <a:pt x="9669" y="44239"/>
                    <a:pt x="9584" y="44230"/>
                    <a:pt x="9518" y="44201"/>
                  </a:cubicBezTo>
                  <a:cubicBezTo>
                    <a:pt x="9442" y="44182"/>
                    <a:pt x="9385" y="44116"/>
                    <a:pt x="9376" y="44041"/>
                  </a:cubicBezTo>
                  <a:cubicBezTo>
                    <a:pt x="9376" y="44022"/>
                    <a:pt x="9376" y="44003"/>
                    <a:pt x="9367" y="43984"/>
                  </a:cubicBezTo>
                  <a:cubicBezTo>
                    <a:pt x="9367" y="43984"/>
                    <a:pt x="9357" y="43974"/>
                    <a:pt x="9348" y="43974"/>
                  </a:cubicBezTo>
                  <a:lnTo>
                    <a:pt x="9310" y="44012"/>
                  </a:lnTo>
                  <a:cubicBezTo>
                    <a:pt x="9300" y="44012"/>
                    <a:pt x="9300" y="44022"/>
                    <a:pt x="9291" y="44031"/>
                  </a:cubicBezTo>
                  <a:cubicBezTo>
                    <a:pt x="9281" y="44031"/>
                    <a:pt x="9272" y="44022"/>
                    <a:pt x="9263" y="44022"/>
                  </a:cubicBezTo>
                  <a:cubicBezTo>
                    <a:pt x="9244" y="43956"/>
                    <a:pt x="9244" y="43889"/>
                    <a:pt x="9281" y="43833"/>
                  </a:cubicBezTo>
                  <a:cubicBezTo>
                    <a:pt x="9300" y="43814"/>
                    <a:pt x="9329" y="43795"/>
                    <a:pt x="9357" y="43795"/>
                  </a:cubicBezTo>
                  <a:cubicBezTo>
                    <a:pt x="9376" y="43792"/>
                    <a:pt x="9395" y="43791"/>
                    <a:pt x="9414" y="43791"/>
                  </a:cubicBezTo>
                  <a:cubicBezTo>
                    <a:pt x="9452" y="43791"/>
                    <a:pt x="9489" y="43795"/>
                    <a:pt x="9527" y="43795"/>
                  </a:cubicBezTo>
                  <a:cubicBezTo>
                    <a:pt x="9546" y="43795"/>
                    <a:pt x="9556" y="43776"/>
                    <a:pt x="9574" y="43767"/>
                  </a:cubicBezTo>
                  <a:cubicBezTo>
                    <a:pt x="9584" y="43757"/>
                    <a:pt x="9574" y="43719"/>
                    <a:pt x="9527" y="43710"/>
                  </a:cubicBezTo>
                  <a:cubicBezTo>
                    <a:pt x="9442" y="43691"/>
                    <a:pt x="9348" y="43682"/>
                    <a:pt x="9300" y="43606"/>
                  </a:cubicBezTo>
                  <a:cubicBezTo>
                    <a:pt x="9215" y="43644"/>
                    <a:pt x="9206" y="43710"/>
                    <a:pt x="9187" y="43767"/>
                  </a:cubicBezTo>
                  <a:cubicBezTo>
                    <a:pt x="9177" y="43804"/>
                    <a:pt x="9168" y="43842"/>
                    <a:pt x="9102" y="43842"/>
                  </a:cubicBezTo>
                  <a:cubicBezTo>
                    <a:pt x="9045" y="43634"/>
                    <a:pt x="8998" y="43436"/>
                    <a:pt x="8970" y="43228"/>
                  </a:cubicBezTo>
                  <a:cubicBezTo>
                    <a:pt x="8941" y="42982"/>
                    <a:pt x="8885" y="42736"/>
                    <a:pt x="8828" y="42491"/>
                  </a:cubicBezTo>
                  <a:cubicBezTo>
                    <a:pt x="8809" y="42443"/>
                    <a:pt x="8818" y="42377"/>
                    <a:pt x="8847" y="42340"/>
                  </a:cubicBezTo>
                  <a:cubicBezTo>
                    <a:pt x="8866" y="42292"/>
                    <a:pt x="8875" y="42245"/>
                    <a:pt x="8875" y="42198"/>
                  </a:cubicBezTo>
                  <a:cubicBezTo>
                    <a:pt x="8875" y="42103"/>
                    <a:pt x="8875" y="41999"/>
                    <a:pt x="8866" y="41895"/>
                  </a:cubicBezTo>
                  <a:cubicBezTo>
                    <a:pt x="8847" y="41820"/>
                    <a:pt x="8875" y="41744"/>
                    <a:pt x="8932" y="41697"/>
                  </a:cubicBezTo>
                  <a:cubicBezTo>
                    <a:pt x="8988" y="41640"/>
                    <a:pt x="8998" y="41565"/>
                    <a:pt x="8979" y="41489"/>
                  </a:cubicBezTo>
                  <a:cubicBezTo>
                    <a:pt x="8973" y="41464"/>
                    <a:pt x="8954" y="41447"/>
                    <a:pt x="8931" y="41447"/>
                  </a:cubicBezTo>
                  <a:cubicBezTo>
                    <a:pt x="8919" y="41447"/>
                    <a:pt x="8907" y="41451"/>
                    <a:pt x="8894" y="41461"/>
                  </a:cubicBezTo>
                  <a:cubicBezTo>
                    <a:pt x="8885" y="41461"/>
                    <a:pt x="8875" y="41470"/>
                    <a:pt x="8875" y="41480"/>
                  </a:cubicBezTo>
                  <a:lnTo>
                    <a:pt x="8818" y="41517"/>
                  </a:lnTo>
                  <a:cubicBezTo>
                    <a:pt x="8771" y="41461"/>
                    <a:pt x="8743" y="41394"/>
                    <a:pt x="8752" y="41319"/>
                  </a:cubicBezTo>
                  <a:cubicBezTo>
                    <a:pt x="8724" y="41224"/>
                    <a:pt x="8762" y="41130"/>
                    <a:pt x="8847" y="41073"/>
                  </a:cubicBezTo>
                  <a:cubicBezTo>
                    <a:pt x="8894" y="41054"/>
                    <a:pt x="8903" y="40988"/>
                    <a:pt x="8856" y="40960"/>
                  </a:cubicBezTo>
                  <a:cubicBezTo>
                    <a:pt x="8818" y="40922"/>
                    <a:pt x="8866" y="40875"/>
                    <a:pt x="8866" y="40827"/>
                  </a:cubicBezTo>
                  <a:cubicBezTo>
                    <a:pt x="8866" y="40788"/>
                    <a:pt x="8853" y="40768"/>
                    <a:pt x="8810" y="40768"/>
                  </a:cubicBezTo>
                  <a:cubicBezTo>
                    <a:pt x="8801" y="40768"/>
                    <a:pt x="8792" y="40769"/>
                    <a:pt x="8781" y="40771"/>
                  </a:cubicBezTo>
                  <a:cubicBezTo>
                    <a:pt x="8771" y="40773"/>
                    <a:pt x="8762" y="40774"/>
                    <a:pt x="8754" y="40774"/>
                  </a:cubicBezTo>
                  <a:cubicBezTo>
                    <a:pt x="8730" y="40774"/>
                    <a:pt x="8712" y="40764"/>
                    <a:pt x="8705" y="40742"/>
                  </a:cubicBezTo>
                  <a:cubicBezTo>
                    <a:pt x="8696" y="40686"/>
                    <a:pt x="8686" y="40619"/>
                    <a:pt x="8686" y="40553"/>
                  </a:cubicBezTo>
                  <a:cubicBezTo>
                    <a:pt x="8677" y="40430"/>
                    <a:pt x="8667" y="40298"/>
                    <a:pt x="8658" y="40147"/>
                  </a:cubicBezTo>
                  <a:cubicBezTo>
                    <a:pt x="8752" y="40015"/>
                    <a:pt x="8847" y="39892"/>
                    <a:pt x="8951" y="39778"/>
                  </a:cubicBezTo>
                  <a:cubicBezTo>
                    <a:pt x="8922" y="39778"/>
                    <a:pt x="8894" y="39778"/>
                    <a:pt x="8866" y="39788"/>
                  </a:cubicBezTo>
                  <a:cubicBezTo>
                    <a:pt x="8847" y="39797"/>
                    <a:pt x="8818" y="39816"/>
                    <a:pt x="8799" y="39835"/>
                  </a:cubicBezTo>
                  <a:cubicBezTo>
                    <a:pt x="8733" y="39882"/>
                    <a:pt x="8714" y="39986"/>
                    <a:pt x="8610" y="39986"/>
                  </a:cubicBezTo>
                  <a:cubicBezTo>
                    <a:pt x="8544" y="39911"/>
                    <a:pt x="8573" y="39826"/>
                    <a:pt x="8554" y="39750"/>
                  </a:cubicBezTo>
                  <a:cubicBezTo>
                    <a:pt x="8488" y="39495"/>
                    <a:pt x="8507" y="39230"/>
                    <a:pt x="8469" y="38975"/>
                  </a:cubicBezTo>
                  <a:cubicBezTo>
                    <a:pt x="8469" y="38937"/>
                    <a:pt x="8478" y="38899"/>
                    <a:pt x="8497" y="38871"/>
                  </a:cubicBezTo>
                  <a:lnTo>
                    <a:pt x="8525" y="38843"/>
                  </a:lnTo>
                  <a:cubicBezTo>
                    <a:pt x="8469" y="38777"/>
                    <a:pt x="8440" y="38701"/>
                    <a:pt x="8431" y="38616"/>
                  </a:cubicBezTo>
                  <a:cubicBezTo>
                    <a:pt x="8412" y="38484"/>
                    <a:pt x="8412" y="38361"/>
                    <a:pt x="8412" y="38228"/>
                  </a:cubicBezTo>
                  <a:lnTo>
                    <a:pt x="8412" y="38228"/>
                  </a:lnTo>
                  <a:cubicBezTo>
                    <a:pt x="8516" y="38257"/>
                    <a:pt x="8610" y="38314"/>
                    <a:pt x="8696" y="38380"/>
                  </a:cubicBezTo>
                  <a:cubicBezTo>
                    <a:pt x="8781" y="38427"/>
                    <a:pt x="8847" y="38493"/>
                    <a:pt x="8922" y="38540"/>
                  </a:cubicBezTo>
                  <a:cubicBezTo>
                    <a:pt x="8951" y="38531"/>
                    <a:pt x="8960" y="38512"/>
                    <a:pt x="8951" y="38493"/>
                  </a:cubicBezTo>
                  <a:cubicBezTo>
                    <a:pt x="8866" y="38427"/>
                    <a:pt x="8790" y="38361"/>
                    <a:pt x="8714" y="38295"/>
                  </a:cubicBezTo>
                  <a:cubicBezTo>
                    <a:pt x="8629" y="38238"/>
                    <a:pt x="8535" y="38181"/>
                    <a:pt x="8450" y="38115"/>
                  </a:cubicBezTo>
                  <a:cubicBezTo>
                    <a:pt x="8365" y="38068"/>
                    <a:pt x="8336" y="37964"/>
                    <a:pt x="8393" y="37879"/>
                  </a:cubicBezTo>
                  <a:cubicBezTo>
                    <a:pt x="8412" y="37850"/>
                    <a:pt x="8412" y="37803"/>
                    <a:pt x="8393" y="37775"/>
                  </a:cubicBezTo>
                  <a:cubicBezTo>
                    <a:pt x="8327" y="37680"/>
                    <a:pt x="8346" y="37567"/>
                    <a:pt x="8336" y="37444"/>
                  </a:cubicBezTo>
                  <a:lnTo>
                    <a:pt x="8336" y="37444"/>
                  </a:lnTo>
                  <a:cubicBezTo>
                    <a:pt x="8374" y="37454"/>
                    <a:pt x="8403" y="37444"/>
                    <a:pt x="8421" y="37463"/>
                  </a:cubicBezTo>
                  <a:cubicBezTo>
                    <a:pt x="8507" y="37548"/>
                    <a:pt x="8620" y="37614"/>
                    <a:pt x="8743" y="37643"/>
                  </a:cubicBezTo>
                  <a:lnTo>
                    <a:pt x="8752" y="37633"/>
                  </a:lnTo>
                  <a:cubicBezTo>
                    <a:pt x="8714" y="37605"/>
                    <a:pt x="8686" y="37567"/>
                    <a:pt x="8648" y="37539"/>
                  </a:cubicBezTo>
                  <a:cubicBezTo>
                    <a:pt x="8582" y="37482"/>
                    <a:pt x="8516" y="37435"/>
                    <a:pt x="8450" y="37378"/>
                  </a:cubicBezTo>
                  <a:cubicBezTo>
                    <a:pt x="8336" y="37274"/>
                    <a:pt x="8270" y="37132"/>
                    <a:pt x="8289" y="36981"/>
                  </a:cubicBezTo>
                  <a:cubicBezTo>
                    <a:pt x="8308" y="36877"/>
                    <a:pt x="8299" y="36773"/>
                    <a:pt x="8251" y="36688"/>
                  </a:cubicBezTo>
                  <a:cubicBezTo>
                    <a:pt x="8214" y="36527"/>
                    <a:pt x="8214" y="36367"/>
                    <a:pt x="8242" y="36216"/>
                  </a:cubicBezTo>
                  <a:cubicBezTo>
                    <a:pt x="8251" y="36187"/>
                    <a:pt x="8251" y="36159"/>
                    <a:pt x="8242" y="36130"/>
                  </a:cubicBezTo>
                  <a:cubicBezTo>
                    <a:pt x="8204" y="36083"/>
                    <a:pt x="8176" y="36017"/>
                    <a:pt x="8176" y="35951"/>
                  </a:cubicBezTo>
                  <a:cubicBezTo>
                    <a:pt x="8157" y="35781"/>
                    <a:pt x="8100" y="35611"/>
                    <a:pt x="8119" y="35431"/>
                  </a:cubicBezTo>
                  <a:cubicBezTo>
                    <a:pt x="8128" y="35412"/>
                    <a:pt x="8138" y="35393"/>
                    <a:pt x="8147" y="35374"/>
                  </a:cubicBezTo>
                  <a:cubicBezTo>
                    <a:pt x="8336" y="35384"/>
                    <a:pt x="8450" y="35563"/>
                    <a:pt x="8639" y="35620"/>
                  </a:cubicBezTo>
                  <a:cubicBezTo>
                    <a:pt x="8629" y="35582"/>
                    <a:pt x="8629" y="35545"/>
                    <a:pt x="8610" y="35535"/>
                  </a:cubicBezTo>
                  <a:cubicBezTo>
                    <a:pt x="8507" y="35459"/>
                    <a:pt x="8412" y="35384"/>
                    <a:pt x="8308" y="35318"/>
                  </a:cubicBezTo>
                  <a:cubicBezTo>
                    <a:pt x="8270" y="35289"/>
                    <a:pt x="8223" y="35270"/>
                    <a:pt x="8176" y="35252"/>
                  </a:cubicBezTo>
                  <a:cubicBezTo>
                    <a:pt x="8119" y="35223"/>
                    <a:pt x="8072" y="35166"/>
                    <a:pt x="8072" y="35100"/>
                  </a:cubicBezTo>
                  <a:cubicBezTo>
                    <a:pt x="8053" y="35025"/>
                    <a:pt x="8053" y="34949"/>
                    <a:pt x="8081" y="34874"/>
                  </a:cubicBezTo>
                  <a:cubicBezTo>
                    <a:pt x="8128" y="34883"/>
                    <a:pt x="8176" y="34892"/>
                    <a:pt x="8214" y="34902"/>
                  </a:cubicBezTo>
                  <a:cubicBezTo>
                    <a:pt x="8223" y="34902"/>
                    <a:pt x="8232" y="34892"/>
                    <a:pt x="8242" y="34892"/>
                  </a:cubicBezTo>
                  <a:cubicBezTo>
                    <a:pt x="8242" y="34883"/>
                    <a:pt x="8242" y="34874"/>
                    <a:pt x="8242" y="34864"/>
                  </a:cubicBezTo>
                  <a:cubicBezTo>
                    <a:pt x="8232" y="34845"/>
                    <a:pt x="8232" y="34836"/>
                    <a:pt x="8214" y="34817"/>
                  </a:cubicBezTo>
                  <a:cubicBezTo>
                    <a:pt x="8157" y="34760"/>
                    <a:pt x="8091" y="34703"/>
                    <a:pt x="8015" y="34647"/>
                  </a:cubicBezTo>
                  <a:cubicBezTo>
                    <a:pt x="7987" y="34533"/>
                    <a:pt x="7977" y="34410"/>
                    <a:pt x="7968" y="34288"/>
                  </a:cubicBezTo>
                  <a:cubicBezTo>
                    <a:pt x="7921" y="33919"/>
                    <a:pt x="7873" y="33541"/>
                    <a:pt x="7836" y="33163"/>
                  </a:cubicBezTo>
                  <a:cubicBezTo>
                    <a:pt x="7817" y="32946"/>
                    <a:pt x="7788" y="32728"/>
                    <a:pt x="7741" y="32511"/>
                  </a:cubicBezTo>
                  <a:cubicBezTo>
                    <a:pt x="7732" y="32454"/>
                    <a:pt x="7722" y="32397"/>
                    <a:pt x="7713" y="32341"/>
                  </a:cubicBezTo>
                  <a:cubicBezTo>
                    <a:pt x="7656" y="31963"/>
                    <a:pt x="7609" y="31575"/>
                    <a:pt x="7543" y="31188"/>
                  </a:cubicBezTo>
                  <a:cubicBezTo>
                    <a:pt x="7505" y="30942"/>
                    <a:pt x="7448" y="30706"/>
                    <a:pt x="7401" y="30460"/>
                  </a:cubicBezTo>
                  <a:cubicBezTo>
                    <a:pt x="7363" y="30318"/>
                    <a:pt x="7354" y="30186"/>
                    <a:pt x="7372" y="30044"/>
                  </a:cubicBezTo>
                  <a:cubicBezTo>
                    <a:pt x="7372" y="30016"/>
                    <a:pt x="7363" y="29997"/>
                    <a:pt x="7354" y="29969"/>
                  </a:cubicBezTo>
                  <a:cubicBezTo>
                    <a:pt x="7344" y="29950"/>
                    <a:pt x="7316" y="29921"/>
                    <a:pt x="7316" y="29902"/>
                  </a:cubicBezTo>
                  <a:cubicBezTo>
                    <a:pt x="7268" y="29628"/>
                    <a:pt x="7193" y="29364"/>
                    <a:pt x="7221" y="29080"/>
                  </a:cubicBezTo>
                  <a:cubicBezTo>
                    <a:pt x="7221" y="29005"/>
                    <a:pt x="7212" y="28939"/>
                    <a:pt x="7193" y="28872"/>
                  </a:cubicBezTo>
                  <a:lnTo>
                    <a:pt x="7221" y="28853"/>
                  </a:lnTo>
                  <a:cubicBezTo>
                    <a:pt x="7221" y="28863"/>
                    <a:pt x="7231" y="28872"/>
                    <a:pt x="7240" y="28872"/>
                  </a:cubicBezTo>
                  <a:cubicBezTo>
                    <a:pt x="7250" y="28901"/>
                    <a:pt x="7268" y="28920"/>
                    <a:pt x="7278" y="28939"/>
                  </a:cubicBezTo>
                  <a:cubicBezTo>
                    <a:pt x="7278" y="28939"/>
                    <a:pt x="7306" y="28939"/>
                    <a:pt x="7306" y="28929"/>
                  </a:cubicBezTo>
                  <a:cubicBezTo>
                    <a:pt x="7316" y="28891"/>
                    <a:pt x="7325" y="28853"/>
                    <a:pt x="7325" y="28825"/>
                  </a:cubicBezTo>
                  <a:cubicBezTo>
                    <a:pt x="7325" y="28683"/>
                    <a:pt x="7306" y="28542"/>
                    <a:pt x="7297" y="28409"/>
                  </a:cubicBezTo>
                  <a:cubicBezTo>
                    <a:pt x="7297" y="28362"/>
                    <a:pt x="7306" y="28324"/>
                    <a:pt x="7306" y="28277"/>
                  </a:cubicBezTo>
                  <a:lnTo>
                    <a:pt x="7306" y="28258"/>
                  </a:lnTo>
                  <a:cubicBezTo>
                    <a:pt x="7344" y="28286"/>
                    <a:pt x="7363" y="28324"/>
                    <a:pt x="7372" y="28362"/>
                  </a:cubicBezTo>
                  <a:cubicBezTo>
                    <a:pt x="7382" y="28381"/>
                    <a:pt x="7410" y="28390"/>
                    <a:pt x="7429" y="28409"/>
                  </a:cubicBezTo>
                  <a:cubicBezTo>
                    <a:pt x="7429" y="28343"/>
                    <a:pt x="7420" y="28277"/>
                    <a:pt x="7401" y="28211"/>
                  </a:cubicBezTo>
                  <a:cubicBezTo>
                    <a:pt x="7382" y="28154"/>
                    <a:pt x="7372" y="28097"/>
                    <a:pt x="7363" y="28031"/>
                  </a:cubicBezTo>
                  <a:lnTo>
                    <a:pt x="7363" y="28022"/>
                  </a:lnTo>
                  <a:lnTo>
                    <a:pt x="7344" y="27984"/>
                  </a:lnTo>
                  <a:cubicBezTo>
                    <a:pt x="7335" y="27975"/>
                    <a:pt x="7335" y="27965"/>
                    <a:pt x="7344" y="27956"/>
                  </a:cubicBezTo>
                  <a:cubicBezTo>
                    <a:pt x="7344" y="27946"/>
                    <a:pt x="7354" y="27946"/>
                    <a:pt x="7354" y="27937"/>
                  </a:cubicBezTo>
                  <a:cubicBezTo>
                    <a:pt x="7363" y="27946"/>
                    <a:pt x="7363" y="27965"/>
                    <a:pt x="7372" y="27975"/>
                  </a:cubicBezTo>
                  <a:cubicBezTo>
                    <a:pt x="7372" y="27993"/>
                    <a:pt x="7372" y="28012"/>
                    <a:pt x="7372" y="28022"/>
                  </a:cubicBezTo>
                  <a:lnTo>
                    <a:pt x="7372" y="28031"/>
                  </a:lnTo>
                  <a:lnTo>
                    <a:pt x="7486" y="27918"/>
                  </a:lnTo>
                  <a:lnTo>
                    <a:pt x="7505" y="27899"/>
                  </a:lnTo>
                  <a:cubicBezTo>
                    <a:pt x="7448" y="27833"/>
                    <a:pt x="7420" y="27757"/>
                    <a:pt x="7410" y="27672"/>
                  </a:cubicBezTo>
                  <a:cubicBezTo>
                    <a:pt x="7382" y="27389"/>
                    <a:pt x="7335" y="27105"/>
                    <a:pt x="7278" y="26822"/>
                  </a:cubicBezTo>
                  <a:cubicBezTo>
                    <a:pt x="7268" y="26755"/>
                    <a:pt x="7259" y="26689"/>
                    <a:pt x="7259" y="26623"/>
                  </a:cubicBezTo>
                  <a:lnTo>
                    <a:pt x="7467" y="26425"/>
                  </a:lnTo>
                  <a:cubicBezTo>
                    <a:pt x="7618" y="26481"/>
                    <a:pt x="7703" y="26642"/>
                    <a:pt x="7892" y="26651"/>
                  </a:cubicBezTo>
                  <a:cubicBezTo>
                    <a:pt x="7892" y="26633"/>
                    <a:pt x="7892" y="26614"/>
                    <a:pt x="7873" y="26604"/>
                  </a:cubicBezTo>
                  <a:cubicBezTo>
                    <a:pt x="7703" y="26500"/>
                    <a:pt x="7552" y="26368"/>
                    <a:pt x="7410" y="26226"/>
                  </a:cubicBezTo>
                  <a:cubicBezTo>
                    <a:pt x="7391" y="26212"/>
                    <a:pt x="7368" y="26205"/>
                    <a:pt x="7345" y="26205"/>
                  </a:cubicBezTo>
                  <a:cubicBezTo>
                    <a:pt x="7323" y="26205"/>
                    <a:pt x="7302" y="26212"/>
                    <a:pt x="7287" y="26226"/>
                  </a:cubicBezTo>
                  <a:cubicBezTo>
                    <a:pt x="7325" y="26377"/>
                    <a:pt x="7325" y="26377"/>
                    <a:pt x="7231" y="26434"/>
                  </a:cubicBezTo>
                  <a:cubicBezTo>
                    <a:pt x="7183" y="26368"/>
                    <a:pt x="7165" y="26302"/>
                    <a:pt x="7165" y="26226"/>
                  </a:cubicBezTo>
                  <a:cubicBezTo>
                    <a:pt x="7127" y="26028"/>
                    <a:pt x="7089" y="25829"/>
                    <a:pt x="7051" y="25621"/>
                  </a:cubicBezTo>
                  <a:cubicBezTo>
                    <a:pt x="7042" y="25593"/>
                    <a:pt x="7042" y="25555"/>
                    <a:pt x="7032" y="25517"/>
                  </a:cubicBezTo>
                  <a:cubicBezTo>
                    <a:pt x="7032" y="25461"/>
                    <a:pt x="7061" y="25395"/>
                    <a:pt x="7089" y="25395"/>
                  </a:cubicBezTo>
                  <a:cubicBezTo>
                    <a:pt x="7127" y="25404"/>
                    <a:pt x="7165" y="25413"/>
                    <a:pt x="7193" y="25432"/>
                  </a:cubicBezTo>
                  <a:cubicBezTo>
                    <a:pt x="7316" y="25517"/>
                    <a:pt x="7429" y="25602"/>
                    <a:pt x="7543" y="25688"/>
                  </a:cubicBezTo>
                  <a:cubicBezTo>
                    <a:pt x="7552" y="25688"/>
                    <a:pt x="7580" y="25678"/>
                    <a:pt x="7590" y="25669"/>
                  </a:cubicBezTo>
                  <a:cubicBezTo>
                    <a:pt x="7599" y="25669"/>
                    <a:pt x="7599" y="25659"/>
                    <a:pt x="7590" y="25650"/>
                  </a:cubicBezTo>
                  <a:cubicBezTo>
                    <a:pt x="7561" y="25612"/>
                    <a:pt x="7533" y="25584"/>
                    <a:pt x="7495" y="25546"/>
                  </a:cubicBezTo>
                  <a:cubicBezTo>
                    <a:pt x="7457" y="25517"/>
                    <a:pt x="7391" y="25461"/>
                    <a:pt x="7344" y="25413"/>
                  </a:cubicBezTo>
                  <a:cubicBezTo>
                    <a:pt x="7316" y="25395"/>
                    <a:pt x="7316" y="25347"/>
                    <a:pt x="7335" y="25319"/>
                  </a:cubicBezTo>
                  <a:cubicBezTo>
                    <a:pt x="7363" y="25272"/>
                    <a:pt x="7401" y="25224"/>
                    <a:pt x="7429" y="25177"/>
                  </a:cubicBezTo>
                  <a:cubicBezTo>
                    <a:pt x="7486" y="25092"/>
                    <a:pt x="7552" y="25007"/>
                    <a:pt x="7599" y="24922"/>
                  </a:cubicBezTo>
                  <a:cubicBezTo>
                    <a:pt x="7609" y="24884"/>
                    <a:pt x="7618" y="24856"/>
                    <a:pt x="7618" y="24818"/>
                  </a:cubicBezTo>
                  <a:lnTo>
                    <a:pt x="7618" y="24818"/>
                  </a:lnTo>
                  <a:cubicBezTo>
                    <a:pt x="7580" y="24828"/>
                    <a:pt x="7552" y="24846"/>
                    <a:pt x="7524" y="24875"/>
                  </a:cubicBezTo>
                  <a:cubicBezTo>
                    <a:pt x="7467" y="24941"/>
                    <a:pt x="7420" y="25026"/>
                    <a:pt x="7372" y="25111"/>
                  </a:cubicBezTo>
                  <a:cubicBezTo>
                    <a:pt x="7344" y="25168"/>
                    <a:pt x="7297" y="25215"/>
                    <a:pt x="7250" y="25253"/>
                  </a:cubicBezTo>
                  <a:cubicBezTo>
                    <a:pt x="7146" y="25073"/>
                    <a:pt x="7070" y="24865"/>
                    <a:pt x="7032" y="24657"/>
                  </a:cubicBezTo>
                  <a:cubicBezTo>
                    <a:pt x="6966" y="24374"/>
                    <a:pt x="6881" y="24090"/>
                    <a:pt x="6796" y="23807"/>
                  </a:cubicBezTo>
                  <a:cubicBezTo>
                    <a:pt x="6758" y="23712"/>
                    <a:pt x="6749" y="23608"/>
                    <a:pt x="6749" y="23504"/>
                  </a:cubicBezTo>
                  <a:cubicBezTo>
                    <a:pt x="6749" y="23467"/>
                    <a:pt x="6749" y="23429"/>
                    <a:pt x="6796" y="23419"/>
                  </a:cubicBezTo>
                  <a:cubicBezTo>
                    <a:pt x="6801" y="23418"/>
                    <a:pt x="6806" y="23418"/>
                    <a:pt x="6811" y="23418"/>
                  </a:cubicBezTo>
                  <a:cubicBezTo>
                    <a:pt x="6843" y="23418"/>
                    <a:pt x="6873" y="23443"/>
                    <a:pt x="6881" y="23476"/>
                  </a:cubicBezTo>
                  <a:cubicBezTo>
                    <a:pt x="6881" y="23486"/>
                    <a:pt x="6890" y="23495"/>
                    <a:pt x="6900" y="23504"/>
                  </a:cubicBezTo>
                  <a:cubicBezTo>
                    <a:pt x="6909" y="23486"/>
                    <a:pt x="6928" y="23476"/>
                    <a:pt x="6928" y="23467"/>
                  </a:cubicBezTo>
                  <a:cubicBezTo>
                    <a:pt x="6928" y="23344"/>
                    <a:pt x="6928" y="23211"/>
                    <a:pt x="6919" y="23079"/>
                  </a:cubicBezTo>
                  <a:cubicBezTo>
                    <a:pt x="6909" y="22994"/>
                    <a:pt x="6928" y="22900"/>
                    <a:pt x="6966" y="22815"/>
                  </a:cubicBezTo>
                  <a:cubicBezTo>
                    <a:pt x="7032" y="22626"/>
                    <a:pt x="7136" y="22446"/>
                    <a:pt x="7221" y="22266"/>
                  </a:cubicBezTo>
                  <a:cubicBezTo>
                    <a:pt x="7259" y="22200"/>
                    <a:pt x="7287" y="22134"/>
                    <a:pt x="7316" y="22068"/>
                  </a:cubicBezTo>
                  <a:cubicBezTo>
                    <a:pt x="7310" y="22050"/>
                    <a:pt x="7300" y="22039"/>
                    <a:pt x="7288" y="22039"/>
                  </a:cubicBezTo>
                  <a:cubicBezTo>
                    <a:pt x="7282" y="22039"/>
                    <a:pt x="7275" y="22042"/>
                    <a:pt x="7268" y="22049"/>
                  </a:cubicBezTo>
                  <a:cubicBezTo>
                    <a:pt x="7155" y="22162"/>
                    <a:pt x="7061" y="22295"/>
                    <a:pt x="6994" y="22437"/>
                  </a:cubicBezTo>
                  <a:cubicBezTo>
                    <a:pt x="6975" y="22493"/>
                    <a:pt x="6947" y="22540"/>
                    <a:pt x="6900" y="22578"/>
                  </a:cubicBezTo>
                  <a:cubicBezTo>
                    <a:pt x="6824" y="22635"/>
                    <a:pt x="6824" y="22720"/>
                    <a:pt x="6777" y="22805"/>
                  </a:cubicBezTo>
                  <a:cubicBezTo>
                    <a:pt x="6768" y="22786"/>
                    <a:pt x="6758" y="22758"/>
                    <a:pt x="6749" y="22729"/>
                  </a:cubicBezTo>
                  <a:cubicBezTo>
                    <a:pt x="6749" y="22540"/>
                    <a:pt x="6786" y="22351"/>
                    <a:pt x="6843" y="22172"/>
                  </a:cubicBezTo>
                  <a:cubicBezTo>
                    <a:pt x="6900" y="22200"/>
                    <a:pt x="6862" y="22257"/>
                    <a:pt x="6881" y="22285"/>
                  </a:cubicBezTo>
                  <a:cubicBezTo>
                    <a:pt x="6890" y="22304"/>
                    <a:pt x="6909" y="22323"/>
                    <a:pt x="6928" y="22323"/>
                  </a:cubicBezTo>
                  <a:cubicBezTo>
                    <a:pt x="6938" y="22314"/>
                    <a:pt x="6957" y="22304"/>
                    <a:pt x="6966" y="22285"/>
                  </a:cubicBezTo>
                  <a:cubicBezTo>
                    <a:pt x="6985" y="22238"/>
                    <a:pt x="6994" y="22181"/>
                    <a:pt x="6985" y="22125"/>
                  </a:cubicBezTo>
                  <a:cubicBezTo>
                    <a:pt x="6957" y="21898"/>
                    <a:pt x="7032" y="21662"/>
                    <a:pt x="7193" y="21491"/>
                  </a:cubicBezTo>
                  <a:cubicBezTo>
                    <a:pt x="7199" y="21490"/>
                    <a:pt x="7206" y="21489"/>
                    <a:pt x="7212" y="21489"/>
                  </a:cubicBezTo>
                  <a:cubicBezTo>
                    <a:pt x="7243" y="21489"/>
                    <a:pt x="7272" y="21507"/>
                    <a:pt x="7287" y="21539"/>
                  </a:cubicBezTo>
                  <a:cubicBezTo>
                    <a:pt x="7382" y="21652"/>
                    <a:pt x="7467" y="21775"/>
                    <a:pt x="7533" y="21917"/>
                  </a:cubicBezTo>
                  <a:cubicBezTo>
                    <a:pt x="7543" y="21936"/>
                    <a:pt x="7561" y="21955"/>
                    <a:pt x="7580" y="21973"/>
                  </a:cubicBezTo>
                  <a:cubicBezTo>
                    <a:pt x="7594" y="21938"/>
                    <a:pt x="7608" y="21919"/>
                    <a:pt x="7626" y="21919"/>
                  </a:cubicBezTo>
                  <a:cubicBezTo>
                    <a:pt x="7632" y="21919"/>
                    <a:pt x="7639" y="21921"/>
                    <a:pt x="7646" y="21926"/>
                  </a:cubicBezTo>
                  <a:cubicBezTo>
                    <a:pt x="7713" y="21964"/>
                    <a:pt x="7779" y="22011"/>
                    <a:pt x="7845" y="22049"/>
                  </a:cubicBezTo>
                  <a:cubicBezTo>
                    <a:pt x="8185" y="22314"/>
                    <a:pt x="8516" y="22588"/>
                    <a:pt x="8866" y="22833"/>
                  </a:cubicBezTo>
                  <a:cubicBezTo>
                    <a:pt x="8903" y="22862"/>
                    <a:pt x="8941" y="22890"/>
                    <a:pt x="8988" y="22909"/>
                  </a:cubicBezTo>
                  <a:cubicBezTo>
                    <a:pt x="9177" y="22985"/>
                    <a:pt x="9291" y="23164"/>
                    <a:pt x="9461" y="23268"/>
                  </a:cubicBezTo>
                  <a:cubicBezTo>
                    <a:pt x="9499" y="23297"/>
                    <a:pt x="9518" y="23344"/>
                    <a:pt x="9546" y="23382"/>
                  </a:cubicBezTo>
                  <a:cubicBezTo>
                    <a:pt x="9612" y="23457"/>
                    <a:pt x="9707" y="23495"/>
                    <a:pt x="9801" y="23495"/>
                  </a:cubicBezTo>
                  <a:cubicBezTo>
                    <a:pt x="9830" y="23472"/>
                    <a:pt x="9858" y="23464"/>
                    <a:pt x="9886" y="23464"/>
                  </a:cubicBezTo>
                  <a:cubicBezTo>
                    <a:pt x="9939" y="23464"/>
                    <a:pt x="9991" y="23495"/>
                    <a:pt x="10047" y="23514"/>
                  </a:cubicBezTo>
                  <a:cubicBezTo>
                    <a:pt x="10208" y="23542"/>
                    <a:pt x="10368" y="23608"/>
                    <a:pt x="10510" y="23684"/>
                  </a:cubicBezTo>
                  <a:cubicBezTo>
                    <a:pt x="10605" y="23882"/>
                    <a:pt x="10614" y="24119"/>
                    <a:pt x="10548" y="24327"/>
                  </a:cubicBezTo>
                  <a:cubicBezTo>
                    <a:pt x="10472" y="24601"/>
                    <a:pt x="10368" y="24856"/>
                    <a:pt x="10236" y="25102"/>
                  </a:cubicBezTo>
                  <a:cubicBezTo>
                    <a:pt x="10179" y="25215"/>
                    <a:pt x="10151" y="25328"/>
                    <a:pt x="10132" y="25451"/>
                  </a:cubicBezTo>
                  <a:cubicBezTo>
                    <a:pt x="10104" y="25640"/>
                    <a:pt x="10113" y="25839"/>
                    <a:pt x="10160" y="26028"/>
                  </a:cubicBezTo>
                  <a:cubicBezTo>
                    <a:pt x="10179" y="26113"/>
                    <a:pt x="10179" y="26188"/>
                    <a:pt x="10160" y="26273"/>
                  </a:cubicBezTo>
                  <a:cubicBezTo>
                    <a:pt x="10141" y="26349"/>
                    <a:pt x="10132" y="26434"/>
                    <a:pt x="10132" y="26519"/>
                  </a:cubicBezTo>
                  <a:cubicBezTo>
                    <a:pt x="10123" y="26633"/>
                    <a:pt x="10132" y="26737"/>
                    <a:pt x="10170" y="26850"/>
                  </a:cubicBezTo>
                  <a:cubicBezTo>
                    <a:pt x="10255" y="27067"/>
                    <a:pt x="10293" y="27294"/>
                    <a:pt x="10293" y="27521"/>
                  </a:cubicBezTo>
                  <a:cubicBezTo>
                    <a:pt x="10293" y="27597"/>
                    <a:pt x="10302" y="27672"/>
                    <a:pt x="10321" y="27748"/>
                  </a:cubicBezTo>
                  <a:cubicBezTo>
                    <a:pt x="10330" y="27804"/>
                    <a:pt x="10349" y="27871"/>
                    <a:pt x="10359" y="27937"/>
                  </a:cubicBezTo>
                  <a:cubicBezTo>
                    <a:pt x="10387" y="28201"/>
                    <a:pt x="10444" y="28466"/>
                    <a:pt x="10510" y="28721"/>
                  </a:cubicBezTo>
                  <a:cubicBezTo>
                    <a:pt x="10586" y="29005"/>
                    <a:pt x="10614" y="29288"/>
                    <a:pt x="10595" y="29572"/>
                  </a:cubicBezTo>
                  <a:lnTo>
                    <a:pt x="10595" y="29742"/>
                  </a:lnTo>
                  <a:cubicBezTo>
                    <a:pt x="10595" y="29874"/>
                    <a:pt x="10605" y="30016"/>
                    <a:pt x="10586" y="30158"/>
                  </a:cubicBezTo>
                  <a:cubicBezTo>
                    <a:pt x="10557" y="30451"/>
                    <a:pt x="10538" y="30744"/>
                    <a:pt x="10529" y="31037"/>
                  </a:cubicBezTo>
                  <a:cubicBezTo>
                    <a:pt x="10510" y="31226"/>
                    <a:pt x="10482" y="31405"/>
                    <a:pt x="10434" y="31585"/>
                  </a:cubicBezTo>
                  <a:cubicBezTo>
                    <a:pt x="10397" y="31783"/>
                    <a:pt x="10340" y="31982"/>
                    <a:pt x="10302" y="32171"/>
                  </a:cubicBezTo>
                  <a:cubicBezTo>
                    <a:pt x="10245" y="32483"/>
                    <a:pt x="10123" y="32785"/>
                    <a:pt x="9962" y="33050"/>
                  </a:cubicBezTo>
                  <a:cubicBezTo>
                    <a:pt x="9848" y="33229"/>
                    <a:pt x="9754" y="33409"/>
                    <a:pt x="9659" y="33588"/>
                  </a:cubicBezTo>
                  <a:cubicBezTo>
                    <a:pt x="9537" y="33825"/>
                    <a:pt x="9470" y="34080"/>
                    <a:pt x="9470" y="34335"/>
                  </a:cubicBezTo>
                  <a:lnTo>
                    <a:pt x="9470" y="34807"/>
                  </a:lnTo>
                  <a:cubicBezTo>
                    <a:pt x="9470" y="34949"/>
                    <a:pt x="9518" y="35091"/>
                    <a:pt x="9593" y="35204"/>
                  </a:cubicBezTo>
                  <a:cubicBezTo>
                    <a:pt x="9716" y="35422"/>
                    <a:pt x="9886" y="35620"/>
                    <a:pt x="10075" y="35790"/>
                  </a:cubicBezTo>
                  <a:cubicBezTo>
                    <a:pt x="10189" y="35904"/>
                    <a:pt x="10330" y="35960"/>
                    <a:pt x="10491" y="35970"/>
                  </a:cubicBezTo>
                  <a:cubicBezTo>
                    <a:pt x="10502" y="35969"/>
                    <a:pt x="10513" y="35968"/>
                    <a:pt x="10524" y="35968"/>
                  </a:cubicBezTo>
                  <a:cubicBezTo>
                    <a:pt x="10598" y="35968"/>
                    <a:pt x="10671" y="35995"/>
                    <a:pt x="10737" y="36036"/>
                  </a:cubicBezTo>
                  <a:cubicBezTo>
                    <a:pt x="10765" y="36064"/>
                    <a:pt x="10803" y="36074"/>
                    <a:pt x="10841" y="36083"/>
                  </a:cubicBezTo>
                  <a:lnTo>
                    <a:pt x="11313" y="36225"/>
                  </a:lnTo>
                  <a:cubicBezTo>
                    <a:pt x="11417" y="36253"/>
                    <a:pt x="11521" y="36263"/>
                    <a:pt x="11635" y="36263"/>
                  </a:cubicBezTo>
                  <a:cubicBezTo>
                    <a:pt x="11691" y="36253"/>
                    <a:pt x="11739" y="36234"/>
                    <a:pt x="11786" y="36187"/>
                  </a:cubicBezTo>
                  <a:cubicBezTo>
                    <a:pt x="11975" y="36036"/>
                    <a:pt x="12032" y="35781"/>
                    <a:pt x="11928" y="35563"/>
                  </a:cubicBezTo>
                  <a:cubicBezTo>
                    <a:pt x="11890" y="35478"/>
                    <a:pt x="11861" y="35384"/>
                    <a:pt x="11852" y="35289"/>
                  </a:cubicBezTo>
                  <a:cubicBezTo>
                    <a:pt x="11814" y="35072"/>
                    <a:pt x="11776" y="34855"/>
                    <a:pt x="11729" y="34637"/>
                  </a:cubicBezTo>
                  <a:cubicBezTo>
                    <a:pt x="11701" y="34505"/>
                    <a:pt x="11701" y="34363"/>
                    <a:pt x="11748" y="34231"/>
                  </a:cubicBezTo>
                  <a:cubicBezTo>
                    <a:pt x="11795" y="34061"/>
                    <a:pt x="11833" y="33891"/>
                    <a:pt x="11899" y="33721"/>
                  </a:cubicBezTo>
                  <a:cubicBezTo>
                    <a:pt x="11975" y="33484"/>
                    <a:pt x="12117" y="33267"/>
                    <a:pt x="12325" y="33106"/>
                  </a:cubicBezTo>
                  <a:cubicBezTo>
                    <a:pt x="12372" y="33092"/>
                    <a:pt x="12421" y="33085"/>
                    <a:pt x="12471" y="33085"/>
                  </a:cubicBezTo>
                  <a:cubicBezTo>
                    <a:pt x="12521" y="33085"/>
                    <a:pt x="12570" y="33092"/>
                    <a:pt x="12618" y="33106"/>
                  </a:cubicBezTo>
                  <a:cubicBezTo>
                    <a:pt x="12636" y="33144"/>
                    <a:pt x="12665" y="33191"/>
                    <a:pt x="12703" y="33239"/>
                  </a:cubicBezTo>
                  <a:cubicBezTo>
                    <a:pt x="12740" y="33286"/>
                    <a:pt x="12788" y="33314"/>
                    <a:pt x="12844" y="33324"/>
                  </a:cubicBezTo>
                  <a:cubicBezTo>
                    <a:pt x="12864" y="33329"/>
                    <a:pt x="12884" y="33331"/>
                    <a:pt x="12904" y="33331"/>
                  </a:cubicBezTo>
                  <a:cubicBezTo>
                    <a:pt x="12962" y="33331"/>
                    <a:pt x="13020" y="33311"/>
                    <a:pt x="13062" y="33276"/>
                  </a:cubicBezTo>
                  <a:cubicBezTo>
                    <a:pt x="13147" y="33201"/>
                    <a:pt x="13232" y="33116"/>
                    <a:pt x="13317" y="33040"/>
                  </a:cubicBezTo>
                  <a:cubicBezTo>
                    <a:pt x="13402" y="32955"/>
                    <a:pt x="13468" y="32898"/>
                    <a:pt x="13553" y="32832"/>
                  </a:cubicBezTo>
                  <a:cubicBezTo>
                    <a:pt x="13629" y="32757"/>
                    <a:pt x="13742" y="32709"/>
                    <a:pt x="13865" y="32700"/>
                  </a:cubicBezTo>
                  <a:cubicBezTo>
                    <a:pt x="13871" y="32703"/>
                    <a:pt x="13876" y="32704"/>
                    <a:pt x="13882" y="32704"/>
                  </a:cubicBezTo>
                  <a:cubicBezTo>
                    <a:pt x="13895" y="32704"/>
                    <a:pt x="13908" y="32697"/>
                    <a:pt x="13922" y="32690"/>
                  </a:cubicBezTo>
                  <a:cubicBezTo>
                    <a:pt x="13969" y="32669"/>
                    <a:pt x="14020" y="32658"/>
                    <a:pt x="14072" y="32658"/>
                  </a:cubicBezTo>
                  <a:cubicBezTo>
                    <a:pt x="14155" y="32658"/>
                    <a:pt x="14239" y="32685"/>
                    <a:pt x="14309" y="32738"/>
                  </a:cubicBezTo>
                  <a:cubicBezTo>
                    <a:pt x="14375" y="32775"/>
                    <a:pt x="14451" y="32813"/>
                    <a:pt x="14527" y="32842"/>
                  </a:cubicBezTo>
                  <a:cubicBezTo>
                    <a:pt x="14612" y="32898"/>
                    <a:pt x="14687" y="32955"/>
                    <a:pt x="14753" y="33021"/>
                  </a:cubicBezTo>
                  <a:cubicBezTo>
                    <a:pt x="14820" y="33078"/>
                    <a:pt x="14876" y="33144"/>
                    <a:pt x="14933" y="33201"/>
                  </a:cubicBezTo>
                  <a:lnTo>
                    <a:pt x="15500" y="33758"/>
                  </a:lnTo>
                  <a:cubicBezTo>
                    <a:pt x="15651" y="33900"/>
                    <a:pt x="15802" y="34023"/>
                    <a:pt x="15973" y="34127"/>
                  </a:cubicBezTo>
                  <a:cubicBezTo>
                    <a:pt x="16076" y="34203"/>
                    <a:pt x="16190" y="34250"/>
                    <a:pt x="16313" y="34288"/>
                  </a:cubicBezTo>
                  <a:cubicBezTo>
                    <a:pt x="16538" y="34344"/>
                    <a:pt x="16768" y="34374"/>
                    <a:pt x="17000" y="34374"/>
                  </a:cubicBezTo>
                  <a:cubicBezTo>
                    <a:pt x="17080" y="34374"/>
                    <a:pt x="17159" y="34370"/>
                    <a:pt x="17239" y="34363"/>
                  </a:cubicBezTo>
                  <a:cubicBezTo>
                    <a:pt x="17475" y="34344"/>
                    <a:pt x="17702" y="34306"/>
                    <a:pt x="17938" y="34288"/>
                  </a:cubicBezTo>
                  <a:cubicBezTo>
                    <a:pt x="18222" y="34259"/>
                    <a:pt x="18496" y="34193"/>
                    <a:pt x="18760" y="34089"/>
                  </a:cubicBezTo>
                  <a:cubicBezTo>
                    <a:pt x="18817" y="34070"/>
                    <a:pt x="18883" y="34061"/>
                    <a:pt x="18959" y="34061"/>
                  </a:cubicBezTo>
                  <a:lnTo>
                    <a:pt x="19214" y="34061"/>
                  </a:lnTo>
                  <a:cubicBezTo>
                    <a:pt x="19309" y="34061"/>
                    <a:pt x="19394" y="34070"/>
                    <a:pt x="19469" y="34108"/>
                  </a:cubicBezTo>
                  <a:cubicBezTo>
                    <a:pt x="19658" y="34184"/>
                    <a:pt x="19847" y="34259"/>
                    <a:pt x="20027" y="34354"/>
                  </a:cubicBezTo>
                  <a:cubicBezTo>
                    <a:pt x="20273" y="34477"/>
                    <a:pt x="20528" y="34571"/>
                    <a:pt x="20792" y="34628"/>
                  </a:cubicBezTo>
                  <a:cubicBezTo>
                    <a:pt x="21000" y="34675"/>
                    <a:pt x="21199" y="34741"/>
                    <a:pt x="21397" y="34836"/>
                  </a:cubicBezTo>
                  <a:cubicBezTo>
                    <a:pt x="21482" y="34864"/>
                    <a:pt x="21558" y="34930"/>
                    <a:pt x="21615" y="35006"/>
                  </a:cubicBezTo>
                  <a:cubicBezTo>
                    <a:pt x="21652" y="35053"/>
                    <a:pt x="21709" y="35100"/>
                    <a:pt x="21766" y="35138"/>
                  </a:cubicBezTo>
                  <a:cubicBezTo>
                    <a:pt x="21945" y="35280"/>
                    <a:pt x="22097" y="35450"/>
                    <a:pt x="22210" y="35639"/>
                  </a:cubicBezTo>
                  <a:cubicBezTo>
                    <a:pt x="22427" y="35951"/>
                    <a:pt x="22635" y="36263"/>
                    <a:pt x="22843" y="36575"/>
                  </a:cubicBezTo>
                  <a:cubicBezTo>
                    <a:pt x="22975" y="36764"/>
                    <a:pt x="23079" y="36962"/>
                    <a:pt x="23164" y="37170"/>
                  </a:cubicBezTo>
                  <a:cubicBezTo>
                    <a:pt x="23174" y="37179"/>
                    <a:pt x="23174" y="37179"/>
                    <a:pt x="23183" y="37189"/>
                  </a:cubicBezTo>
                  <a:cubicBezTo>
                    <a:pt x="23353" y="37529"/>
                    <a:pt x="23467" y="37898"/>
                    <a:pt x="23495" y="38276"/>
                  </a:cubicBezTo>
                  <a:cubicBezTo>
                    <a:pt x="23524" y="38484"/>
                    <a:pt x="23580" y="38682"/>
                    <a:pt x="23665" y="38871"/>
                  </a:cubicBezTo>
                  <a:cubicBezTo>
                    <a:pt x="23732" y="39013"/>
                    <a:pt x="23798" y="39155"/>
                    <a:pt x="23854" y="39306"/>
                  </a:cubicBezTo>
                  <a:cubicBezTo>
                    <a:pt x="24119" y="39920"/>
                    <a:pt x="24506" y="40468"/>
                    <a:pt x="24988" y="40931"/>
                  </a:cubicBezTo>
                  <a:cubicBezTo>
                    <a:pt x="25187" y="41111"/>
                    <a:pt x="25423" y="41253"/>
                    <a:pt x="25678" y="41338"/>
                  </a:cubicBezTo>
                  <a:cubicBezTo>
                    <a:pt x="25748" y="41364"/>
                    <a:pt x="25817" y="41376"/>
                    <a:pt x="25886" y="41376"/>
                  </a:cubicBezTo>
                  <a:cubicBezTo>
                    <a:pt x="25940" y="41376"/>
                    <a:pt x="25993" y="41369"/>
                    <a:pt x="26047" y="41357"/>
                  </a:cubicBezTo>
                  <a:cubicBezTo>
                    <a:pt x="26208" y="41319"/>
                    <a:pt x="26368" y="41262"/>
                    <a:pt x="26510" y="41177"/>
                  </a:cubicBezTo>
                  <a:cubicBezTo>
                    <a:pt x="26557" y="41149"/>
                    <a:pt x="26605" y="41120"/>
                    <a:pt x="26642" y="41083"/>
                  </a:cubicBezTo>
                  <a:cubicBezTo>
                    <a:pt x="26756" y="40960"/>
                    <a:pt x="26860" y="40846"/>
                    <a:pt x="26973" y="40723"/>
                  </a:cubicBezTo>
                  <a:cubicBezTo>
                    <a:pt x="27011" y="40667"/>
                    <a:pt x="27068" y="40610"/>
                    <a:pt x="27124" y="40563"/>
                  </a:cubicBezTo>
                  <a:cubicBezTo>
                    <a:pt x="27313" y="40402"/>
                    <a:pt x="27483" y="40232"/>
                    <a:pt x="27644" y="40034"/>
                  </a:cubicBezTo>
                  <a:cubicBezTo>
                    <a:pt x="27843" y="39797"/>
                    <a:pt x="28069" y="39580"/>
                    <a:pt x="28325" y="39391"/>
                  </a:cubicBezTo>
                  <a:cubicBezTo>
                    <a:pt x="28504" y="39259"/>
                    <a:pt x="28684" y="39107"/>
                    <a:pt x="28863" y="38966"/>
                  </a:cubicBezTo>
                  <a:cubicBezTo>
                    <a:pt x="28967" y="38890"/>
                    <a:pt x="29090" y="38824"/>
                    <a:pt x="29213" y="38777"/>
                  </a:cubicBezTo>
                  <a:cubicBezTo>
                    <a:pt x="29648" y="38616"/>
                    <a:pt x="29969" y="38323"/>
                    <a:pt x="30262" y="38002"/>
                  </a:cubicBezTo>
                  <a:cubicBezTo>
                    <a:pt x="30338" y="37917"/>
                    <a:pt x="30404" y="37822"/>
                    <a:pt x="30451" y="37718"/>
                  </a:cubicBezTo>
                  <a:cubicBezTo>
                    <a:pt x="30489" y="37624"/>
                    <a:pt x="30536" y="37520"/>
                    <a:pt x="30564" y="37416"/>
                  </a:cubicBezTo>
                  <a:cubicBezTo>
                    <a:pt x="30640" y="37227"/>
                    <a:pt x="30706" y="37047"/>
                    <a:pt x="30772" y="36868"/>
                  </a:cubicBezTo>
                  <a:cubicBezTo>
                    <a:pt x="30801" y="36801"/>
                    <a:pt x="30829" y="36726"/>
                    <a:pt x="30838" y="36650"/>
                  </a:cubicBezTo>
                  <a:cubicBezTo>
                    <a:pt x="30867" y="36367"/>
                    <a:pt x="30980" y="36093"/>
                    <a:pt x="30990" y="35809"/>
                  </a:cubicBezTo>
                  <a:cubicBezTo>
                    <a:pt x="30990" y="35771"/>
                    <a:pt x="30999" y="35734"/>
                    <a:pt x="31009" y="35696"/>
                  </a:cubicBezTo>
                  <a:cubicBezTo>
                    <a:pt x="31027" y="35573"/>
                    <a:pt x="31112" y="35469"/>
                    <a:pt x="31226" y="35422"/>
                  </a:cubicBezTo>
                  <a:cubicBezTo>
                    <a:pt x="31604" y="35223"/>
                    <a:pt x="31972" y="34996"/>
                    <a:pt x="32322" y="34741"/>
                  </a:cubicBezTo>
                  <a:cubicBezTo>
                    <a:pt x="32464" y="34656"/>
                    <a:pt x="32615" y="34581"/>
                    <a:pt x="32766" y="34524"/>
                  </a:cubicBezTo>
                  <a:cubicBezTo>
                    <a:pt x="32814" y="34505"/>
                    <a:pt x="32880" y="34495"/>
                    <a:pt x="32936" y="34495"/>
                  </a:cubicBezTo>
                  <a:lnTo>
                    <a:pt x="33522" y="34495"/>
                  </a:lnTo>
                  <a:cubicBezTo>
                    <a:pt x="33598" y="34495"/>
                    <a:pt x="33674" y="34505"/>
                    <a:pt x="33749" y="34524"/>
                  </a:cubicBezTo>
                  <a:cubicBezTo>
                    <a:pt x="33995" y="34581"/>
                    <a:pt x="34241" y="34647"/>
                    <a:pt x="34486" y="34685"/>
                  </a:cubicBezTo>
                  <a:cubicBezTo>
                    <a:pt x="34659" y="34719"/>
                    <a:pt x="34833" y="34736"/>
                    <a:pt x="35007" y="34736"/>
                  </a:cubicBezTo>
                  <a:cubicBezTo>
                    <a:pt x="35214" y="34736"/>
                    <a:pt x="35420" y="34712"/>
                    <a:pt x="35620" y="34666"/>
                  </a:cubicBezTo>
                  <a:cubicBezTo>
                    <a:pt x="35687" y="34647"/>
                    <a:pt x="35743" y="34618"/>
                    <a:pt x="35809" y="34590"/>
                  </a:cubicBezTo>
                  <a:cubicBezTo>
                    <a:pt x="35866" y="34571"/>
                    <a:pt x="35923" y="34533"/>
                    <a:pt x="35980" y="34486"/>
                  </a:cubicBezTo>
                  <a:cubicBezTo>
                    <a:pt x="36102" y="34354"/>
                    <a:pt x="36197" y="34193"/>
                    <a:pt x="36263" y="34014"/>
                  </a:cubicBezTo>
                  <a:cubicBezTo>
                    <a:pt x="36320" y="33787"/>
                    <a:pt x="36424" y="33579"/>
                    <a:pt x="36556" y="33380"/>
                  </a:cubicBezTo>
                  <a:cubicBezTo>
                    <a:pt x="36698" y="33182"/>
                    <a:pt x="36783" y="32936"/>
                    <a:pt x="36792" y="32681"/>
                  </a:cubicBezTo>
                  <a:lnTo>
                    <a:pt x="36792" y="32208"/>
                  </a:lnTo>
                  <a:cubicBezTo>
                    <a:pt x="36783" y="32114"/>
                    <a:pt x="36773" y="32029"/>
                    <a:pt x="36755" y="31934"/>
                  </a:cubicBezTo>
                  <a:cubicBezTo>
                    <a:pt x="36736" y="31802"/>
                    <a:pt x="36717" y="31679"/>
                    <a:pt x="36698" y="31547"/>
                  </a:cubicBezTo>
                  <a:cubicBezTo>
                    <a:pt x="36660" y="31367"/>
                    <a:pt x="36622" y="31188"/>
                    <a:pt x="36575" y="31008"/>
                  </a:cubicBezTo>
                  <a:cubicBezTo>
                    <a:pt x="36499" y="30706"/>
                    <a:pt x="36443" y="30394"/>
                    <a:pt x="36405" y="30082"/>
                  </a:cubicBezTo>
                  <a:cubicBezTo>
                    <a:pt x="36339" y="29676"/>
                    <a:pt x="36216" y="29269"/>
                    <a:pt x="36055" y="28891"/>
                  </a:cubicBezTo>
                  <a:cubicBezTo>
                    <a:pt x="35913" y="28570"/>
                    <a:pt x="35743" y="28268"/>
                    <a:pt x="35545" y="27984"/>
                  </a:cubicBezTo>
                  <a:cubicBezTo>
                    <a:pt x="35271" y="27587"/>
                    <a:pt x="34959" y="27219"/>
                    <a:pt x="34619" y="26888"/>
                  </a:cubicBezTo>
                  <a:cubicBezTo>
                    <a:pt x="34571" y="26850"/>
                    <a:pt x="34543" y="26793"/>
                    <a:pt x="34543" y="26737"/>
                  </a:cubicBezTo>
                  <a:cubicBezTo>
                    <a:pt x="34534" y="26623"/>
                    <a:pt x="34524" y="26500"/>
                    <a:pt x="34515" y="26387"/>
                  </a:cubicBezTo>
                  <a:cubicBezTo>
                    <a:pt x="34515" y="26302"/>
                    <a:pt x="34534" y="26226"/>
                    <a:pt x="34571" y="26151"/>
                  </a:cubicBezTo>
                  <a:cubicBezTo>
                    <a:pt x="34685" y="25905"/>
                    <a:pt x="34817" y="25669"/>
                    <a:pt x="34959" y="25442"/>
                  </a:cubicBezTo>
                  <a:cubicBezTo>
                    <a:pt x="35167" y="25130"/>
                    <a:pt x="35422" y="24846"/>
                    <a:pt x="35715" y="24601"/>
                  </a:cubicBezTo>
                  <a:cubicBezTo>
                    <a:pt x="35800" y="24535"/>
                    <a:pt x="35866" y="24459"/>
                    <a:pt x="35942" y="24393"/>
                  </a:cubicBezTo>
                  <a:cubicBezTo>
                    <a:pt x="35970" y="24364"/>
                    <a:pt x="35998" y="24336"/>
                    <a:pt x="36017" y="24308"/>
                  </a:cubicBezTo>
                  <a:cubicBezTo>
                    <a:pt x="36121" y="24185"/>
                    <a:pt x="36131" y="24015"/>
                    <a:pt x="36036" y="23892"/>
                  </a:cubicBezTo>
                  <a:cubicBezTo>
                    <a:pt x="35942" y="23731"/>
                    <a:pt x="35809" y="23608"/>
                    <a:pt x="35658" y="23523"/>
                  </a:cubicBezTo>
                  <a:cubicBezTo>
                    <a:pt x="35479" y="23429"/>
                    <a:pt x="35309" y="23325"/>
                    <a:pt x="35148" y="23202"/>
                  </a:cubicBezTo>
                  <a:cubicBezTo>
                    <a:pt x="35101" y="23174"/>
                    <a:pt x="35063" y="23155"/>
                    <a:pt x="35016" y="23136"/>
                  </a:cubicBezTo>
                  <a:cubicBezTo>
                    <a:pt x="34798" y="23041"/>
                    <a:pt x="34590" y="22956"/>
                    <a:pt x="34373" y="22862"/>
                  </a:cubicBezTo>
                  <a:cubicBezTo>
                    <a:pt x="34231" y="22805"/>
                    <a:pt x="34080" y="22777"/>
                    <a:pt x="33919" y="22777"/>
                  </a:cubicBezTo>
                  <a:cubicBezTo>
                    <a:pt x="33661" y="22777"/>
                    <a:pt x="33403" y="22773"/>
                    <a:pt x="33142" y="22773"/>
                  </a:cubicBezTo>
                  <a:cubicBezTo>
                    <a:pt x="33011" y="22773"/>
                    <a:pt x="32880" y="22774"/>
                    <a:pt x="32747" y="22777"/>
                  </a:cubicBezTo>
                  <a:cubicBezTo>
                    <a:pt x="32549" y="22777"/>
                    <a:pt x="32341" y="22824"/>
                    <a:pt x="32161" y="22909"/>
                  </a:cubicBezTo>
                  <a:cubicBezTo>
                    <a:pt x="31906" y="23022"/>
                    <a:pt x="31661" y="23155"/>
                    <a:pt x="31434" y="23325"/>
                  </a:cubicBezTo>
                  <a:cubicBezTo>
                    <a:pt x="31273" y="23438"/>
                    <a:pt x="31131" y="23580"/>
                    <a:pt x="31027" y="23750"/>
                  </a:cubicBezTo>
                  <a:cubicBezTo>
                    <a:pt x="30838" y="24034"/>
                    <a:pt x="30602" y="24279"/>
                    <a:pt x="30338" y="24497"/>
                  </a:cubicBezTo>
                  <a:cubicBezTo>
                    <a:pt x="30241" y="24576"/>
                    <a:pt x="30120" y="24630"/>
                    <a:pt x="29998" y="24630"/>
                  </a:cubicBezTo>
                  <a:cubicBezTo>
                    <a:pt x="29988" y="24630"/>
                    <a:pt x="29979" y="24630"/>
                    <a:pt x="29969" y="24629"/>
                  </a:cubicBezTo>
                  <a:cubicBezTo>
                    <a:pt x="29903" y="24639"/>
                    <a:pt x="29837" y="24657"/>
                    <a:pt x="29770" y="24686"/>
                  </a:cubicBezTo>
                  <a:cubicBezTo>
                    <a:pt x="29704" y="24714"/>
                    <a:pt x="29638" y="24752"/>
                    <a:pt x="29563" y="24780"/>
                  </a:cubicBezTo>
                  <a:cubicBezTo>
                    <a:pt x="29430" y="24837"/>
                    <a:pt x="29288" y="24875"/>
                    <a:pt x="29137" y="24875"/>
                  </a:cubicBezTo>
                  <a:cubicBezTo>
                    <a:pt x="28939" y="24884"/>
                    <a:pt x="28731" y="24913"/>
                    <a:pt x="28532" y="24979"/>
                  </a:cubicBezTo>
                  <a:cubicBezTo>
                    <a:pt x="28334" y="25035"/>
                    <a:pt x="28126" y="25073"/>
                    <a:pt x="27928" y="25149"/>
                  </a:cubicBezTo>
                  <a:cubicBezTo>
                    <a:pt x="27814" y="25187"/>
                    <a:pt x="27729" y="25281"/>
                    <a:pt x="27729" y="25404"/>
                  </a:cubicBezTo>
                  <a:lnTo>
                    <a:pt x="27729" y="25489"/>
                  </a:lnTo>
                  <a:cubicBezTo>
                    <a:pt x="27739" y="25602"/>
                    <a:pt x="27701" y="25706"/>
                    <a:pt x="27625" y="25791"/>
                  </a:cubicBezTo>
                  <a:cubicBezTo>
                    <a:pt x="27587" y="25839"/>
                    <a:pt x="27559" y="25886"/>
                    <a:pt x="27531" y="25933"/>
                  </a:cubicBezTo>
                  <a:cubicBezTo>
                    <a:pt x="27474" y="26047"/>
                    <a:pt x="27379" y="26132"/>
                    <a:pt x="27266" y="26170"/>
                  </a:cubicBezTo>
                  <a:cubicBezTo>
                    <a:pt x="27190" y="26217"/>
                    <a:pt x="27115" y="26255"/>
                    <a:pt x="27039" y="26292"/>
                  </a:cubicBezTo>
                  <a:cubicBezTo>
                    <a:pt x="26966" y="26299"/>
                    <a:pt x="26897" y="26306"/>
                    <a:pt x="26830" y="26306"/>
                  </a:cubicBezTo>
                  <a:cubicBezTo>
                    <a:pt x="26802" y="26306"/>
                    <a:pt x="26774" y="26305"/>
                    <a:pt x="26746" y="26302"/>
                  </a:cubicBezTo>
                  <a:lnTo>
                    <a:pt x="26567" y="26302"/>
                  </a:lnTo>
                  <a:cubicBezTo>
                    <a:pt x="26547" y="26304"/>
                    <a:pt x="26528" y="26305"/>
                    <a:pt x="26508" y="26305"/>
                  </a:cubicBezTo>
                  <a:cubicBezTo>
                    <a:pt x="26377" y="26305"/>
                    <a:pt x="26248" y="26252"/>
                    <a:pt x="26141" y="26170"/>
                  </a:cubicBezTo>
                  <a:cubicBezTo>
                    <a:pt x="26009" y="26075"/>
                    <a:pt x="25905" y="25952"/>
                    <a:pt x="25830" y="25801"/>
                  </a:cubicBezTo>
                  <a:cubicBezTo>
                    <a:pt x="25745" y="25650"/>
                    <a:pt x="25669" y="25489"/>
                    <a:pt x="25593" y="25328"/>
                  </a:cubicBezTo>
                  <a:cubicBezTo>
                    <a:pt x="25489" y="25130"/>
                    <a:pt x="25518" y="24922"/>
                    <a:pt x="25555" y="24714"/>
                  </a:cubicBezTo>
                  <a:cubicBezTo>
                    <a:pt x="25574" y="24667"/>
                    <a:pt x="25593" y="24629"/>
                    <a:pt x="25622" y="24591"/>
                  </a:cubicBezTo>
                  <a:cubicBezTo>
                    <a:pt x="25659" y="24525"/>
                    <a:pt x="25726" y="24478"/>
                    <a:pt x="25811" y="24478"/>
                  </a:cubicBezTo>
                  <a:lnTo>
                    <a:pt x="26359" y="24478"/>
                  </a:lnTo>
                  <a:cubicBezTo>
                    <a:pt x="26501" y="24478"/>
                    <a:pt x="26633" y="24468"/>
                    <a:pt x="26765" y="24440"/>
                  </a:cubicBezTo>
                  <a:cubicBezTo>
                    <a:pt x="27001" y="24402"/>
                    <a:pt x="27200" y="24270"/>
                    <a:pt x="27351" y="24090"/>
                  </a:cubicBezTo>
                  <a:cubicBezTo>
                    <a:pt x="27370" y="24062"/>
                    <a:pt x="27389" y="24024"/>
                    <a:pt x="27408" y="23996"/>
                  </a:cubicBezTo>
                  <a:cubicBezTo>
                    <a:pt x="27512" y="23845"/>
                    <a:pt x="27635" y="23712"/>
                    <a:pt x="27767" y="23589"/>
                  </a:cubicBezTo>
                  <a:cubicBezTo>
                    <a:pt x="27880" y="23486"/>
                    <a:pt x="27975" y="23372"/>
                    <a:pt x="28079" y="23259"/>
                  </a:cubicBezTo>
                  <a:cubicBezTo>
                    <a:pt x="28154" y="23164"/>
                    <a:pt x="28249" y="23079"/>
                    <a:pt x="28353" y="23022"/>
                  </a:cubicBezTo>
                  <a:cubicBezTo>
                    <a:pt x="28419" y="22994"/>
                    <a:pt x="28476" y="22956"/>
                    <a:pt x="28523" y="22909"/>
                  </a:cubicBezTo>
                  <a:cubicBezTo>
                    <a:pt x="28665" y="22786"/>
                    <a:pt x="28825" y="22701"/>
                    <a:pt x="29014" y="22673"/>
                  </a:cubicBezTo>
                  <a:cubicBezTo>
                    <a:pt x="29069" y="22650"/>
                    <a:pt x="29127" y="22638"/>
                    <a:pt x="29187" y="22638"/>
                  </a:cubicBezTo>
                  <a:cubicBezTo>
                    <a:pt x="29252" y="22638"/>
                    <a:pt x="29319" y="22653"/>
                    <a:pt x="29383" y="22682"/>
                  </a:cubicBezTo>
                  <a:cubicBezTo>
                    <a:pt x="29619" y="22711"/>
                    <a:pt x="29846" y="22805"/>
                    <a:pt x="30082" y="22862"/>
                  </a:cubicBezTo>
                  <a:cubicBezTo>
                    <a:pt x="30139" y="22877"/>
                    <a:pt x="30197" y="22884"/>
                    <a:pt x="30255" y="22884"/>
                  </a:cubicBezTo>
                  <a:cubicBezTo>
                    <a:pt x="30342" y="22884"/>
                    <a:pt x="30428" y="22867"/>
                    <a:pt x="30508" y="22833"/>
                  </a:cubicBezTo>
                  <a:cubicBezTo>
                    <a:pt x="30659" y="22767"/>
                    <a:pt x="30820" y="22711"/>
                    <a:pt x="30971" y="22654"/>
                  </a:cubicBezTo>
                  <a:cubicBezTo>
                    <a:pt x="30999" y="22644"/>
                    <a:pt x="31027" y="22635"/>
                    <a:pt x="31046" y="22616"/>
                  </a:cubicBezTo>
                  <a:cubicBezTo>
                    <a:pt x="31131" y="22503"/>
                    <a:pt x="31254" y="22493"/>
                    <a:pt x="31377" y="22465"/>
                  </a:cubicBezTo>
                  <a:cubicBezTo>
                    <a:pt x="31491" y="22437"/>
                    <a:pt x="31604" y="22399"/>
                    <a:pt x="31708" y="22361"/>
                  </a:cubicBezTo>
                  <a:cubicBezTo>
                    <a:pt x="31746" y="22351"/>
                    <a:pt x="31793" y="22323"/>
                    <a:pt x="31802" y="22295"/>
                  </a:cubicBezTo>
                  <a:cubicBezTo>
                    <a:pt x="31859" y="22181"/>
                    <a:pt x="31991" y="22144"/>
                    <a:pt x="32086" y="22058"/>
                  </a:cubicBezTo>
                  <a:cubicBezTo>
                    <a:pt x="32124" y="22030"/>
                    <a:pt x="32161" y="22011"/>
                    <a:pt x="32209" y="21983"/>
                  </a:cubicBezTo>
                  <a:cubicBezTo>
                    <a:pt x="32369" y="21879"/>
                    <a:pt x="32473" y="21718"/>
                    <a:pt x="32521" y="21529"/>
                  </a:cubicBezTo>
                  <a:cubicBezTo>
                    <a:pt x="32568" y="21331"/>
                    <a:pt x="32643" y="21142"/>
                    <a:pt x="32738" y="20962"/>
                  </a:cubicBezTo>
                  <a:cubicBezTo>
                    <a:pt x="32804" y="20820"/>
                    <a:pt x="32842" y="20679"/>
                    <a:pt x="32899" y="20527"/>
                  </a:cubicBezTo>
                  <a:cubicBezTo>
                    <a:pt x="32946" y="20480"/>
                    <a:pt x="33031" y="20471"/>
                    <a:pt x="33097" y="20442"/>
                  </a:cubicBezTo>
                  <a:cubicBezTo>
                    <a:pt x="33192" y="20395"/>
                    <a:pt x="33286" y="20338"/>
                    <a:pt x="33371" y="20291"/>
                  </a:cubicBezTo>
                  <a:cubicBezTo>
                    <a:pt x="33466" y="20244"/>
                    <a:pt x="33560" y="20187"/>
                    <a:pt x="33655" y="20149"/>
                  </a:cubicBezTo>
                  <a:cubicBezTo>
                    <a:pt x="33669" y="20145"/>
                    <a:pt x="33683" y="20142"/>
                    <a:pt x="33697" y="20142"/>
                  </a:cubicBezTo>
                  <a:cubicBezTo>
                    <a:pt x="33711" y="20142"/>
                    <a:pt x="33726" y="20145"/>
                    <a:pt x="33740" y="20149"/>
                  </a:cubicBezTo>
                  <a:cubicBezTo>
                    <a:pt x="33844" y="20149"/>
                    <a:pt x="33853" y="20149"/>
                    <a:pt x="33834" y="20008"/>
                  </a:cubicBezTo>
                  <a:cubicBezTo>
                    <a:pt x="33882" y="19979"/>
                    <a:pt x="33929" y="19942"/>
                    <a:pt x="33967" y="19904"/>
                  </a:cubicBezTo>
                  <a:cubicBezTo>
                    <a:pt x="34118" y="19809"/>
                    <a:pt x="34241" y="19667"/>
                    <a:pt x="34316" y="19507"/>
                  </a:cubicBezTo>
                  <a:cubicBezTo>
                    <a:pt x="34411" y="19337"/>
                    <a:pt x="34364" y="19119"/>
                    <a:pt x="34212" y="18996"/>
                  </a:cubicBezTo>
                  <a:cubicBezTo>
                    <a:pt x="34127" y="18930"/>
                    <a:pt x="34033" y="18883"/>
                    <a:pt x="33929" y="18855"/>
                  </a:cubicBezTo>
                  <a:cubicBezTo>
                    <a:pt x="33645" y="18741"/>
                    <a:pt x="33362" y="18618"/>
                    <a:pt x="33078" y="18477"/>
                  </a:cubicBezTo>
                  <a:cubicBezTo>
                    <a:pt x="32899" y="18411"/>
                    <a:pt x="32747" y="18250"/>
                    <a:pt x="32700" y="18051"/>
                  </a:cubicBezTo>
                  <a:cubicBezTo>
                    <a:pt x="32596" y="17664"/>
                    <a:pt x="32303" y="17456"/>
                    <a:pt x="31897" y="17380"/>
                  </a:cubicBezTo>
                  <a:cubicBezTo>
                    <a:pt x="31613" y="17324"/>
                    <a:pt x="31320" y="17286"/>
                    <a:pt x="31037" y="17258"/>
                  </a:cubicBezTo>
                  <a:cubicBezTo>
                    <a:pt x="30838" y="17248"/>
                    <a:pt x="30649" y="17220"/>
                    <a:pt x="30451" y="17191"/>
                  </a:cubicBezTo>
                  <a:lnTo>
                    <a:pt x="30045" y="17144"/>
                  </a:lnTo>
                  <a:cubicBezTo>
                    <a:pt x="29770" y="17116"/>
                    <a:pt x="29478" y="17097"/>
                    <a:pt x="29203" y="17040"/>
                  </a:cubicBezTo>
                  <a:cubicBezTo>
                    <a:pt x="28835" y="16993"/>
                    <a:pt x="28466" y="16889"/>
                    <a:pt x="28117" y="16738"/>
                  </a:cubicBezTo>
                  <a:cubicBezTo>
                    <a:pt x="27947" y="16662"/>
                    <a:pt x="27767" y="16587"/>
                    <a:pt x="27578" y="16530"/>
                  </a:cubicBezTo>
                  <a:cubicBezTo>
                    <a:pt x="27398" y="16464"/>
                    <a:pt x="27238" y="16350"/>
                    <a:pt x="27105" y="16218"/>
                  </a:cubicBezTo>
                  <a:cubicBezTo>
                    <a:pt x="27001" y="16114"/>
                    <a:pt x="26945" y="15982"/>
                    <a:pt x="26935" y="15840"/>
                  </a:cubicBezTo>
                  <a:cubicBezTo>
                    <a:pt x="26935" y="15585"/>
                    <a:pt x="26935" y="15339"/>
                    <a:pt x="26935" y="15093"/>
                  </a:cubicBezTo>
                  <a:cubicBezTo>
                    <a:pt x="26935" y="15074"/>
                    <a:pt x="26935" y="15056"/>
                    <a:pt x="26945" y="15037"/>
                  </a:cubicBezTo>
                  <a:cubicBezTo>
                    <a:pt x="27030" y="14829"/>
                    <a:pt x="27086" y="14611"/>
                    <a:pt x="27247" y="14441"/>
                  </a:cubicBezTo>
                  <a:cubicBezTo>
                    <a:pt x="27285" y="14403"/>
                    <a:pt x="27323" y="14366"/>
                    <a:pt x="27351" y="14318"/>
                  </a:cubicBezTo>
                  <a:cubicBezTo>
                    <a:pt x="27502" y="14129"/>
                    <a:pt x="27559" y="13893"/>
                    <a:pt x="27521" y="13666"/>
                  </a:cubicBezTo>
                  <a:cubicBezTo>
                    <a:pt x="27521" y="13638"/>
                    <a:pt x="27512" y="13610"/>
                    <a:pt x="27502" y="13581"/>
                  </a:cubicBezTo>
                  <a:cubicBezTo>
                    <a:pt x="27370" y="13392"/>
                    <a:pt x="27219" y="13232"/>
                    <a:pt x="26954" y="13213"/>
                  </a:cubicBezTo>
                  <a:cubicBezTo>
                    <a:pt x="26879" y="13213"/>
                    <a:pt x="26803" y="13203"/>
                    <a:pt x="26718" y="13203"/>
                  </a:cubicBezTo>
                  <a:cubicBezTo>
                    <a:pt x="26416" y="13203"/>
                    <a:pt x="26109" y="13199"/>
                    <a:pt x="25804" y="13199"/>
                  </a:cubicBezTo>
                  <a:cubicBezTo>
                    <a:pt x="25651" y="13199"/>
                    <a:pt x="25499" y="13200"/>
                    <a:pt x="25348" y="13203"/>
                  </a:cubicBezTo>
                  <a:cubicBezTo>
                    <a:pt x="25332" y="13204"/>
                    <a:pt x="25317" y="13204"/>
                    <a:pt x="25301" y="13204"/>
                  </a:cubicBezTo>
                  <a:cubicBezTo>
                    <a:pt x="25072" y="13204"/>
                    <a:pt x="24852" y="13139"/>
                    <a:pt x="24648" y="13024"/>
                  </a:cubicBezTo>
                  <a:cubicBezTo>
                    <a:pt x="24469" y="12929"/>
                    <a:pt x="24299" y="12797"/>
                    <a:pt x="24147" y="12655"/>
                  </a:cubicBezTo>
                  <a:cubicBezTo>
                    <a:pt x="24024" y="12532"/>
                    <a:pt x="23958" y="12362"/>
                    <a:pt x="23977" y="12201"/>
                  </a:cubicBezTo>
                  <a:cubicBezTo>
                    <a:pt x="23977" y="12145"/>
                    <a:pt x="24006" y="12088"/>
                    <a:pt x="24043" y="12050"/>
                  </a:cubicBezTo>
                  <a:cubicBezTo>
                    <a:pt x="24128" y="11965"/>
                    <a:pt x="24213" y="11880"/>
                    <a:pt x="24308" y="11795"/>
                  </a:cubicBezTo>
                  <a:cubicBezTo>
                    <a:pt x="24403" y="11701"/>
                    <a:pt x="24488" y="11597"/>
                    <a:pt x="24563" y="11493"/>
                  </a:cubicBezTo>
                  <a:cubicBezTo>
                    <a:pt x="24705" y="11266"/>
                    <a:pt x="24856" y="11058"/>
                    <a:pt x="25007" y="10841"/>
                  </a:cubicBezTo>
                  <a:cubicBezTo>
                    <a:pt x="25083" y="10737"/>
                    <a:pt x="25149" y="10614"/>
                    <a:pt x="25196" y="10500"/>
                  </a:cubicBezTo>
                  <a:cubicBezTo>
                    <a:pt x="25244" y="10406"/>
                    <a:pt x="25291" y="10311"/>
                    <a:pt x="25348" y="10226"/>
                  </a:cubicBezTo>
                  <a:cubicBezTo>
                    <a:pt x="25452" y="10075"/>
                    <a:pt x="25555" y="9914"/>
                    <a:pt x="25659" y="9754"/>
                  </a:cubicBezTo>
                  <a:cubicBezTo>
                    <a:pt x="25707" y="9678"/>
                    <a:pt x="25754" y="9593"/>
                    <a:pt x="25792" y="9508"/>
                  </a:cubicBezTo>
                  <a:cubicBezTo>
                    <a:pt x="25858" y="9357"/>
                    <a:pt x="25848" y="9177"/>
                    <a:pt x="25745" y="9036"/>
                  </a:cubicBezTo>
                  <a:cubicBezTo>
                    <a:pt x="25555" y="8724"/>
                    <a:pt x="25272" y="8487"/>
                    <a:pt x="24941" y="8346"/>
                  </a:cubicBezTo>
                  <a:cubicBezTo>
                    <a:pt x="24620" y="8213"/>
                    <a:pt x="24289" y="8147"/>
                    <a:pt x="23949" y="8147"/>
                  </a:cubicBezTo>
                  <a:cubicBezTo>
                    <a:pt x="23883" y="8145"/>
                    <a:pt x="23817" y="8144"/>
                    <a:pt x="23751" y="8144"/>
                  </a:cubicBezTo>
                  <a:cubicBezTo>
                    <a:pt x="23524" y="8144"/>
                    <a:pt x="23297" y="8158"/>
                    <a:pt x="23070" y="8194"/>
                  </a:cubicBezTo>
                  <a:cubicBezTo>
                    <a:pt x="23037" y="8201"/>
                    <a:pt x="23003" y="8208"/>
                    <a:pt x="22970" y="8208"/>
                  </a:cubicBezTo>
                  <a:cubicBezTo>
                    <a:pt x="22956" y="8208"/>
                    <a:pt x="22942" y="8207"/>
                    <a:pt x="22928" y="8204"/>
                  </a:cubicBezTo>
                  <a:cubicBezTo>
                    <a:pt x="22607" y="8213"/>
                    <a:pt x="22286" y="8251"/>
                    <a:pt x="21974" y="8308"/>
                  </a:cubicBezTo>
                  <a:cubicBezTo>
                    <a:pt x="21813" y="8336"/>
                    <a:pt x="21643" y="8355"/>
                    <a:pt x="21482" y="8383"/>
                  </a:cubicBezTo>
                  <a:cubicBezTo>
                    <a:pt x="21369" y="8402"/>
                    <a:pt x="21255" y="8431"/>
                    <a:pt x="21142" y="8478"/>
                  </a:cubicBezTo>
                  <a:cubicBezTo>
                    <a:pt x="20887" y="8563"/>
                    <a:pt x="20622" y="8620"/>
                    <a:pt x="20348" y="8648"/>
                  </a:cubicBezTo>
                  <a:cubicBezTo>
                    <a:pt x="19923" y="8695"/>
                    <a:pt x="19498" y="8752"/>
                    <a:pt x="19072" y="8799"/>
                  </a:cubicBezTo>
                  <a:cubicBezTo>
                    <a:pt x="18967" y="8810"/>
                    <a:pt x="18859" y="8815"/>
                    <a:pt x="18751" y="8815"/>
                  </a:cubicBezTo>
                  <a:cubicBezTo>
                    <a:pt x="18675" y="8815"/>
                    <a:pt x="18599" y="8813"/>
                    <a:pt x="18524" y="8809"/>
                  </a:cubicBezTo>
                  <a:cubicBezTo>
                    <a:pt x="18316" y="8799"/>
                    <a:pt x="18118" y="8780"/>
                    <a:pt x="17910" y="8752"/>
                  </a:cubicBezTo>
                  <a:cubicBezTo>
                    <a:pt x="17806" y="8733"/>
                    <a:pt x="17702" y="8705"/>
                    <a:pt x="17607" y="8667"/>
                  </a:cubicBezTo>
                  <a:cubicBezTo>
                    <a:pt x="17390" y="8582"/>
                    <a:pt x="17182" y="8478"/>
                    <a:pt x="16993" y="8346"/>
                  </a:cubicBezTo>
                  <a:cubicBezTo>
                    <a:pt x="16880" y="8270"/>
                    <a:pt x="16776" y="8194"/>
                    <a:pt x="16653" y="8128"/>
                  </a:cubicBezTo>
                  <a:cubicBezTo>
                    <a:pt x="16511" y="8050"/>
                    <a:pt x="16356" y="8010"/>
                    <a:pt x="16194" y="8010"/>
                  </a:cubicBezTo>
                  <a:cubicBezTo>
                    <a:pt x="16161" y="8010"/>
                    <a:pt x="16128" y="8012"/>
                    <a:pt x="16095" y="8015"/>
                  </a:cubicBezTo>
                  <a:cubicBezTo>
                    <a:pt x="15840" y="8024"/>
                    <a:pt x="15594" y="8090"/>
                    <a:pt x="15368" y="8194"/>
                  </a:cubicBezTo>
                  <a:cubicBezTo>
                    <a:pt x="14999" y="8383"/>
                    <a:pt x="14659" y="8610"/>
                    <a:pt x="14347" y="8884"/>
                  </a:cubicBezTo>
                  <a:cubicBezTo>
                    <a:pt x="14224" y="8988"/>
                    <a:pt x="14130" y="9121"/>
                    <a:pt x="13960" y="9168"/>
                  </a:cubicBezTo>
                  <a:cubicBezTo>
                    <a:pt x="13931" y="9177"/>
                    <a:pt x="13912" y="9225"/>
                    <a:pt x="13884" y="9253"/>
                  </a:cubicBezTo>
                  <a:cubicBezTo>
                    <a:pt x="13856" y="9281"/>
                    <a:pt x="13856" y="9338"/>
                    <a:pt x="13799" y="9357"/>
                  </a:cubicBezTo>
                  <a:cubicBezTo>
                    <a:pt x="13795" y="9358"/>
                    <a:pt x="13791" y="9358"/>
                    <a:pt x="13787" y="9358"/>
                  </a:cubicBezTo>
                  <a:cubicBezTo>
                    <a:pt x="13748" y="9358"/>
                    <a:pt x="13729" y="9317"/>
                    <a:pt x="13695" y="9300"/>
                  </a:cubicBezTo>
                  <a:cubicBezTo>
                    <a:pt x="13675" y="9290"/>
                    <a:pt x="13653" y="9285"/>
                    <a:pt x="13633" y="9285"/>
                  </a:cubicBezTo>
                  <a:cubicBezTo>
                    <a:pt x="13597" y="9285"/>
                    <a:pt x="13565" y="9302"/>
                    <a:pt x="13553" y="9338"/>
                  </a:cubicBezTo>
                  <a:cubicBezTo>
                    <a:pt x="13515" y="9414"/>
                    <a:pt x="13478" y="9489"/>
                    <a:pt x="13459" y="9574"/>
                  </a:cubicBezTo>
                  <a:cubicBezTo>
                    <a:pt x="13430" y="9716"/>
                    <a:pt x="13345" y="9858"/>
                    <a:pt x="13222" y="9943"/>
                  </a:cubicBezTo>
                  <a:cubicBezTo>
                    <a:pt x="13141" y="10006"/>
                    <a:pt x="13077" y="10104"/>
                    <a:pt x="12947" y="10104"/>
                  </a:cubicBezTo>
                  <a:cubicBezTo>
                    <a:pt x="12941" y="10104"/>
                    <a:pt x="12935" y="10104"/>
                    <a:pt x="12929" y="10103"/>
                  </a:cubicBezTo>
                  <a:cubicBezTo>
                    <a:pt x="12920" y="10103"/>
                    <a:pt x="12901" y="10122"/>
                    <a:pt x="12901" y="10141"/>
                  </a:cubicBezTo>
                  <a:cubicBezTo>
                    <a:pt x="12854" y="10302"/>
                    <a:pt x="12703" y="10330"/>
                    <a:pt x="12570" y="10359"/>
                  </a:cubicBezTo>
                  <a:cubicBezTo>
                    <a:pt x="12501" y="10384"/>
                    <a:pt x="12432" y="10396"/>
                    <a:pt x="12362" y="10396"/>
                  </a:cubicBezTo>
                  <a:cubicBezTo>
                    <a:pt x="12328" y="10396"/>
                    <a:pt x="12293" y="10393"/>
                    <a:pt x="12258" y="10387"/>
                  </a:cubicBezTo>
                  <a:cubicBezTo>
                    <a:pt x="12245" y="10386"/>
                    <a:pt x="12232" y="10386"/>
                    <a:pt x="12219" y="10386"/>
                  </a:cubicBezTo>
                  <a:cubicBezTo>
                    <a:pt x="12102" y="10386"/>
                    <a:pt x="11994" y="10425"/>
                    <a:pt x="11909" y="10510"/>
                  </a:cubicBezTo>
                  <a:cubicBezTo>
                    <a:pt x="11843" y="10557"/>
                    <a:pt x="11805" y="10633"/>
                    <a:pt x="11786" y="10718"/>
                  </a:cubicBezTo>
                  <a:cubicBezTo>
                    <a:pt x="11748" y="10963"/>
                    <a:pt x="11795" y="11209"/>
                    <a:pt x="11928" y="11417"/>
                  </a:cubicBezTo>
                  <a:cubicBezTo>
                    <a:pt x="12098" y="11691"/>
                    <a:pt x="12240" y="11984"/>
                    <a:pt x="12362" y="12287"/>
                  </a:cubicBezTo>
                  <a:cubicBezTo>
                    <a:pt x="12561" y="12693"/>
                    <a:pt x="12684" y="13128"/>
                    <a:pt x="12721" y="13572"/>
                  </a:cubicBezTo>
                  <a:cubicBezTo>
                    <a:pt x="12721" y="13704"/>
                    <a:pt x="12750" y="13846"/>
                    <a:pt x="12750" y="13978"/>
                  </a:cubicBezTo>
                  <a:cubicBezTo>
                    <a:pt x="12769" y="14243"/>
                    <a:pt x="12693" y="14507"/>
                    <a:pt x="12532" y="14715"/>
                  </a:cubicBezTo>
                  <a:cubicBezTo>
                    <a:pt x="12381" y="14904"/>
                    <a:pt x="12249" y="15112"/>
                    <a:pt x="12107" y="15311"/>
                  </a:cubicBezTo>
                  <a:cubicBezTo>
                    <a:pt x="11890" y="15604"/>
                    <a:pt x="11616" y="15859"/>
                    <a:pt x="11304" y="16067"/>
                  </a:cubicBezTo>
                  <a:cubicBezTo>
                    <a:pt x="11285" y="16076"/>
                    <a:pt x="11276" y="16086"/>
                    <a:pt x="11257" y="16095"/>
                  </a:cubicBezTo>
                  <a:cubicBezTo>
                    <a:pt x="11219" y="16123"/>
                    <a:pt x="11190" y="16133"/>
                    <a:pt x="11153" y="16152"/>
                  </a:cubicBezTo>
                  <a:cubicBezTo>
                    <a:pt x="11001" y="16180"/>
                    <a:pt x="10879" y="16284"/>
                    <a:pt x="10727" y="16322"/>
                  </a:cubicBezTo>
                  <a:cubicBezTo>
                    <a:pt x="10636" y="16340"/>
                    <a:pt x="10540" y="16351"/>
                    <a:pt x="10446" y="16351"/>
                  </a:cubicBezTo>
                  <a:cubicBezTo>
                    <a:pt x="10394" y="16351"/>
                    <a:pt x="10343" y="16348"/>
                    <a:pt x="10293" y="16341"/>
                  </a:cubicBezTo>
                  <a:cubicBezTo>
                    <a:pt x="10227" y="16341"/>
                    <a:pt x="10160" y="16313"/>
                    <a:pt x="10113" y="16256"/>
                  </a:cubicBezTo>
                  <a:cubicBezTo>
                    <a:pt x="9877" y="16057"/>
                    <a:pt x="9650" y="15840"/>
                    <a:pt x="9442" y="15604"/>
                  </a:cubicBezTo>
                  <a:cubicBezTo>
                    <a:pt x="9423" y="15585"/>
                    <a:pt x="9404" y="15556"/>
                    <a:pt x="9385" y="15538"/>
                  </a:cubicBezTo>
                  <a:cubicBezTo>
                    <a:pt x="9187" y="15282"/>
                    <a:pt x="8894" y="15131"/>
                    <a:pt x="8573" y="15112"/>
                  </a:cubicBezTo>
                  <a:cubicBezTo>
                    <a:pt x="8462" y="15098"/>
                    <a:pt x="8356" y="15090"/>
                    <a:pt x="8248" y="15090"/>
                  </a:cubicBezTo>
                  <a:cubicBezTo>
                    <a:pt x="8209" y="15090"/>
                    <a:pt x="8169" y="15091"/>
                    <a:pt x="8128" y="15093"/>
                  </a:cubicBezTo>
                  <a:cubicBezTo>
                    <a:pt x="8105" y="15098"/>
                    <a:pt x="8079" y="15100"/>
                    <a:pt x="8052" y="15100"/>
                  </a:cubicBezTo>
                  <a:cubicBezTo>
                    <a:pt x="8025" y="15100"/>
                    <a:pt x="7996" y="15098"/>
                    <a:pt x="7968" y="15093"/>
                  </a:cubicBezTo>
                  <a:cubicBezTo>
                    <a:pt x="7930" y="15065"/>
                    <a:pt x="7911" y="15018"/>
                    <a:pt x="7911" y="14961"/>
                  </a:cubicBezTo>
                  <a:cubicBezTo>
                    <a:pt x="7902" y="14668"/>
                    <a:pt x="7892" y="14366"/>
                    <a:pt x="7883" y="14073"/>
                  </a:cubicBezTo>
                  <a:cubicBezTo>
                    <a:pt x="7883" y="13704"/>
                    <a:pt x="7883" y="13336"/>
                    <a:pt x="7873" y="12967"/>
                  </a:cubicBezTo>
                  <a:cubicBezTo>
                    <a:pt x="7883" y="12872"/>
                    <a:pt x="7864" y="12769"/>
                    <a:pt x="7836" y="12674"/>
                  </a:cubicBezTo>
                  <a:cubicBezTo>
                    <a:pt x="7836" y="12778"/>
                    <a:pt x="7817" y="12882"/>
                    <a:pt x="7817" y="12976"/>
                  </a:cubicBezTo>
                  <a:lnTo>
                    <a:pt x="7817" y="14782"/>
                  </a:lnTo>
                  <a:cubicBezTo>
                    <a:pt x="7817" y="14848"/>
                    <a:pt x="7817" y="14904"/>
                    <a:pt x="7826" y="14971"/>
                  </a:cubicBezTo>
                  <a:cubicBezTo>
                    <a:pt x="7864" y="15141"/>
                    <a:pt x="7807" y="15301"/>
                    <a:pt x="7798" y="15462"/>
                  </a:cubicBezTo>
                  <a:cubicBezTo>
                    <a:pt x="7788" y="15490"/>
                    <a:pt x="7779" y="15519"/>
                    <a:pt x="7769" y="15547"/>
                  </a:cubicBezTo>
                  <a:cubicBezTo>
                    <a:pt x="7628" y="15736"/>
                    <a:pt x="7599" y="15972"/>
                    <a:pt x="7495" y="16180"/>
                  </a:cubicBezTo>
                  <a:cubicBezTo>
                    <a:pt x="7439" y="16322"/>
                    <a:pt x="7363" y="16445"/>
                    <a:pt x="7268" y="16568"/>
                  </a:cubicBezTo>
                  <a:cubicBezTo>
                    <a:pt x="7262" y="16574"/>
                    <a:pt x="7250" y="16581"/>
                    <a:pt x="7238" y="16581"/>
                  </a:cubicBezTo>
                  <a:cubicBezTo>
                    <a:pt x="7232" y="16581"/>
                    <a:pt x="7227" y="16580"/>
                    <a:pt x="7221" y="16577"/>
                  </a:cubicBezTo>
                  <a:cubicBezTo>
                    <a:pt x="7202" y="16577"/>
                    <a:pt x="7193" y="16558"/>
                    <a:pt x="7183" y="16549"/>
                  </a:cubicBezTo>
                  <a:cubicBezTo>
                    <a:pt x="7183" y="16539"/>
                    <a:pt x="7183" y="16530"/>
                    <a:pt x="7183" y="16520"/>
                  </a:cubicBezTo>
                  <a:cubicBezTo>
                    <a:pt x="7202" y="16369"/>
                    <a:pt x="7231" y="16227"/>
                    <a:pt x="7278" y="16086"/>
                  </a:cubicBezTo>
                  <a:cubicBezTo>
                    <a:pt x="7354" y="15868"/>
                    <a:pt x="7429" y="15651"/>
                    <a:pt x="7495" y="15424"/>
                  </a:cubicBezTo>
                  <a:cubicBezTo>
                    <a:pt x="7543" y="15282"/>
                    <a:pt x="7571" y="15131"/>
                    <a:pt x="7580" y="14971"/>
                  </a:cubicBezTo>
                  <a:lnTo>
                    <a:pt x="7580" y="14971"/>
                  </a:lnTo>
                  <a:cubicBezTo>
                    <a:pt x="7561" y="14989"/>
                    <a:pt x="7533" y="14999"/>
                    <a:pt x="7524" y="15018"/>
                  </a:cubicBezTo>
                  <a:cubicBezTo>
                    <a:pt x="7457" y="15216"/>
                    <a:pt x="7401" y="15405"/>
                    <a:pt x="7335" y="15604"/>
                  </a:cubicBezTo>
                  <a:cubicBezTo>
                    <a:pt x="7316" y="15660"/>
                    <a:pt x="7306" y="15727"/>
                    <a:pt x="7240" y="15774"/>
                  </a:cubicBezTo>
                  <a:cubicBezTo>
                    <a:pt x="7231" y="15755"/>
                    <a:pt x="7221" y="15727"/>
                    <a:pt x="7221" y="15698"/>
                  </a:cubicBezTo>
                  <a:lnTo>
                    <a:pt x="7221" y="15178"/>
                  </a:lnTo>
                  <a:cubicBezTo>
                    <a:pt x="7221" y="15065"/>
                    <a:pt x="7250" y="14961"/>
                    <a:pt x="7287" y="14857"/>
                  </a:cubicBezTo>
                  <a:cubicBezTo>
                    <a:pt x="7335" y="14715"/>
                    <a:pt x="7391" y="14574"/>
                    <a:pt x="7439" y="14432"/>
                  </a:cubicBezTo>
                  <a:cubicBezTo>
                    <a:pt x="7439" y="14403"/>
                    <a:pt x="7448" y="14385"/>
                    <a:pt x="7448" y="14356"/>
                  </a:cubicBezTo>
                  <a:cubicBezTo>
                    <a:pt x="7410" y="14337"/>
                    <a:pt x="7354" y="14356"/>
                    <a:pt x="7354" y="14309"/>
                  </a:cubicBezTo>
                  <a:cubicBezTo>
                    <a:pt x="7325" y="14054"/>
                    <a:pt x="7335" y="13789"/>
                    <a:pt x="7382" y="13534"/>
                  </a:cubicBezTo>
                  <a:cubicBezTo>
                    <a:pt x="7391" y="13477"/>
                    <a:pt x="7401" y="13430"/>
                    <a:pt x="7401" y="13373"/>
                  </a:cubicBezTo>
                  <a:cubicBezTo>
                    <a:pt x="7401" y="13364"/>
                    <a:pt x="7391" y="13354"/>
                    <a:pt x="7391" y="13345"/>
                  </a:cubicBezTo>
                  <a:cubicBezTo>
                    <a:pt x="7372" y="13345"/>
                    <a:pt x="7344" y="13345"/>
                    <a:pt x="7344" y="13364"/>
                  </a:cubicBezTo>
                  <a:cubicBezTo>
                    <a:pt x="7316" y="13430"/>
                    <a:pt x="7287" y="13496"/>
                    <a:pt x="7250" y="13610"/>
                  </a:cubicBezTo>
                  <a:cubicBezTo>
                    <a:pt x="7240" y="13515"/>
                    <a:pt x="7240" y="13477"/>
                    <a:pt x="7231" y="13430"/>
                  </a:cubicBezTo>
                  <a:cubicBezTo>
                    <a:pt x="7193" y="13260"/>
                    <a:pt x="7221" y="13080"/>
                    <a:pt x="7306" y="12920"/>
                  </a:cubicBezTo>
                  <a:cubicBezTo>
                    <a:pt x="7363" y="12825"/>
                    <a:pt x="7401" y="12712"/>
                    <a:pt x="7401" y="12598"/>
                  </a:cubicBezTo>
                  <a:lnTo>
                    <a:pt x="7401" y="12598"/>
                  </a:lnTo>
                  <a:cubicBezTo>
                    <a:pt x="7325" y="12627"/>
                    <a:pt x="7325" y="12683"/>
                    <a:pt x="7306" y="12721"/>
                  </a:cubicBezTo>
                  <a:cubicBezTo>
                    <a:pt x="7278" y="12759"/>
                    <a:pt x="7259" y="12806"/>
                    <a:pt x="7240" y="12844"/>
                  </a:cubicBezTo>
                  <a:lnTo>
                    <a:pt x="7212" y="12844"/>
                  </a:lnTo>
                  <a:cubicBezTo>
                    <a:pt x="7202" y="12835"/>
                    <a:pt x="7193" y="12835"/>
                    <a:pt x="7193" y="12825"/>
                  </a:cubicBezTo>
                  <a:cubicBezTo>
                    <a:pt x="7174" y="12655"/>
                    <a:pt x="7174" y="12476"/>
                    <a:pt x="7212" y="12305"/>
                  </a:cubicBezTo>
                  <a:cubicBezTo>
                    <a:pt x="7240" y="12173"/>
                    <a:pt x="7240" y="12041"/>
                    <a:pt x="7221" y="11909"/>
                  </a:cubicBezTo>
                  <a:lnTo>
                    <a:pt x="7221" y="11909"/>
                  </a:lnTo>
                  <a:lnTo>
                    <a:pt x="7146" y="11984"/>
                  </a:lnTo>
                  <a:cubicBezTo>
                    <a:pt x="7108" y="11786"/>
                    <a:pt x="7117" y="11578"/>
                    <a:pt x="7183" y="11389"/>
                  </a:cubicBezTo>
                  <a:cubicBezTo>
                    <a:pt x="7268" y="11171"/>
                    <a:pt x="7335" y="10954"/>
                    <a:pt x="7410" y="10727"/>
                  </a:cubicBezTo>
                  <a:cubicBezTo>
                    <a:pt x="7420" y="10680"/>
                    <a:pt x="7429" y="10623"/>
                    <a:pt x="7429" y="10567"/>
                  </a:cubicBezTo>
                  <a:cubicBezTo>
                    <a:pt x="7429" y="10557"/>
                    <a:pt x="7410" y="10548"/>
                    <a:pt x="7391" y="10538"/>
                  </a:cubicBezTo>
                  <a:lnTo>
                    <a:pt x="7363" y="10538"/>
                  </a:lnTo>
                  <a:cubicBezTo>
                    <a:pt x="7335" y="10576"/>
                    <a:pt x="7316" y="10614"/>
                    <a:pt x="7297" y="10661"/>
                  </a:cubicBezTo>
                  <a:cubicBezTo>
                    <a:pt x="7250" y="10765"/>
                    <a:pt x="7202" y="10878"/>
                    <a:pt x="7165" y="10982"/>
                  </a:cubicBezTo>
                  <a:cubicBezTo>
                    <a:pt x="7154" y="10990"/>
                    <a:pt x="7144" y="10993"/>
                    <a:pt x="7137" y="10993"/>
                  </a:cubicBezTo>
                  <a:cubicBezTo>
                    <a:pt x="7124" y="10993"/>
                    <a:pt x="7117" y="10985"/>
                    <a:pt x="7117" y="10973"/>
                  </a:cubicBezTo>
                  <a:cubicBezTo>
                    <a:pt x="7108" y="10897"/>
                    <a:pt x="7098" y="10822"/>
                    <a:pt x="7098" y="10746"/>
                  </a:cubicBezTo>
                  <a:lnTo>
                    <a:pt x="7098" y="10425"/>
                  </a:lnTo>
                  <a:cubicBezTo>
                    <a:pt x="7089" y="10444"/>
                    <a:pt x="7070" y="10463"/>
                    <a:pt x="7061" y="10481"/>
                  </a:cubicBezTo>
                  <a:lnTo>
                    <a:pt x="7032" y="10481"/>
                  </a:lnTo>
                  <a:cubicBezTo>
                    <a:pt x="7023" y="10321"/>
                    <a:pt x="7013" y="10170"/>
                    <a:pt x="7004" y="10009"/>
                  </a:cubicBezTo>
                  <a:cubicBezTo>
                    <a:pt x="6994" y="9867"/>
                    <a:pt x="7004" y="9725"/>
                    <a:pt x="7051" y="9593"/>
                  </a:cubicBezTo>
                  <a:cubicBezTo>
                    <a:pt x="7070" y="9536"/>
                    <a:pt x="7079" y="9470"/>
                    <a:pt x="7079" y="9404"/>
                  </a:cubicBezTo>
                  <a:cubicBezTo>
                    <a:pt x="7089" y="9262"/>
                    <a:pt x="7117" y="9111"/>
                    <a:pt x="7165" y="8969"/>
                  </a:cubicBezTo>
                  <a:cubicBezTo>
                    <a:pt x="7221" y="8809"/>
                    <a:pt x="7259" y="8639"/>
                    <a:pt x="7287" y="8468"/>
                  </a:cubicBezTo>
                  <a:cubicBezTo>
                    <a:pt x="7240" y="8421"/>
                    <a:pt x="7193" y="8402"/>
                    <a:pt x="7193" y="8336"/>
                  </a:cubicBezTo>
                  <a:cubicBezTo>
                    <a:pt x="7183" y="8166"/>
                    <a:pt x="7202" y="8005"/>
                    <a:pt x="7259" y="7845"/>
                  </a:cubicBezTo>
                  <a:cubicBezTo>
                    <a:pt x="7316" y="7712"/>
                    <a:pt x="7354" y="7571"/>
                    <a:pt x="7372" y="7429"/>
                  </a:cubicBezTo>
                  <a:lnTo>
                    <a:pt x="7372" y="7429"/>
                  </a:lnTo>
                  <a:cubicBezTo>
                    <a:pt x="7325" y="7505"/>
                    <a:pt x="7287" y="7580"/>
                    <a:pt x="7240" y="7656"/>
                  </a:cubicBezTo>
                  <a:cubicBezTo>
                    <a:pt x="7233" y="7658"/>
                    <a:pt x="7227" y="7659"/>
                    <a:pt x="7222" y="7659"/>
                  </a:cubicBezTo>
                  <a:cubicBezTo>
                    <a:pt x="7208" y="7659"/>
                    <a:pt x="7202" y="7649"/>
                    <a:pt x="7202" y="7627"/>
                  </a:cubicBezTo>
                  <a:lnTo>
                    <a:pt x="7202" y="7382"/>
                  </a:lnTo>
                  <a:cubicBezTo>
                    <a:pt x="7183" y="7155"/>
                    <a:pt x="7231" y="6937"/>
                    <a:pt x="7316" y="6730"/>
                  </a:cubicBezTo>
                  <a:cubicBezTo>
                    <a:pt x="7391" y="6588"/>
                    <a:pt x="7429" y="6427"/>
                    <a:pt x="7439" y="6257"/>
                  </a:cubicBezTo>
                  <a:lnTo>
                    <a:pt x="7439" y="6257"/>
                  </a:lnTo>
                  <a:cubicBezTo>
                    <a:pt x="7363" y="6314"/>
                    <a:pt x="7363" y="6399"/>
                    <a:pt x="7325" y="6465"/>
                  </a:cubicBezTo>
                  <a:cubicBezTo>
                    <a:pt x="7297" y="6512"/>
                    <a:pt x="7287" y="6569"/>
                    <a:pt x="7231" y="6607"/>
                  </a:cubicBezTo>
                  <a:cubicBezTo>
                    <a:pt x="7221" y="6597"/>
                    <a:pt x="7212" y="6578"/>
                    <a:pt x="7212" y="6569"/>
                  </a:cubicBezTo>
                  <a:cubicBezTo>
                    <a:pt x="7193" y="6352"/>
                    <a:pt x="7212" y="6125"/>
                    <a:pt x="7259" y="5917"/>
                  </a:cubicBezTo>
                  <a:cubicBezTo>
                    <a:pt x="7259" y="5917"/>
                    <a:pt x="7250" y="5898"/>
                    <a:pt x="7250" y="5898"/>
                  </a:cubicBezTo>
                  <a:cubicBezTo>
                    <a:pt x="7245" y="5893"/>
                    <a:pt x="7240" y="5891"/>
                    <a:pt x="7235" y="5891"/>
                  </a:cubicBezTo>
                  <a:cubicBezTo>
                    <a:pt x="7231" y="5891"/>
                    <a:pt x="7226" y="5893"/>
                    <a:pt x="7221" y="5898"/>
                  </a:cubicBezTo>
                  <a:cubicBezTo>
                    <a:pt x="7193" y="5907"/>
                    <a:pt x="7155" y="5926"/>
                    <a:pt x="7155" y="5945"/>
                  </a:cubicBezTo>
                  <a:cubicBezTo>
                    <a:pt x="7136" y="6144"/>
                    <a:pt x="7051" y="6314"/>
                    <a:pt x="7013" y="6503"/>
                  </a:cubicBezTo>
                  <a:lnTo>
                    <a:pt x="7032" y="6531"/>
                  </a:lnTo>
                  <a:cubicBezTo>
                    <a:pt x="7070" y="6541"/>
                    <a:pt x="7108" y="6550"/>
                    <a:pt x="7117" y="6597"/>
                  </a:cubicBezTo>
                  <a:cubicBezTo>
                    <a:pt x="7146" y="6852"/>
                    <a:pt x="7089" y="7117"/>
                    <a:pt x="6947" y="7334"/>
                  </a:cubicBezTo>
                  <a:cubicBezTo>
                    <a:pt x="6928" y="7325"/>
                    <a:pt x="6900" y="7316"/>
                    <a:pt x="6900" y="7306"/>
                  </a:cubicBezTo>
                  <a:cubicBezTo>
                    <a:pt x="6890" y="7051"/>
                    <a:pt x="6872" y="6805"/>
                    <a:pt x="6872" y="6559"/>
                  </a:cubicBezTo>
                  <a:cubicBezTo>
                    <a:pt x="6872" y="6446"/>
                    <a:pt x="6890" y="6342"/>
                    <a:pt x="6909" y="6229"/>
                  </a:cubicBezTo>
                  <a:cubicBezTo>
                    <a:pt x="6957" y="5898"/>
                    <a:pt x="7051" y="5577"/>
                    <a:pt x="7174" y="5274"/>
                  </a:cubicBezTo>
                  <a:cubicBezTo>
                    <a:pt x="7183" y="5227"/>
                    <a:pt x="7202" y="5180"/>
                    <a:pt x="7202" y="5142"/>
                  </a:cubicBezTo>
                  <a:cubicBezTo>
                    <a:pt x="7193" y="5104"/>
                    <a:pt x="7155" y="5076"/>
                    <a:pt x="7155" y="5047"/>
                  </a:cubicBezTo>
                  <a:cubicBezTo>
                    <a:pt x="7155" y="4953"/>
                    <a:pt x="7174" y="4858"/>
                    <a:pt x="7174" y="4773"/>
                  </a:cubicBezTo>
                  <a:cubicBezTo>
                    <a:pt x="7193" y="4603"/>
                    <a:pt x="7202" y="4433"/>
                    <a:pt x="7212" y="4272"/>
                  </a:cubicBezTo>
                  <a:cubicBezTo>
                    <a:pt x="7212" y="4206"/>
                    <a:pt x="7193" y="4197"/>
                    <a:pt x="7089" y="4197"/>
                  </a:cubicBezTo>
                  <a:lnTo>
                    <a:pt x="7061" y="4197"/>
                  </a:lnTo>
                  <a:cubicBezTo>
                    <a:pt x="7023" y="4168"/>
                    <a:pt x="7042" y="4131"/>
                    <a:pt x="7051" y="4093"/>
                  </a:cubicBezTo>
                  <a:cubicBezTo>
                    <a:pt x="7089" y="3904"/>
                    <a:pt x="7098" y="3705"/>
                    <a:pt x="7089" y="3516"/>
                  </a:cubicBezTo>
                  <a:cubicBezTo>
                    <a:pt x="7098" y="3460"/>
                    <a:pt x="7070" y="3403"/>
                    <a:pt x="7023" y="3365"/>
                  </a:cubicBezTo>
                  <a:cubicBezTo>
                    <a:pt x="6966" y="3318"/>
                    <a:pt x="6947" y="3233"/>
                    <a:pt x="6975" y="3167"/>
                  </a:cubicBezTo>
                  <a:cubicBezTo>
                    <a:pt x="6994" y="3101"/>
                    <a:pt x="7013" y="3044"/>
                    <a:pt x="7042" y="2978"/>
                  </a:cubicBezTo>
                  <a:cubicBezTo>
                    <a:pt x="7061" y="2902"/>
                    <a:pt x="7089" y="2826"/>
                    <a:pt x="7108" y="2741"/>
                  </a:cubicBezTo>
                  <a:cubicBezTo>
                    <a:pt x="7108" y="2741"/>
                    <a:pt x="7098" y="2723"/>
                    <a:pt x="7098" y="2723"/>
                  </a:cubicBezTo>
                  <a:cubicBezTo>
                    <a:pt x="7079" y="2723"/>
                    <a:pt x="7061" y="2732"/>
                    <a:pt x="7042" y="2732"/>
                  </a:cubicBezTo>
                  <a:cubicBezTo>
                    <a:pt x="7023" y="2751"/>
                    <a:pt x="7004" y="2779"/>
                    <a:pt x="6985" y="2798"/>
                  </a:cubicBezTo>
                  <a:cubicBezTo>
                    <a:pt x="6966" y="2704"/>
                    <a:pt x="6957" y="2609"/>
                    <a:pt x="6966" y="2505"/>
                  </a:cubicBezTo>
                  <a:cubicBezTo>
                    <a:pt x="6966" y="2420"/>
                    <a:pt x="6957" y="2326"/>
                    <a:pt x="6938" y="2231"/>
                  </a:cubicBezTo>
                  <a:cubicBezTo>
                    <a:pt x="6928" y="2155"/>
                    <a:pt x="6881" y="2080"/>
                    <a:pt x="6824" y="2023"/>
                  </a:cubicBezTo>
                  <a:cubicBezTo>
                    <a:pt x="6768" y="1957"/>
                    <a:pt x="6711" y="1900"/>
                    <a:pt x="6664" y="1825"/>
                  </a:cubicBezTo>
                  <a:cubicBezTo>
                    <a:pt x="6579" y="1730"/>
                    <a:pt x="6494" y="1626"/>
                    <a:pt x="6399" y="1532"/>
                  </a:cubicBezTo>
                  <a:cubicBezTo>
                    <a:pt x="6371" y="1494"/>
                    <a:pt x="6323" y="1475"/>
                    <a:pt x="6286" y="1466"/>
                  </a:cubicBezTo>
                  <a:cubicBezTo>
                    <a:pt x="6219" y="1456"/>
                    <a:pt x="6153" y="1428"/>
                    <a:pt x="6106" y="1371"/>
                  </a:cubicBezTo>
                  <a:cubicBezTo>
                    <a:pt x="5993" y="1286"/>
                    <a:pt x="5870" y="1210"/>
                    <a:pt x="5728" y="1163"/>
                  </a:cubicBezTo>
                  <a:cubicBezTo>
                    <a:pt x="5308" y="997"/>
                    <a:pt x="4854" y="913"/>
                    <a:pt x="4401" y="913"/>
                  </a:cubicBezTo>
                  <a:cubicBezTo>
                    <a:pt x="4264" y="913"/>
                    <a:pt x="4126" y="921"/>
                    <a:pt x="3989" y="936"/>
                  </a:cubicBezTo>
                  <a:cubicBezTo>
                    <a:pt x="3753" y="965"/>
                    <a:pt x="3507" y="993"/>
                    <a:pt x="3261" y="1021"/>
                  </a:cubicBezTo>
                  <a:cubicBezTo>
                    <a:pt x="3053" y="1040"/>
                    <a:pt x="2846" y="1088"/>
                    <a:pt x="2638" y="1154"/>
                  </a:cubicBezTo>
                  <a:cubicBezTo>
                    <a:pt x="2364" y="1248"/>
                    <a:pt x="2099" y="1362"/>
                    <a:pt x="1844" y="1503"/>
                  </a:cubicBezTo>
                  <a:cubicBezTo>
                    <a:pt x="1749" y="1560"/>
                    <a:pt x="1636" y="1607"/>
                    <a:pt x="1541" y="1664"/>
                  </a:cubicBezTo>
                  <a:cubicBezTo>
                    <a:pt x="1409" y="1730"/>
                    <a:pt x="1296" y="1815"/>
                    <a:pt x="1192" y="1919"/>
                  </a:cubicBezTo>
                  <a:cubicBezTo>
                    <a:pt x="1163" y="1957"/>
                    <a:pt x="1126" y="1985"/>
                    <a:pt x="1078" y="2004"/>
                  </a:cubicBezTo>
                  <a:cubicBezTo>
                    <a:pt x="1097" y="2127"/>
                    <a:pt x="1116" y="2241"/>
                    <a:pt x="1154" y="2354"/>
                  </a:cubicBezTo>
                  <a:cubicBezTo>
                    <a:pt x="1182" y="2448"/>
                    <a:pt x="1229" y="2543"/>
                    <a:pt x="1267" y="2637"/>
                  </a:cubicBezTo>
                  <a:cubicBezTo>
                    <a:pt x="1333" y="2770"/>
                    <a:pt x="1390" y="2902"/>
                    <a:pt x="1447" y="3044"/>
                  </a:cubicBezTo>
                  <a:cubicBezTo>
                    <a:pt x="1485" y="3119"/>
                    <a:pt x="1485" y="3214"/>
                    <a:pt x="1447" y="3290"/>
                  </a:cubicBezTo>
                  <a:cubicBezTo>
                    <a:pt x="1352" y="3271"/>
                    <a:pt x="1277" y="3195"/>
                    <a:pt x="1258" y="3101"/>
                  </a:cubicBezTo>
                  <a:cubicBezTo>
                    <a:pt x="1248" y="3025"/>
                    <a:pt x="1239" y="2959"/>
                    <a:pt x="1239" y="2883"/>
                  </a:cubicBezTo>
                  <a:cubicBezTo>
                    <a:pt x="1182" y="2883"/>
                    <a:pt x="1201" y="2930"/>
                    <a:pt x="1201" y="2949"/>
                  </a:cubicBezTo>
                  <a:cubicBezTo>
                    <a:pt x="1192" y="2978"/>
                    <a:pt x="1201" y="3025"/>
                    <a:pt x="1154" y="3044"/>
                  </a:cubicBezTo>
                  <a:cubicBezTo>
                    <a:pt x="984" y="2959"/>
                    <a:pt x="861" y="2808"/>
                    <a:pt x="785" y="2637"/>
                  </a:cubicBezTo>
                  <a:cubicBezTo>
                    <a:pt x="766" y="2552"/>
                    <a:pt x="729" y="2477"/>
                    <a:pt x="681" y="2411"/>
                  </a:cubicBezTo>
                  <a:cubicBezTo>
                    <a:pt x="662" y="2392"/>
                    <a:pt x="653" y="2363"/>
                    <a:pt x="644" y="2335"/>
                  </a:cubicBezTo>
                  <a:cubicBezTo>
                    <a:pt x="634" y="2326"/>
                    <a:pt x="634" y="2307"/>
                    <a:pt x="634" y="2288"/>
                  </a:cubicBezTo>
                  <a:cubicBezTo>
                    <a:pt x="691" y="2165"/>
                    <a:pt x="577" y="2070"/>
                    <a:pt x="596" y="1966"/>
                  </a:cubicBezTo>
                  <a:cubicBezTo>
                    <a:pt x="596" y="1929"/>
                    <a:pt x="606" y="1891"/>
                    <a:pt x="615" y="1853"/>
                  </a:cubicBezTo>
                  <a:cubicBezTo>
                    <a:pt x="662" y="1730"/>
                    <a:pt x="738" y="1617"/>
                    <a:pt x="833" y="1522"/>
                  </a:cubicBezTo>
                  <a:cubicBezTo>
                    <a:pt x="851" y="1560"/>
                    <a:pt x="880" y="1579"/>
                    <a:pt x="880" y="1598"/>
                  </a:cubicBezTo>
                  <a:lnTo>
                    <a:pt x="880" y="1910"/>
                  </a:lnTo>
                  <a:cubicBezTo>
                    <a:pt x="880" y="2089"/>
                    <a:pt x="889" y="2278"/>
                    <a:pt x="899" y="2458"/>
                  </a:cubicBezTo>
                  <a:cubicBezTo>
                    <a:pt x="889" y="2552"/>
                    <a:pt x="927" y="2637"/>
                    <a:pt x="993" y="2694"/>
                  </a:cubicBezTo>
                  <a:cubicBezTo>
                    <a:pt x="1022" y="2543"/>
                    <a:pt x="946" y="2401"/>
                    <a:pt x="955" y="2259"/>
                  </a:cubicBezTo>
                  <a:cubicBezTo>
                    <a:pt x="965" y="2108"/>
                    <a:pt x="955" y="1938"/>
                    <a:pt x="955" y="1787"/>
                  </a:cubicBezTo>
                  <a:lnTo>
                    <a:pt x="955" y="1343"/>
                  </a:lnTo>
                  <a:cubicBezTo>
                    <a:pt x="1031" y="1277"/>
                    <a:pt x="1097" y="1220"/>
                    <a:pt x="1163" y="1173"/>
                  </a:cubicBezTo>
                  <a:cubicBezTo>
                    <a:pt x="1173" y="1163"/>
                    <a:pt x="1192" y="1163"/>
                    <a:pt x="1211" y="1163"/>
                  </a:cubicBezTo>
                  <a:cubicBezTo>
                    <a:pt x="1229" y="1173"/>
                    <a:pt x="1239" y="1182"/>
                    <a:pt x="1239" y="1201"/>
                  </a:cubicBezTo>
                  <a:cubicBezTo>
                    <a:pt x="1248" y="1277"/>
                    <a:pt x="1248" y="1352"/>
                    <a:pt x="1258" y="1418"/>
                  </a:cubicBezTo>
                  <a:cubicBezTo>
                    <a:pt x="1258" y="1437"/>
                    <a:pt x="1267" y="1456"/>
                    <a:pt x="1277" y="1475"/>
                  </a:cubicBezTo>
                  <a:cubicBezTo>
                    <a:pt x="1286" y="1475"/>
                    <a:pt x="1296" y="1484"/>
                    <a:pt x="1305" y="1484"/>
                  </a:cubicBezTo>
                  <a:cubicBezTo>
                    <a:pt x="1315" y="1484"/>
                    <a:pt x="1343" y="1475"/>
                    <a:pt x="1343" y="1466"/>
                  </a:cubicBezTo>
                  <a:cubicBezTo>
                    <a:pt x="1362" y="1418"/>
                    <a:pt x="1371" y="1381"/>
                    <a:pt x="1371" y="1333"/>
                  </a:cubicBezTo>
                  <a:lnTo>
                    <a:pt x="1371" y="1069"/>
                  </a:lnTo>
                  <a:cubicBezTo>
                    <a:pt x="1419" y="1012"/>
                    <a:pt x="1485" y="974"/>
                    <a:pt x="1551" y="974"/>
                  </a:cubicBezTo>
                  <a:cubicBezTo>
                    <a:pt x="1608" y="1003"/>
                    <a:pt x="1598" y="1050"/>
                    <a:pt x="1608" y="1088"/>
                  </a:cubicBezTo>
                  <a:cubicBezTo>
                    <a:pt x="1608" y="1135"/>
                    <a:pt x="1617" y="1144"/>
                    <a:pt x="1645" y="1144"/>
                  </a:cubicBezTo>
                  <a:cubicBezTo>
                    <a:pt x="1655" y="1144"/>
                    <a:pt x="1674" y="1116"/>
                    <a:pt x="1674" y="1097"/>
                  </a:cubicBezTo>
                  <a:cubicBezTo>
                    <a:pt x="1674" y="1088"/>
                    <a:pt x="1674" y="1050"/>
                    <a:pt x="1674" y="1021"/>
                  </a:cubicBezTo>
                  <a:cubicBezTo>
                    <a:pt x="1674" y="995"/>
                    <a:pt x="1706" y="945"/>
                    <a:pt x="1733" y="945"/>
                  </a:cubicBezTo>
                  <a:cubicBezTo>
                    <a:pt x="1735" y="945"/>
                    <a:pt x="1738" y="945"/>
                    <a:pt x="1740" y="946"/>
                  </a:cubicBezTo>
                  <a:cubicBezTo>
                    <a:pt x="1768" y="955"/>
                    <a:pt x="1778" y="984"/>
                    <a:pt x="1778" y="1012"/>
                  </a:cubicBezTo>
                  <a:cubicBezTo>
                    <a:pt x="1778" y="1078"/>
                    <a:pt x="1787" y="1144"/>
                    <a:pt x="1797" y="1201"/>
                  </a:cubicBezTo>
                  <a:cubicBezTo>
                    <a:pt x="1797" y="1220"/>
                    <a:pt x="1834" y="1229"/>
                    <a:pt x="1863" y="1239"/>
                  </a:cubicBezTo>
                  <a:cubicBezTo>
                    <a:pt x="1863" y="1239"/>
                    <a:pt x="1891" y="1210"/>
                    <a:pt x="1891" y="1201"/>
                  </a:cubicBezTo>
                  <a:cubicBezTo>
                    <a:pt x="1900" y="1173"/>
                    <a:pt x="1900" y="1144"/>
                    <a:pt x="1900" y="1116"/>
                  </a:cubicBezTo>
                  <a:cubicBezTo>
                    <a:pt x="1891" y="1040"/>
                    <a:pt x="1872" y="955"/>
                    <a:pt x="1863" y="870"/>
                  </a:cubicBezTo>
                  <a:cubicBezTo>
                    <a:pt x="1929" y="813"/>
                    <a:pt x="2004" y="776"/>
                    <a:pt x="2099" y="766"/>
                  </a:cubicBezTo>
                  <a:cubicBezTo>
                    <a:pt x="2108" y="795"/>
                    <a:pt x="2127" y="823"/>
                    <a:pt x="2146" y="851"/>
                  </a:cubicBezTo>
                  <a:cubicBezTo>
                    <a:pt x="2156" y="861"/>
                    <a:pt x="2165" y="861"/>
                    <a:pt x="2184" y="861"/>
                  </a:cubicBezTo>
                  <a:cubicBezTo>
                    <a:pt x="2203" y="813"/>
                    <a:pt x="2222" y="776"/>
                    <a:pt x="2241" y="728"/>
                  </a:cubicBezTo>
                  <a:cubicBezTo>
                    <a:pt x="2241" y="728"/>
                    <a:pt x="2247" y="716"/>
                    <a:pt x="2254" y="716"/>
                  </a:cubicBezTo>
                  <a:cubicBezTo>
                    <a:pt x="2256" y="716"/>
                    <a:pt x="2258" y="717"/>
                    <a:pt x="2260" y="719"/>
                  </a:cubicBezTo>
                  <a:cubicBezTo>
                    <a:pt x="2260" y="719"/>
                    <a:pt x="2297" y="728"/>
                    <a:pt x="2297" y="738"/>
                  </a:cubicBezTo>
                  <a:cubicBezTo>
                    <a:pt x="2307" y="813"/>
                    <a:pt x="2307" y="889"/>
                    <a:pt x="2316" y="965"/>
                  </a:cubicBezTo>
                  <a:cubicBezTo>
                    <a:pt x="2316" y="1003"/>
                    <a:pt x="2342" y="1036"/>
                    <a:pt x="2367" y="1036"/>
                  </a:cubicBezTo>
                  <a:cubicBezTo>
                    <a:pt x="2372" y="1036"/>
                    <a:pt x="2377" y="1034"/>
                    <a:pt x="2382" y="1031"/>
                  </a:cubicBezTo>
                  <a:cubicBezTo>
                    <a:pt x="2401" y="1021"/>
                    <a:pt x="2411" y="1003"/>
                    <a:pt x="2420" y="974"/>
                  </a:cubicBezTo>
                  <a:cubicBezTo>
                    <a:pt x="2430" y="946"/>
                    <a:pt x="2430" y="917"/>
                    <a:pt x="2430" y="889"/>
                  </a:cubicBezTo>
                  <a:cubicBezTo>
                    <a:pt x="2430" y="832"/>
                    <a:pt x="2430" y="785"/>
                    <a:pt x="2439" y="728"/>
                  </a:cubicBezTo>
                  <a:cubicBezTo>
                    <a:pt x="2439" y="710"/>
                    <a:pt x="2458" y="700"/>
                    <a:pt x="2468" y="681"/>
                  </a:cubicBezTo>
                  <a:lnTo>
                    <a:pt x="2515" y="710"/>
                  </a:lnTo>
                  <a:cubicBezTo>
                    <a:pt x="2524" y="681"/>
                    <a:pt x="2524" y="643"/>
                    <a:pt x="2534" y="606"/>
                  </a:cubicBezTo>
                  <a:cubicBezTo>
                    <a:pt x="2544" y="569"/>
                    <a:pt x="2564" y="549"/>
                    <a:pt x="2588" y="549"/>
                  </a:cubicBezTo>
                  <a:cubicBezTo>
                    <a:pt x="2608" y="549"/>
                    <a:pt x="2631" y="562"/>
                    <a:pt x="2657" y="587"/>
                  </a:cubicBezTo>
                  <a:cubicBezTo>
                    <a:pt x="2670" y="604"/>
                    <a:pt x="2683" y="612"/>
                    <a:pt x="2697" y="612"/>
                  </a:cubicBezTo>
                  <a:cubicBezTo>
                    <a:pt x="2713" y="612"/>
                    <a:pt x="2731" y="602"/>
                    <a:pt x="2751" y="587"/>
                  </a:cubicBezTo>
                  <a:cubicBezTo>
                    <a:pt x="2761" y="577"/>
                    <a:pt x="2779" y="568"/>
                    <a:pt x="2798" y="558"/>
                  </a:cubicBezTo>
                  <a:cubicBezTo>
                    <a:pt x="2837" y="566"/>
                    <a:pt x="2857" y="613"/>
                    <a:pt x="2905" y="613"/>
                  </a:cubicBezTo>
                  <a:cubicBezTo>
                    <a:pt x="2915" y="613"/>
                    <a:pt x="2927" y="611"/>
                    <a:pt x="2940" y="606"/>
                  </a:cubicBezTo>
                  <a:lnTo>
                    <a:pt x="2978" y="521"/>
                  </a:lnTo>
                  <a:cubicBezTo>
                    <a:pt x="2987" y="483"/>
                    <a:pt x="3006" y="454"/>
                    <a:pt x="3025" y="407"/>
                  </a:cubicBezTo>
                  <a:cubicBezTo>
                    <a:pt x="3035" y="426"/>
                    <a:pt x="3044" y="435"/>
                    <a:pt x="3053" y="454"/>
                  </a:cubicBezTo>
                  <a:cubicBezTo>
                    <a:pt x="3063" y="492"/>
                    <a:pt x="3053" y="530"/>
                    <a:pt x="3063" y="568"/>
                  </a:cubicBezTo>
                  <a:cubicBezTo>
                    <a:pt x="3063" y="577"/>
                    <a:pt x="3091" y="587"/>
                    <a:pt x="3101" y="596"/>
                  </a:cubicBezTo>
                  <a:cubicBezTo>
                    <a:pt x="3106" y="599"/>
                    <a:pt x="3110" y="600"/>
                    <a:pt x="3113" y="600"/>
                  </a:cubicBezTo>
                  <a:cubicBezTo>
                    <a:pt x="3120" y="600"/>
                    <a:pt x="3122" y="593"/>
                    <a:pt x="3129" y="587"/>
                  </a:cubicBezTo>
                  <a:cubicBezTo>
                    <a:pt x="3148" y="521"/>
                    <a:pt x="3167" y="464"/>
                    <a:pt x="3186" y="407"/>
                  </a:cubicBezTo>
                  <a:cubicBezTo>
                    <a:pt x="3186" y="407"/>
                    <a:pt x="3186" y="398"/>
                    <a:pt x="3186" y="398"/>
                  </a:cubicBezTo>
                  <a:cubicBezTo>
                    <a:pt x="3176" y="388"/>
                    <a:pt x="3167" y="369"/>
                    <a:pt x="3157" y="360"/>
                  </a:cubicBezTo>
                  <a:cubicBezTo>
                    <a:pt x="3157" y="360"/>
                    <a:pt x="3167" y="341"/>
                    <a:pt x="3167" y="341"/>
                  </a:cubicBezTo>
                  <a:cubicBezTo>
                    <a:pt x="3195" y="360"/>
                    <a:pt x="3186" y="379"/>
                    <a:pt x="3186" y="398"/>
                  </a:cubicBezTo>
                  <a:cubicBezTo>
                    <a:pt x="3186" y="398"/>
                    <a:pt x="3195" y="407"/>
                    <a:pt x="3205" y="407"/>
                  </a:cubicBezTo>
                  <a:cubicBezTo>
                    <a:pt x="3224" y="473"/>
                    <a:pt x="3242" y="530"/>
                    <a:pt x="3280" y="587"/>
                  </a:cubicBezTo>
                  <a:cubicBezTo>
                    <a:pt x="3309" y="624"/>
                    <a:pt x="3375" y="643"/>
                    <a:pt x="3413" y="681"/>
                  </a:cubicBezTo>
                  <a:cubicBezTo>
                    <a:pt x="3441" y="719"/>
                    <a:pt x="3460" y="757"/>
                    <a:pt x="3479" y="795"/>
                  </a:cubicBezTo>
                  <a:cubicBezTo>
                    <a:pt x="3500" y="827"/>
                    <a:pt x="3531" y="844"/>
                    <a:pt x="3562" y="844"/>
                  </a:cubicBezTo>
                  <a:cubicBezTo>
                    <a:pt x="3586" y="844"/>
                    <a:pt x="3610" y="834"/>
                    <a:pt x="3630" y="813"/>
                  </a:cubicBezTo>
                  <a:cubicBezTo>
                    <a:pt x="3639" y="795"/>
                    <a:pt x="3649" y="776"/>
                    <a:pt x="3658" y="766"/>
                  </a:cubicBezTo>
                  <a:cubicBezTo>
                    <a:pt x="3753" y="568"/>
                    <a:pt x="3885" y="398"/>
                    <a:pt x="4046" y="246"/>
                  </a:cubicBezTo>
                  <a:lnTo>
                    <a:pt x="4169" y="322"/>
                  </a:lnTo>
                  <a:cubicBezTo>
                    <a:pt x="4178" y="294"/>
                    <a:pt x="4206" y="256"/>
                    <a:pt x="4225" y="228"/>
                  </a:cubicBezTo>
                  <a:cubicBezTo>
                    <a:pt x="4244" y="209"/>
                    <a:pt x="4263" y="180"/>
                    <a:pt x="4292" y="180"/>
                  </a:cubicBezTo>
                  <a:cubicBezTo>
                    <a:pt x="4310" y="190"/>
                    <a:pt x="4339" y="209"/>
                    <a:pt x="4348" y="228"/>
                  </a:cubicBezTo>
                  <a:cubicBezTo>
                    <a:pt x="4367" y="294"/>
                    <a:pt x="4377" y="360"/>
                    <a:pt x="4386" y="417"/>
                  </a:cubicBezTo>
                  <a:cubicBezTo>
                    <a:pt x="4395" y="473"/>
                    <a:pt x="4395" y="530"/>
                    <a:pt x="4395" y="587"/>
                  </a:cubicBezTo>
                  <a:cubicBezTo>
                    <a:pt x="4401" y="635"/>
                    <a:pt x="4431" y="664"/>
                    <a:pt x="4470" y="664"/>
                  </a:cubicBezTo>
                  <a:cubicBezTo>
                    <a:pt x="4493" y="664"/>
                    <a:pt x="4519" y="654"/>
                    <a:pt x="4547" y="634"/>
                  </a:cubicBezTo>
                  <a:lnTo>
                    <a:pt x="4736" y="511"/>
                  </a:lnTo>
                  <a:cubicBezTo>
                    <a:pt x="4783" y="511"/>
                    <a:pt x="4783" y="549"/>
                    <a:pt x="4802" y="587"/>
                  </a:cubicBezTo>
                  <a:cubicBezTo>
                    <a:pt x="4815" y="653"/>
                    <a:pt x="4875" y="696"/>
                    <a:pt x="4939" y="696"/>
                  </a:cubicBezTo>
                  <a:cubicBezTo>
                    <a:pt x="4966" y="696"/>
                    <a:pt x="4994" y="689"/>
                    <a:pt x="5019" y="672"/>
                  </a:cubicBezTo>
                  <a:cubicBezTo>
                    <a:pt x="5095" y="624"/>
                    <a:pt x="5170" y="577"/>
                    <a:pt x="5237" y="521"/>
                  </a:cubicBezTo>
                  <a:cubicBezTo>
                    <a:pt x="5284" y="473"/>
                    <a:pt x="5350" y="435"/>
                    <a:pt x="5426" y="407"/>
                  </a:cubicBezTo>
                  <a:cubicBezTo>
                    <a:pt x="5511" y="464"/>
                    <a:pt x="5454" y="596"/>
                    <a:pt x="5567" y="643"/>
                  </a:cubicBezTo>
                  <a:cubicBezTo>
                    <a:pt x="5577" y="521"/>
                    <a:pt x="5586" y="417"/>
                    <a:pt x="5596" y="322"/>
                  </a:cubicBezTo>
                  <a:cubicBezTo>
                    <a:pt x="5624" y="275"/>
                    <a:pt x="5681" y="246"/>
                    <a:pt x="5728" y="246"/>
                  </a:cubicBezTo>
                  <a:cubicBezTo>
                    <a:pt x="5823" y="237"/>
                    <a:pt x="5908" y="237"/>
                    <a:pt x="5993" y="237"/>
                  </a:cubicBezTo>
                  <a:cubicBezTo>
                    <a:pt x="6021" y="237"/>
                    <a:pt x="6049" y="237"/>
                    <a:pt x="6078" y="246"/>
                  </a:cubicBezTo>
                  <a:lnTo>
                    <a:pt x="6134" y="379"/>
                  </a:lnTo>
                  <a:cubicBezTo>
                    <a:pt x="6144" y="341"/>
                    <a:pt x="6163" y="294"/>
                    <a:pt x="6172" y="246"/>
                  </a:cubicBezTo>
                  <a:cubicBezTo>
                    <a:pt x="6172" y="231"/>
                    <a:pt x="6197" y="216"/>
                    <a:pt x="6212" y="216"/>
                  </a:cubicBezTo>
                  <a:cubicBezTo>
                    <a:pt x="6215" y="216"/>
                    <a:pt x="6218" y="216"/>
                    <a:pt x="6219" y="218"/>
                  </a:cubicBezTo>
                  <a:cubicBezTo>
                    <a:pt x="6229" y="218"/>
                    <a:pt x="6276" y="237"/>
                    <a:pt x="6286" y="256"/>
                  </a:cubicBezTo>
                  <a:cubicBezTo>
                    <a:pt x="6295" y="360"/>
                    <a:pt x="6295" y="454"/>
                    <a:pt x="6295" y="558"/>
                  </a:cubicBezTo>
                  <a:cubicBezTo>
                    <a:pt x="6295" y="591"/>
                    <a:pt x="6324" y="617"/>
                    <a:pt x="6337" y="617"/>
                  </a:cubicBezTo>
                  <a:cubicBezTo>
                    <a:pt x="6339" y="617"/>
                    <a:pt x="6341" y="616"/>
                    <a:pt x="6342" y="615"/>
                  </a:cubicBezTo>
                  <a:cubicBezTo>
                    <a:pt x="6361" y="596"/>
                    <a:pt x="6380" y="577"/>
                    <a:pt x="6390" y="549"/>
                  </a:cubicBezTo>
                  <a:cubicBezTo>
                    <a:pt x="6399" y="464"/>
                    <a:pt x="6399" y="388"/>
                    <a:pt x="6408" y="303"/>
                  </a:cubicBezTo>
                  <a:cubicBezTo>
                    <a:pt x="6401" y="249"/>
                    <a:pt x="6444" y="213"/>
                    <a:pt x="6492" y="213"/>
                  </a:cubicBezTo>
                  <a:cubicBezTo>
                    <a:pt x="6502" y="213"/>
                    <a:pt x="6512" y="215"/>
                    <a:pt x="6522" y="218"/>
                  </a:cubicBezTo>
                  <a:cubicBezTo>
                    <a:pt x="6664" y="256"/>
                    <a:pt x="6805" y="284"/>
                    <a:pt x="6947" y="322"/>
                  </a:cubicBezTo>
                  <a:cubicBezTo>
                    <a:pt x="7013" y="341"/>
                    <a:pt x="7079" y="360"/>
                    <a:pt x="7146" y="369"/>
                  </a:cubicBezTo>
                  <a:cubicBezTo>
                    <a:pt x="7732" y="492"/>
                    <a:pt x="8299" y="691"/>
                    <a:pt x="8837" y="955"/>
                  </a:cubicBezTo>
                  <a:cubicBezTo>
                    <a:pt x="9168" y="1106"/>
                    <a:pt x="9508" y="1220"/>
                    <a:pt x="9839" y="1343"/>
                  </a:cubicBezTo>
                  <a:cubicBezTo>
                    <a:pt x="10236" y="1475"/>
                    <a:pt x="10633" y="1607"/>
                    <a:pt x="11020" y="1740"/>
                  </a:cubicBezTo>
                  <a:cubicBezTo>
                    <a:pt x="11058" y="1749"/>
                    <a:pt x="11096" y="1759"/>
                    <a:pt x="11134" y="1777"/>
                  </a:cubicBezTo>
                  <a:cubicBezTo>
                    <a:pt x="11521" y="1938"/>
                    <a:pt x="11918" y="2052"/>
                    <a:pt x="12325" y="2137"/>
                  </a:cubicBezTo>
                  <a:cubicBezTo>
                    <a:pt x="12495" y="2174"/>
                    <a:pt x="12665" y="2212"/>
                    <a:pt x="12835" y="2250"/>
                  </a:cubicBezTo>
                  <a:cubicBezTo>
                    <a:pt x="12901" y="2259"/>
                    <a:pt x="12958" y="2288"/>
                    <a:pt x="12996" y="2344"/>
                  </a:cubicBezTo>
                  <a:cubicBezTo>
                    <a:pt x="12986" y="2382"/>
                    <a:pt x="12967" y="2439"/>
                    <a:pt x="12958" y="2486"/>
                  </a:cubicBezTo>
                  <a:cubicBezTo>
                    <a:pt x="12892" y="2675"/>
                    <a:pt x="12854" y="2864"/>
                    <a:pt x="12873" y="3063"/>
                  </a:cubicBezTo>
                  <a:cubicBezTo>
                    <a:pt x="12873" y="3082"/>
                    <a:pt x="12892" y="3101"/>
                    <a:pt x="12911" y="3119"/>
                  </a:cubicBezTo>
                  <a:cubicBezTo>
                    <a:pt x="12920" y="3101"/>
                    <a:pt x="12939" y="3091"/>
                    <a:pt x="12939" y="3072"/>
                  </a:cubicBezTo>
                  <a:cubicBezTo>
                    <a:pt x="12948" y="2826"/>
                    <a:pt x="13005" y="2581"/>
                    <a:pt x="13081" y="2344"/>
                  </a:cubicBezTo>
                  <a:cubicBezTo>
                    <a:pt x="13081" y="2335"/>
                    <a:pt x="13090" y="2335"/>
                    <a:pt x="13109" y="2316"/>
                  </a:cubicBezTo>
                  <a:lnTo>
                    <a:pt x="13771" y="2439"/>
                  </a:lnTo>
                  <a:cubicBezTo>
                    <a:pt x="13780" y="2467"/>
                    <a:pt x="13799" y="2496"/>
                    <a:pt x="13799" y="2534"/>
                  </a:cubicBezTo>
                  <a:cubicBezTo>
                    <a:pt x="13856" y="2789"/>
                    <a:pt x="13856" y="3044"/>
                    <a:pt x="13912" y="3299"/>
                  </a:cubicBezTo>
                  <a:cubicBezTo>
                    <a:pt x="13922" y="3356"/>
                    <a:pt x="13922" y="3412"/>
                    <a:pt x="13912" y="3460"/>
                  </a:cubicBezTo>
                  <a:cubicBezTo>
                    <a:pt x="13893" y="3545"/>
                    <a:pt x="13950" y="3620"/>
                    <a:pt x="14026" y="3630"/>
                  </a:cubicBezTo>
                  <a:cubicBezTo>
                    <a:pt x="14082" y="3639"/>
                    <a:pt x="14111" y="3686"/>
                    <a:pt x="14101" y="3734"/>
                  </a:cubicBezTo>
                  <a:lnTo>
                    <a:pt x="14101" y="4131"/>
                  </a:lnTo>
                  <a:cubicBezTo>
                    <a:pt x="14054" y="4178"/>
                    <a:pt x="14007" y="4225"/>
                    <a:pt x="13969" y="4272"/>
                  </a:cubicBezTo>
                  <a:cubicBezTo>
                    <a:pt x="13856" y="4386"/>
                    <a:pt x="13752" y="4509"/>
                    <a:pt x="13648" y="4632"/>
                  </a:cubicBezTo>
                  <a:cubicBezTo>
                    <a:pt x="13563" y="4735"/>
                    <a:pt x="13506" y="4849"/>
                    <a:pt x="13468" y="4972"/>
                  </a:cubicBezTo>
                  <a:cubicBezTo>
                    <a:pt x="13468" y="5010"/>
                    <a:pt x="13468" y="5038"/>
                    <a:pt x="13478" y="5066"/>
                  </a:cubicBezTo>
                  <a:cubicBezTo>
                    <a:pt x="13572" y="5000"/>
                    <a:pt x="13582" y="4887"/>
                    <a:pt x="13638" y="4811"/>
                  </a:cubicBezTo>
                  <a:cubicBezTo>
                    <a:pt x="13695" y="4735"/>
                    <a:pt x="13742" y="4660"/>
                    <a:pt x="13808" y="4584"/>
                  </a:cubicBezTo>
                  <a:cubicBezTo>
                    <a:pt x="13865" y="4499"/>
                    <a:pt x="13941" y="4424"/>
                    <a:pt x="14026" y="4367"/>
                  </a:cubicBezTo>
                  <a:cubicBezTo>
                    <a:pt x="14092" y="4452"/>
                    <a:pt x="14120" y="4565"/>
                    <a:pt x="14082" y="4660"/>
                  </a:cubicBezTo>
                  <a:cubicBezTo>
                    <a:pt x="14054" y="4764"/>
                    <a:pt x="14054" y="4858"/>
                    <a:pt x="14073" y="4962"/>
                  </a:cubicBezTo>
                  <a:cubicBezTo>
                    <a:pt x="14073" y="4972"/>
                    <a:pt x="14082" y="4972"/>
                    <a:pt x="14082" y="4972"/>
                  </a:cubicBezTo>
                  <a:cubicBezTo>
                    <a:pt x="14101" y="4972"/>
                    <a:pt x="14111" y="4972"/>
                    <a:pt x="14111" y="4962"/>
                  </a:cubicBezTo>
                  <a:cubicBezTo>
                    <a:pt x="14130" y="4934"/>
                    <a:pt x="14158" y="4896"/>
                    <a:pt x="14158" y="4868"/>
                  </a:cubicBezTo>
                  <a:cubicBezTo>
                    <a:pt x="14149" y="4717"/>
                    <a:pt x="14177" y="4556"/>
                    <a:pt x="14234" y="4405"/>
                  </a:cubicBezTo>
                  <a:cubicBezTo>
                    <a:pt x="14290" y="4206"/>
                    <a:pt x="14328" y="3989"/>
                    <a:pt x="14338" y="3781"/>
                  </a:cubicBezTo>
                  <a:cubicBezTo>
                    <a:pt x="14347" y="3705"/>
                    <a:pt x="14347" y="3630"/>
                    <a:pt x="14347" y="3564"/>
                  </a:cubicBezTo>
                  <a:cubicBezTo>
                    <a:pt x="14347" y="3346"/>
                    <a:pt x="14404" y="3148"/>
                    <a:pt x="14508" y="2968"/>
                  </a:cubicBezTo>
                  <a:cubicBezTo>
                    <a:pt x="14555" y="2893"/>
                    <a:pt x="14593" y="2817"/>
                    <a:pt x="14621" y="2741"/>
                  </a:cubicBezTo>
                  <a:cubicBezTo>
                    <a:pt x="14649" y="2685"/>
                    <a:pt x="14668" y="2637"/>
                    <a:pt x="14697" y="2581"/>
                  </a:cubicBezTo>
                  <a:cubicBezTo>
                    <a:pt x="14721" y="2576"/>
                    <a:pt x="14746" y="2574"/>
                    <a:pt x="14771" y="2574"/>
                  </a:cubicBezTo>
                  <a:cubicBezTo>
                    <a:pt x="14844" y="2574"/>
                    <a:pt x="14917" y="2593"/>
                    <a:pt x="14980" y="2628"/>
                  </a:cubicBezTo>
                  <a:cubicBezTo>
                    <a:pt x="14961" y="2713"/>
                    <a:pt x="14933" y="2789"/>
                    <a:pt x="14905" y="2864"/>
                  </a:cubicBezTo>
                  <a:cubicBezTo>
                    <a:pt x="14886" y="2949"/>
                    <a:pt x="14867" y="3015"/>
                    <a:pt x="14848" y="3082"/>
                  </a:cubicBezTo>
                  <a:cubicBezTo>
                    <a:pt x="14829" y="3157"/>
                    <a:pt x="14810" y="3242"/>
                    <a:pt x="14791" y="3327"/>
                  </a:cubicBezTo>
                  <a:cubicBezTo>
                    <a:pt x="14772" y="3431"/>
                    <a:pt x="14763" y="3545"/>
                    <a:pt x="14734" y="3649"/>
                  </a:cubicBezTo>
                  <a:cubicBezTo>
                    <a:pt x="14687" y="3819"/>
                    <a:pt x="14631" y="3989"/>
                    <a:pt x="14583" y="4159"/>
                  </a:cubicBezTo>
                  <a:cubicBezTo>
                    <a:pt x="14583" y="4187"/>
                    <a:pt x="14583" y="4206"/>
                    <a:pt x="14583" y="4235"/>
                  </a:cubicBezTo>
                  <a:cubicBezTo>
                    <a:pt x="14583" y="4235"/>
                    <a:pt x="14602" y="4244"/>
                    <a:pt x="14612" y="4254"/>
                  </a:cubicBezTo>
                  <a:lnTo>
                    <a:pt x="14640" y="4254"/>
                  </a:lnTo>
                  <a:cubicBezTo>
                    <a:pt x="14659" y="4235"/>
                    <a:pt x="14678" y="4206"/>
                    <a:pt x="14687" y="4187"/>
                  </a:cubicBezTo>
                  <a:cubicBezTo>
                    <a:pt x="14725" y="4093"/>
                    <a:pt x="14753" y="3989"/>
                    <a:pt x="14782" y="3894"/>
                  </a:cubicBezTo>
                  <a:cubicBezTo>
                    <a:pt x="14848" y="3686"/>
                    <a:pt x="14914" y="3469"/>
                    <a:pt x="14980" y="3261"/>
                  </a:cubicBezTo>
                  <a:cubicBezTo>
                    <a:pt x="15037" y="3110"/>
                    <a:pt x="15065" y="2959"/>
                    <a:pt x="15075" y="2798"/>
                  </a:cubicBezTo>
                  <a:cubicBezTo>
                    <a:pt x="15075" y="2770"/>
                    <a:pt x="15075" y="2741"/>
                    <a:pt x="15084" y="2713"/>
                  </a:cubicBezTo>
                  <a:cubicBezTo>
                    <a:pt x="15094" y="2666"/>
                    <a:pt x="15131" y="2628"/>
                    <a:pt x="15179" y="2628"/>
                  </a:cubicBezTo>
                  <a:lnTo>
                    <a:pt x="16143" y="2628"/>
                  </a:lnTo>
                  <a:cubicBezTo>
                    <a:pt x="16199" y="2628"/>
                    <a:pt x="16265" y="2637"/>
                    <a:pt x="16313" y="2637"/>
                  </a:cubicBezTo>
                  <a:cubicBezTo>
                    <a:pt x="16360" y="2732"/>
                    <a:pt x="16369" y="2845"/>
                    <a:pt x="16341" y="2940"/>
                  </a:cubicBezTo>
                  <a:cubicBezTo>
                    <a:pt x="16303" y="3119"/>
                    <a:pt x="16256" y="3299"/>
                    <a:pt x="16218" y="3479"/>
                  </a:cubicBezTo>
                  <a:cubicBezTo>
                    <a:pt x="16209" y="3516"/>
                    <a:pt x="16199" y="3554"/>
                    <a:pt x="16209" y="3592"/>
                  </a:cubicBezTo>
                  <a:cubicBezTo>
                    <a:pt x="16209" y="3630"/>
                    <a:pt x="16237" y="3658"/>
                    <a:pt x="16284" y="3668"/>
                  </a:cubicBezTo>
                  <a:cubicBezTo>
                    <a:pt x="16341" y="3469"/>
                    <a:pt x="16398" y="3271"/>
                    <a:pt x="16436" y="3072"/>
                  </a:cubicBezTo>
                  <a:cubicBezTo>
                    <a:pt x="16455" y="3006"/>
                    <a:pt x="16464" y="2930"/>
                    <a:pt x="16473" y="2855"/>
                  </a:cubicBezTo>
                  <a:cubicBezTo>
                    <a:pt x="16483" y="2779"/>
                    <a:pt x="16483" y="2704"/>
                    <a:pt x="16473" y="2628"/>
                  </a:cubicBezTo>
                  <a:cubicBezTo>
                    <a:pt x="16615" y="2619"/>
                    <a:pt x="16747" y="2609"/>
                    <a:pt x="16889" y="2609"/>
                  </a:cubicBezTo>
                  <a:cubicBezTo>
                    <a:pt x="16918" y="2609"/>
                    <a:pt x="16955" y="2619"/>
                    <a:pt x="16984" y="2619"/>
                  </a:cubicBezTo>
                  <a:cubicBezTo>
                    <a:pt x="17022" y="2647"/>
                    <a:pt x="17031" y="2694"/>
                    <a:pt x="17003" y="2741"/>
                  </a:cubicBezTo>
                  <a:cubicBezTo>
                    <a:pt x="16974" y="2893"/>
                    <a:pt x="16936" y="3044"/>
                    <a:pt x="16899" y="3195"/>
                  </a:cubicBezTo>
                  <a:cubicBezTo>
                    <a:pt x="16889" y="3252"/>
                    <a:pt x="16880" y="3308"/>
                    <a:pt x="16880" y="3365"/>
                  </a:cubicBezTo>
                  <a:cubicBezTo>
                    <a:pt x="16880" y="3397"/>
                    <a:pt x="16900" y="3436"/>
                    <a:pt x="16923" y="3436"/>
                  </a:cubicBezTo>
                  <a:cubicBezTo>
                    <a:pt x="16928" y="3436"/>
                    <a:pt x="16932" y="3434"/>
                    <a:pt x="16936" y="3431"/>
                  </a:cubicBezTo>
                  <a:cubicBezTo>
                    <a:pt x="16965" y="3422"/>
                    <a:pt x="16993" y="3403"/>
                    <a:pt x="16993" y="3384"/>
                  </a:cubicBezTo>
                  <a:cubicBezTo>
                    <a:pt x="17031" y="3271"/>
                    <a:pt x="17050" y="3148"/>
                    <a:pt x="17078" y="3034"/>
                  </a:cubicBezTo>
                  <a:cubicBezTo>
                    <a:pt x="17107" y="2883"/>
                    <a:pt x="17154" y="2741"/>
                    <a:pt x="17182" y="2609"/>
                  </a:cubicBezTo>
                  <a:cubicBezTo>
                    <a:pt x="17267" y="2562"/>
                    <a:pt x="17352" y="2534"/>
                    <a:pt x="17447" y="2534"/>
                  </a:cubicBezTo>
                  <a:cubicBezTo>
                    <a:pt x="17451" y="2533"/>
                    <a:pt x="17455" y="2532"/>
                    <a:pt x="17458" y="2532"/>
                  </a:cubicBezTo>
                  <a:cubicBezTo>
                    <a:pt x="17490" y="2532"/>
                    <a:pt x="17513" y="2566"/>
                    <a:pt x="17513" y="2600"/>
                  </a:cubicBezTo>
                  <a:cubicBezTo>
                    <a:pt x="17513" y="2666"/>
                    <a:pt x="17494" y="2732"/>
                    <a:pt x="17485" y="2789"/>
                  </a:cubicBezTo>
                  <a:cubicBezTo>
                    <a:pt x="17456" y="2921"/>
                    <a:pt x="17418" y="3063"/>
                    <a:pt x="17390" y="3195"/>
                  </a:cubicBezTo>
                  <a:cubicBezTo>
                    <a:pt x="17390" y="3195"/>
                    <a:pt x="17418" y="3214"/>
                    <a:pt x="17437" y="3223"/>
                  </a:cubicBezTo>
                  <a:lnTo>
                    <a:pt x="17456" y="3223"/>
                  </a:lnTo>
                  <a:cubicBezTo>
                    <a:pt x="17485" y="3195"/>
                    <a:pt x="17504" y="3157"/>
                    <a:pt x="17522" y="3129"/>
                  </a:cubicBezTo>
                  <a:cubicBezTo>
                    <a:pt x="17551" y="3044"/>
                    <a:pt x="17570" y="2949"/>
                    <a:pt x="17598" y="2864"/>
                  </a:cubicBezTo>
                  <a:cubicBezTo>
                    <a:pt x="17626" y="2741"/>
                    <a:pt x="17645" y="2628"/>
                    <a:pt x="17674" y="2515"/>
                  </a:cubicBezTo>
                  <a:cubicBezTo>
                    <a:pt x="17715" y="2487"/>
                    <a:pt x="17767" y="2469"/>
                    <a:pt x="17817" y="2469"/>
                  </a:cubicBezTo>
                  <a:cubicBezTo>
                    <a:pt x="17836" y="2469"/>
                    <a:pt x="17854" y="2472"/>
                    <a:pt x="17872" y="2477"/>
                  </a:cubicBezTo>
                  <a:cubicBezTo>
                    <a:pt x="17910" y="2477"/>
                    <a:pt x="17938" y="2505"/>
                    <a:pt x="17938" y="2543"/>
                  </a:cubicBezTo>
                  <a:cubicBezTo>
                    <a:pt x="17929" y="2723"/>
                    <a:pt x="17919" y="2902"/>
                    <a:pt x="17910" y="3072"/>
                  </a:cubicBezTo>
                  <a:cubicBezTo>
                    <a:pt x="17900" y="3091"/>
                    <a:pt x="17900" y="3119"/>
                    <a:pt x="17910" y="3148"/>
                  </a:cubicBezTo>
                  <a:cubicBezTo>
                    <a:pt x="17919" y="3167"/>
                    <a:pt x="17948" y="3186"/>
                    <a:pt x="17967" y="3204"/>
                  </a:cubicBezTo>
                  <a:cubicBezTo>
                    <a:pt x="18099" y="2968"/>
                    <a:pt x="18052" y="2732"/>
                    <a:pt x="18042" y="2496"/>
                  </a:cubicBezTo>
                  <a:cubicBezTo>
                    <a:pt x="18113" y="2466"/>
                    <a:pt x="18188" y="2451"/>
                    <a:pt x="18261" y="2451"/>
                  </a:cubicBezTo>
                  <a:cubicBezTo>
                    <a:pt x="18306" y="2451"/>
                    <a:pt x="18349" y="2457"/>
                    <a:pt x="18392" y="2467"/>
                  </a:cubicBezTo>
                  <a:cubicBezTo>
                    <a:pt x="18420" y="2467"/>
                    <a:pt x="18439" y="2486"/>
                    <a:pt x="18449" y="2515"/>
                  </a:cubicBezTo>
                  <a:cubicBezTo>
                    <a:pt x="18449" y="2571"/>
                    <a:pt x="18449" y="2628"/>
                    <a:pt x="18439" y="2685"/>
                  </a:cubicBezTo>
                  <a:cubicBezTo>
                    <a:pt x="18420" y="2789"/>
                    <a:pt x="18401" y="2902"/>
                    <a:pt x="18382" y="3006"/>
                  </a:cubicBezTo>
                  <a:cubicBezTo>
                    <a:pt x="18382" y="3015"/>
                    <a:pt x="18420" y="3034"/>
                    <a:pt x="18449" y="3053"/>
                  </a:cubicBezTo>
                  <a:cubicBezTo>
                    <a:pt x="18515" y="2855"/>
                    <a:pt x="18571" y="2647"/>
                    <a:pt x="18590" y="2439"/>
                  </a:cubicBezTo>
                  <a:cubicBezTo>
                    <a:pt x="18647" y="2414"/>
                    <a:pt x="18708" y="2401"/>
                    <a:pt x="18770" y="2401"/>
                  </a:cubicBezTo>
                  <a:cubicBezTo>
                    <a:pt x="18801" y="2401"/>
                    <a:pt x="18833" y="2404"/>
                    <a:pt x="18864" y="2411"/>
                  </a:cubicBezTo>
                  <a:cubicBezTo>
                    <a:pt x="18912" y="2467"/>
                    <a:pt x="18874" y="2524"/>
                    <a:pt x="18864" y="2571"/>
                  </a:cubicBezTo>
                  <a:cubicBezTo>
                    <a:pt x="18855" y="2619"/>
                    <a:pt x="18827" y="2656"/>
                    <a:pt x="18817" y="2704"/>
                  </a:cubicBezTo>
                  <a:cubicBezTo>
                    <a:pt x="18817" y="2751"/>
                    <a:pt x="18779" y="2808"/>
                    <a:pt x="18846" y="2855"/>
                  </a:cubicBezTo>
                  <a:cubicBezTo>
                    <a:pt x="18931" y="2713"/>
                    <a:pt x="18949" y="2543"/>
                    <a:pt x="19035" y="2382"/>
                  </a:cubicBezTo>
                  <a:cubicBezTo>
                    <a:pt x="19097" y="2351"/>
                    <a:pt x="19166" y="2333"/>
                    <a:pt x="19237" y="2333"/>
                  </a:cubicBezTo>
                  <a:cubicBezTo>
                    <a:pt x="19251" y="2333"/>
                    <a:pt x="19266" y="2333"/>
                    <a:pt x="19280" y="2335"/>
                  </a:cubicBezTo>
                  <a:cubicBezTo>
                    <a:pt x="19290" y="2335"/>
                    <a:pt x="19318" y="2354"/>
                    <a:pt x="19318" y="2373"/>
                  </a:cubicBezTo>
                  <a:cubicBezTo>
                    <a:pt x="19328" y="2392"/>
                    <a:pt x="19328" y="2420"/>
                    <a:pt x="19318" y="2448"/>
                  </a:cubicBezTo>
                  <a:cubicBezTo>
                    <a:pt x="19290" y="2609"/>
                    <a:pt x="19261" y="2760"/>
                    <a:pt x="19242" y="2912"/>
                  </a:cubicBezTo>
                  <a:cubicBezTo>
                    <a:pt x="19233" y="2968"/>
                    <a:pt x="19242" y="3025"/>
                    <a:pt x="19252" y="3082"/>
                  </a:cubicBezTo>
                  <a:lnTo>
                    <a:pt x="19309" y="3082"/>
                  </a:lnTo>
                  <a:cubicBezTo>
                    <a:pt x="19318" y="3053"/>
                    <a:pt x="19328" y="3015"/>
                    <a:pt x="19337" y="2978"/>
                  </a:cubicBezTo>
                  <a:cubicBezTo>
                    <a:pt x="19365" y="2789"/>
                    <a:pt x="19394" y="2600"/>
                    <a:pt x="19422" y="2401"/>
                  </a:cubicBezTo>
                  <a:cubicBezTo>
                    <a:pt x="19441" y="2326"/>
                    <a:pt x="19469" y="2297"/>
                    <a:pt x="19564" y="2288"/>
                  </a:cubicBezTo>
                  <a:cubicBezTo>
                    <a:pt x="19649" y="2278"/>
                    <a:pt x="19734" y="2269"/>
                    <a:pt x="19828" y="2259"/>
                  </a:cubicBezTo>
                  <a:cubicBezTo>
                    <a:pt x="19847" y="2297"/>
                    <a:pt x="19857" y="2335"/>
                    <a:pt x="19866" y="2373"/>
                  </a:cubicBezTo>
                  <a:cubicBezTo>
                    <a:pt x="19857" y="2552"/>
                    <a:pt x="19838" y="2741"/>
                    <a:pt x="19838" y="2921"/>
                  </a:cubicBezTo>
                  <a:cubicBezTo>
                    <a:pt x="19838" y="2978"/>
                    <a:pt x="19838" y="3034"/>
                    <a:pt x="19838" y="3082"/>
                  </a:cubicBezTo>
                  <a:cubicBezTo>
                    <a:pt x="19838" y="3082"/>
                    <a:pt x="19857" y="3101"/>
                    <a:pt x="19857" y="3101"/>
                  </a:cubicBezTo>
                  <a:cubicBezTo>
                    <a:pt x="19866" y="3101"/>
                    <a:pt x="19904" y="3091"/>
                    <a:pt x="19904" y="3082"/>
                  </a:cubicBezTo>
                  <a:cubicBezTo>
                    <a:pt x="19951" y="2874"/>
                    <a:pt x="19989" y="2666"/>
                    <a:pt x="19989" y="2448"/>
                  </a:cubicBezTo>
                  <a:cubicBezTo>
                    <a:pt x="19989" y="2382"/>
                    <a:pt x="19999" y="2326"/>
                    <a:pt x="19999" y="2269"/>
                  </a:cubicBezTo>
                  <a:cubicBezTo>
                    <a:pt x="20054" y="2230"/>
                    <a:pt x="20109" y="2210"/>
                    <a:pt x="20169" y="2210"/>
                  </a:cubicBezTo>
                  <a:cubicBezTo>
                    <a:pt x="20181" y="2210"/>
                    <a:pt x="20194" y="2211"/>
                    <a:pt x="20206" y="2212"/>
                  </a:cubicBezTo>
                  <a:lnTo>
                    <a:pt x="20651" y="2212"/>
                  </a:lnTo>
                  <a:cubicBezTo>
                    <a:pt x="20821" y="2212"/>
                    <a:pt x="20991" y="2216"/>
                    <a:pt x="21161" y="2216"/>
                  </a:cubicBezTo>
                  <a:cubicBezTo>
                    <a:pt x="21246" y="2216"/>
                    <a:pt x="21331" y="2215"/>
                    <a:pt x="21416" y="2212"/>
                  </a:cubicBezTo>
                  <a:cubicBezTo>
                    <a:pt x="21443" y="2211"/>
                    <a:pt x="21470" y="2210"/>
                    <a:pt x="21497" y="2210"/>
                  </a:cubicBezTo>
                  <a:cubicBezTo>
                    <a:pt x="21680" y="2210"/>
                    <a:pt x="21868" y="2237"/>
                    <a:pt x="22049" y="2278"/>
                  </a:cubicBezTo>
                  <a:cubicBezTo>
                    <a:pt x="22059" y="2335"/>
                    <a:pt x="22068" y="2382"/>
                    <a:pt x="22078" y="2439"/>
                  </a:cubicBezTo>
                  <a:cubicBezTo>
                    <a:pt x="22172" y="2486"/>
                    <a:pt x="22153" y="2571"/>
                    <a:pt x="22153" y="2656"/>
                  </a:cubicBezTo>
                  <a:lnTo>
                    <a:pt x="22153" y="3516"/>
                  </a:lnTo>
                  <a:cubicBezTo>
                    <a:pt x="22153" y="3611"/>
                    <a:pt x="22163" y="3696"/>
                    <a:pt x="22172" y="3790"/>
                  </a:cubicBezTo>
                  <a:cubicBezTo>
                    <a:pt x="22172" y="3809"/>
                    <a:pt x="22191" y="3819"/>
                    <a:pt x="22201" y="3838"/>
                  </a:cubicBezTo>
                  <a:cubicBezTo>
                    <a:pt x="22219" y="3819"/>
                    <a:pt x="22238" y="3800"/>
                    <a:pt x="22248" y="3772"/>
                  </a:cubicBezTo>
                  <a:cubicBezTo>
                    <a:pt x="22257" y="3677"/>
                    <a:pt x="22267" y="3573"/>
                    <a:pt x="22276" y="3469"/>
                  </a:cubicBezTo>
                  <a:lnTo>
                    <a:pt x="22276" y="2751"/>
                  </a:lnTo>
                  <a:lnTo>
                    <a:pt x="22276" y="2448"/>
                  </a:lnTo>
                  <a:cubicBezTo>
                    <a:pt x="22283" y="2445"/>
                    <a:pt x="22290" y="2443"/>
                    <a:pt x="22296" y="2443"/>
                  </a:cubicBezTo>
                  <a:cubicBezTo>
                    <a:pt x="22329" y="2443"/>
                    <a:pt x="22354" y="2485"/>
                    <a:pt x="22388" y="2485"/>
                  </a:cubicBezTo>
                  <a:cubicBezTo>
                    <a:pt x="22400" y="2485"/>
                    <a:pt x="22413" y="2480"/>
                    <a:pt x="22427" y="2467"/>
                  </a:cubicBezTo>
                  <a:cubicBezTo>
                    <a:pt x="22493" y="2430"/>
                    <a:pt x="22560" y="2401"/>
                    <a:pt x="22635" y="2373"/>
                  </a:cubicBezTo>
                  <a:lnTo>
                    <a:pt x="22720" y="2373"/>
                  </a:lnTo>
                  <a:cubicBezTo>
                    <a:pt x="22786" y="2628"/>
                    <a:pt x="22664" y="2874"/>
                    <a:pt x="22682" y="3129"/>
                  </a:cubicBezTo>
                  <a:cubicBezTo>
                    <a:pt x="22749" y="3101"/>
                    <a:pt x="22786" y="3034"/>
                    <a:pt x="22796" y="2968"/>
                  </a:cubicBezTo>
                  <a:cubicBezTo>
                    <a:pt x="22815" y="2826"/>
                    <a:pt x="22834" y="2675"/>
                    <a:pt x="22853" y="2534"/>
                  </a:cubicBezTo>
                  <a:cubicBezTo>
                    <a:pt x="22853" y="2496"/>
                    <a:pt x="22853" y="2458"/>
                    <a:pt x="22862" y="2420"/>
                  </a:cubicBezTo>
                  <a:cubicBezTo>
                    <a:pt x="22872" y="2382"/>
                    <a:pt x="22909" y="2363"/>
                    <a:pt x="22947" y="2363"/>
                  </a:cubicBezTo>
                  <a:cubicBezTo>
                    <a:pt x="22960" y="2360"/>
                    <a:pt x="22972" y="2359"/>
                    <a:pt x="22985" y="2359"/>
                  </a:cubicBezTo>
                  <a:cubicBezTo>
                    <a:pt x="23010" y="2359"/>
                    <a:pt x="23035" y="2363"/>
                    <a:pt x="23061" y="2363"/>
                  </a:cubicBezTo>
                  <a:cubicBezTo>
                    <a:pt x="23108" y="2373"/>
                    <a:pt x="23136" y="2401"/>
                    <a:pt x="23136" y="2439"/>
                  </a:cubicBezTo>
                  <a:cubicBezTo>
                    <a:pt x="23108" y="2685"/>
                    <a:pt x="23089" y="2940"/>
                    <a:pt x="23061" y="3186"/>
                  </a:cubicBezTo>
                  <a:cubicBezTo>
                    <a:pt x="23061" y="3242"/>
                    <a:pt x="23061" y="3290"/>
                    <a:pt x="23061" y="3346"/>
                  </a:cubicBezTo>
                  <a:cubicBezTo>
                    <a:pt x="23061" y="3354"/>
                    <a:pt x="23067" y="3368"/>
                    <a:pt x="23074" y="3368"/>
                  </a:cubicBezTo>
                  <a:cubicBezTo>
                    <a:pt x="23076" y="3368"/>
                    <a:pt x="23078" y="3367"/>
                    <a:pt x="23079" y="3365"/>
                  </a:cubicBezTo>
                  <a:cubicBezTo>
                    <a:pt x="23079" y="3365"/>
                    <a:pt x="23117" y="3365"/>
                    <a:pt x="23127" y="3356"/>
                  </a:cubicBezTo>
                  <a:cubicBezTo>
                    <a:pt x="23136" y="3318"/>
                    <a:pt x="23146" y="3280"/>
                    <a:pt x="23155" y="3242"/>
                  </a:cubicBezTo>
                  <a:cubicBezTo>
                    <a:pt x="23174" y="3072"/>
                    <a:pt x="23183" y="2893"/>
                    <a:pt x="23202" y="2723"/>
                  </a:cubicBezTo>
                  <a:cubicBezTo>
                    <a:pt x="23212" y="2647"/>
                    <a:pt x="23221" y="2571"/>
                    <a:pt x="23231" y="2505"/>
                  </a:cubicBezTo>
                  <a:cubicBezTo>
                    <a:pt x="23231" y="2449"/>
                    <a:pt x="23272" y="2406"/>
                    <a:pt x="23319" y="2406"/>
                  </a:cubicBezTo>
                  <a:cubicBezTo>
                    <a:pt x="23327" y="2406"/>
                    <a:pt x="23335" y="2408"/>
                    <a:pt x="23344" y="2411"/>
                  </a:cubicBezTo>
                  <a:cubicBezTo>
                    <a:pt x="23401" y="2411"/>
                    <a:pt x="23467" y="2420"/>
                    <a:pt x="23505" y="2430"/>
                  </a:cubicBezTo>
                  <a:cubicBezTo>
                    <a:pt x="23552" y="2458"/>
                    <a:pt x="23571" y="2515"/>
                    <a:pt x="23552" y="2562"/>
                  </a:cubicBezTo>
                  <a:cubicBezTo>
                    <a:pt x="23524" y="2845"/>
                    <a:pt x="23495" y="3129"/>
                    <a:pt x="23467" y="3422"/>
                  </a:cubicBezTo>
                  <a:cubicBezTo>
                    <a:pt x="23467" y="3441"/>
                    <a:pt x="23457" y="3469"/>
                    <a:pt x="23457" y="3497"/>
                  </a:cubicBezTo>
                  <a:cubicBezTo>
                    <a:pt x="23440" y="3585"/>
                    <a:pt x="23463" y="3640"/>
                    <a:pt x="23489" y="3640"/>
                  </a:cubicBezTo>
                  <a:cubicBezTo>
                    <a:pt x="23491" y="3640"/>
                    <a:pt x="23493" y="3640"/>
                    <a:pt x="23495" y="3639"/>
                  </a:cubicBezTo>
                  <a:cubicBezTo>
                    <a:pt x="23561" y="3620"/>
                    <a:pt x="23552" y="3564"/>
                    <a:pt x="23561" y="3516"/>
                  </a:cubicBezTo>
                  <a:cubicBezTo>
                    <a:pt x="23590" y="3290"/>
                    <a:pt x="23609" y="3063"/>
                    <a:pt x="23637" y="2826"/>
                  </a:cubicBezTo>
                  <a:cubicBezTo>
                    <a:pt x="23637" y="2694"/>
                    <a:pt x="23665" y="2562"/>
                    <a:pt x="23694" y="2439"/>
                  </a:cubicBezTo>
                  <a:cubicBezTo>
                    <a:pt x="23750" y="2430"/>
                    <a:pt x="23807" y="2420"/>
                    <a:pt x="23864" y="2420"/>
                  </a:cubicBezTo>
                  <a:lnTo>
                    <a:pt x="24478" y="2420"/>
                  </a:lnTo>
                  <a:cubicBezTo>
                    <a:pt x="24620" y="2420"/>
                    <a:pt x="24752" y="2411"/>
                    <a:pt x="24884" y="2382"/>
                  </a:cubicBezTo>
                  <a:cubicBezTo>
                    <a:pt x="24979" y="2373"/>
                    <a:pt x="25083" y="2363"/>
                    <a:pt x="25177" y="2363"/>
                  </a:cubicBezTo>
                  <a:cubicBezTo>
                    <a:pt x="25187" y="2363"/>
                    <a:pt x="25215" y="2392"/>
                    <a:pt x="25215" y="2392"/>
                  </a:cubicBezTo>
                  <a:cubicBezTo>
                    <a:pt x="25206" y="2420"/>
                    <a:pt x="25196" y="2448"/>
                    <a:pt x="25177" y="2458"/>
                  </a:cubicBezTo>
                  <a:cubicBezTo>
                    <a:pt x="25111" y="2486"/>
                    <a:pt x="25045" y="2496"/>
                    <a:pt x="24979" y="2515"/>
                  </a:cubicBezTo>
                  <a:cubicBezTo>
                    <a:pt x="24960" y="2524"/>
                    <a:pt x="24932" y="2543"/>
                    <a:pt x="24922" y="2571"/>
                  </a:cubicBezTo>
                  <a:cubicBezTo>
                    <a:pt x="24894" y="2713"/>
                    <a:pt x="24884" y="2855"/>
                    <a:pt x="24884" y="3006"/>
                  </a:cubicBezTo>
                  <a:cubicBezTo>
                    <a:pt x="24884" y="3006"/>
                    <a:pt x="24894" y="3015"/>
                    <a:pt x="24903" y="3015"/>
                  </a:cubicBezTo>
                  <a:cubicBezTo>
                    <a:pt x="24903" y="3015"/>
                    <a:pt x="24941" y="3015"/>
                    <a:pt x="24951" y="3006"/>
                  </a:cubicBezTo>
                  <a:cubicBezTo>
                    <a:pt x="24998" y="2930"/>
                    <a:pt x="25026" y="2836"/>
                    <a:pt x="25026" y="2741"/>
                  </a:cubicBezTo>
                  <a:cubicBezTo>
                    <a:pt x="25026" y="2694"/>
                    <a:pt x="25017" y="2637"/>
                    <a:pt x="25055" y="2581"/>
                  </a:cubicBezTo>
                  <a:cubicBezTo>
                    <a:pt x="25074" y="2581"/>
                    <a:pt x="25102" y="2581"/>
                    <a:pt x="25102" y="2600"/>
                  </a:cubicBezTo>
                  <a:cubicBezTo>
                    <a:pt x="25149" y="2704"/>
                    <a:pt x="25159" y="2836"/>
                    <a:pt x="25281" y="2893"/>
                  </a:cubicBezTo>
                  <a:cubicBezTo>
                    <a:pt x="25310" y="2912"/>
                    <a:pt x="25319" y="2959"/>
                    <a:pt x="25329" y="2997"/>
                  </a:cubicBezTo>
                  <a:cubicBezTo>
                    <a:pt x="25338" y="3082"/>
                    <a:pt x="25348" y="3176"/>
                    <a:pt x="25366" y="3271"/>
                  </a:cubicBezTo>
                  <a:cubicBezTo>
                    <a:pt x="25376" y="3290"/>
                    <a:pt x="25395" y="3308"/>
                    <a:pt x="25423" y="3318"/>
                  </a:cubicBezTo>
                  <a:cubicBezTo>
                    <a:pt x="25428" y="3321"/>
                    <a:pt x="25434" y="3323"/>
                    <a:pt x="25439" y="3323"/>
                  </a:cubicBezTo>
                  <a:cubicBezTo>
                    <a:pt x="25464" y="3323"/>
                    <a:pt x="25489" y="3290"/>
                    <a:pt x="25489" y="3252"/>
                  </a:cubicBezTo>
                  <a:cubicBezTo>
                    <a:pt x="25489" y="3138"/>
                    <a:pt x="25470" y="3034"/>
                    <a:pt x="25470" y="2921"/>
                  </a:cubicBezTo>
                  <a:cubicBezTo>
                    <a:pt x="25461" y="2808"/>
                    <a:pt x="25461" y="2685"/>
                    <a:pt x="25452" y="2562"/>
                  </a:cubicBezTo>
                  <a:cubicBezTo>
                    <a:pt x="25452" y="2524"/>
                    <a:pt x="25489" y="2496"/>
                    <a:pt x="25527" y="2486"/>
                  </a:cubicBezTo>
                  <a:cubicBezTo>
                    <a:pt x="25990" y="2439"/>
                    <a:pt x="26434" y="2278"/>
                    <a:pt x="26888" y="2184"/>
                  </a:cubicBezTo>
                  <a:cubicBezTo>
                    <a:pt x="26992" y="2165"/>
                    <a:pt x="27096" y="2146"/>
                    <a:pt x="27190" y="2127"/>
                  </a:cubicBezTo>
                  <a:cubicBezTo>
                    <a:pt x="27228" y="2137"/>
                    <a:pt x="27247" y="2184"/>
                    <a:pt x="27238" y="2222"/>
                  </a:cubicBezTo>
                  <a:cubicBezTo>
                    <a:pt x="27257" y="2486"/>
                    <a:pt x="27238" y="2760"/>
                    <a:pt x="27200" y="3025"/>
                  </a:cubicBezTo>
                  <a:cubicBezTo>
                    <a:pt x="27190" y="3034"/>
                    <a:pt x="27190" y="3044"/>
                    <a:pt x="27200" y="3053"/>
                  </a:cubicBezTo>
                  <a:cubicBezTo>
                    <a:pt x="27209" y="3072"/>
                    <a:pt x="27219" y="3101"/>
                    <a:pt x="27228" y="3119"/>
                  </a:cubicBezTo>
                  <a:cubicBezTo>
                    <a:pt x="27230" y="3121"/>
                    <a:pt x="27231" y="3121"/>
                    <a:pt x="27234" y="3121"/>
                  </a:cubicBezTo>
                  <a:cubicBezTo>
                    <a:pt x="27250" y="3121"/>
                    <a:pt x="27286" y="3097"/>
                    <a:pt x="27294" y="3072"/>
                  </a:cubicBezTo>
                  <a:cubicBezTo>
                    <a:pt x="27332" y="2949"/>
                    <a:pt x="27361" y="2826"/>
                    <a:pt x="27361" y="2694"/>
                  </a:cubicBezTo>
                  <a:lnTo>
                    <a:pt x="27361" y="2363"/>
                  </a:lnTo>
                  <a:lnTo>
                    <a:pt x="27361" y="2108"/>
                  </a:lnTo>
                  <a:cubicBezTo>
                    <a:pt x="27417" y="2023"/>
                    <a:pt x="27493" y="1976"/>
                    <a:pt x="27587" y="1957"/>
                  </a:cubicBezTo>
                  <a:cubicBezTo>
                    <a:pt x="27590" y="1956"/>
                    <a:pt x="27593" y="1955"/>
                    <a:pt x="27596" y="1955"/>
                  </a:cubicBezTo>
                  <a:cubicBezTo>
                    <a:pt x="27616" y="1955"/>
                    <a:pt x="27644" y="1980"/>
                    <a:pt x="27644" y="2004"/>
                  </a:cubicBezTo>
                  <a:lnTo>
                    <a:pt x="27644" y="2222"/>
                  </a:lnTo>
                  <a:lnTo>
                    <a:pt x="27644" y="3195"/>
                  </a:lnTo>
                  <a:cubicBezTo>
                    <a:pt x="27644" y="3252"/>
                    <a:pt x="27654" y="3318"/>
                    <a:pt x="27663" y="3384"/>
                  </a:cubicBezTo>
                  <a:cubicBezTo>
                    <a:pt x="27663" y="3396"/>
                    <a:pt x="27670" y="3404"/>
                    <a:pt x="27682" y="3404"/>
                  </a:cubicBezTo>
                  <a:cubicBezTo>
                    <a:pt x="27690" y="3404"/>
                    <a:pt x="27699" y="3401"/>
                    <a:pt x="27710" y="3394"/>
                  </a:cubicBezTo>
                  <a:cubicBezTo>
                    <a:pt x="27720" y="3389"/>
                    <a:pt x="27724" y="3389"/>
                    <a:pt x="27727" y="3389"/>
                  </a:cubicBezTo>
                  <a:cubicBezTo>
                    <a:pt x="27729" y="3389"/>
                    <a:pt x="27729" y="3389"/>
                    <a:pt x="27729" y="3384"/>
                  </a:cubicBezTo>
                  <a:cubicBezTo>
                    <a:pt x="27739" y="3346"/>
                    <a:pt x="27748" y="3318"/>
                    <a:pt x="27757" y="3280"/>
                  </a:cubicBezTo>
                  <a:lnTo>
                    <a:pt x="27757" y="2921"/>
                  </a:lnTo>
                  <a:lnTo>
                    <a:pt x="27757" y="2118"/>
                  </a:lnTo>
                  <a:cubicBezTo>
                    <a:pt x="27748" y="2061"/>
                    <a:pt x="27757" y="2004"/>
                    <a:pt x="27776" y="1948"/>
                  </a:cubicBezTo>
                  <a:cubicBezTo>
                    <a:pt x="27805" y="1966"/>
                    <a:pt x="27833" y="1976"/>
                    <a:pt x="27843" y="1985"/>
                  </a:cubicBezTo>
                  <a:cubicBezTo>
                    <a:pt x="27871" y="2052"/>
                    <a:pt x="27890" y="2108"/>
                    <a:pt x="27918" y="2165"/>
                  </a:cubicBezTo>
                  <a:cubicBezTo>
                    <a:pt x="27956" y="2212"/>
                    <a:pt x="28003" y="2250"/>
                    <a:pt x="28050" y="2288"/>
                  </a:cubicBezTo>
                  <a:cubicBezTo>
                    <a:pt x="28050" y="2619"/>
                    <a:pt x="28060" y="2959"/>
                    <a:pt x="28069" y="3346"/>
                  </a:cubicBezTo>
                  <a:cubicBezTo>
                    <a:pt x="28098" y="3299"/>
                    <a:pt x="28117" y="3280"/>
                    <a:pt x="28117" y="3261"/>
                  </a:cubicBezTo>
                  <a:cubicBezTo>
                    <a:pt x="28136" y="3082"/>
                    <a:pt x="28154" y="2902"/>
                    <a:pt x="28154" y="2732"/>
                  </a:cubicBezTo>
                  <a:cubicBezTo>
                    <a:pt x="28164" y="2590"/>
                    <a:pt x="28154" y="2439"/>
                    <a:pt x="28154" y="2297"/>
                  </a:cubicBezTo>
                  <a:cubicBezTo>
                    <a:pt x="28164" y="2108"/>
                    <a:pt x="28287" y="1948"/>
                    <a:pt x="28466" y="1900"/>
                  </a:cubicBezTo>
                  <a:cubicBezTo>
                    <a:pt x="28655" y="1815"/>
                    <a:pt x="28854" y="1759"/>
                    <a:pt x="29062" y="1749"/>
                  </a:cubicBezTo>
                  <a:cubicBezTo>
                    <a:pt x="29225" y="1707"/>
                    <a:pt x="29388" y="1685"/>
                    <a:pt x="29555" y="1685"/>
                  </a:cubicBezTo>
                  <a:cubicBezTo>
                    <a:pt x="29610" y="1685"/>
                    <a:pt x="29667" y="1688"/>
                    <a:pt x="29723" y="1692"/>
                  </a:cubicBezTo>
                  <a:lnTo>
                    <a:pt x="29903" y="1692"/>
                  </a:lnTo>
                  <a:cubicBezTo>
                    <a:pt x="29921" y="1693"/>
                    <a:pt x="29939" y="1694"/>
                    <a:pt x="29957" y="1694"/>
                  </a:cubicBezTo>
                  <a:cubicBezTo>
                    <a:pt x="30120" y="1694"/>
                    <a:pt x="30288" y="1656"/>
                    <a:pt x="30432" y="1588"/>
                  </a:cubicBezTo>
                  <a:cubicBezTo>
                    <a:pt x="30556" y="1539"/>
                    <a:pt x="30680" y="1511"/>
                    <a:pt x="30803" y="1511"/>
                  </a:cubicBezTo>
                  <a:cubicBezTo>
                    <a:pt x="30821" y="1511"/>
                    <a:pt x="30839" y="1512"/>
                    <a:pt x="30857" y="1513"/>
                  </a:cubicBezTo>
                  <a:lnTo>
                    <a:pt x="32407" y="1513"/>
                  </a:lnTo>
                  <a:cubicBezTo>
                    <a:pt x="32530" y="1522"/>
                    <a:pt x="32558" y="1551"/>
                    <a:pt x="32558" y="1673"/>
                  </a:cubicBezTo>
                  <a:cubicBezTo>
                    <a:pt x="32558" y="1995"/>
                    <a:pt x="32549" y="2316"/>
                    <a:pt x="32549" y="2637"/>
                  </a:cubicBezTo>
                  <a:cubicBezTo>
                    <a:pt x="32549" y="2694"/>
                    <a:pt x="32558" y="2751"/>
                    <a:pt x="32577" y="2798"/>
                  </a:cubicBezTo>
                  <a:cubicBezTo>
                    <a:pt x="32577" y="2808"/>
                    <a:pt x="32587" y="2808"/>
                    <a:pt x="32596" y="2817"/>
                  </a:cubicBezTo>
                  <a:cubicBezTo>
                    <a:pt x="32615" y="2817"/>
                    <a:pt x="32634" y="2808"/>
                    <a:pt x="32643" y="2798"/>
                  </a:cubicBezTo>
                  <a:cubicBezTo>
                    <a:pt x="32662" y="2770"/>
                    <a:pt x="32662" y="2741"/>
                    <a:pt x="32672" y="2723"/>
                  </a:cubicBezTo>
                  <a:lnTo>
                    <a:pt x="32672" y="2496"/>
                  </a:lnTo>
                  <a:lnTo>
                    <a:pt x="32662" y="1863"/>
                  </a:lnTo>
                  <a:lnTo>
                    <a:pt x="32662" y="1664"/>
                  </a:lnTo>
                  <a:cubicBezTo>
                    <a:pt x="32662" y="1598"/>
                    <a:pt x="32710" y="1570"/>
                    <a:pt x="32776" y="1570"/>
                  </a:cubicBezTo>
                  <a:cubicBezTo>
                    <a:pt x="32842" y="1570"/>
                    <a:pt x="32899" y="1570"/>
                    <a:pt x="32955" y="1588"/>
                  </a:cubicBezTo>
                  <a:cubicBezTo>
                    <a:pt x="33135" y="1645"/>
                    <a:pt x="33333" y="1655"/>
                    <a:pt x="33513" y="1721"/>
                  </a:cubicBezTo>
                  <a:cubicBezTo>
                    <a:pt x="33579" y="1900"/>
                    <a:pt x="33513" y="2089"/>
                    <a:pt x="33532" y="2269"/>
                  </a:cubicBezTo>
                  <a:cubicBezTo>
                    <a:pt x="33532" y="2373"/>
                    <a:pt x="33532" y="2467"/>
                    <a:pt x="33532" y="2571"/>
                  </a:cubicBezTo>
                  <a:cubicBezTo>
                    <a:pt x="33532" y="2609"/>
                    <a:pt x="33541" y="2647"/>
                    <a:pt x="33551" y="2675"/>
                  </a:cubicBezTo>
                  <a:cubicBezTo>
                    <a:pt x="33560" y="2694"/>
                    <a:pt x="33570" y="2704"/>
                    <a:pt x="33589" y="2713"/>
                  </a:cubicBezTo>
                  <a:cubicBezTo>
                    <a:pt x="33596" y="2716"/>
                    <a:pt x="33604" y="2717"/>
                    <a:pt x="33613" y="2717"/>
                  </a:cubicBezTo>
                  <a:cubicBezTo>
                    <a:pt x="33635" y="2717"/>
                    <a:pt x="33657" y="2708"/>
                    <a:pt x="33664" y="2694"/>
                  </a:cubicBezTo>
                  <a:cubicBezTo>
                    <a:pt x="33683" y="2656"/>
                    <a:pt x="33711" y="2619"/>
                    <a:pt x="33702" y="2590"/>
                  </a:cubicBezTo>
                  <a:cubicBezTo>
                    <a:pt x="33664" y="2373"/>
                    <a:pt x="33655" y="2146"/>
                    <a:pt x="33655" y="1929"/>
                  </a:cubicBezTo>
                  <a:cubicBezTo>
                    <a:pt x="33655" y="1872"/>
                    <a:pt x="33607" y="1787"/>
                    <a:pt x="33693" y="1759"/>
                  </a:cubicBezTo>
                  <a:cubicBezTo>
                    <a:pt x="33709" y="1754"/>
                    <a:pt x="33726" y="1751"/>
                    <a:pt x="33742" y="1751"/>
                  </a:cubicBezTo>
                  <a:cubicBezTo>
                    <a:pt x="33791" y="1751"/>
                    <a:pt x="33837" y="1773"/>
                    <a:pt x="33872" y="1815"/>
                  </a:cubicBezTo>
                  <a:lnTo>
                    <a:pt x="33872" y="2288"/>
                  </a:lnTo>
                  <a:cubicBezTo>
                    <a:pt x="33872" y="2335"/>
                    <a:pt x="33882" y="2392"/>
                    <a:pt x="33891" y="2448"/>
                  </a:cubicBezTo>
                  <a:cubicBezTo>
                    <a:pt x="33891" y="2467"/>
                    <a:pt x="33929" y="2486"/>
                    <a:pt x="33957" y="2496"/>
                  </a:cubicBezTo>
                  <a:cubicBezTo>
                    <a:pt x="33995" y="2496"/>
                    <a:pt x="34033" y="2467"/>
                    <a:pt x="34042" y="2430"/>
                  </a:cubicBezTo>
                  <a:cubicBezTo>
                    <a:pt x="34042" y="2420"/>
                    <a:pt x="34042" y="2401"/>
                    <a:pt x="34042" y="2382"/>
                  </a:cubicBezTo>
                  <a:cubicBezTo>
                    <a:pt x="34014" y="2193"/>
                    <a:pt x="34014" y="2004"/>
                    <a:pt x="34042" y="1825"/>
                  </a:cubicBezTo>
                  <a:cubicBezTo>
                    <a:pt x="34118" y="1844"/>
                    <a:pt x="34193" y="1853"/>
                    <a:pt x="34269" y="1872"/>
                  </a:cubicBezTo>
                  <a:cubicBezTo>
                    <a:pt x="34307" y="1881"/>
                    <a:pt x="34335" y="1910"/>
                    <a:pt x="34335" y="1957"/>
                  </a:cubicBezTo>
                  <a:lnTo>
                    <a:pt x="34335" y="2203"/>
                  </a:lnTo>
                  <a:cubicBezTo>
                    <a:pt x="34335" y="2288"/>
                    <a:pt x="34345" y="2382"/>
                    <a:pt x="34354" y="2477"/>
                  </a:cubicBezTo>
                  <a:cubicBezTo>
                    <a:pt x="34354" y="2500"/>
                    <a:pt x="34386" y="2517"/>
                    <a:pt x="34408" y="2517"/>
                  </a:cubicBezTo>
                  <a:cubicBezTo>
                    <a:pt x="34413" y="2517"/>
                    <a:pt x="34417" y="2516"/>
                    <a:pt x="34420" y="2515"/>
                  </a:cubicBezTo>
                  <a:cubicBezTo>
                    <a:pt x="34439" y="2496"/>
                    <a:pt x="34458" y="2496"/>
                    <a:pt x="34458" y="2477"/>
                  </a:cubicBezTo>
                  <a:cubicBezTo>
                    <a:pt x="34467" y="2392"/>
                    <a:pt x="34477" y="2297"/>
                    <a:pt x="34486" y="2203"/>
                  </a:cubicBezTo>
                  <a:cubicBezTo>
                    <a:pt x="34486" y="2118"/>
                    <a:pt x="34458" y="2023"/>
                    <a:pt x="34515" y="1929"/>
                  </a:cubicBezTo>
                  <a:cubicBezTo>
                    <a:pt x="34727" y="1950"/>
                    <a:pt x="34935" y="1961"/>
                    <a:pt x="35145" y="1961"/>
                  </a:cubicBezTo>
                  <a:cubicBezTo>
                    <a:pt x="35215" y="1961"/>
                    <a:pt x="35285" y="1959"/>
                    <a:pt x="35356" y="1957"/>
                  </a:cubicBezTo>
                  <a:cubicBezTo>
                    <a:pt x="35535" y="1957"/>
                    <a:pt x="35705" y="1948"/>
                    <a:pt x="35876" y="1919"/>
                  </a:cubicBezTo>
                  <a:cubicBezTo>
                    <a:pt x="35932" y="1900"/>
                    <a:pt x="35998" y="1900"/>
                    <a:pt x="36055" y="1900"/>
                  </a:cubicBezTo>
                  <a:cubicBezTo>
                    <a:pt x="36060" y="1899"/>
                    <a:pt x="36065" y="1899"/>
                    <a:pt x="36070" y="1899"/>
                  </a:cubicBezTo>
                  <a:cubicBezTo>
                    <a:pt x="36112" y="1899"/>
                    <a:pt x="36150" y="1934"/>
                    <a:pt x="36150" y="1976"/>
                  </a:cubicBezTo>
                  <a:cubicBezTo>
                    <a:pt x="36150" y="2042"/>
                    <a:pt x="36150" y="2108"/>
                    <a:pt x="36140" y="2174"/>
                  </a:cubicBezTo>
                  <a:cubicBezTo>
                    <a:pt x="36112" y="2363"/>
                    <a:pt x="36084" y="2552"/>
                    <a:pt x="36055" y="2751"/>
                  </a:cubicBezTo>
                  <a:cubicBezTo>
                    <a:pt x="36055" y="2855"/>
                    <a:pt x="36046" y="2968"/>
                    <a:pt x="36055" y="3082"/>
                  </a:cubicBezTo>
                  <a:cubicBezTo>
                    <a:pt x="36055" y="3101"/>
                    <a:pt x="36065" y="3110"/>
                    <a:pt x="36084" y="3119"/>
                  </a:cubicBezTo>
                  <a:cubicBezTo>
                    <a:pt x="36102" y="3110"/>
                    <a:pt x="36131" y="3091"/>
                    <a:pt x="36150" y="3082"/>
                  </a:cubicBezTo>
                  <a:cubicBezTo>
                    <a:pt x="36159" y="3063"/>
                    <a:pt x="36169" y="3044"/>
                    <a:pt x="36169" y="3025"/>
                  </a:cubicBezTo>
                  <a:cubicBezTo>
                    <a:pt x="36187" y="2855"/>
                    <a:pt x="36206" y="2675"/>
                    <a:pt x="36225" y="2505"/>
                  </a:cubicBezTo>
                  <a:cubicBezTo>
                    <a:pt x="36254" y="2307"/>
                    <a:pt x="36282" y="2099"/>
                    <a:pt x="36301" y="1891"/>
                  </a:cubicBezTo>
                  <a:cubicBezTo>
                    <a:pt x="36386" y="1853"/>
                    <a:pt x="36480" y="1834"/>
                    <a:pt x="36575" y="1825"/>
                  </a:cubicBezTo>
                  <a:cubicBezTo>
                    <a:pt x="36613" y="1853"/>
                    <a:pt x="36632" y="1891"/>
                    <a:pt x="36613" y="1929"/>
                  </a:cubicBezTo>
                  <a:cubicBezTo>
                    <a:pt x="36594" y="2080"/>
                    <a:pt x="36566" y="2222"/>
                    <a:pt x="36537" y="2373"/>
                  </a:cubicBezTo>
                  <a:cubicBezTo>
                    <a:pt x="36509" y="2467"/>
                    <a:pt x="36509" y="2571"/>
                    <a:pt x="36528" y="2666"/>
                  </a:cubicBezTo>
                  <a:cubicBezTo>
                    <a:pt x="36528" y="2685"/>
                    <a:pt x="36556" y="2685"/>
                    <a:pt x="36566" y="2694"/>
                  </a:cubicBezTo>
                  <a:cubicBezTo>
                    <a:pt x="36575" y="2694"/>
                    <a:pt x="36584" y="2694"/>
                    <a:pt x="36594" y="2685"/>
                  </a:cubicBezTo>
                  <a:cubicBezTo>
                    <a:pt x="36603" y="2685"/>
                    <a:pt x="36613" y="2675"/>
                    <a:pt x="36613" y="2666"/>
                  </a:cubicBezTo>
                  <a:cubicBezTo>
                    <a:pt x="36622" y="2637"/>
                    <a:pt x="36632" y="2619"/>
                    <a:pt x="36641" y="2590"/>
                  </a:cubicBezTo>
                  <a:cubicBezTo>
                    <a:pt x="36698" y="2335"/>
                    <a:pt x="36736" y="2080"/>
                    <a:pt x="36764" y="1825"/>
                  </a:cubicBezTo>
                  <a:cubicBezTo>
                    <a:pt x="36764" y="1806"/>
                    <a:pt x="36773" y="1777"/>
                    <a:pt x="36783" y="1759"/>
                  </a:cubicBezTo>
                  <a:lnTo>
                    <a:pt x="37000" y="1702"/>
                  </a:lnTo>
                  <a:cubicBezTo>
                    <a:pt x="37038" y="1702"/>
                    <a:pt x="37066" y="1730"/>
                    <a:pt x="37066" y="1768"/>
                  </a:cubicBezTo>
                  <a:cubicBezTo>
                    <a:pt x="37066" y="1796"/>
                    <a:pt x="37066" y="1825"/>
                    <a:pt x="37057" y="1853"/>
                  </a:cubicBezTo>
                  <a:cubicBezTo>
                    <a:pt x="37019" y="2127"/>
                    <a:pt x="36972" y="2401"/>
                    <a:pt x="36944" y="2685"/>
                  </a:cubicBezTo>
                  <a:cubicBezTo>
                    <a:pt x="36934" y="2789"/>
                    <a:pt x="36934" y="2902"/>
                    <a:pt x="36934" y="3015"/>
                  </a:cubicBezTo>
                  <a:cubicBezTo>
                    <a:pt x="36944" y="3025"/>
                    <a:pt x="36953" y="3044"/>
                    <a:pt x="36972" y="3044"/>
                  </a:cubicBezTo>
                  <a:cubicBezTo>
                    <a:pt x="36991" y="3044"/>
                    <a:pt x="37000" y="3034"/>
                    <a:pt x="37010" y="3025"/>
                  </a:cubicBezTo>
                  <a:cubicBezTo>
                    <a:pt x="37029" y="2987"/>
                    <a:pt x="37038" y="2959"/>
                    <a:pt x="37047" y="2921"/>
                  </a:cubicBezTo>
                  <a:cubicBezTo>
                    <a:pt x="37104" y="2496"/>
                    <a:pt x="37189" y="2080"/>
                    <a:pt x="37208" y="1664"/>
                  </a:cubicBezTo>
                  <a:cubicBezTo>
                    <a:pt x="37284" y="1617"/>
                    <a:pt x="37378" y="1588"/>
                    <a:pt x="37463" y="1588"/>
                  </a:cubicBezTo>
                  <a:cubicBezTo>
                    <a:pt x="37511" y="1588"/>
                    <a:pt x="37539" y="1617"/>
                    <a:pt x="37539" y="1664"/>
                  </a:cubicBezTo>
                  <a:cubicBezTo>
                    <a:pt x="37539" y="1702"/>
                    <a:pt x="37539" y="1740"/>
                    <a:pt x="37529" y="1768"/>
                  </a:cubicBezTo>
                  <a:cubicBezTo>
                    <a:pt x="37511" y="1900"/>
                    <a:pt x="37492" y="2023"/>
                    <a:pt x="37473" y="2155"/>
                  </a:cubicBezTo>
                  <a:cubicBezTo>
                    <a:pt x="37444" y="2326"/>
                    <a:pt x="37435" y="2505"/>
                    <a:pt x="37454" y="2675"/>
                  </a:cubicBezTo>
                  <a:cubicBezTo>
                    <a:pt x="37463" y="2694"/>
                    <a:pt x="37482" y="2704"/>
                    <a:pt x="37492" y="2713"/>
                  </a:cubicBezTo>
                  <a:cubicBezTo>
                    <a:pt x="37511" y="2713"/>
                    <a:pt x="37529" y="2704"/>
                    <a:pt x="37539" y="2685"/>
                  </a:cubicBezTo>
                  <a:cubicBezTo>
                    <a:pt x="37558" y="2656"/>
                    <a:pt x="37567" y="2619"/>
                    <a:pt x="37567" y="2581"/>
                  </a:cubicBezTo>
                  <a:cubicBezTo>
                    <a:pt x="37586" y="2241"/>
                    <a:pt x="37662" y="1910"/>
                    <a:pt x="37700" y="1570"/>
                  </a:cubicBezTo>
                  <a:cubicBezTo>
                    <a:pt x="37766" y="1522"/>
                    <a:pt x="37841" y="1494"/>
                    <a:pt x="37917" y="1484"/>
                  </a:cubicBezTo>
                  <a:cubicBezTo>
                    <a:pt x="37923" y="1483"/>
                    <a:pt x="37929" y="1483"/>
                    <a:pt x="37935" y="1483"/>
                  </a:cubicBezTo>
                  <a:cubicBezTo>
                    <a:pt x="37974" y="1483"/>
                    <a:pt x="38003" y="1508"/>
                    <a:pt x="38011" y="1541"/>
                  </a:cubicBezTo>
                  <a:cubicBezTo>
                    <a:pt x="38011" y="1598"/>
                    <a:pt x="38021" y="1664"/>
                    <a:pt x="38021" y="1730"/>
                  </a:cubicBezTo>
                  <a:lnTo>
                    <a:pt x="38021" y="2590"/>
                  </a:lnTo>
                  <a:cubicBezTo>
                    <a:pt x="38002" y="2675"/>
                    <a:pt x="38021" y="2751"/>
                    <a:pt x="38068" y="2826"/>
                  </a:cubicBezTo>
                  <a:cubicBezTo>
                    <a:pt x="38115" y="2826"/>
                    <a:pt x="38144" y="2798"/>
                    <a:pt x="38153" y="2760"/>
                  </a:cubicBezTo>
                  <a:cubicBezTo>
                    <a:pt x="38163" y="2704"/>
                    <a:pt x="38163" y="2647"/>
                    <a:pt x="38163" y="2600"/>
                  </a:cubicBezTo>
                  <a:lnTo>
                    <a:pt x="38163" y="1626"/>
                  </a:lnTo>
                  <a:cubicBezTo>
                    <a:pt x="38163" y="1579"/>
                    <a:pt x="38172" y="1541"/>
                    <a:pt x="38172" y="1494"/>
                  </a:cubicBezTo>
                  <a:cubicBezTo>
                    <a:pt x="38191" y="1484"/>
                    <a:pt x="38210" y="1475"/>
                    <a:pt x="38238" y="1466"/>
                  </a:cubicBezTo>
                  <a:cubicBezTo>
                    <a:pt x="38333" y="1456"/>
                    <a:pt x="38427" y="1447"/>
                    <a:pt x="38531" y="1437"/>
                  </a:cubicBezTo>
                  <a:cubicBezTo>
                    <a:pt x="38541" y="1494"/>
                    <a:pt x="38550" y="1551"/>
                    <a:pt x="38550" y="1598"/>
                  </a:cubicBezTo>
                  <a:lnTo>
                    <a:pt x="38550" y="2401"/>
                  </a:lnTo>
                  <a:cubicBezTo>
                    <a:pt x="38550" y="2505"/>
                    <a:pt x="38560" y="2609"/>
                    <a:pt x="38560" y="2713"/>
                  </a:cubicBezTo>
                  <a:cubicBezTo>
                    <a:pt x="38569" y="2732"/>
                    <a:pt x="38578" y="2751"/>
                    <a:pt x="38597" y="2770"/>
                  </a:cubicBezTo>
                  <a:cubicBezTo>
                    <a:pt x="38601" y="2773"/>
                    <a:pt x="38605" y="2775"/>
                    <a:pt x="38609" y="2775"/>
                  </a:cubicBezTo>
                  <a:cubicBezTo>
                    <a:pt x="38629" y="2775"/>
                    <a:pt x="38656" y="2741"/>
                    <a:pt x="38664" y="2694"/>
                  </a:cubicBezTo>
                  <a:cubicBezTo>
                    <a:pt x="38673" y="2609"/>
                    <a:pt x="38682" y="2534"/>
                    <a:pt x="38682" y="2448"/>
                  </a:cubicBezTo>
                  <a:lnTo>
                    <a:pt x="38682" y="1475"/>
                  </a:lnTo>
                  <a:cubicBezTo>
                    <a:pt x="38682" y="1447"/>
                    <a:pt x="38682" y="1428"/>
                    <a:pt x="38692" y="1399"/>
                  </a:cubicBezTo>
                  <a:cubicBezTo>
                    <a:pt x="38702" y="1394"/>
                    <a:pt x="38712" y="1392"/>
                    <a:pt x="38722" y="1392"/>
                  </a:cubicBezTo>
                  <a:cubicBezTo>
                    <a:pt x="38749" y="1392"/>
                    <a:pt x="38773" y="1410"/>
                    <a:pt x="38786" y="1437"/>
                  </a:cubicBezTo>
                  <a:cubicBezTo>
                    <a:pt x="38843" y="1522"/>
                    <a:pt x="38862" y="1626"/>
                    <a:pt x="38862" y="1730"/>
                  </a:cubicBezTo>
                  <a:cubicBezTo>
                    <a:pt x="38862" y="1891"/>
                    <a:pt x="38853" y="2042"/>
                    <a:pt x="38853" y="2203"/>
                  </a:cubicBezTo>
                  <a:cubicBezTo>
                    <a:pt x="38853" y="2297"/>
                    <a:pt x="38853" y="2392"/>
                    <a:pt x="38862" y="2477"/>
                  </a:cubicBezTo>
                  <a:cubicBezTo>
                    <a:pt x="38862" y="2505"/>
                    <a:pt x="38909" y="2543"/>
                    <a:pt x="38947" y="2552"/>
                  </a:cubicBezTo>
                  <a:cubicBezTo>
                    <a:pt x="38985" y="2543"/>
                    <a:pt x="39013" y="2524"/>
                    <a:pt x="39032" y="2486"/>
                  </a:cubicBezTo>
                  <a:cubicBezTo>
                    <a:pt x="39042" y="2373"/>
                    <a:pt x="39042" y="2269"/>
                    <a:pt x="39051" y="2146"/>
                  </a:cubicBezTo>
                  <a:cubicBezTo>
                    <a:pt x="39108" y="2165"/>
                    <a:pt x="39089" y="2203"/>
                    <a:pt x="39089" y="2222"/>
                  </a:cubicBezTo>
                  <a:cubicBezTo>
                    <a:pt x="39089" y="2278"/>
                    <a:pt x="39079" y="2344"/>
                    <a:pt x="39117" y="2382"/>
                  </a:cubicBezTo>
                  <a:cubicBezTo>
                    <a:pt x="39164" y="2382"/>
                    <a:pt x="39193" y="2354"/>
                    <a:pt x="39193" y="2316"/>
                  </a:cubicBezTo>
                  <a:cubicBezTo>
                    <a:pt x="39202" y="2184"/>
                    <a:pt x="39221" y="2061"/>
                    <a:pt x="39231" y="1929"/>
                  </a:cubicBezTo>
                  <a:cubicBezTo>
                    <a:pt x="39240" y="1787"/>
                    <a:pt x="39278" y="1655"/>
                    <a:pt x="39335" y="1522"/>
                  </a:cubicBezTo>
                  <a:cubicBezTo>
                    <a:pt x="39353" y="1475"/>
                    <a:pt x="39382" y="1418"/>
                    <a:pt x="39420" y="1371"/>
                  </a:cubicBezTo>
                  <a:lnTo>
                    <a:pt x="39590" y="1371"/>
                  </a:lnTo>
                  <a:cubicBezTo>
                    <a:pt x="39637" y="1371"/>
                    <a:pt x="39665" y="1409"/>
                    <a:pt x="39665" y="1447"/>
                  </a:cubicBezTo>
                  <a:cubicBezTo>
                    <a:pt x="39675" y="1513"/>
                    <a:pt x="39675" y="1579"/>
                    <a:pt x="39665" y="1636"/>
                  </a:cubicBezTo>
                  <a:cubicBezTo>
                    <a:pt x="39646" y="1815"/>
                    <a:pt x="39609" y="1985"/>
                    <a:pt x="39580" y="2155"/>
                  </a:cubicBezTo>
                  <a:cubicBezTo>
                    <a:pt x="39552" y="2335"/>
                    <a:pt x="39542" y="2505"/>
                    <a:pt x="39571" y="2685"/>
                  </a:cubicBezTo>
                  <a:cubicBezTo>
                    <a:pt x="39571" y="2694"/>
                    <a:pt x="39590" y="2704"/>
                    <a:pt x="39599" y="2713"/>
                  </a:cubicBezTo>
                  <a:cubicBezTo>
                    <a:pt x="39618" y="2704"/>
                    <a:pt x="39637" y="2694"/>
                    <a:pt x="39646" y="2685"/>
                  </a:cubicBezTo>
                  <a:cubicBezTo>
                    <a:pt x="39665" y="2656"/>
                    <a:pt x="39665" y="2628"/>
                    <a:pt x="39665" y="2600"/>
                  </a:cubicBezTo>
                  <a:cubicBezTo>
                    <a:pt x="39675" y="2382"/>
                    <a:pt x="39703" y="2155"/>
                    <a:pt x="39741" y="1938"/>
                  </a:cubicBezTo>
                  <a:cubicBezTo>
                    <a:pt x="39769" y="1777"/>
                    <a:pt x="39779" y="1617"/>
                    <a:pt x="39798" y="1447"/>
                  </a:cubicBezTo>
                  <a:cubicBezTo>
                    <a:pt x="39798" y="1399"/>
                    <a:pt x="39845" y="1362"/>
                    <a:pt x="39892" y="1362"/>
                  </a:cubicBezTo>
                  <a:cubicBezTo>
                    <a:pt x="39930" y="1362"/>
                    <a:pt x="39977" y="1371"/>
                    <a:pt x="40015" y="1381"/>
                  </a:cubicBezTo>
                  <a:cubicBezTo>
                    <a:pt x="40053" y="1381"/>
                    <a:pt x="40081" y="1418"/>
                    <a:pt x="40081" y="1456"/>
                  </a:cubicBezTo>
                  <a:cubicBezTo>
                    <a:pt x="40100" y="1579"/>
                    <a:pt x="40091" y="1711"/>
                    <a:pt x="40062" y="1844"/>
                  </a:cubicBezTo>
                  <a:cubicBezTo>
                    <a:pt x="40024" y="2052"/>
                    <a:pt x="39987" y="2259"/>
                    <a:pt x="39939" y="2467"/>
                  </a:cubicBezTo>
                  <a:cubicBezTo>
                    <a:pt x="39911" y="2562"/>
                    <a:pt x="39902" y="2666"/>
                    <a:pt x="39911" y="2770"/>
                  </a:cubicBezTo>
                  <a:cubicBezTo>
                    <a:pt x="39911" y="2794"/>
                    <a:pt x="39932" y="2819"/>
                    <a:pt x="39950" y="2819"/>
                  </a:cubicBezTo>
                  <a:cubicBezTo>
                    <a:pt x="39953" y="2819"/>
                    <a:pt x="39956" y="2818"/>
                    <a:pt x="39958" y="2817"/>
                  </a:cubicBezTo>
                  <a:cubicBezTo>
                    <a:pt x="39987" y="2808"/>
                    <a:pt x="40015" y="2789"/>
                    <a:pt x="40024" y="2770"/>
                  </a:cubicBezTo>
                  <a:cubicBezTo>
                    <a:pt x="40091" y="2392"/>
                    <a:pt x="40195" y="2023"/>
                    <a:pt x="40195" y="1645"/>
                  </a:cubicBezTo>
                  <a:cubicBezTo>
                    <a:pt x="40195" y="1579"/>
                    <a:pt x="40195" y="1513"/>
                    <a:pt x="40195" y="1466"/>
                  </a:cubicBezTo>
                  <a:cubicBezTo>
                    <a:pt x="40226" y="1426"/>
                    <a:pt x="40264" y="1407"/>
                    <a:pt x="40309" y="1407"/>
                  </a:cubicBezTo>
                  <a:cubicBezTo>
                    <a:pt x="40318" y="1407"/>
                    <a:pt x="40327" y="1407"/>
                    <a:pt x="40336" y="1409"/>
                  </a:cubicBezTo>
                  <a:cubicBezTo>
                    <a:pt x="40374" y="1409"/>
                    <a:pt x="40412" y="1409"/>
                    <a:pt x="40450" y="1418"/>
                  </a:cubicBezTo>
                  <a:cubicBezTo>
                    <a:pt x="40667" y="1437"/>
                    <a:pt x="40686" y="1447"/>
                    <a:pt x="40629" y="1655"/>
                  </a:cubicBezTo>
                  <a:cubicBezTo>
                    <a:pt x="40544" y="1985"/>
                    <a:pt x="40469" y="2316"/>
                    <a:pt x="40402" y="2656"/>
                  </a:cubicBezTo>
                  <a:cubicBezTo>
                    <a:pt x="40393" y="2694"/>
                    <a:pt x="40393" y="2723"/>
                    <a:pt x="40393" y="2760"/>
                  </a:cubicBezTo>
                  <a:cubicBezTo>
                    <a:pt x="40402" y="2779"/>
                    <a:pt x="40412" y="2789"/>
                    <a:pt x="40431" y="2798"/>
                  </a:cubicBezTo>
                  <a:cubicBezTo>
                    <a:pt x="40450" y="2798"/>
                    <a:pt x="40469" y="2789"/>
                    <a:pt x="40478" y="2770"/>
                  </a:cubicBezTo>
                  <a:cubicBezTo>
                    <a:pt x="40497" y="2723"/>
                    <a:pt x="40516" y="2666"/>
                    <a:pt x="40535" y="2609"/>
                  </a:cubicBezTo>
                  <a:lnTo>
                    <a:pt x="40743" y="2467"/>
                  </a:lnTo>
                  <a:lnTo>
                    <a:pt x="40780" y="2467"/>
                  </a:lnTo>
                  <a:cubicBezTo>
                    <a:pt x="40828" y="2581"/>
                    <a:pt x="40762" y="2713"/>
                    <a:pt x="40818" y="2845"/>
                  </a:cubicBezTo>
                  <a:cubicBezTo>
                    <a:pt x="40837" y="2826"/>
                    <a:pt x="40847" y="2798"/>
                    <a:pt x="40856" y="2770"/>
                  </a:cubicBezTo>
                  <a:cubicBezTo>
                    <a:pt x="40875" y="2619"/>
                    <a:pt x="40894" y="2467"/>
                    <a:pt x="40913" y="2297"/>
                  </a:cubicBezTo>
                  <a:cubicBezTo>
                    <a:pt x="40922" y="2165"/>
                    <a:pt x="40970" y="2042"/>
                    <a:pt x="41055" y="1948"/>
                  </a:cubicBezTo>
                  <a:cubicBezTo>
                    <a:pt x="41102" y="1900"/>
                    <a:pt x="41140" y="1844"/>
                    <a:pt x="41168" y="1787"/>
                  </a:cubicBezTo>
                  <a:cubicBezTo>
                    <a:pt x="41215" y="1711"/>
                    <a:pt x="41291" y="1664"/>
                    <a:pt x="41385" y="1655"/>
                  </a:cubicBezTo>
                  <a:cubicBezTo>
                    <a:pt x="41424" y="1646"/>
                    <a:pt x="41462" y="1641"/>
                    <a:pt x="41500" y="1641"/>
                  </a:cubicBezTo>
                  <a:cubicBezTo>
                    <a:pt x="41547" y="1641"/>
                    <a:pt x="41594" y="1648"/>
                    <a:pt x="41641" y="1664"/>
                  </a:cubicBezTo>
                  <a:cubicBezTo>
                    <a:pt x="41669" y="1730"/>
                    <a:pt x="41678" y="1806"/>
                    <a:pt x="41650" y="1881"/>
                  </a:cubicBezTo>
                  <a:cubicBezTo>
                    <a:pt x="41612" y="2193"/>
                    <a:pt x="41546" y="2496"/>
                    <a:pt x="41461" y="2808"/>
                  </a:cubicBezTo>
                  <a:cubicBezTo>
                    <a:pt x="41451" y="2826"/>
                    <a:pt x="41451" y="2855"/>
                    <a:pt x="41451" y="2883"/>
                  </a:cubicBezTo>
                  <a:cubicBezTo>
                    <a:pt x="41461" y="2902"/>
                    <a:pt x="41470" y="2912"/>
                    <a:pt x="41489" y="2921"/>
                  </a:cubicBezTo>
                  <a:cubicBezTo>
                    <a:pt x="41508" y="2921"/>
                    <a:pt x="41537" y="2921"/>
                    <a:pt x="41537" y="2902"/>
                  </a:cubicBezTo>
                  <a:cubicBezTo>
                    <a:pt x="41612" y="2732"/>
                    <a:pt x="41659" y="2552"/>
                    <a:pt x="41688" y="2373"/>
                  </a:cubicBezTo>
                  <a:cubicBezTo>
                    <a:pt x="41716" y="2174"/>
                    <a:pt x="41735" y="1966"/>
                    <a:pt x="41754" y="1768"/>
                  </a:cubicBezTo>
                  <a:cubicBezTo>
                    <a:pt x="41754" y="1711"/>
                    <a:pt x="41763" y="1655"/>
                    <a:pt x="41792" y="1607"/>
                  </a:cubicBezTo>
                  <a:cubicBezTo>
                    <a:pt x="41801" y="1598"/>
                    <a:pt x="41820" y="1588"/>
                    <a:pt x="41839" y="1588"/>
                  </a:cubicBezTo>
                  <a:cubicBezTo>
                    <a:pt x="41858" y="1588"/>
                    <a:pt x="41886" y="1607"/>
                    <a:pt x="41886" y="1617"/>
                  </a:cubicBezTo>
                  <a:cubicBezTo>
                    <a:pt x="41896" y="1711"/>
                    <a:pt x="41905" y="1796"/>
                    <a:pt x="41915" y="1900"/>
                  </a:cubicBezTo>
                  <a:lnTo>
                    <a:pt x="42066" y="1966"/>
                  </a:lnTo>
                  <a:cubicBezTo>
                    <a:pt x="42066" y="1985"/>
                    <a:pt x="42075" y="2004"/>
                    <a:pt x="42075" y="2014"/>
                  </a:cubicBezTo>
                  <a:cubicBezTo>
                    <a:pt x="42009" y="2269"/>
                    <a:pt x="41933" y="2515"/>
                    <a:pt x="41867" y="2770"/>
                  </a:cubicBezTo>
                  <a:cubicBezTo>
                    <a:pt x="41839" y="2845"/>
                    <a:pt x="41839" y="2930"/>
                    <a:pt x="41867" y="3015"/>
                  </a:cubicBezTo>
                  <a:cubicBezTo>
                    <a:pt x="41877" y="3015"/>
                    <a:pt x="41877" y="3025"/>
                    <a:pt x="41886" y="3025"/>
                  </a:cubicBezTo>
                  <a:cubicBezTo>
                    <a:pt x="41896" y="3025"/>
                    <a:pt x="41915" y="3025"/>
                    <a:pt x="41915" y="3015"/>
                  </a:cubicBezTo>
                  <a:cubicBezTo>
                    <a:pt x="41933" y="2968"/>
                    <a:pt x="41962" y="2912"/>
                    <a:pt x="41981" y="2864"/>
                  </a:cubicBezTo>
                  <a:cubicBezTo>
                    <a:pt x="42056" y="2552"/>
                    <a:pt x="42132" y="2250"/>
                    <a:pt x="42208" y="1948"/>
                  </a:cubicBezTo>
                  <a:cubicBezTo>
                    <a:pt x="42217" y="1863"/>
                    <a:pt x="42264" y="1787"/>
                    <a:pt x="42340" y="1740"/>
                  </a:cubicBezTo>
                  <a:cubicBezTo>
                    <a:pt x="42378" y="1711"/>
                    <a:pt x="42415" y="1683"/>
                    <a:pt x="42453" y="1655"/>
                  </a:cubicBezTo>
                  <a:cubicBezTo>
                    <a:pt x="42574" y="1568"/>
                    <a:pt x="42727" y="1521"/>
                    <a:pt x="42876" y="1521"/>
                  </a:cubicBezTo>
                  <a:cubicBezTo>
                    <a:pt x="42889" y="1521"/>
                    <a:pt x="42903" y="1521"/>
                    <a:pt x="42916" y="1522"/>
                  </a:cubicBezTo>
                  <a:lnTo>
                    <a:pt x="43124" y="1532"/>
                  </a:lnTo>
                  <a:cubicBezTo>
                    <a:pt x="43124" y="1532"/>
                    <a:pt x="43134" y="1541"/>
                    <a:pt x="43153" y="1560"/>
                  </a:cubicBezTo>
                  <a:cubicBezTo>
                    <a:pt x="43143" y="1617"/>
                    <a:pt x="43134" y="1673"/>
                    <a:pt x="43115" y="1740"/>
                  </a:cubicBezTo>
                  <a:cubicBezTo>
                    <a:pt x="43049" y="1976"/>
                    <a:pt x="42992" y="2203"/>
                    <a:pt x="42926" y="2430"/>
                  </a:cubicBezTo>
                  <a:cubicBezTo>
                    <a:pt x="42926" y="2458"/>
                    <a:pt x="42926" y="2486"/>
                    <a:pt x="42926" y="2515"/>
                  </a:cubicBezTo>
                  <a:cubicBezTo>
                    <a:pt x="42926" y="2524"/>
                    <a:pt x="42935" y="2534"/>
                    <a:pt x="42945" y="2534"/>
                  </a:cubicBezTo>
                  <a:cubicBezTo>
                    <a:pt x="42954" y="2534"/>
                    <a:pt x="42973" y="2534"/>
                    <a:pt x="42992" y="2524"/>
                  </a:cubicBezTo>
                  <a:cubicBezTo>
                    <a:pt x="43001" y="2515"/>
                    <a:pt x="43011" y="2505"/>
                    <a:pt x="43020" y="2486"/>
                  </a:cubicBezTo>
                  <a:cubicBezTo>
                    <a:pt x="43115" y="2155"/>
                    <a:pt x="43209" y="1825"/>
                    <a:pt x="43313" y="1484"/>
                  </a:cubicBezTo>
                  <a:cubicBezTo>
                    <a:pt x="43361" y="1475"/>
                    <a:pt x="43417" y="1466"/>
                    <a:pt x="43474" y="1456"/>
                  </a:cubicBezTo>
                  <a:cubicBezTo>
                    <a:pt x="43512" y="1456"/>
                    <a:pt x="43540" y="1484"/>
                    <a:pt x="43540" y="1532"/>
                  </a:cubicBezTo>
                  <a:cubicBezTo>
                    <a:pt x="43540" y="1560"/>
                    <a:pt x="43531" y="1588"/>
                    <a:pt x="43521" y="1607"/>
                  </a:cubicBezTo>
                  <a:cubicBezTo>
                    <a:pt x="43502" y="1721"/>
                    <a:pt x="43474" y="1825"/>
                    <a:pt x="43455" y="1938"/>
                  </a:cubicBezTo>
                  <a:cubicBezTo>
                    <a:pt x="43446" y="2033"/>
                    <a:pt x="43436" y="2137"/>
                    <a:pt x="43436" y="2241"/>
                  </a:cubicBezTo>
                  <a:cubicBezTo>
                    <a:pt x="43436" y="2278"/>
                    <a:pt x="43427" y="2326"/>
                    <a:pt x="43464" y="2354"/>
                  </a:cubicBezTo>
                  <a:cubicBezTo>
                    <a:pt x="43531" y="2316"/>
                    <a:pt x="43521" y="2241"/>
                    <a:pt x="43540" y="2184"/>
                  </a:cubicBezTo>
                  <a:cubicBezTo>
                    <a:pt x="43568" y="2042"/>
                    <a:pt x="43597" y="1891"/>
                    <a:pt x="43625" y="1749"/>
                  </a:cubicBezTo>
                  <a:cubicBezTo>
                    <a:pt x="43635" y="1692"/>
                    <a:pt x="43653" y="1645"/>
                    <a:pt x="43663" y="1588"/>
                  </a:cubicBezTo>
                  <a:cubicBezTo>
                    <a:pt x="43687" y="1485"/>
                    <a:pt x="43704" y="1442"/>
                    <a:pt x="43815" y="1442"/>
                  </a:cubicBezTo>
                  <a:cubicBezTo>
                    <a:pt x="43836" y="1442"/>
                    <a:pt x="43861" y="1444"/>
                    <a:pt x="43890" y="1447"/>
                  </a:cubicBezTo>
                  <a:cubicBezTo>
                    <a:pt x="43928" y="1447"/>
                    <a:pt x="43965" y="1475"/>
                    <a:pt x="43965" y="1513"/>
                  </a:cubicBezTo>
                  <a:cubicBezTo>
                    <a:pt x="43965" y="1598"/>
                    <a:pt x="43956" y="1673"/>
                    <a:pt x="43946" y="1759"/>
                  </a:cubicBezTo>
                  <a:cubicBezTo>
                    <a:pt x="43937" y="1815"/>
                    <a:pt x="43909" y="1863"/>
                    <a:pt x="43909" y="1919"/>
                  </a:cubicBezTo>
                  <a:cubicBezTo>
                    <a:pt x="43899" y="1976"/>
                    <a:pt x="43899" y="2042"/>
                    <a:pt x="43909" y="2108"/>
                  </a:cubicBezTo>
                  <a:cubicBezTo>
                    <a:pt x="43994" y="2108"/>
                    <a:pt x="43956" y="2023"/>
                    <a:pt x="44013" y="2004"/>
                  </a:cubicBezTo>
                  <a:cubicBezTo>
                    <a:pt x="44069" y="1985"/>
                    <a:pt x="44117" y="1957"/>
                    <a:pt x="44154" y="1910"/>
                  </a:cubicBezTo>
                  <a:cubicBezTo>
                    <a:pt x="44249" y="1787"/>
                    <a:pt x="44372" y="1683"/>
                    <a:pt x="44504" y="1588"/>
                  </a:cubicBezTo>
                  <a:cubicBezTo>
                    <a:pt x="44576" y="1543"/>
                    <a:pt x="44662" y="1515"/>
                    <a:pt x="44749" y="1515"/>
                  </a:cubicBezTo>
                  <a:cubicBezTo>
                    <a:pt x="44787" y="1515"/>
                    <a:pt x="44826" y="1520"/>
                    <a:pt x="44863" y="1532"/>
                  </a:cubicBezTo>
                  <a:cubicBezTo>
                    <a:pt x="44882" y="1551"/>
                    <a:pt x="44892" y="1570"/>
                    <a:pt x="44892" y="1598"/>
                  </a:cubicBezTo>
                  <a:cubicBezTo>
                    <a:pt x="44882" y="1655"/>
                    <a:pt x="44863" y="1702"/>
                    <a:pt x="44854" y="1759"/>
                  </a:cubicBezTo>
                  <a:cubicBezTo>
                    <a:pt x="44806" y="1900"/>
                    <a:pt x="44769" y="2042"/>
                    <a:pt x="44731" y="2184"/>
                  </a:cubicBezTo>
                  <a:cubicBezTo>
                    <a:pt x="44721" y="2231"/>
                    <a:pt x="44721" y="2278"/>
                    <a:pt x="44731" y="2326"/>
                  </a:cubicBezTo>
                  <a:cubicBezTo>
                    <a:pt x="44740" y="2335"/>
                    <a:pt x="44750" y="2344"/>
                    <a:pt x="44769" y="2354"/>
                  </a:cubicBezTo>
                  <a:cubicBezTo>
                    <a:pt x="44788" y="2354"/>
                    <a:pt x="44816" y="2354"/>
                    <a:pt x="44816" y="2335"/>
                  </a:cubicBezTo>
                  <a:cubicBezTo>
                    <a:pt x="44844" y="2259"/>
                    <a:pt x="44873" y="2184"/>
                    <a:pt x="44892" y="2099"/>
                  </a:cubicBezTo>
                  <a:cubicBezTo>
                    <a:pt x="44939" y="1919"/>
                    <a:pt x="44995" y="1740"/>
                    <a:pt x="45071" y="1570"/>
                  </a:cubicBezTo>
                  <a:cubicBezTo>
                    <a:pt x="45099" y="1503"/>
                    <a:pt x="45156" y="1447"/>
                    <a:pt x="45222" y="1418"/>
                  </a:cubicBezTo>
                  <a:cubicBezTo>
                    <a:pt x="45317" y="1381"/>
                    <a:pt x="45411" y="1352"/>
                    <a:pt x="45506" y="1333"/>
                  </a:cubicBezTo>
                  <a:cubicBezTo>
                    <a:pt x="45770" y="1314"/>
                    <a:pt x="46026" y="1286"/>
                    <a:pt x="46290" y="1267"/>
                  </a:cubicBezTo>
                  <a:cubicBezTo>
                    <a:pt x="46302" y="1265"/>
                    <a:pt x="46314" y="1265"/>
                    <a:pt x="46325" y="1265"/>
                  </a:cubicBezTo>
                  <a:cubicBezTo>
                    <a:pt x="46380" y="1265"/>
                    <a:pt x="46434" y="1282"/>
                    <a:pt x="46489" y="1305"/>
                  </a:cubicBezTo>
                  <a:cubicBezTo>
                    <a:pt x="46526" y="1248"/>
                    <a:pt x="46583" y="1220"/>
                    <a:pt x="46649" y="1220"/>
                  </a:cubicBezTo>
                  <a:cubicBezTo>
                    <a:pt x="46971" y="1182"/>
                    <a:pt x="47283" y="1116"/>
                    <a:pt x="47594" y="1059"/>
                  </a:cubicBezTo>
                  <a:cubicBezTo>
                    <a:pt x="48001" y="984"/>
                    <a:pt x="48398" y="861"/>
                    <a:pt x="48785" y="719"/>
                  </a:cubicBezTo>
                  <a:cubicBezTo>
                    <a:pt x="49107" y="596"/>
                    <a:pt x="49428" y="483"/>
                    <a:pt x="49749" y="398"/>
                  </a:cubicBezTo>
                  <a:cubicBezTo>
                    <a:pt x="49900" y="350"/>
                    <a:pt x="50061" y="294"/>
                    <a:pt x="50203" y="228"/>
                  </a:cubicBezTo>
                  <a:cubicBezTo>
                    <a:pt x="50241" y="199"/>
                    <a:pt x="50288" y="180"/>
                    <a:pt x="50335" y="180"/>
                  </a:cubicBezTo>
                  <a:close/>
                  <a:moveTo>
                    <a:pt x="3535" y="1"/>
                  </a:moveTo>
                  <a:cubicBezTo>
                    <a:pt x="3252" y="57"/>
                    <a:pt x="2987" y="152"/>
                    <a:pt x="2732" y="275"/>
                  </a:cubicBezTo>
                  <a:cubicBezTo>
                    <a:pt x="2638" y="322"/>
                    <a:pt x="2534" y="350"/>
                    <a:pt x="2430" y="360"/>
                  </a:cubicBezTo>
                  <a:cubicBezTo>
                    <a:pt x="2203" y="398"/>
                    <a:pt x="1995" y="464"/>
                    <a:pt x="1797" y="577"/>
                  </a:cubicBezTo>
                  <a:cubicBezTo>
                    <a:pt x="1636" y="662"/>
                    <a:pt x="1475" y="747"/>
                    <a:pt x="1305" y="813"/>
                  </a:cubicBezTo>
                  <a:cubicBezTo>
                    <a:pt x="1258" y="823"/>
                    <a:pt x="1220" y="851"/>
                    <a:pt x="1182" y="880"/>
                  </a:cubicBezTo>
                  <a:cubicBezTo>
                    <a:pt x="918" y="1097"/>
                    <a:pt x="672" y="1324"/>
                    <a:pt x="436" y="1579"/>
                  </a:cubicBezTo>
                  <a:cubicBezTo>
                    <a:pt x="351" y="1655"/>
                    <a:pt x="284" y="1749"/>
                    <a:pt x="237" y="1853"/>
                  </a:cubicBezTo>
                  <a:cubicBezTo>
                    <a:pt x="162" y="1995"/>
                    <a:pt x="67" y="2137"/>
                    <a:pt x="67" y="2316"/>
                  </a:cubicBezTo>
                  <a:cubicBezTo>
                    <a:pt x="67" y="2335"/>
                    <a:pt x="58" y="2354"/>
                    <a:pt x="48" y="2363"/>
                  </a:cubicBezTo>
                  <a:cubicBezTo>
                    <a:pt x="10" y="2467"/>
                    <a:pt x="1" y="2581"/>
                    <a:pt x="29" y="2694"/>
                  </a:cubicBezTo>
                  <a:cubicBezTo>
                    <a:pt x="39" y="2789"/>
                    <a:pt x="48" y="2874"/>
                    <a:pt x="67" y="2968"/>
                  </a:cubicBezTo>
                  <a:cubicBezTo>
                    <a:pt x="105" y="3053"/>
                    <a:pt x="95" y="3148"/>
                    <a:pt x="58" y="3233"/>
                  </a:cubicBezTo>
                  <a:cubicBezTo>
                    <a:pt x="29" y="3308"/>
                    <a:pt x="39" y="3384"/>
                    <a:pt x="67" y="3450"/>
                  </a:cubicBezTo>
                  <a:cubicBezTo>
                    <a:pt x="105" y="3573"/>
                    <a:pt x="143" y="3696"/>
                    <a:pt x="162" y="3828"/>
                  </a:cubicBezTo>
                  <a:cubicBezTo>
                    <a:pt x="209" y="4121"/>
                    <a:pt x="247" y="4414"/>
                    <a:pt x="284" y="4707"/>
                  </a:cubicBezTo>
                  <a:cubicBezTo>
                    <a:pt x="313" y="4962"/>
                    <a:pt x="369" y="5217"/>
                    <a:pt x="464" y="5463"/>
                  </a:cubicBezTo>
                  <a:cubicBezTo>
                    <a:pt x="540" y="5652"/>
                    <a:pt x="587" y="5851"/>
                    <a:pt x="625" y="6049"/>
                  </a:cubicBezTo>
                  <a:cubicBezTo>
                    <a:pt x="644" y="6210"/>
                    <a:pt x="644" y="6380"/>
                    <a:pt x="672" y="6541"/>
                  </a:cubicBezTo>
                  <a:cubicBezTo>
                    <a:pt x="710" y="6711"/>
                    <a:pt x="766" y="6862"/>
                    <a:pt x="795" y="7023"/>
                  </a:cubicBezTo>
                  <a:cubicBezTo>
                    <a:pt x="804" y="7164"/>
                    <a:pt x="861" y="7297"/>
                    <a:pt x="937" y="7419"/>
                  </a:cubicBezTo>
                  <a:cubicBezTo>
                    <a:pt x="955" y="7438"/>
                    <a:pt x="965" y="7467"/>
                    <a:pt x="965" y="7495"/>
                  </a:cubicBezTo>
                  <a:cubicBezTo>
                    <a:pt x="1031" y="7779"/>
                    <a:pt x="1088" y="8072"/>
                    <a:pt x="1144" y="8365"/>
                  </a:cubicBezTo>
                  <a:cubicBezTo>
                    <a:pt x="1182" y="8554"/>
                    <a:pt x="1220" y="8743"/>
                    <a:pt x="1248" y="8932"/>
                  </a:cubicBezTo>
                  <a:cubicBezTo>
                    <a:pt x="1333" y="9357"/>
                    <a:pt x="1400" y="9792"/>
                    <a:pt x="1437" y="10217"/>
                  </a:cubicBezTo>
                  <a:cubicBezTo>
                    <a:pt x="1437" y="10359"/>
                    <a:pt x="1466" y="10500"/>
                    <a:pt x="1513" y="10633"/>
                  </a:cubicBezTo>
                  <a:cubicBezTo>
                    <a:pt x="1560" y="10756"/>
                    <a:pt x="1589" y="10888"/>
                    <a:pt x="1617" y="11030"/>
                  </a:cubicBezTo>
                  <a:cubicBezTo>
                    <a:pt x="1645" y="11190"/>
                    <a:pt x="1674" y="11360"/>
                    <a:pt x="1711" y="11521"/>
                  </a:cubicBezTo>
                  <a:cubicBezTo>
                    <a:pt x="1749" y="11710"/>
                    <a:pt x="1797" y="11899"/>
                    <a:pt x="1825" y="12088"/>
                  </a:cubicBezTo>
                  <a:cubicBezTo>
                    <a:pt x="1891" y="12589"/>
                    <a:pt x="1957" y="13080"/>
                    <a:pt x="2014" y="13572"/>
                  </a:cubicBezTo>
                  <a:cubicBezTo>
                    <a:pt x="2042" y="13846"/>
                    <a:pt x="2052" y="14111"/>
                    <a:pt x="2090" y="14375"/>
                  </a:cubicBezTo>
                  <a:cubicBezTo>
                    <a:pt x="2118" y="14630"/>
                    <a:pt x="2127" y="14885"/>
                    <a:pt x="2118" y="15150"/>
                  </a:cubicBezTo>
                  <a:cubicBezTo>
                    <a:pt x="2108" y="15311"/>
                    <a:pt x="2118" y="15481"/>
                    <a:pt x="2137" y="15642"/>
                  </a:cubicBezTo>
                  <a:cubicBezTo>
                    <a:pt x="2222" y="16171"/>
                    <a:pt x="2307" y="16709"/>
                    <a:pt x="2364" y="17239"/>
                  </a:cubicBezTo>
                  <a:cubicBezTo>
                    <a:pt x="2392" y="17447"/>
                    <a:pt x="2420" y="17654"/>
                    <a:pt x="2458" y="17862"/>
                  </a:cubicBezTo>
                  <a:cubicBezTo>
                    <a:pt x="2515" y="18165"/>
                    <a:pt x="2534" y="18467"/>
                    <a:pt x="2524" y="18779"/>
                  </a:cubicBezTo>
                  <a:lnTo>
                    <a:pt x="2524" y="19554"/>
                  </a:lnTo>
                  <a:cubicBezTo>
                    <a:pt x="2534" y="19743"/>
                    <a:pt x="2553" y="19942"/>
                    <a:pt x="2581" y="20131"/>
                  </a:cubicBezTo>
                  <a:cubicBezTo>
                    <a:pt x="2590" y="20168"/>
                    <a:pt x="2600" y="20206"/>
                    <a:pt x="2619" y="20235"/>
                  </a:cubicBezTo>
                  <a:cubicBezTo>
                    <a:pt x="2675" y="20310"/>
                    <a:pt x="2704" y="20405"/>
                    <a:pt x="2694" y="20499"/>
                  </a:cubicBezTo>
                  <a:cubicBezTo>
                    <a:pt x="2704" y="20934"/>
                    <a:pt x="2742" y="21378"/>
                    <a:pt x="2798" y="21822"/>
                  </a:cubicBezTo>
                  <a:cubicBezTo>
                    <a:pt x="2798" y="21907"/>
                    <a:pt x="2827" y="21992"/>
                    <a:pt x="2874" y="22058"/>
                  </a:cubicBezTo>
                  <a:cubicBezTo>
                    <a:pt x="2921" y="22115"/>
                    <a:pt x="2940" y="22191"/>
                    <a:pt x="2931" y="22266"/>
                  </a:cubicBezTo>
                  <a:cubicBezTo>
                    <a:pt x="2931" y="22682"/>
                    <a:pt x="2931" y="23098"/>
                    <a:pt x="2921" y="23514"/>
                  </a:cubicBezTo>
                  <a:cubicBezTo>
                    <a:pt x="2893" y="24289"/>
                    <a:pt x="2893" y="25064"/>
                    <a:pt x="2931" y="25839"/>
                  </a:cubicBezTo>
                  <a:cubicBezTo>
                    <a:pt x="2959" y="26406"/>
                    <a:pt x="2968" y="26963"/>
                    <a:pt x="2959" y="27530"/>
                  </a:cubicBezTo>
                  <a:cubicBezTo>
                    <a:pt x="2959" y="27701"/>
                    <a:pt x="2940" y="27880"/>
                    <a:pt x="2940" y="28050"/>
                  </a:cubicBezTo>
                  <a:lnTo>
                    <a:pt x="2940" y="28220"/>
                  </a:lnTo>
                  <a:cubicBezTo>
                    <a:pt x="2940" y="28371"/>
                    <a:pt x="2950" y="28532"/>
                    <a:pt x="2959" y="28693"/>
                  </a:cubicBezTo>
                  <a:cubicBezTo>
                    <a:pt x="2968" y="28853"/>
                    <a:pt x="2978" y="28986"/>
                    <a:pt x="2987" y="29137"/>
                  </a:cubicBezTo>
                  <a:cubicBezTo>
                    <a:pt x="2997" y="29260"/>
                    <a:pt x="3016" y="29392"/>
                    <a:pt x="3016" y="29515"/>
                  </a:cubicBezTo>
                  <a:lnTo>
                    <a:pt x="3016" y="30460"/>
                  </a:lnTo>
                  <a:cubicBezTo>
                    <a:pt x="3016" y="30583"/>
                    <a:pt x="3016" y="30696"/>
                    <a:pt x="2997" y="30819"/>
                  </a:cubicBezTo>
                  <a:cubicBezTo>
                    <a:pt x="2968" y="31018"/>
                    <a:pt x="2950" y="31226"/>
                    <a:pt x="2959" y="31424"/>
                  </a:cubicBezTo>
                  <a:cubicBezTo>
                    <a:pt x="2950" y="32038"/>
                    <a:pt x="2950" y="32643"/>
                    <a:pt x="2959" y="33257"/>
                  </a:cubicBezTo>
                  <a:cubicBezTo>
                    <a:pt x="2950" y="33371"/>
                    <a:pt x="2959" y="33494"/>
                    <a:pt x="2978" y="33607"/>
                  </a:cubicBezTo>
                  <a:cubicBezTo>
                    <a:pt x="3006" y="33787"/>
                    <a:pt x="3016" y="33976"/>
                    <a:pt x="2997" y="34165"/>
                  </a:cubicBezTo>
                  <a:cubicBezTo>
                    <a:pt x="2987" y="34335"/>
                    <a:pt x="2968" y="34514"/>
                    <a:pt x="2950" y="34685"/>
                  </a:cubicBezTo>
                  <a:cubicBezTo>
                    <a:pt x="2921" y="34949"/>
                    <a:pt x="2902" y="35214"/>
                    <a:pt x="2864" y="35488"/>
                  </a:cubicBezTo>
                  <a:cubicBezTo>
                    <a:pt x="2827" y="35752"/>
                    <a:pt x="2779" y="36055"/>
                    <a:pt x="2761" y="36338"/>
                  </a:cubicBezTo>
                  <a:cubicBezTo>
                    <a:pt x="2751" y="36565"/>
                    <a:pt x="2713" y="36792"/>
                    <a:pt x="2685" y="37028"/>
                  </a:cubicBezTo>
                  <a:cubicBezTo>
                    <a:pt x="2657" y="37350"/>
                    <a:pt x="2619" y="37671"/>
                    <a:pt x="2590" y="37992"/>
                  </a:cubicBezTo>
                  <a:cubicBezTo>
                    <a:pt x="2562" y="38342"/>
                    <a:pt x="2553" y="38710"/>
                    <a:pt x="2524" y="39070"/>
                  </a:cubicBezTo>
                  <a:cubicBezTo>
                    <a:pt x="2524" y="39098"/>
                    <a:pt x="2524" y="39126"/>
                    <a:pt x="2515" y="39155"/>
                  </a:cubicBezTo>
                  <a:cubicBezTo>
                    <a:pt x="2458" y="39533"/>
                    <a:pt x="2401" y="39920"/>
                    <a:pt x="2354" y="40298"/>
                  </a:cubicBezTo>
                  <a:cubicBezTo>
                    <a:pt x="2326" y="40506"/>
                    <a:pt x="2279" y="40705"/>
                    <a:pt x="2193" y="40894"/>
                  </a:cubicBezTo>
                  <a:cubicBezTo>
                    <a:pt x="2033" y="41262"/>
                    <a:pt x="1957" y="41659"/>
                    <a:pt x="1834" y="42028"/>
                  </a:cubicBezTo>
                  <a:cubicBezTo>
                    <a:pt x="1825" y="42065"/>
                    <a:pt x="1815" y="42103"/>
                    <a:pt x="1815" y="42141"/>
                  </a:cubicBezTo>
                  <a:cubicBezTo>
                    <a:pt x="1749" y="42557"/>
                    <a:pt x="1664" y="42982"/>
                    <a:pt x="1551" y="43389"/>
                  </a:cubicBezTo>
                  <a:cubicBezTo>
                    <a:pt x="1513" y="43492"/>
                    <a:pt x="1494" y="43606"/>
                    <a:pt x="1475" y="43710"/>
                  </a:cubicBezTo>
                  <a:cubicBezTo>
                    <a:pt x="1447" y="43993"/>
                    <a:pt x="1390" y="44258"/>
                    <a:pt x="1296" y="44523"/>
                  </a:cubicBezTo>
                  <a:cubicBezTo>
                    <a:pt x="1248" y="44702"/>
                    <a:pt x="1192" y="44882"/>
                    <a:pt x="1154" y="45061"/>
                  </a:cubicBezTo>
                  <a:cubicBezTo>
                    <a:pt x="1088" y="45316"/>
                    <a:pt x="946" y="45562"/>
                    <a:pt x="899" y="45827"/>
                  </a:cubicBezTo>
                  <a:cubicBezTo>
                    <a:pt x="899" y="45827"/>
                    <a:pt x="889" y="45836"/>
                    <a:pt x="889" y="45846"/>
                  </a:cubicBezTo>
                  <a:cubicBezTo>
                    <a:pt x="814" y="45959"/>
                    <a:pt x="776" y="46082"/>
                    <a:pt x="757" y="46214"/>
                  </a:cubicBezTo>
                  <a:cubicBezTo>
                    <a:pt x="738" y="46252"/>
                    <a:pt x="729" y="46299"/>
                    <a:pt x="710" y="46337"/>
                  </a:cubicBezTo>
                  <a:cubicBezTo>
                    <a:pt x="691" y="46394"/>
                    <a:pt x="710" y="46441"/>
                    <a:pt x="757" y="46441"/>
                  </a:cubicBezTo>
                  <a:cubicBezTo>
                    <a:pt x="766" y="46440"/>
                    <a:pt x="775" y="46440"/>
                    <a:pt x="783" y="46440"/>
                  </a:cubicBezTo>
                  <a:cubicBezTo>
                    <a:pt x="859" y="46440"/>
                    <a:pt x="934" y="46475"/>
                    <a:pt x="993" y="46526"/>
                  </a:cubicBezTo>
                  <a:cubicBezTo>
                    <a:pt x="1031" y="46554"/>
                    <a:pt x="1050" y="46602"/>
                    <a:pt x="1031" y="46649"/>
                  </a:cubicBezTo>
                  <a:cubicBezTo>
                    <a:pt x="1022" y="46687"/>
                    <a:pt x="1012" y="46715"/>
                    <a:pt x="1012" y="46753"/>
                  </a:cubicBezTo>
                  <a:cubicBezTo>
                    <a:pt x="1012" y="46762"/>
                    <a:pt x="1031" y="46781"/>
                    <a:pt x="1040" y="46791"/>
                  </a:cubicBezTo>
                  <a:lnTo>
                    <a:pt x="1069" y="46791"/>
                  </a:lnTo>
                  <a:cubicBezTo>
                    <a:pt x="1107" y="46762"/>
                    <a:pt x="1144" y="46734"/>
                    <a:pt x="1173" y="46706"/>
                  </a:cubicBezTo>
                  <a:cubicBezTo>
                    <a:pt x="1258" y="46734"/>
                    <a:pt x="1333" y="46781"/>
                    <a:pt x="1400" y="46847"/>
                  </a:cubicBezTo>
                  <a:cubicBezTo>
                    <a:pt x="1428" y="46876"/>
                    <a:pt x="1466" y="46914"/>
                    <a:pt x="1504" y="46942"/>
                  </a:cubicBezTo>
                  <a:cubicBezTo>
                    <a:pt x="1664" y="47036"/>
                    <a:pt x="1853" y="47103"/>
                    <a:pt x="1957" y="47273"/>
                  </a:cubicBezTo>
                  <a:cubicBezTo>
                    <a:pt x="1957" y="47282"/>
                    <a:pt x="1967" y="47282"/>
                    <a:pt x="1976" y="47292"/>
                  </a:cubicBezTo>
                  <a:cubicBezTo>
                    <a:pt x="2121" y="47317"/>
                    <a:pt x="2243" y="47428"/>
                    <a:pt x="2398" y="47428"/>
                  </a:cubicBezTo>
                  <a:cubicBezTo>
                    <a:pt x="2415" y="47428"/>
                    <a:pt x="2431" y="47427"/>
                    <a:pt x="2449" y="47424"/>
                  </a:cubicBezTo>
                  <a:cubicBezTo>
                    <a:pt x="2480" y="47438"/>
                    <a:pt x="2512" y="47444"/>
                    <a:pt x="2544" y="47444"/>
                  </a:cubicBezTo>
                  <a:cubicBezTo>
                    <a:pt x="2599" y="47444"/>
                    <a:pt x="2652" y="47426"/>
                    <a:pt x="2694" y="47396"/>
                  </a:cubicBezTo>
                  <a:cubicBezTo>
                    <a:pt x="2751" y="47367"/>
                    <a:pt x="2761" y="47320"/>
                    <a:pt x="2723" y="47282"/>
                  </a:cubicBezTo>
                  <a:cubicBezTo>
                    <a:pt x="2675" y="47254"/>
                    <a:pt x="2647" y="47197"/>
                    <a:pt x="2647" y="47140"/>
                  </a:cubicBezTo>
                  <a:cubicBezTo>
                    <a:pt x="2647" y="47074"/>
                    <a:pt x="2647" y="47008"/>
                    <a:pt x="2647" y="46951"/>
                  </a:cubicBezTo>
                  <a:cubicBezTo>
                    <a:pt x="2638" y="46791"/>
                    <a:pt x="2666" y="46630"/>
                    <a:pt x="2713" y="46488"/>
                  </a:cubicBezTo>
                  <a:cubicBezTo>
                    <a:pt x="2713" y="46469"/>
                    <a:pt x="2751" y="46451"/>
                    <a:pt x="2770" y="46432"/>
                  </a:cubicBezTo>
                  <a:cubicBezTo>
                    <a:pt x="2817" y="46592"/>
                    <a:pt x="2855" y="46734"/>
                    <a:pt x="2893" y="46876"/>
                  </a:cubicBezTo>
                  <a:cubicBezTo>
                    <a:pt x="2931" y="47065"/>
                    <a:pt x="3072" y="47197"/>
                    <a:pt x="3195" y="47339"/>
                  </a:cubicBezTo>
                  <a:cubicBezTo>
                    <a:pt x="3209" y="47353"/>
                    <a:pt x="3228" y="47360"/>
                    <a:pt x="3247" y="47360"/>
                  </a:cubicBezTo>
                  <a:cubicBezTo>
                    <a:pt x="3266" y="47360"/>
                    <a:pt x="3285" y="47353"/>
                    <a:pt x="3299" y="47339"/>
                  </a:cubicBezTo>
                  <a:cubicBezTo>
                    <a:pt x="3328" y="47320"/>
                    <a:pt x="3356" y="47301"/>
                    <a:pt x="3375" y="47282"/>
                  </a:cubicBezTo>
                  <a:cubicBezTo>
                    <a:pt x="3611" y="47329"/>
                    <a:pt x="3828" y="47377"/>
                    <a:pt x="4046" y="47433"/>
                  </a:cubicBezTo>
                  <a:cubicBezTo>
                    <a:pt x="4178" y="47471"/>
                    <a:pt x="4329" y="47481"/>
                    <a:pt x="4471" y="47481"/>
                  </a:cubicBezTo>
                  <a:lnTo>
                    <a:pt x="5350" y="47481"/>
                  </a:lnTo>
                  <a:cubicBezTo>
                    <a:pt x="5596" y="47471"/>
                    <a:pt x="5832" y="47443"/>
                    <a:pt x="6078" y="47396"/>
                  </a:cubicBezTo>
                  <a:cubicBezTo>
                    <a:pt x="6125" y="47396"/>
                    <a:pt x="6172" y="47377"/>
                    <a:pt x="6210" y="47358"/>
                  </a:cubicBezTo>
                  <a:cubicBezTo>
                    <a:pt x="6427" y="47263"/>
                    <a:pt x="6654" y="47207"/>
                    <a:pt x="6881" y="47188"/>
                  </a:cubicBezTo>
                  <a:lnTo>
                    <a:pt x="6938" y="47178"/>
                  </a:lnTo>
                  <a:cubicBezTo>
                    <a:pt x="6994" y="47169"/>
                    <a:pt x="7023" y="47122"/>
                    <a:pt x="7004" y="47074"/>
                  </a:cubicBezTo>
                  <a:cubicBezTo>
                    <a:pt x="6966" y="46989"/>
                    <a:pt x="6938" y="46885"/>
                    <a:pt x="6928" y="46781"/>
                  </a:cubicBezTo>
                  <a:cubicBezTo>
                    <a:pt x="6938" y="46479"/>
                    <a:pt x="6928" y="46176"/>
                    <a:pt x="6938" y="45874"/>
                  </a:cubicBezTo>
                  <a:cubicBezTo>
                    <a:pt x="6938" y="45855"/>
                    <a:pt x="6957" y="45846"/>
                    <a:pt x="6966" y="45836"/>
                  </a:cubicBezTo>
                  <a:cubicBezTo>
                    <a:pt x="6968" y="45834"/>
                    <a:pt x="6970" y="45834"/>
                    <a:pt x="6972" y="45834"/>
                  </a:cubicBezTo>
                  <a:cubicBezTo>
                    <a:pt x="6982" y="45834"/>
                    <a:pt x="6994" y="45847"/>
                    <a:pt x="6994" y="45855"/>
                  </a:cubicBezTo>
                  <a:cubicBezTo>
                    <a:pt x="7089" y="46195"/>
                    <a:pt x="7174" y="46545"/>
                    <a:pt x="7259" y="46895"/>
                  </a:cubicBezTo>
                  <a:cubicBezTo>
                    <a:pt x="7287" y="46989"/>
                    <a:pt x="7297" y="47074"/>
                    <a:pt x="7325" y="47169"/>
                  </a:cubicBezTo>
                  <a:cubicBezTo>
                    <a:pt x="7344" y="47235"/>
                    <a:pt x="7382" y="47282"/>
                    <a:pt x="7439" y="47320"/>
                  </a:cubicBezTo>
                  <a:cubicBezTo>
                    <a:pt x="7467" y="47329"/>
                    <a:pt x="7495" y="47329"/>
                    <a:pt x="7524" y="47329"/>
                  </a:cubicBezTo>
                  <a:cubicBezTo>
                    <a:pt x="7561" y="47311"/>
                    <a:pt x="7590" y="47282"/>
                    <a:pt x="7618" y="47263"/>
                  </a:cubicBezTo>
                  <a:cubicBezTo>
                    <a:pt x="7637" y="47249"/>
                    <a:pt x="7661" y="47242"/>
                    <a:pt x="7684" y="47242"/>
                  </a:cubicBezTo>
                  <a:cubicBezTo>
                    <a:pt x="7708" y="47242"/>
                    <a:pt x="7732" y="47249"/>
                    <a:pt x="7750" y="47263"/>
                  </a:cubicBezTo>
                  <a:cubicBezTo>
                    <a:pt x="7769" y="47273"/>
                    <a:pt x="7779" y="47292"/>
                    <a:pt x="7798" y="47301"/>
                  </a:cubicBezTo>
                  <a:cubicBezTo>
                    <a:pt x="7807" y="47307"/>
                    <a:pt x="7819" y="47311"/>
                    <a:pt x="7831" y="47311"/>
                  </a:cubicBezTo>
                  <a:cubicBezTo>
                    <a:pt x="7854" y="47311"/>
                    <a:pt x="7880" y="47298"/>
                    <a:pt x="7892" y="47273"/>
                  </a:cubicBezTo>
                  <a:cubicBezTo>
                    <a:pt x="7930" y="47197"/>
                    <a:pt x="7939" y="47112"/>
                    <a:pt x="7921" y="47036"/>
                  </a:cubicBezTo>
                  <a:cubicBezTo>
                    <a:pt x="7798" y="46488"/>
                    <a:pt x="7836" y="46384"/>
                    <a:pt x="7892" y="45959"/>
                  </a:cubicBezTo>
                  <a:lnTo>
                    <a:pt x="7892" y="45959"/>
                  </a:lnTo>
                  <a:cubicBezTo>
                    <a:pt x="7958" y="45997"/>
                    <a:pt x="7949" y="46073"/>
                    <a:pt x="7949" y="46129"/>
                  </a:cubicBezTo>
                  <a:cubicBezTo>
                    <a:pt x="7949" y="46233"/>
                    <a:pt x="7958" y="46309"/>
                    <a:pt x="8081" y="46347"/>
                  </a:cubicBezTo>
                  <a:cubicBezTo>
                    <a:pt x="8110" y="46347"/>
                    <a:pt x="8138" y="46394"/>
                    <a:pt x="8147" y="46422"/>
                  </a:cubicBezTo>
                  <a:cubicBezTo>
                    <a:pt x="8195" y="46545"/>
                    <a:pt x="8232" y="46677"/>
                    <a:pt x="8270" y="46800"/>
                  </a:cubicBezTo>
                  <a:cubicBezTo>
                    <a:pt x="8289" y="46838"/>
                    <a:pt x="8280" y="46885"/>
                    <a:pt x="8242" y="46923"/>
                  </a:cubicBezTo>
                  <a:cubicBezTo>
                    <a:pt x="8223" y="46970"/>
                    <a:pt x="8223" y="47018"/>
                    <a:pt x="8261" y="47055"/>
                  </a:cubicBezTo>
                  <a:cubicBezTo>
                    <a:pt x="8289" y="47103"/>
                    <a:pt x="8317" y="47150"/>
                    <a:pt x="8365" y="47188"/>
                  </a:cubicBezTo>
                  <a:cubicBezTo>
                    <a:pt x="8374" y="47207"/>
                    <a:pt x="8403" y="47225"/>
                    <a:pt x="8421" y="47235"/>
                  </a:cubicBezTo>
                  <a:cubicBezTo>
                    <a:pt x="8425" y="47236"/>
                    <a:pt x="8429" y="47237"/>
                    <a:pt x="8432" y="47237"/>
                  </a:cubicBezTo>
                  <a:cubicBezTo>
                    <a:pt x="8457" y="47237"/>
                    <a:pt x="8479" y="47209"/>
                    <a:pt x="8488" y="47159"/>
                  </a:cubicBezTo>
                  <a:cubicBezTo>
                    <a:pt x="8497" y="47122"/>
                    <a:pt x="8507" y="47093"/>
                    <a:pt x="8507" y="47065"/>
                  </a:cubicBezTo>
                  <a:cubicBezTo>
                    <a:pt x="8639" y="46999"/>
                    <a:pt x="8762" y="46933"/>
                    <a:pt x="8875" y="46866"/>
                  </a:cubicBezTo>
                  <a:cubicBezTo>
                    <a:pt x="8922" y="46847"/>
                    <a:pt x="8960" y="46819"/>
                    <a:pt x="9007" y="46810"/>
                  </a:cubicBezTo>
                  <a:cubicBezTo>
                    <a:pt x="9140" y="46781"/>
                    <a:pt x="9263" y="46706"/>
                    <a:pt x="9329" y="46592"/>
                  </a:cubicBezTo>
                  <a:cubicBezTo>
                    <a:pt x="9404" y="46469"/>
                    <a:pt x="9527" y="46394"/>
                    <a:pt x="9659" y="46384"/>
                  </a:cubicBezTo>
                  <a:cubicBezTo>
                    <a:pt x="9848" y="46328"/>
                    <a:pt x="10038" y="46309"/>
                    <a:pt x="10236" y="46309"/>
                  </a:cubicBezTo>
                  <a:cubicBezTo>
                    <a:pt x="10326" y="46313"/>
                    <a:pt x="10418" y="46313"/>
                    <a:pt x="10511" y="46313"/>
                  </a:cubicBezTo>
                  <a:cubicBezTo>
                    <a:pt x="10605" y="46313"/>
                    <a:pt x="10699" y="46313"/>
                    <a:pt x="10794" y="46318"/>
                  </a:cubicBezTo>
                  <a:cubicBezTo>
                    <a:pt x="10879" y="46318"/>
                    <a:pt x="10964" y="46328"/>
                    <a:pt x="11049" y="46337"/>
                  </a:cubicBezTo>
                  <a:cubicBezTo>
                    <a:pt x="11550" y="46422"/>
                    <a:pt x="12050" y="46507"/>
                    <a:pt x="12532" y="46640"/>
                  </a:cubicBezTo>
                  <a:cubicBezTo>
                    <a:pt x="12556" y="46649"/>
                    <a:pt x="12580" y="46654"/>
                    <a:pt x="12603" y="46654"/>
                  </a:cubicBezTo>
                  <a:cubicBezTo>
                    <a:pt x="12627" y="46654"/>
                    <a:pt x="12651" y="46649"/>
                    <a:pt x="12674" y="46640"/>
                  </a:cubicBezTo>
                  <a:cubicBezTo>
                    <a:pt x="12684" y="46621"/>
                    <a:pt x="12693" y="46611"/>
                    <a:pt x="12712" y="46592"/>
                  </a:cubicBezTo>
                  <a:cubicBezTo>
                    <a:pt x="12721" y="46554"/>
                    <a:pt x="12740" y="46526"/>
                    <a:pt x="12750" y="46488"/>
                  </a:cubicBezTo>
                  <a:cubicBezTo>
                    <a:pt x="12816" y="46318"/>
                    <a:pt x="12816" y="46318"/>
                    <a:pt x="12986" y="46214"/>
                  </a:cubicBezTo>
                  <a:cubicBezTo>
                    <a:pt x="13005" y="46224"/>
                    <a:pt x="13024" y="46233"/>
                    <a:pt x="13033" y="46252"/>
                  </a:cubicBezTo>
                  <a:cubicBezTo>
                    <a:pt x="13049" y="46316"/>
                    <a:pt x="13107" y="46360"/>
                    <a:pt x="13170" y="46360"/>
                  </a:cubicBezTo>
                  <a:cubicBezTo>
                    <a:pt x="13181" y="46360"/>
                    <a:pt x="13192" y="46359"/>
                    <a:pt x="13203" y="46356"/>
                  </a:cubicBezTo>
                  <a:cubicBezTo>
                    <a:pt x="13289" y="46356"/>
                    <a:pt x="13374" y="46337"/>
                    <a:pt x="13468" y="46318"/>
                  </a:cubicBezTo>
                  <a:cubicBezTo>
                    <a:pt x="13496" y="46356"/>
                    <a:pt x="13515" y="46384"/>
                    <a:pt x="13534" y="46413"/>
                  </a:cubicBezTo>
                  <a:cubicBezTo>
                    <a:pt x="13572" y="46488"/>
                    <a:pt x="13648" y="46545"/>
                    <a:pt x="13742" y="46554"/>
                  </a:cubicBezTo>
                  <a:cubicBezTo>
                    <a:pt x="13827" y="46564"/>
                    <a:pt x="13865" y="46621"/>
                    <a:pt x="13912" y="46687"/>
                  </a:cubicBezTo>
                  <a:cubicBezTo>
                    <a:pt x="13960" y="46772"/>
                    <a:pt x="13912" y="46904"/>
                    <a:pt x="13997" y="46970"/>
                  </a:cubicBezTo>
                  <a:cubicBezTo>
                    <a:pt x="14020" y="46987"/>
                    <a:pt x="14043" y="46993"/>
                    <a:pt x="14066" y="46993"/>
                  </a:cubicBezTo>
                  <a:cubicBezTo>
                    <a:pt x="14137" y="46993"/>
                    <a:pt x="14212" y="46935"/>
                    <a:pt x="14287" y="46935"/>
                  </a:cubicBezTo>
                  <a:cubicBezTo>
                    <a:pt x="14301" y="46935"/>
                    <a:pt x="14314" y="46937"/>
                    <a:pt x="14328" y="46942"/>
                  </a:cubicBezTo>
                  <a:cubicBezTo>
                    <a:pt x="14338" y="46947"/>
                    <a:pt x="14347" y="46949"/>
                    <a:pt x="14358" y="46949"/>
                  </a:cubicBezTo>
                  <a:cubicBezTo>
                    <a:pt x="14368" y="46949"/>
                    <a:pt x="14380" y="46947"/>
                    <a:pt x="14394" y="46942"/>
                  </a:cubicBezTo>
                  <a:cubicBezTo>
                    <a:pt x="14961" y="46942"/>
                    <a:pt x="15538" y="46942"/>
                    <a:pt x="16114" y="46951"/>
                  </a:cubicBezTo>
                  <a:cubicBezTo>
                    <a:pt x="16124" y="46952"/>
                    <a:pt x="16133" y="46953"/>
                    <a:pt x="16143" y="46953"/>
                  </a:cubicBezTo>
                  <a:cubicBezTo>
                    <a:pt x="16227" y="46953"/>
                    <a:pt x="16309" y="46915"/>
                    <a:pt x="16360" y="46847"/>
                  </a:cubicBezTo>
                  <a:cubicBezTo>
                    <a:pt x="16426" y="46857"/>
                    <a:pt x="16483" y="46876"/>
                    <a:pt x="16540" y="46876"/>
                  </a:cubicBezTo>
                  <a:lnTo>
                    <a:pt x="16747" y="46876"/>
                  </a:lnTo>
                  <a:cubicBezTo>
                    <a:pt x="16880" y="46876"/>
                    <a:pt x="17012" y="46876"/>
                    <a:pt x="17154" y="46885"/>
                  </a:cubicBezTo>
                  <a:cubicBezTo>
                    <a:pt x="17428" y="46904"/>
                    <a:pt x="17693" y="46904"/>
                    <a:pt x="17967" y="46904"/>
                  </a:cubicBezTo>
                  <a:cubicBezTo>
                    <a:pt x="18222" y="46904"/>
                    <a:pt x="18477" y="46914"/>
                    <a:pt x="18732" y="46942"/>
                  </a:cubicBezTo>
                  <a:cubicBezTo>
                    <a:pt x="18792" y="46948"/>
                    <a:pt x="18852" y="46951"/>
                    <a:pt x="18912" y="46951"/>
                  </a:cubicBezTo>
                  <a:cubicBezTo>
                    <a:pt x="19031" y="46951"/>
                    <a:pt x="19151" y="46939"/>
                    <a:pt x="19271" y="46914"/>
                  </a:cubicBezTo>
                  <a:cubicBezTo>
                    <a:pt x="19469" y="46857"/>
                    <a:pt x="19668" y="46819"/>
                    <a:pt x="19866" y="46791"/>
                  </a:cubicBezTo>
                  <a:cubicBezTo>
                    <a:pt x="20197" y="46762"/>
                    <a:pt x="20518" y="46677"/>
                    <a:pt x="20811" y="46545"/>
                  </a:cubicBezTo>
                  <a:cubicBezTo>
                    <a:pt x="20877" y="46432"/>
                    <a:pt x="20925" y="46309"/>
                    <a:pt x="20953" y="46176"/>
                  </a:cubicBezTo>
                  <a:cubicBezTo>
                    <a:pt x="21000" y="45997"/>
                    <a:pt x="21019" y="45808"/>
                    <a:pt x="21019" y="45628"/>
                  </a:cubicBezTo>
                  <a:cubicBezTo>
                    <a:pt x="21019" y="45534"/>
                    <a:pt x="21019" y="45439"/>
                    <a:pt x="21029" y="45354"/>
                  </a:cubicBezTo>
                  <a:cubicBezTo>
                    <a:pt x="21029" y="45316"/>
                    <a:pt x="21038" y="45279"/>
                    <a:pt x="21085" y="45269"/>
                  </a:cubicBezTo>
                  <a:cubicBezTo>
                    <a:pt x="21123" y="45439"/>
                    <a:pt x="21085" y="45609"/>
                    <a:pt x="21123" y="45798"/>
                  </a:cubicBezTo>
                  <a:cubicBezTo>
                    <a:pt x="21151" y="45780"/>
                    <a:pt x="21180" y="45761"/>
                    <a:pt x="21199" y="45742"/>
                  </a:cubicBezTo>
                  <a:cubicBezTo>
                    <a:pt x="21226" y="45697"/>
                    <a:pt x="21257" y="45679"/>
                    <a:pt x="21292" y="45679"/>
                  </a:cubicBezTo>
                  <a:cubicBezTo>
                    <a:pt x="21316" y="45679"/>
                    <a:pt x="21341" y="45688"/>
                    <a:pt x="21369" y="45704"/>
                  </a:cubicBezTo>
                  <a:cubicBezTo>
                    <a:pt x="21407" y="45959"/>
                    <a:pt x="21397" y="46224"/>
                    <a:pt x="21369" y="46479"/>
                  </a:cubicBezTo>
                  <a:cubicBezTo>
                    <a:pt x="21350" y="46554"/>
                    <a:pt x="21359" y="46640"/>
                    <a:pt x="21397" y="46715"/>
                  </a:cubicBezTo>
                  <a:cubicBezTo>
                    <a:pt x="21408" y="46754"/>
                    <a:pt x="21436" y="46777"/>
                    <a:pt x="21465" y="46777"/>
                  </a:cubicBezTo>
                  <a:cubicBezTo>
                    <a:pt x="21485" y="46777"/>
                    <a:pt x="21505" y="46767"/>
                    <a:pt x="21520" y="46744"/>
                  </a:cubicBezTo>
                  <a:cubicBezTo>
                    <a:pt x="21558" y="46677"/>
                    <a:pt x="21633" y="46630"/>
                    <a:pt x="21709" y="46630"/>
                  </a:cubicBezTo>
                  <a:cubicBezTo>
                    <a:pt x="22106" y="46621"/>
                    <a:pt x="22503" y="46592"/>
                    <a:pt x="22909" y="46583"/>
                  </a:cubicBezTo>
                  <a:cubicBezTo>
                    <a:pt x="23014" y="46581"/>
                    <a:pt x="23119" y="46579"/>
                    <a:pt x="23224" y="46579"/>
                  </a:cubicBezTo>
                  <a:cubicBezTo>
                    <a:pt x="23564" y="46579"/>
                    <a:pt x="23905" y="46592"/>
                    <a:pt x="24251" y="46621"/>
                  </a:cubicBezTo>
                  <a:cubicBezTo>
                    <a:pt x="24459" y="46649"/>
                    <a:pt x="24677" y="46677"/>
                    <a:pt x="24884" y="46696"/>
                  </a:cubicBezTo>
                  <a:cubicBezTo>
                    <a:pt x="25109" y="46716"/>
                    <a:pt x="25333" y="46726"/>
                    <a:pt x="25557" y="46726"/>
                  </a:cubicBezTo>
                  <a:cubicBezTo>
                    <a:pt x="25870" y="46726"/>
                    <a:pt x="26182" y="46706"/>
                    <a:pt x="26491" y="46668"/>
                  </a:cubicBezTo>
                  <a:cubicBezTo>
                    <a:pt x="26897" y="46621"/>
                    <a:pt x="27304" y="46592"/>
                    <a:pt x="27710" y="46592"/>
                  </a:cubicBezTo>
                  <a:lnTo>
                    <a:pt x="28391" y="46592"/>
                  </a:lnTo>
                  <a:cubicBezTo>
                    <a:pt x="28400" y="46595"/>
                    <a:pt x="28409" y="46596"/>
                    <a:pt x="28419" y="46596"/>
                  </a:cubicBezTo>
                  <a:cubicBezTo>
                    <a:pt x="28450" y="46596"/>
                    <a:pt x="28482" y="46583"/>
                    <a:pt x="28504" y="46554"/>
                  </a:cubicBezTo>
                  <a:cubicBezTo>
                    <a:pt x="28504" y="46545"/>
                    <a:pt x="28523" y="46507"/>
                    <a:pt x="28532" y="46469"/>
                  </a:cubicBezTo>
                  <a:cubicBezTo>
                    <a:pt x="28580" y="46271"/>
                    <a:pt x="28627" y="46082"/>
                    <a:pt x="28674" y="45883"/>
                  </a:cubicBezTo>
                  <a:cubicBezTo>
                    <a:pt x="28683" y="45858"/>
                    <a:pt x="28699" y="45825"/>
                    <a:pt x="28742" y="45825"/>
                  </a:cubicBezTo>
                  <a:cubicBezTo>
                    <a:pt x="28748" y="45825"/>
                    <a:pt x="28753" y="45826"/>
                    <a:pt x="28759" y="45827"/>
                  </a:cubicBezTo>
                  <a:lnTo>
                    <a:pt x="28759" y="46214"/>
                  </a:lnTo>
                  <a:lnTo>
                    <a:pt x="28759" y="46517"/>
                  </a:lnTo>
                  <a:cubicBezTo>
                    <a:pt x="28759" y="46582"/>
                    <a:pt x="28787" y="46636"/>
                    <a:pt x="28848" y="46636"/>
                  </a:cubicBezTo>
                  <a:cubicBezTo>
                    <a:pt x="28866" y="46636"/>
                    <a:pt x="28887" y="46632"/>
                    <a:pt x="28910" y="46621"/>
                  </a:cubicBezTo>
                  <a:cubicBezTo>
                    <a:pt x="28935" y="46608"/>
                    <a:pt x="28964" y="46601"/>
                    <a:pt x="28992" y="46601"/>
                  </a:cubicBezTo>
                  <a:cubicBezTo>
                    <a:pt x="29030" y="46601"/>
                    <a:pt x="29068" y="46613"/>
                    <a:pt x="29099" y="46640"/>
                  </a:cubicBezTo>
                  <a:cubicBezTo>
                    <a:pt x="29121" y="46661"/>
                    <a:pt x="29147" y="46671"/>
                    <a:pt x="29179" y="46671"/>
                  </a:cubicBezTo>
                  <a:cubicBezTo>
                    <a:pt x="29190" y="46671"/>
                    <a:pt x="29201" y="46670"/>
                    <a:pt x="29213" y="46668"/>
                  </a:cubicBezTo>
                  <a:lnTo>
                    <a:pt x="29345" y="46573"/>
                  </a:lnTo>
                  <a:cubicBezTo>
                    <a:pt x="29345" y="46432"/>
                    <a:pt x="29402" y="46290"/>
                    <a:pt x="29487" y="46186"/>
                  </a:cubicBezTo>
                  <a:cubicBezTo>
                    <a:pt x="29525" y="46243"/>
                    <a:pt x="29553" y="46280"/>
                    <a:pt x="29591" y="46328"/>
                  </a:cubicBezTo>
                  <a:cubicBezTo>
                    <a:pt x="29608" y="46351"/>
                    <a:pt x="29636" y="46363"/>
                    <a:pt x="29665" y="46363"/>
                  </a:cubicBezTo>
                  <a:cubicBezTo>
                    <a:pt x="29684" y="46363"/>
                    <a:pt x="29705" y="46358"/>
                    <a:pt x="29723" y="46347"/>
                  </a:cubicBezTo>
                  <a:cubicBezTo>
                    <a:pt x="29752" y="46337"/>
                    <a:pt x="29780" y="46318"/>
                    <a:pt x="29808" y="46299"/>
                  </a:cubicBezTo>
                  <a:cubicBezTo>
                    <a:pt x="29808" y="46384"/>
                    <a:pt x="29808" y="46451"/>
                    <a:pt x="29827" y="46526"/>
                  </a:cubicBezTo>
                  <a:cubicBezTo>
                    <a:pt x="29837" y="46564"/>
                    <a:pt x="29856" y="46611"/>
                    <a:pt x="29884" y="46649"/>
                  </a:cubicBezTo>
                  <a:cubicBezTo>
                    <a:pt x="29898" y="46669"/>
                    <a:pt x="29926" y="46685"/>
                    <a:pt x="29955" y="46685"/>
                  </a:cubicBezTo>
                  <a:cubicBezTo>
                    <a:pt x="29966" y="46685"/>
                    <a:pt x="29977" y="46683"/>
                    <a:pt x="29988" y="46677"/>
                  </a:cubicBezTo>
                  <a:cubicBezTo>
                    <a:pt x="30048" y="46632"/>
                    <a:pt x="30119" y="46605"/>
                    <a:pt x="30198" y="46605"/>
                  </a:cubicBezTo>
                  <a:cubicBezTo>
                    <a:pt x="30219" y="46605"/>
                    <a:pt x="30240" y="46607"/>
                    <a:pt x="30262" y="46611"/>
                  </a:cubicBezTo>
                  <a:cubicBezTo>
                    <a:pt x="30498" y="46621"/>
                    <a:pt x="30734" y="46630"/>
                    <a:pt x="30952" y="46668"/>
                  </a:cubicBezTo>
                  <a:cubicBezTo>
                    <a:pt x="31403" y="46721"/>
                    <a:pt x="31848" y="46749"/>
                    <a:pt x="32297" y="46749"/>
                  </a:cubicBezTo>
                  <a:cubicBezTo>
                    <a:pt x="32412" y="46749"/>
                    <a:pt x="32528" y="46747"/>
                    <a:pt x="32643" y="46744"/>
                  </a:cubicBezTo>
                  <a:cubicBezTo>
                    <a:pt x="32738" y="46744"/>
                    <a:pt x="32823" y="46744"/>
                    <a:pt x="32908" y="46734"/>
                  </a:cubicBezTo>
                  <a:cubicBezTo>
                    <a:pt x="33305" y="46687"/>
                    <a:pt x="33693" y="46611"/>
                    <a:pt x="34080" y="46507"/>
                  </a:cubicBezTo>
                  <a:cubicBezTo>
                    <a:pt x="34250" y="46451"/>
                    <a:pt x="34420" y="46413"/>
                    <a:pt x="34590" y="46384"/>
                  </a:cubicBezTo>
                  <a:cubicBezTo>
                    <a:pt x="34874" y="46347"/>
                    <a:pt x="35167" y="46318"/>
                    <a:pt x="35460" y="46309"/>
                  </a:cubicBezTo>
                  <a:cubicBezTo>
                    <a:pt x="35526" y="46309"/>
                    <a:pt x="35602" y="46309"/>
                    <a:pt x="35668" y="46290"/>
                  </a:cubicBezTo>
                  <a:cubicBezTo>
                    <a:pt x="35873" y="46269"/>
                    <a:pt x="36084" y="46258"/>
                    <a:pt x="36296" y="46258"/>
                  </a:cubicBezTo>
                  <a:cubicBezTo>
                    <a:pt x="36367" y="46258"/>
                    <a:pt x="36438" y="46259"/>
                    <a:pt x="36509" y="46262"/>
                  </a:cubicBezTo>
                  <a:cubicBezTo>
                    <a:pt x="36517" y="46260"/>
                    <a:pt x="36526" y="46260"/>
                    <a:pt x="36535" y="46260"/>
                  </a:cubicBezTo>
                  <a:cubicBezTo>
                    <a:pt x="36594" y="46260"/>
                    <a:pt x="36657" y="46287"/>
                    <a:pt x="36698" y="46328"/>
                  </a:cubicBezTo>
                  <a:cubicBezTo>
                    <a:pt x="36726" y="46347"/>
                    <a:pt x="36764" y="46365"/>
                    <a:pt x="36802" y="46375"/>
                  </a:cubicBezTo>
                  <a:cubicBezTo>
                    <a:pt x="36934" y="46384"/>
                    <a:pt x="37066" y="46403"/>
                    <a:pt x="37208" y="46403"/>
                  </a:cubicBezTo>
                  <a:cubicBezTo>
                    <a:pt x="37246" y="46403"/>
                    <a:pt x="37274" y="46384"/>
                    <a:pt x="37303" y="46356"/>
                  </a:cubicBezTo>
                  <a:cubicBezTo>
                    <a:pt x="37369" y="46280"/>
                    <a:pt x="37407" y="46176"/>
                    <a:pt x="37407" y="46073"/>
                  </a:cubicBezTo>
                  <a:cubicBezTo>
                    <a:pt x="37397" y="45997"/>
                    <a:pt x="37407" y="45931"/>
                    <a:pt x="37435" y="45855"/>
                  </a:cubicBezTo>
                  <a:cubicBezTo>
                    <a:pt x="37548" y="45591"/>
                    <a:pt x="37681" y="45316"/>
                    <a:pt x="37804" y="45042"/>
                  </a:cubicBezTo>
                  <a:cubicBezTo>
                    <a:pt x="37832" y="44995"/>
                    <a:pt x="37860" y="44948"/>
                    <a:pt x="37898" y="44910"/>
                  </a:cubicBezTo>
                  <a:cubicBezTo>
                    <a:pt x="37917" y="44891"/>
                    <a:pt x="37945" y="44891"/>
                    <a:pt x="37974" y="44882"/>
                  </a:cubicBezTo>
                  <a:cubicBezTo>
                    <a:pt x="37993" y="45014"/>
                    <a:pt x="38002" y="45137"/>
                    <a:pt x="38030" y="45250"/>
                  </a:cubicBezTo>
                  <a:cubicBezTo>
                    <a:pt x="38059" y="45430"/>
                    <a:pt x="38097" y="45609"/>
                    <a:pt x="38125" y="45798"/>
                  </a:cubicBezTo>
                  <a:cubicBezTo>
                    <a:pt x="38153" y="45940"/>
                    <a:pt x="38172" y="46082"/>
                    <a:pt x="38323" y="46176"/>
                  </a:cubicBezTo>
                  <a:cubicBezTo>
                    <a:pt x="38371" y="46205"/>
                    <a:pt x="38389" y="46271"/>
                    <a:pt x="38418" y="46309"/>
                  </a:cubicBezTo>
                  <a:cubicBezTo>
                    <a:pt x="38654" y="46337"/>
                    <a:pt x="38871" y="46375"/>
                    <a:pt x="39098" y="46375"/>
                  </a:cubicBezTo>
                  <a:cubicBezTo>
                    <a:pt x="39590" y="46384"/>
                    <a:pt x="40091" y="46384"/>
                    <a:pt x="40582" y="46384"/>
                  </a:cubicBezTo>
                  <a:cubicBezTo>
                    <a:pt x="40590" y="46386"/>
                    <a:pt x="40598" y="46387"/>
                    <a:pt x="40606" y="46387"/>
                  </a:cubicBezTo>
                  <a:cubicBezTo>
                    <a:pt x="40671" y="46387"/>
                    <a:pt x="40722" y="46320"/>
                    <a:pt x="40705" y="46252"/>
                  </a:cubicBezTo>
                  <a:cubicBezTo>
                    <a:pt x="40686" y="46176"/>
                    <a:pt x="40705" y="46082"/>
                    <a:pt x="40762" y="46016"/>
                  </a:cubicBezTo>
                  <a:cubicBezTo>
                    <a:pt x="40790" y="45978"/>
                    <a:pt x="40809" y="45940"/>
                    <a:pt x="40837" y="45902"/>
                  </a:cubicBezTo>
                  <a:cubicBezTo>
                    <a:pt x="40862" y="45870"/>
                    <a:pt x="40865" y="45844"/>
                    <a:pt x="40896" y="45844"/>
                  </a:cubicBezTo>
                  <a:cubicBezTo>
                    <a:pt x="40901" y="45844"/>
                    <a:pt x="40907" y="45844"/>
                    <a:pt x="40913" y="45846"/>
                  </a:cubicBezTo>
                  <a:cubicBezTo>
                    <a:pt x="40951" y="45940"/>
                    <a:pt x="40979" y="46025"/>
                    <a:pt x="41007" y="46110"/>
                  </a:cubicBezTo>
                  <a:cubicBezTo>
                    <a:pt x="41027" y="46149"/>
                    <a:pt x="41064" y="46171"/>
                    <a:pt x="41105" y="46171"/>
                  </a:cubicBezTo>
                  <a:cubicBezTo>
                    <a:pt x="41123" y="46171"/>
                    <a:pt x="41141" y="46166"/>
                    <a:pt x="41159" y="46158"/>
                  </a:cubicBezTo>
                  <a:cubicBezTo>
                    <a:pt x="41206" y="46139"/>
                    <a:pt x="41244" y="46110"/>
                    <a:pt x="41281" y="46082"/>
                  </a:cubicBezTo>
                  <a:cubicBezTo>
                    <a:pt x="41310" y="46035"/>
                    <a:pt x="41338" y="45987"/>
                    <a:pt x="41366" y="45940"/>
                  </a:cubicBezTo>
                  <a:cubicBezTo>
                    <a:pt x="41395" y="45902"/>
                    <a:pt x="41423" y="45855"/>
                    <a:pt x="41470" y="45855"/>
                  </a:cubicBezTo>
                  <a:cubicBezTo>
                    <a:pt x="41475" y="45854"/>
                    <a:pt x="41479" y="45854"/>
                    <a:pt x="41483" y="45854"/>
                  </a:cubicBezTo>
                  <a:cubicBezTo>
                    <a:pt x="41530" y="45854"/>
                    <a:pt x="41547" y="45905"/>
                    <a:pt x="41565" y="45940"/>
                  </a:cubicBezTo>
                  <a:cubicBezTo>
                    <a:pt x="41565" y="45959"/>
                    <a:pt x="41574" y="45978"/>
                    <a:pt x="41584" y="45997"/>
                  </a:cubicBezTo>
                  <a:cubicBezTo>
                    <a:pt x="41613" y="46064"/>
                    <a:pt x="41649" y="46113"/>
                    <a:pt x="41736" y="46113"/>
                  </a:cubicBezTo>
                  <a:cubicBezTo>
                    <a:pt x="41759" y="46113"/>
                    <a:pt x="41787" y="46109"/>
                    <a:pt x="41820" y="46101"/>
                  </a:cubicBezTo>
                  <a:cubicBezTo>
                    <a:pt x="41848" y="46091"/>
                    <a:pt x="41867" y="46091"/>
                    <a:pt x="41896" y="46082"/>
                  </a:cubicBezTo>
                  <a:cubicBezTo>
                    <a:pt x="41952" y="46176"/>
                    <a:pt x="41990" y="46290"/>
                    <a:pt x="41990" y="46403"/>
                  </a:cubicBezTo>
                  <a:cubicBezTo>
                    <a:pt x="41990" y="46514"/>
                    <a:pt x="42029" y="46556"/>
                    <a:pt x="42120" y="46556"/>
                  </a:cubicBezTo>
                  <a:cubicBezTo>
                    <a:pt x="42130" y="46556"/>
                    <a:pt x="42140" y="46555"/>
                    <a:pt x="42151" y="46554"/>
                  </a:cubicBezTo>
                  <a:cubicBezTo>
                    <a:pt x="42283" y="46554"/>
                    <a:pt x="42425" y="46573"/>
                    <a:pt x="42557" y="46611"/>
                  </a:cubicBezTo>
                  <a:cubicBezTo>
                    <a:pt x="42803" y="46677"/>
                    <a:pt x="43058" y="46753"/>
                    <a:pt x="43313" y="46810"/>
                  </a:cubicBezTo>
                  <a:cubicBezTo>
                    <a:pt x="43446" y="46847"/>
                    <a:pt x="43578" y="46876"/>
                    <a:pt x="43710" y="46895"/>
                  </a:cubicBezTo>
                  <a:cubicBezTo>
                    <a:pt x="43984" y="46914"/>
                    <a:pt x="44249" y="46951"/>
                    <a:pt x="44523" y="47008"/>
                  </a:cubicBezTo>
                  <a:cubicBezTo>
                    <a:pt x="44627" y="47036"/>
                    <a:pt x="44731" y="47055"/>
                    <a:pt x="44835" y="47065"/>
                  </a:cubicBezTo>
                  <a:cubicBezTo>
                    <a:pt x="45402" y="47122"/>
                    <a:pt x="45950" y="47216"/>
                    <a:pt x="46508" y="47329"/>
                  </a:cubicBezTo>
                  <a:cubicBezTo>
                    <a:pt x="46716" y="47377"/>
                    <a:pt x="46923" y="47405"/>
                    <a:pt x="47141" y="47414"/>
                  </a:cubicBezTo>
                  <a:cubicBezTo>
                    <a:pt x="47207" y="47414"/>
                    <a:pt x="47273" y="47433"/>
                    <a:pt x="47339" y="47443"/>
                  </a:cubicBezTo>
                  <a:cubicBezTo>
                    <a:pt x="47490" y="47452"/>
                    <a:pt x="47632" y="47462"/>
                    <a:pt x="47783" y="47462"/>
                  </a:cubicBezTo>
                  <a:cubicBezTo>
                    <a:pt x="47821" y="47452"/>
                    <a:pt x="47850" y="47443"/>
                    <a:pt x="47878" y="47414"/>
                  </a:cubicBezTo>
                  <a:cubicBezTo>
                    <a:pt x="47916" y="47396"/>
                    <a:pt x="47935" y="47367"/>
                    <a:pt x="47972" y="47348"/>
                  </a:cubicBezTo>
                  <a:cubicBezTo>
                    <a:pt x="48004" y="47321"/>
                    <a:pt x="48042" y="47308"/>
                    <a:pt x="48081" y="47308"/>
                  </a:cubicBezTo>
                  <a:cubicBezTo>
                    <a:pt x="48135" y="47308"/>
                    <a:pt x="48189" y="47333"/>
                    <a:pt x="48228" y="47377"/>
                  </a:cubicBezTo>
                  <a:cubicBezTo>
                    <a:pt x="48256" y="47405"/>
                    <a:pt x="48275" y="47433"/>
                    <a:pt x="48303" y="47462"/>
                  </a:cubicBezTo>
                  <a:lnTo>
                    <a:pt x="49324" y="47462"/>
                  </a:lnTo>
                  <a:cubicBezTo>
                    <a:pt x="49409" y="47462"/>
                    <a:pt x="49485" y="47462"/>
                    <a:pt x="49560" y="47481"/>
                  </a:cubicBezTo>
                  <a:cubicBezTo>
                    <a:pt x="49678" y="47514"/>
                    <a:pt x="49801" y="47521"/>
                    <a:pt x="49924" y="47521"/>
                  </a:cubicBezTo>
                  <a:cubicBezTo>
                    <a:pt x="50016" y="47521"/>
                    <a:pt x="50108" y="47517"/>
                    <a:pt x="50198" y="47517"/>
                  </a:cubicBezTo>
                  <a:cubicBezTo>
                    <a:pt x="50228" y="47517"/>
                    <a:pt x="50258" y="47517"/>
                    <a:pt x="50288" y="47518"/>
                  </a:cubicBezTo>
                  <a:cubicBezTo>
                    <a:pt x="50354" y="47518"/>
                    <a:pt x="50420" y="47481"/>
                    <a:pt x="50458" y="47424"/>
                  </a:cubicBezTo>
                  <a:cubicBezTo>
                    <a:pt x="50486" y="47396"/>
                    <a:pt x="50496" y="47358"/>
                    <a:pt x="50515" y="47320"/>
                  </a:cubicBezTo>
                  <a:cubicBezTo>
                    <a:pt x="50581" y="47159"/>
                    <a:pt x="50628" y="46989"/>
                    <a:pt x="50628" y="46810"/>
                  </a:cubicBezTo>
                  <a:lnTo>
                    <a:pt x="50628" y="46706"/>
                  </a:lnTo>
                  <a:cubicBezTo>
                    <a:pt x="50666" y="46384"/>
                    <a:pt x="50666" y="46054"/>
                    <a:pt x="50798" y="45761"/>
                  </a:cubicBezTo>
                  <a:cubicBezTo>
                    <a:pt x="50845" y="45657"/>
                    <a:pt x="50874" y="45543"/>
                    <a:pt x="50874" y="45430"/>
                  </a:cubicBezTo>
                  <a:cubicBezTo>
                    <a:pt x="50902" y="45222"/>
                    <a:pt x="50902" y="45005"/>
                    <a:pt x="50855" y="44797"/>
                  </a:cubicBezTo>
                  <a:cubicBezTo>
                    <a:pt x="50789" y="44570"/>
                    <a:pt x="50760" y="44334"/>
                    <a:pt x="50770" y="44088"/>
                  </a:cubicBezTo>
                  <a:cubicBezTo>
                    <a:pt x="50770" y="44022"/>
                    <a:pt x="50770" y="43946"/>
                    <a:pt x="50770" y="43871"/>
                  </a:cubicBezTo>
                  <a:cubicBezTo>
                    <a:pt x="50760" y="43691"/>
                    <a:pt x="50789" y="43521"/>
                    <a:pt x="50855" y="43351"/>
                  </a:cubicBezTo>
                  <a:cubicBezTo>
                    <a:pt x="50949" y="43077"/>
                    <a:pt x="51044" y="42793"/>
                    <a:pt x="51110" y="42510"/>
                  </a:cubicBezTo>
                  <a:cubicBezTo>
                    <a:pt x="51148" y="42349"/>
                    <a:pt x="51167" y="42198"/>
                    <a:pt x="51176" y="42037"/>
                  </a:cubicBezTo>
                  <a:cubicBezTo>
                    <a:pt x="51176" y="41158"/>
                    <a:pt x="51176" y="40270"/>
                    <a:pt x="51176" y="39381"/>
                  </a:cubicBezTo>
                  <a:cubicBezTo>
                    <a:pt x="51176" y="39230"/>
                    <a:pt x="51186" y="39088"/>
                    <a:pt x="51205" y="38937"/>
                  </a:cubicBezTo>
                  <a:cubicBezTo>
                    <a:pt x="51261" y="38597"/>
                    <a:pt x="51299" y="38247"/>
                    <a:pt x="51318" y="37888"/>
                  </a:cubicBezTo>
                  <a:cubicBezTo>
                    <a:pt x="51318" y="37860"/>
                    <a:pt x="51318" y="37822"/>
                    <a:pt x="51337" y="37784"/>
                  </a:cubicBezTo>
                  <a:cubicBezTo>
                    <a:pt x="51375" y="37529"/>
                    <a:pt x="51384" y="37274"/>
                    <a:pt x="51356" y="37009"/>
                  </a:cubicBezTo>
                  <a:cubicBezTo>
                    <a:pt x="51356" y="36934"/>
                    <a:pt x="51309" y="36868"/>
                    <a:pt x="51233" y="36839"/>
                  </a:cubicBezTo>
                  <a:cubicBezTo>
                    <a:pt x="51167" y="36801"/>
                    <a:pt x="51091" y="36773"/>
                    <a:pt x="51016" y="36754"/>
                  </a:cubicBezTo>
                  <a:cubicBezTo>
                    <a:pt x="50968" y="36754"/>
                    <a:pt x="50930" y="36735"/>
                    <a:pt x="50902" y="36697"/>
                  </a:cubicBezTo>
                  <a:cubicBezTo>
                    <a:pt x="51006" y="36650"/>
                    <a:pt x="51110" y="36612"/>
                    <a:pt x="51214" y="36565"/>
                  </a:cubicBezTo>
                  <a:cubicBezTo>
                    <a:pt x="51261" y="36546"/>
                    <a:pt x="51290" y="36508"/>
                    <a:pt x="51290" y="36452"/>
                  </a:cubicBezTo>
                  <a:cubicBezTo>
                    <a:pt x="51290" y="36395"/>
                    <a:pt x="51290" y="36348"/>
                    <a:pt x="51290" y="36291"/>
                  </a:cubicBezTo>
                  <a:cubicBezTo>
                    <a:pt x="51290" y="36178"/>
                    <a:pt x="51309" y="36064"/>
                    <a:pt x="51337" y="35960"/>
                  </a:cubicBezTo>
                  <a:cubicBezTo>
                    <a:pt x="51375" y="35781"/>
                    <a:pt x="51384" y="35592"/>
                    <a:pt x="51346" y="35412"/>
                  </a:cubicBezTo>
                  <a:cubicBezTo>
                    <a:pt x="51346" y="35356"/>
                    <a:pt x="51299" y="35308"/>
                    <a:pt x="51252" y="35299"/>
                  </a:cubicBezTo>
                  <a:cubicBezTo>
                    <a:pt x="51101" y="35242"/>
                    <a:pt x="50949" y="35214"/>
                    <a:pt x="50798" y="35204"/>
                  </a:cubicBezTo>
                  <a:cubicBezTo>
                    <a:pt x="50748" y="35207"/>
                    <a:pt x="50698" y="35208"/>
                    <a:pt x="50650" y="35208"/>
                  </a:cubicBezTo>
                  <a:cubicBezTo>
                    <a:pt x="50552" y="35208"/>
                    <a:pt x="50458" y="35204"/>
                    <a:pt x="50363" y="35204"/>
                  </a:cubicBezTo>
                  <a:cubicBezTo>
                    <a:pt x="50515" y="35195"/>
                    <a:pt x="50666" y="35195"/>
                    <a:pt x="50827" y="35195"/>
                  </a:cubicBezTo>
                  <a:cubicBezTo>
                    <a:pt x="50940" y="35195"/>
                    <a:pt x="51063" y="35176"/>
                    <a:pt x="51167" y="35138"/>
                  </a:cubicBezTo>
                  <a:cubicBezTo>
                    <a:pt x="51214" y="35110"/>
                    <a:pt x="51252" y="35100"/>
                    <a:pt x="51309" y="35091"/>
                  </a:cubicBezTo>
                  <a:cubicBezTo>
                    <a:pt x="51356" y="35091"/>
                    <a:pt x="51412" y="35091"/>
                    <a:pt x="51469" y="35100"/>
                  </a:cubicBezTo>
                  <a:cubicBezTo>
                    <a:pt x="51545" y="34987"/>
                    <a:pt x="51583" y="34855"/>
                    <a:pt x="51573" y="34722"/>
                  </a:cubicBezTo>
                  <a:lnTo>
                    <a:pt x="51573" y="33428"/>
                  </a:lnTo>
                  <a:cubicBezTo>
                    <a:pt x="51573" y="33361"/>
                    <a:pt x="51554" y="33305"/>
                    <a:pt x="51535" y="33239"/>
                  </a:cubicBezTo>
                  <a:cubicBezTo>
                    <a:pt x="51488" y="33078"/>
                    <a:pt x="51469" y="32917"/>
                    <a:pt x="51488" y="32747"/>
                  </a:cubicBezTo>
                  <a:lnTo>
                    <a:pt x="51488" y="32303"/>
                  </a:lnTo>
                  <a:cubicBezTo>
                    <a:pt x="51488" y="32246"/>
                    <a:pt x="51488" y="32190"/>
                    <a:pt x="51469" y="32142"/>
                  </a:cubicBezTo>
                  <a:cubicBezTo>
                    <a:pt x="51403" y="31934"/>
                    <a:pt x="51346" y="31736"/>
                    <a:pt x="51309" y="31528"/>
                  </a:cubicBezTo>
                  <a:cubicBezTo>
                    <a:pt x="51233" y="31254"/>
                    <a:pt x="51167" y="30989"/>
                    <a:pt x="51120" y="30715"/>
                  </a:cubicBezTo>
                  <a:cubicBezTo>
                    <a:pt x="51101" y="30649"/>
                    <a:pt x="51110" y="30583"/>
                    <a:pt x="51129" y="30526"/>
                  </a:cubicBezTo>
                  <a:cubicBezTo>
                    <a:pt x="51138" y="30470"/>
                    <a:pt x="51110" y="30441"/>
                    <a:pt x="51063" y="30422"/>
                  </a:cubicBezTo>
                  <a:cubicBezTo>
                    <a:pt x="51006" y="30394"/>
                    <a:pt x="50997" y="30384"/>
                    <a:pt x="50968" y="30366"/>
                  </a:cubicBezTo>
                  <a:cubicBezTo>
                    <a:pt x="50959" y="30281"/>
                    <a:pt x="50959" y="30205"/>
                    <a:pt x="50949" y="30129"/>
                  </a:cubicBezTo>
                  <a:cubicBezTo>
                    <a:pt x="50949" y="30082"/>
                    <a:pt x="50912" y="30044"/>
                    <a:pt x="50864" y="30035"/>
                  </a:cubicBezTo>
                  <a:cubicBezTo>
                    <a:pt x="50741" y="30006"/>
                    <a:pt x="50619" y="29978"/>
                    <a:pt x="50496" y="29950"/>
                  </a:cubicBezTo>
                  <a:cubicBezTo>
                    <a:pt x="50496" y="29931"/>
                    <a:pt x="50505" y="29921"/>
                    <a:pt x="50505" y="29921"/>
                  </a:cubicBezTo>
                  <a:cubicBezTo>
                    <a:pt x="50552" y="29893"/>
                    <a:pt x="50590" y="29874"/>
                    <a:pt x="50638" y="29865"/>
                  </a:cubicBezTo>
                  <a:cubicBezTo>
                    <a:pt x="50874" y="29761"/>
                    <a:pt x="50893" y="29827"/>
                    <a:pt x="50893" y="29524"/>
                  </a:cubicBezTo>
                  <a:cubicBezTo>
                    <a:pt x="50902" y="29458"/>
                    <a:pt x="50902" y="29383"/>
                    <a:pt x="50883" y="29307"/>
                  </a:cubicBezTo>
                  <a:cubicBezTo>
                    <a:pt x="50845" y="29090"/>
                    <a:pt x="50827" y="28872"/>
                    <a:pt x="50836" y="28646"/>
                  </a:cubicBezTo>
                  <a:cubicBezTo>
                    <a:pt x="50836" y="27918"/>
                    <a:pt x="50836" y="27190"/>
                    <a:pt x="50845" y="26462"/>
                  </a:cubicBezTo>
                  <a:cubicBezTo>
                    <a:pt x="50845" y="26359"/>
                    <a:pt x="50836" y="26255"/>
                    <a:pt x="50817" y="26160"/>
                  </a:cubicBezTo>
                  <a:cubicBezTo>
                    <a:pt x="50789" y="26028"/>
                    <a:pt x="50779" y="25905"/>
                    <a:pt x="50779" y="25773"/>
                  </a:cubicBezTo>
                  <a:lnTo>
                    <a:pt x="50779" y="24024"/>
                  </a:lnTo>
                  <a:cubicBezTo>
                    <a:pt x="50779" y="23930"/>
                    <a:pt x="50770" y="23826"/>
                    <a:pt x="50751" y="23722"/>
                  </a:cubicBezTo>
                  <a:cubicBezTo>
                    <a:pt x="50723" y="23627"/>
                    <a:pt x="50713" y="23523"/>
                    <a:pt x="50704" y="23429"/>
                  </a:cubicBezTo>
                  <a:cubicBezTo>
                    <a:pt x="50704" y="23363"/>
                    <a:pt x="50675" y="23315"/>
                    <a:pt x="50619" y="23297"/>
                  </a:cubicBezTo>
                  <a:lnTo>
                    <a:pt x="50212" y="23089"/>
                  </a:lnTo>
                  <a:cubicBezTo>
                    <a:pt x="50231" y="23032"/>
                    <a:pt x="50278" y="23032"/>
                    <a:pt x="50316" y="23004"/>
                  </a:cubicBezTo>
                  <a:cubicBezTo>
                    <a:pt x="50354" y="22966"/>
                    <a:pt x="50382" y="22937"/>
                    <a:pt x="50420" y="22900"/>
                  </a:cubicBezTo>
                  <a:cubicBezTo>
                    <a:pt x="50467" y="22852"/>
                    <a:pt x="50449" y="22767"/>
                    <a:pt x="50382" y="22739"/>
                  </a:cubicBezTo>
                  <a:cubicBezTo>
                    <a:pt x="50297" y="22711"/>
                    <a:pt x="50212" y="22682"/>
                    <a:pt x="50127" y="22663"/>
                  </a:cubicBezTo>
                  <a:cubicBezTo>
                    <a:pt x="50014" y="22635"/>
                    <a:pt x="49900" y="22616"/>
                    <a:pt x="49787" y="22588"/>
                  </a:cubicBezTo>
                  <a:cubicBezTo>
                    <a:pt x="49749" y="22578"/>
                    <a:pt x="49702" y="22559"/>
                    <a:pt x="49683" y="22512"/>
                  </a:cubicBezTo>
                  <a:cubicBezTo>
                    <a:pt x="49825" y="22408"/>
                    <a:pt x="49985" y="22455"/>
                    <a:pt x="50127" y="22427"/>
                  </a:cubicBezTo>
                  <a:cubicBezTo>
                    <a:pt x="50241" y="22333"/>
                    <a:pt x="50345" y="22247"/>
                    <a:pt x="50439" y="22162"/>
                  </a:cubicBezTo>
                  <a:cubicBezTo>
                    <a:pt x="50524" y="22077"/>
                    <a:pt x="50619" y="22021"/>
                    <a:pt x="50732" y="21983"/>
                  </a:cubicBezTo>
                  <a:cubicBezTo>
                    <a:pt x="50808" y="21964"/>
                    <a:pt x="50864" y="21898"/>
                    <a:pt x="50864" y="21813"/>
                  </a:cubicBezTo>
                  <a:cubicBezTo>
                    <a:pt x="50874" y="21633"/>
                    <a:pt x="50874" y="21444"/>
                    <a:pt x="50855" y="21265"/>
                  </a:cubicBezTo>
                  <a:cubicBezTo>
                    <a:pt x="50817" y="20981"/>
                    <a:pt x="50760" y="20698"/>
                    <a:pt x="50694" y="20424"/>
                  </a:cubicBezTo>
                  <a:cubicBezTo>
                    <a:pt x="50656" y="20197"/>
                    <a:pt x="50666" y="19960"/>
                    <a:pt x="50609" y="19734"/>
                  </a:cubicBezTo>
                  <a:cubicBezTo>
                    <a:pt x="50600" y="19686"/>
                    <a:pt x="50600" y="19639"/>
                    <a:pt x="50609" y="19601"/>
                  </a:cubicBezTo>
                  <a:lnTo>
                    <a:pt x="50609" y="19289"/>
                  </a:lnTo>
                  <a:cubicBezTo>
                    <a:pt x="50619" y="19157"/>
                    <a:pt x="50600" y="19015"/>
                    <a:pt x="50562" y="18883"/>
                  </a:cubicBezTo>
                  <a:cubicBezTo>
                    <a:pt x="50543" y="18807"/>
                    <a:pt x="50543" y="18732"/>
                    <a:pt x="50543" y="18666"/>
                  </a:cubicBezTo>
                  <a:lnTo>
                    <a:pt x="50543" y="17579"/>
                  </a:lnTo>
                  <a:cubicBezTo>
                    <a:pt x="50552" y="17465"/>
                    <a:pt x="50543" y="17343"/>
                    <a:pt x="50534" y="17229"/>
                  </a:cubicBezTo>
                  <a:cubicBezTo>
                    <a:pt x="50496" y="17002"/>
                    <a:pt x="50477" y="16766"/>
                    <a:pt x="50477" y="16539"/>
                  </a:cubicBezTo>
                  <a:cubicBezTo>
                    <a:pt x="50477" y="16435"/>
                    <a:pt x="50467" y="16331"/>
                    <a:pt x="50449" y="16237"/>
                  </a:cubicBezTo>
                  <a:cubicBezTo>
                    <a:pt x="50411" y="16029"/>
                    <a:pt x="50439" y="15812"/>
                    <a:pt x="50373" y="15604"/>
                  </a:cubicBezTo>
                  <a:cubicBezTo>
                    <a:pt x="50354" y="15509"/>
                    <a:pt x="50354" y="15405"/>
                    <a:pt x="50363" y="15301"/>
                  </a:cubicBezTo>
                  <a:cubicBezTo>
                    <a:pt x="50363" y="15160"/>
                    <a:pt x="50278" y="15027"/>
                    <a:pt x="50146" y="14971"/>
                  </a:cubicBezTo>
                  <a:cubicBezTo>
                    <a:pt x="50080" y="14933"/>
                    <a:pt x="50004" y="14904"/>
                    <a:pt x="49929" y="14876"/>
                  </a:cubicBezTo>
                  <a:cubicBezTo>
                    <a:pt x="49900" y="14867"/>
                    <a:pt x="49863" y="14848"/>
                    <a:pt x="49834" y="14819"/>
                  </a:cubicBezTo>
                  <a:cubicBezTo>
                    <a:pt x="49976" y="14782"/>
                    <a:pt x="50070" y="14753"/>
                    <a:pt x="50174" y="14715"/>
                  </a:cubicBezTo>
                  <a:cubicBezTo>
                    <a:pt x="50241" y="14696"/>
                    <a:pt x="50297" y="14668"/>
                    <a:pt x="50363" y="14640"/>
                  </a:cubicBezTo>
                  <a:cubicBezTo>
                    <a:pt x="50392" y="14621"/>
                    <a:pt x="50411" y="14583"/>
                    <a:pt x="50420" y="14545"/>
                  </a:cubicBezTo>
                  <a:cubicBezTo>
                    <a:pt x="50430" y="14366"/>
                    <a:pt x="50458" y="14186"/>
                    <a:pt x="50496" y="13997"/>
                  </a:cubicBezTo>
                  <a:cubicBezTo>
                    <a:pt x="50515" y="13836"/>
                    <a:pt x="50534" y="13676"/>
                    <a:pt x="50571" y="13506"/>
                  </a:cubicBezTo>
                  <a:cubicBezTo>
                    <a:pt x="50581" y="13402"/>
                    <a:pt x="50619" y="13288"/>
                    <a:pt x="50666" y="13194"/>
                  </a:cubicBezTo>
                  <a:cubicBezTo>
                    <a:pt x="50685" y="13137"/>
                    <a:pt x="50694" y="13090"/>
                    <a:pt x="50694" y="13033"/>
                  </a:cubicBezTo>
                  <a:cubicBezTo>
                    <a:pt x="50732" y="12551"/>
                    <a:pt x="50789" y="12069"/>
                    <a:pt x="50779" y="11597"/>
                  </a:cubicBezTo>
                  <a:cubicBezTo>
                    <a:pt x="50770" y="11417"/>
                    <a:pt x="50789" y="11238"/>
                    <a:pt x="50836" y="11067"/>
                  </a:cubicBezTo>
                  <a:cubicBezTo>
                    <a:pt x="50883" y="10907"/>
                    <a:pt x="50912" y="10746"/>
                    <a:pt x="50959" y="10585"/>
                  </a:cubicBezTo>
                  <a:cubicBezTo>
                    <a:pt x="51006" y="10359"/>
                    <a:pt x="51034" y="10132"/>
                    <a:pt x="51034" y="9896"/>
                  </a:cubicBezTo>
                  <a:cubicBezTo>
                    <a:pt x="51034" y="9546"/>
                    <a:pt x="51044" y="9177"/>
                    <a:pt x="51034" y="8818"/>
                  </a:cubicBezTo>
                  <a:cubicBezTo>
                    <a:pt x="51034" y="8639"/>
                    <a:pt x="51025" y="8450"/>
                    <a:pt x="51006" y="8270"/>
                  </a:cubicBezTo>
                  <a:cubicBezTo>
                    <a:pt x="50949" y="7826"/>
                    <a:pt x="50930" y="7382"/>
                    <a:pt x="50930" y="6937"/>
                  </a:cubicBezTo>
                  <a:cubicBezTo>
                    <a:pt x="50940" y="6834"/>
                    <a:pt x="50930" y="6720"/>
                    <a:pt x="50912" y="6607"/>
                  </a:cubicBezTo>
                  <a:cubicBezTo>
                    <a:pt x="50864" y="6248"/>
                    <a:pt x="50845" y="5888"/>
                    <a:pt x="50845" y="5529"/>
                  </a:cubicBezTo>
                  <a:cubicBezTo>
                    <a:pt x="50845" y="5388"/>
                    <a:pt x="50827" y="5236"/>
                    <a:pt x="50798" y="5095"/>
                  </a:cubicBezTo>
                  <a:cubicBezTo>
                    <a:pt x="50751" y="4849"/>
                    <a:pt x="50704" y="4603"/>
                    <a:pt x="50656" y="4357"/>
                  </a:cubicBezTo>
                  <a:cubicBezTo>
                    <a:pt x="50647" y="4301"/>
                    <a:pt x="50647" y="4244"/>
                    <a:pt x="50656" y="4187"/>
                  </a:cubicBezTo>
                  <a:cubicBezTo>
                    <a:pt x="50694" y="4008"/>
                    <a:pt x="50732" y="3828"/>
                    <a:pt x="50779" y="3649"/>
                  </a:cubicBezTo>
                  <a:cubicBezTo>
                    <a:pt x="50864" y="3299"/>
                    <a:pt x="50987" y="2959"/>
                    <a:pt x="51129" y="2628"/>
                  </a:cubicBezTo>
                  <a:cubicBezTo>
                    <a:pt x="51214" y="2439"/>
                    <a:pt x="51261" y="2241"/>
                    <a:pt x="51252" y="2033"/>
                  </a:cubicBezTo>
                  <a:cubicBezTo>
                    <a:pt x="51242" y="1777"/>
                    <a:pt x="51299" y="1513"/>
                    <a:pt x="51403" y="1277"/>
                  </a:cubicBezTo>
                  <a:cubicBezTo>
                    <a:pt x="51441" y="1192"/>
                    <a:pt x="51469" y="1106"/>
                    <a:pt x="51498" y="1021"/>
                  </a:cubicBezTo>
                  <a:cubicBezTo>
                    <a:pt x="51554" y="842"/>
                    <a:pt x="51507" y="643"/>
                    <a:pt x="51375" y="511"/>
                  </a:cubicBezTo>
                  <a:cubicBezTo>
                    <a:pt x="51321" y="505"/>
                    <a:pt x="51267" y="502"/>
                    <a:pt x="51213" y="502"/>
                  </a:cubicBezTo>
                  <a:cubicBezTo>
                    <a:pt x="51013" y="502"/>
                    <a:pt x="50816" y="544"/>
                    <a:pt x="50638" y="634"/>
                  </a:cubicBezTo>
                  <a:cubicBezTo>
                    <a:pt x="50590" y="587"/>
                    <a:pt x="50581" y="521"/>
                    <a:pt x="50600" y="464"/>
                  </a:cubicBezTo>
                  <a:cubicBezTo>
                    <a:pt x="50619" y="369"/>
                    <a:pt x="50647" y="275"/>
                    <a:pt x="50666" y="171"/>
                  </a:cubicBezTo>
                  <a:cubicBezTo>
                    <a:pt x="50675" y="133"/>
                    <a:pt x="50656" y="95"/>
                    <a:pt x="50619" y="76"/>
                  </a:cubicBezTo>
                  <a:cubicBezTo>
                    <a:pt x="50560" y="35"/>
                    <a:pt x="50490" y="12"/>
                    <a:pt x="50418" y="12"/>
                  </a:cubicBezTo>
                  <a:cubicBezTo>
                    <a:pt x="50375" y="12"/>
                    <a:pt x="50331" y="21"/>
                    <a:pt x="50288" y="39"/>
                  </a:cubicBezTo>
                  <a:cubicBezTo>
                    <a:pt x="50241" y="48"/>
                    <a:pt x="50203" y="76"/>
                    <a:pt x="50156" y="95"/>
                  </a:cubicBezTo>
                  <a:cubicBezTo>
                    <a:pt x="50014" y="161"/>
                    <a:pt x="49872" y="218"/>
                    <a:pt x="49730" y="265"/>
                  </a:cubicBezTo>
                  <a:cubicBezTo>
                    <a:pt x="49428" y="341"/>
                    <a:pt x="49135" y="435"/>
                    <a:pt x="48842" y="549"/>
                  </a:cubicBezTo>
                  <a:cubicBezTo>
                    <a:pt x="48369" y="728"/>
                    <a:pt x="47887" y="870"/>
                    <a:pt x="47387" y="955"/>
                  </a:cubicBezTo>
                  <a:cubicBezTo>
                    <a:pt x="46886" y="1050"/>
                    <a:pt x="46366" y="1116"/>
                    <a:pt x="45855" y="1154"/>
                  </a:cubicBezTo>
                  <a:cubicBezTo>
                    <a:pt x="45714" y="1154"/>
                    <a:pt x="45581" y="1182"/>
                    <a:pt x="45449" y="1220"/>
                  </a:cubicBezTo>
                  <a:cubicBezTo>
                    <a:pt x="45383" y="1248"/>
                    <a:pt x="45317" y="1258"/>
                    <a:pt x="45251" y="1258"/>
                  </a:cubicBezTo>
                  <a:cubicBezTo>
                    <a:pt x="45090" y="1258"/>
                    <a:pt x="44920" y="1286"/>
                    <a:pt x="44759" y="1324"/>
                  </a:cubicBezTo>
                  <a:cubicBezTo>
                    <a:pt x="44655" y="1352"/>
                    <a:pt x="44551" y="1371"/>
                    <a:pt x="44447" y="1371"/>
                  </a:cubicBezTo>
                  <a:cubicBezTo>
                    <a:pt x="44439" y="1370"/>
                    <a:pt x="44431" y="1370"/>
                    <a:pt x="44423" y="1370"/>
                  </a:cubicBezTo>
                  <a:cubicBezTo>
                    <a:pt x="44339" y="1370"/>
                    <a:pt x="44265" y="1415"/>
                    <a:pt x="44230" y="1484"/>
                  </a:cubicBezTo>
                  <a:cubicBezTo>
                    <a:pt x="44211" y="1428"/>
                    <a:pt x="44202" y="1371"/>
                    <a:pt x="44183" y="1324"/>
                  </a:cubicBezTo>
                  <a:cubicBezTo>
                    <a:pt x="44164" y="1286"/>
                    <a:pt x="44135" y="1258"/>
                    <a:pt x="44098" y="1258"/>
                  </a:cubicBezTo>
                  <a:cubicBezTo>
                    <a:pt x="44074" y="1253"/>
                    <a:pt x="44048" y="1251"/>
                    <a:pt x="44022" y="1251"/>
                  </a:cubicBezTo>
                  <a:cubicBezTo>
                    <a:pt x="43996" y="1251"/>
                    <a:pt x="43970" y="1253"/>
                    <a:pt x="43946" y="1258"/>
                  </a:cubicBezTo>
                  <a:cubicBezTo>
                    <a:pt x="43824" y="1277"/>
                    <a:pt x="43701" y="1295"/>
                    <a:pt x="43578" y="1295"/>
                  </a:cubicBezTo>
                  <a:cubicBezTo>
                    <a:pt x="43304" y="1314"/>
                    <a:pt x="43039" y="1371"/>
                    <a:pt x="42765" y="1371"/>
                  </a:cubicBezTo>
                  <a:cubicBezTo>
                    <a:pt x="42753" y="1370"/>
                    <a:pt x="42740" y="1370"/>
                    <a:pt x="42727" y="1370"/>
                  </a:cubicBezTo>
                  <a:cubicBezTo>
                    <a:pt x="42616" y="1370"/>
                    <a:pt x="42499" y="1406"/>
                    <a:pt x="42406" y="1466"/>
                  </a:cubicBezTo>
                  <a:cubicBezTo>
                    <a:pt x="42321" y="1513"/>
                    <a:pt x="42217" y="1532"/>
                    <a:pt x="42122" y="1532"/>
                  </a:cubicBezTo>
                  <a:lnTo>
                    <a:pt x="42019" y="1333"/>
                  </a:lnTo>
                  <a:cubicBezTo>
                    <a:pt x="41896" y="1343"/>
                    <a:pt x="41792" y="1352"/>
                    <a:pt x="41688" y="1352"/>
                  </a:cubicBezTo>
                  <a:cubicBezTo>
                    <a:pt x="41584" y="1352"/>
                    <a:pt x="41451" y="1352"/>
                    <a:pt x="41376" y="1456"/>
                  </a:cubicBezTo>
                  <a:cubicBezTo>
                    <a:pt x="41338" y="1484"/>
                    <a:pt x="41291" y="1513"/>
                    <a:pt x="41244" y="1522"/>
                  </a:cubicBezTo>
                  <a:cubicBezTo>
                    <a:pt x="41149" y="1541"/>
                    <a:pt x="41073" y="1607"/>
                    <a:pt x="41036" y="1692"/>
                  </a:cubicBezTo>
                  <a:cubicBezTo>
                    <a:pt x="41019" y="1725"/>
                    <a:pt x="41003" y="1751"/>
                    <a:pt x="40968" y="1751"/>
                  </a:cubicBezTo>
                  <a:cubicBezTo>
                    <a:pt x="40963" y="1751"/>
                    <a:pt x="40957" y="1750"/>
                    <a:pt x="40951" y="1749"/>
                  </a:cubicBezTo>
                  <a:lnTo>
                    <a:pt x="40884" y="1655"/>
                  </a:lnTo>
                  <a:lnTo>
                    <a:pt x="40884" y="1655"/>
                  </a:lnTo>
                  <a:cubicBezTo>
                    <a:pt x="40913" y="1825"/>
                    <a:pt x="40856" y="1995"/>
                    <a:pt x="40733" y="2108"/>
                  </a:cubicBezTo>
                  <a:cubicBezTo>
                    <a:pt x="40733" y="2089"/>
                    <a:pt x="40714" y="2070"/>
                    <a:pt x="40714" y="2052"/>
                  </a:cubicBezTo>
                  <a:cubicBezTo>
                    <a:pt x="40799" y="1815"/>
                    <a:pt x="40790" y="1570"/>
                    <a:pt x="40922" y="1343"/>
                  </a:cubicBezTo>
                  <a:cubicBezTo>
                    <a:pt x="40951" y="1305"/>
                    <a:pt x="40913" y="1248"/>
                    <a:pt x="40856" y="1239"/>
                  </a:cubicBezTo>
                  <a:cubicBezTo>
                    <a:pt x="40809" y="1229"/>
                    <a:pt x="40762" y="1220"/>
                    <a:pt x="40714" y="1210"/>
                  </a:cubicBezTo>
                  <a:cubicBezTo>
                    <a:pt x="40525" y="1192"/>
                    <a:pt x="40327" y="1163"/>
                    <a:pt x="40138" y="1144"/>
                  </a:cubicBezTo>
                  <a:cubicBezTo>
                    <a:pt x="40051" y="1138"/>
                    <a:pt x="39964" y="1134"/>
                    <a:pt x="39877" y="1134"/>
                  </a:cubicBezTo>
                  <a:cubicBezTo>
                    <a:pt x="39719" y="1134"/>
                    <a:pt x="39563" y="1145"/>
                    <a:pt x="39410" y="1163"/>
                  </a:cubicBezTo>
                  <a:cubicBezTo>
                    <a:pt x="39363" y="1173"/>
                    <a:pt x="39316" y="1192"/>
                    <a:pt x="39287" y="1239"/>
                  </a:cubicBezTo>
                  <a:cubicBezTo>
                    <a:pt x="39231" y="1314"/>
                    <a:pt x="39164" y="1390"/>
                    <a:pt x="39098" y="1475"/>
                  </a:cubicBezTo>
                  <a:cubicBezTo>
                    <a:pt x="39079" y="1447"/>
                    <a:pt x="39060" y="1437"/>
                    <a:pt x="39051" y="1418"/>
                  </a:cubicBezTo>
                  <a:cubicBezTo>
                    <a:pt x="39032" y="1381"/>
                    <a:pt x="39013" y="1333"/>
                    <a:pt x="39013" y="1286"/>
                  </a:cubicBezTo>
                  <a:cubicBezTo>
                    <a:pt x="39006" y="1215"/>
                    <a:pt x="38951" y="1165"/>
                    <a:pt x="38887" y="1165"/>
                  </a:cubicBezTo>
                  <a:cubicBezTo>
                    <a:pt x="38867" y="1165"/>
                    <a:pt x="38845" y="1170"/>
                    <a:pt x="38824" y="1182"/>
                  </a:cubicBezTo>
                  <a:cubicBezTo>
                    <a:pt x="38752" y="1211"/>
                    <a:pt x="38680" y="1223"/>
                    <a:pt x="38608" y="1223"/>
                  </a:cubicBezTo>
                  <a:cubicBezTo>
                    <a:pt x="38585" y="1223"/>
                    <a:pt x="38563" y="1222"/>
                    <a:pt x="38541" y="1220"/>
                  </a:cubicBezTo>
                  <a:cubicBezTo>
                    <a:pt x="38483" y="1214"/>
                    <a:pt x="38426" y="1211"/>
                    <a:pt x="38370" y="1211"/>
                  </a:cubicBezTo>
                  <a:cubicBezTo>
                    <a:pt x="38239" y="1211"/>
                    <a:pt x="38111" y="1228"/>
                    <a:pt x="37993" y="1267"/>
                  </a:cubicBezTo>
                  <a:cubicBezTo>
                    <a:pt x="37548" y="1352"/>
                    <a:pt x="37123" y="1466"/>
                    <a:pt x="36688" y="1588"/>
                  </a:cubicBezTo>
                  <a:cubicBezTo>
                    <a:pt x="36282" y="1692"/>
                    <a:pt x="35866" y="1749"/>
                    <a:pt x="35450" y="1768"/>
                  </a:cubicBezTo>
                  <a:cubicBezTo>
                    <a:pt x="35394" y="1771"/>
                    <a:pt x="35336" y="1772"/>
                    <a:pt x="35277" y="1772"/>
                  </a:cubicBezTo>
                  <a:cubicBezTo>
                    <a:pt x="35161" y="1772"/>
                    <a:pt x="35041" y="1768"/>
                    <a:pt x="34921" y="1768"/>
                  </a:cubicBezTo>
                  <a:cubicBezTo>
                    <a:pt x="34827" y="1759"/>
                    <a:pt x="34732" y="1759"/>
                    <a:pt x="34638" y="1740"/>
                  </a:cubicBezTo>
                  <a:cubicBezTo>
                    <a:pt x="34288" y="1673"/>
                    <a:pt x="33948" y="1598"/>
                    <a:pt x="33607" y="1532"/>
                  </a:cubicBezTo>
                  <a:cubicBezTo>
                    <a:pt x="33456" y="1503"/>
                    <a:pt x="33305" y="1475"/>
                    <a:pt x="33154" y="1437"/>
                  </a:cubicBezTo>
                  <a:cubicBezTo>
                    <a:pt x="32918" y="1371"/>
                    <a:pt x="32672" y="1381"/>
                    <a:pt x="32436" y="1314"/>
                  </a:cubicBezTo>
                  <a:lnTo>
                    <a:pt x="30829" y="1314"/>
                  </a:lnTo>
                  <a:cubicBezTo>
                    <a:pt x="30716" y="1324"/>
                    <a:pt x="30612" y="1333"/>
                    <a:pt x="30508" y="1362"/>
                  </a:cubicBezTo>
                  <a:cubicBezTo>
                    <a:pt x="30149" y="1437"/>
                    <a:pt x="29780" y="1475"/>
                    <a:pt x="29411" y="1484"/>
                  </a:cubicBezTo>
                  <a:cubicBezTo>
                    <a:pt x="29203" y="1484"/>
                    <a:pt x="29014" y="1560"/>
                    <a:pt x="28807" y="1570"/>
                  </a:cubicBezTo>
                  <a:cubicBezTo>
                    <a:pt x="28769" y="1570"/>
                    <a:pt x="28731" y="1588"/>
                    <a:pt x="28693" y="1607"/>
                  </a:cubicBezTo>
                  <a:cubicBezTo>
                    <a:pt x="28646" y="1626"/>
                    <a:pt x="28589" y="1645"/>
                    <a:pt x="28532" y="1664"/>
                  </a:cubicBezTo>
                  <a:cubicBezTo>
                    <a:pt x="28400" y="1683"/>
                    <a:pt x="28277" y="1740"/>
                    <a:pt x="28173" y="1844"/>
                  </a:cubicBezTo>
                  <a:cubicBezTo>
                    <a:pt x="28150" y="1867"/>
                    <a:pt x="28127" y="1896"/>
                    <a:pt x="28084" y="1896"/>
                  </a:cubicBezTo>
                  <a:cubicBezTo>
                    <a:pt x="28074" y="1896"/>
                    <a:pt x="28063" y="1894"/>
                    <a:pt x="28050" y="1891"/>
                  </a:cubicBezTo>
                  <a:cubicBezTo>
                    <a:pt x="28022" y="1863"/>
                    <a:pt x="27994" y="1815"/>
                    <a:pt x="27965" y="1777"/>
                  </a:cubicBezTo>
                  <a:cubicBezTo>
                    <a:pt x="27934" y="1720"/>
                    <a:pt x="27872" y="1689"/>
                    <a:pt x="27809" y="1689"/>
                  </a:cubicBezTo>
                  <a:cubicBezTo>
                    <a:pt x="27778" y="1689"/>
                    <a:pt x="27747" y="1696"/>
                    <a:pt x="27720" y="1711"/>
                  </a:cubicBezTo>
                  <a:cubicBezTo>
                    <a:pt x="27597" y="1749"/>
                    <a:pt x="27474" y="1787"/>
                    <a:pt x="27361" y="1844"/>
                  </a:cubicBezTo>
                  <a:cubicBezTo>
                    <a:pt x="27228" y="1900"/>
                    <a:pt x="27086" y="1948"/>
                    <a:pt x="26954" y="1976"/>
                  </a:cubicBezTo>
                  <a:cubicBezTo>
                    <a:pt x="26633" y="2052"/>
                    <a:pt x="26312" y="2127"/>
                    <a:pt x="25990" y="2212"/>
                  </a:cubicBezTo>
                  <a:cubicBezTo>
                    <a:pt x="25932" y="2228"/>
                    <a:pt x="25873" y="2247"/>
                    <a:pt x="25816" y="2247"/>
                  </a:cubicBezTo>
                  <a:cubicBezTo>
                    <a:pt x="25772" y="2247"/>
                    <a:pt x="25729" y="2236"/>
                    <a:pt x="25688" y="2203"/>
                  </a:cubicBezTo>
                  <a:cubicBezTo>
                    <a:pt x="25659" y="2193"/>
                    <a:pt x="25631" y="2184"/>
                    <a:pt x="25603" y="2184"/>
                  </a:cubicBezTo>
                  <a:cubicBezTo>
                    <a:pt x="25542" y="2181"/>
                    <a:pt x="25481" y="2180"/>
                    <a:pt x="25421" y="2180"/>
                  </a:cubicBezTo>
                  <a:cubicBezTo>
                    <a:pt x="25255" y="2180"/>
                    <a:pt x="25091" y="2189"/>
                    <a:pt x="24932" y="2203"/>
                  </a:cubicBezTo>
                  <a:cubicBezTo>
                    <a:pt x="24724" y="2231"/>
                    <a:pt x="24525" y="2241"/>
                    <a:pt x="24317" y="2241"/>
                  </a:cubicBezTo>
                  <a:cubicBezTo>
                    <a:pt x="24072" y="2241"/>
                    <a:pt x="23835" y="2241"/>
                    <a:pt x="23590" y="2231"/>
                  </a:cubicBezTo>
                  <a:cubicBezTo>
                    <a:pt x="23486" y="2231"/>
                    <a:pt x="23391" y="2231"/>
                    <a:pt x="23297" y="2212"/>
                  </a:cubicBezTo>
                  <a:cubicBezTo>
                    <a:pt x="23193" y="2212"/>
                    <a:pt x="23089" y="2165"/>
                    <a:pt x="23013" y="2099"/>
                  </a:cubicBezTo>
                  <a:cubicBezTo>
                    <a:pt x="22988" y="2073"/>
                    <a:pt x="22952" y="2064"/>
                    <a:pt x="22913" y="2064"/>
                  </a:cubicBezTo>
                  <a:cubicBezTo>
                    <a:pt x="22880" y="2064"/>
                    <a:pt x="22845" y="2071"/>
                    <a:pt x="22815" y="2080"/>
                  </a:cubicBezTo>
                  <a:cubicBezTo>
                    <a:pt x="22737" y="2098"/>
                    <a:pt x="22655" y="2104"/>
                    <a:pt x="22575" y="2104"/>
                  </a:cubicBezTo>
                  <a:cubicBezTo>
                    <a:pt x="22528" y="2104"/>
                    <a:pt x="22482" y="2102"/>
                    <a:pt x="22437" y="2099"/>
                  </a:cubicBezTo>
                  <a:cubicBezTo>
                    <a:pt x="22401" y="2102"/>
                    <a:pt x="22364" y="2103"/>
                    <a:pt x="22327" y="2103"/>
                  </a:cubicBezTo>
                  <a:cubicBezTo>
                    <a:pt x="22237" y="2103"/>
                    <a:pt x="22146" y="2096"/>
                    <a:pt x="22059" y="2089"/>
                  </a:cubicBezTo>
                  <a:cubicBezTo>
                    <a:pt x="21807" y="2050"/>
                    <a:pt x="21555" y="2030"/>
                    <a:pt x="21308" y="2030"/>
                  </a:cubicBezTo>
                  <a:cubicBezTo>
                    <a:pt x="21259" y="2030"/>
                    <a:pt x="21210" y="2031"/>
                    <a:pt x="21161" y="2033"/>
                  </a:cubicBezTo>
                  <a:lnTo>
                    <a:pt x="20480" y="2033"/>
                  </a:lnTo>
                  <a:cubicBezTo>
                    <a:pt x="20461" y="2032"/>
                    <a:pt x="20441" y="2032"/>
                    <a:pt x="20421" y="2032"/>
                  </a:cubicBezTo>
                  <a:cubicBezTo>
                    <a:pt x="20064" y="2032"/>
                    <a:pt x="19714" y="2109"/>
                    <a:pt x="19346" y="2127"/>
                  </a:cubicBezTo>
                  <a:cubicBezTo>
                    <a:pt x="19176" y="2174"/>
                    <a:pt x="19006" y="2193"/>
                    <a:pt x="18827" y="2193"/>
                  </a:cubicBezTo>
                  <a:cubicBezTo>
                    <a:pt x="18779" y="2193"/>
                    <a:pt x="18732" y="2193"/>
                    <a:pt x="18685" y="2203"/>
                  </a:cubicBezTo>
                  <a:cubicBezTo>
                    <a:pt x="18437" y="2261"/>
                    <a:pt x="18181" y="2290"/>
                    <a:pt x="17925" y="2290"/>
                  </a:cubicBezTo>
                  <a:cubicBezTo>
                    <a:pt x="17889" y="2290"/>
                    <a:pt x="17852" y="2289"/>
                    <a:pt x="17815" y="2288"/>
                  </a:cubicBezTo>
                  <a:cubicBezTo>
                    <a:pt x="17768" y="2288"/>
                    <a:pt x="17721" y="2297"/>
                    <a:pt x="17674" y="2307"/>
                  </a:cubicBezTo>
                  <a:cubicBezTo>
                    <a:pt x="17447" y="2335"/>
                    <a:pt x="17220" y="2344"/>
                    <a:pt x="17003" y="2344"/>
                  </a:cubicBezTo>
                  <a:cubicBezTo>
                    <a:pt x="16880" y="2344"/>
                    <a:pt x="16766" y="2344"/>
                    <a:pt x="16644" y="2363"/>
                  </a:cubicBezTo>
                  <a:cubicBezTo>
                    <a:pt x="16497" y="2387"/>
                    <a:pt x="16346" y="2399"/>
                    <a:pt x="16195" y="2399"/>
                  </a:cubicBezTo>
                  <a:cubicBezTo>
                    <a:pt x="16043" y="2399"/>
                    <a:pt x="15892" y="2387"/>
                    <a:pt x="15746" y="2363"/>
                  </a:cubicBezTo>
                  <a:cubicBezTo>
                    <a:pt x="15642" y="2354"/>
                    <a:pt x="15528" y="2344"/>
                    <a:pt x="15424" y="2344"/>
                  </a:cubicBezTo>
                  <a:cubicBezTo>
                    <a:pt x="15283" y="2335"/>
                    <a:pt x="15131" y="2335"/>
                    <a:pt x="14990" y="2316"/>
                  </a:cubicBezTo>
                  <a:cubicBezTo>
                    <a:pt x="14980" y="2315"/>
                    <a:pt x="14970" y="2314"/>
                    <a:pt x="14961" y="2314"/>
                  </a:cubicBezTo>
                  <a:cubicBezTo>
                    <a:pt x="14895" y="2314"/>
                    <a:pt x="14831" y="2342"/>
                    <a:pt x="14782" y="2392"/>
                  </a:cubicBezTo>
                  <a:cubicBezTo>
                    <a:pt x="14757" y="2375"/>
                    <a:pt x="14726" y="2352"/>
                    <a:pt x="14699" y="2352"/>
                  </a:cubicBezTo>
                  <a:cubicBezTo>
                    <a:pt x="14695" y="2352"/>
                    <a:pt x="14691" y="2353"/>
                    <a:pt x="14687" y="2354"/>
                  </a:cubicBezTo>
                  <a:cubicBezTo>
                    <a:pt x="14649" y="2363"/>
                    <a:pt x="14612" y="2382"/>
                    <a:pt x="14593" y="2420"/>
                  </a:cubicBezTo>
                  <a:cubicBezTo>
                    <a:pt x="14451" y="2656"/>
                    <a:pt x="14253" y="2845"/>
                    <a:pt x="14101" y="3072"/>
                  </a:cubicBezTo>
                  <a:cubicBezTo>
                    <a:pt x="14092" y="3082"/>
                    <a:pt x="14073" y="3082"/>
                    <a:pt x="14045" y="3091"/>
                  </a:cubicBezTo>
                  <a:cubicBezTo>
                    <a:pt x="14026" y="2855"/>
                    <a:pt x="13960" y="2637"/>
                    <a:pt x="13960" y="2401"/>
                  </a:cubicBezTo>
                  <a:cubicBezTo>
                    <a:pt x="13960" y="2332"/>
                    <a:pt x="13920" y="2287"/>
                    <a:pt x="13834" y="2287"/>
                  </a:cubicBezTo>
                  <a:cubicBezTo>
                    <a:pt x="13826" y="2287"/>
                    <a:pt x="13817" y="2287"/>
                    <a:pt x="13808" y="2288"/>
                  </a:cubicBezTo>
                  <a:cubicBezTo>
                    <a:pt x="13657" y="2288"/>
                    <a:pt x="13515" y="2269"/>
                    <a:pt x="13374" y="2241"/>
                  </a:cubicBezTo>
                  <a:cubicBezTo>
                    <a:pt x="12958" y="2174"/>
                    <a:pt x="12551" y="2070"/>
                    <a:pt x="12145" y="1966"/>
                  </a:cubicBezTo>
                  <a:cubicBezTo>
                    <a:pt x="11814" y="1900"/>
                    <a:pt x="11493" y="1796"/>
                    <a:pt x="11181" y="1664"/>
                  </a:cubicBezTo>
                  <a:cubicBezTo>
                    <a:pt x="11134" y="1645"/>
                    <a:pt x="11087" y="1626"/>
                    <a:pt x="11049" y="1617"/>
                  </a:cubicBezTo>
                  <a:cubicBezTo>
                    <a:pt x="10642" y="1503"/>
                    <a:pt x="10255" y="1362"/>
                    <a:pt x="9867" y="1220"/>
                  </a:cubicBezTo>
                  <a:cubicBezTo>
                    <a:pt x="9470" y="1088"/>
                    <a:pt x="9083" y="936"/>
                    <a:pt x="8705" y="757"/>
                  </a:cubicBezTo>
                  <a:cubicBezTo>
                    <a:pt x="8620" y="710"/>
                    <a:pt x="8525" y="681"/>
                    <a:pt x="8440" y="643"/>
                  </a:cubicBezTo>
                  <a:cubicBezTo>
                    <a:pt x="7892" y="435"/>
                    <a:pt x="7335" y="275"/>
                    <a:pt x="6768" y="152"/>
                  </a:cubicBezTo>
                  <a:cubicBezTo>
                    <a:pt x="6664" y="124"/>
                    <a:pt x="6560" y="95"/>
                    <a:pt x="6465" y="67"/>
                  </a:cubicBezTo>
                  <a:cubicBezTo>
                    <a:pt x="6352" y="35"/>
                    <a:pt x="6237" y="18"/>
                    <a:pt x="6121" y="18"/>
                  </a:cubicBezTo>
                  <a:cubicBezTo>
                    <a:pt x="6034" y="18"/>
                    <a:pt x="5946" y="28"/>
                    <a:pt x="5860" y="48"/>
                  </a:cubicBezTo>
                  <a:cubicBezTo>
                    <a:pt x="5804" y="67"/>
                    <a:pt x="5747" y="76"/>
                    <a:pt x="5681" y="76"/>
                  </a:cubicBezTo>
                  <a:cubicBezTo>
                    <a:pt x="5672" y="76"/>
                    <a:pt x="5663" y="75"/>
                    <a:pt x="5654" y="75"/>
                  </a:cubicBezTo>
                  <a:cubicBezTo>
                    <a:pt x="5559" y="75"/>
                    <a:pt x="5466" y="121"/>
                    <a:pt x="5397" y="190"/>
                  </a:cubicBezTo>
                  <a:cubicBezTo>
                    <a:pt x="5293" y="284"/>
                    <a:pt x="5170" y="369"/>
                    <a:pt x="5048" y="445"/>
                  </a:cubicBezTo>
                  <a:cubicBezTo>
                    <a:pt x="5030" y="455"/>
                    <a:pt x="5011" y="460"/>
                    <a:pt x="4993" y="460"/>
                  </a:cubicBezTo>
                  <a:cubicBezTo>
                    <a:pt x="4941" y="460"/>
                    <a:pt x="4889" y="423"/>
                    <a:pt x="4868" y="360"/>
                  </a:cubicBezTo>
                  <a:cubicBezTo>
                    <a:pt x="4868" y="332"/>
                    <a:pt x="4868" y="294"/>
                    <a:pt x="4859" y="256"/>
                  </a:cubicBezTo>
                  <a:cubicBezTo>
                    <a:pt x="4852" y="201"/>
                    <a:pt x="4831" y="174"/>
                    <a:pt x="4793" y="174"/>
                  </a:cubicBezTo>
                  <a:cubicBezTo>
                    <a:pt x="4773" y="174"/>
                    <a:pt x="4747" y="182"/>
                    <a:pt x="4717" y="199"/>
                  </a:cubicBezTo>
                  <a:lnTo>
                    <a:pt x="4651" y="237"/>
                  </a:lnTo>
                  <a:cubicBezTo>
                    <a:pt x="4632" y="228"/>
                    <a:pt x="4603" y="218"/>
                    <a:pt x="4603" y="199"/>
                  </a:cubicBezTo>
                  <a:cubicBezTo>
                    <a:pt x="4584" y="133"/>
                    <a:pt x="4528" y="86"/>
                    <a:pt x="4462" y="86"/>
                  </a:cubicBezTo>
                  <a:cubicBezTo>
                    <a:pt x="4424" y="86"/>
                    <a:pt x="4395" y="48"/>
                    <a:pt x="4358" y="39"/>
                  </a:cubicBezTo>
                  <a:cubicBezTo>
                    <a:pt x="4310" y="20"/>
                    <a:pt x="4263" y="20"/>
                    <a:pt x="4216" y="20"/>
                  </a:cubicBezTo>
                  <a:cubicBezTo>
                    <a:pt x="4074" y="20"/>
                    <a:pt x="3942" y="76"/>
                    <a:pt x="3857" y="190"/>
                  </a:cubicBezTo>
                  <a:cubicBezTo>
                    <a:pt x="3819" y="246"/>
                    <a:pt x="3772" y="313"/>
                    <a:pt x="3715" y="360"/>
                  </a:cubicBezTo>
                  <a:cubicBezTo>
                    <a:pt x="3696" y="379"/>
                    <a:pt x="3668" y="388"/>
                    <a:pt x="3639" y="398"/>
                  </a:cubicBezTo>
                  <a:cubicBezTo>
                    <a:pt x="3583" y="275"/>
                    <a:pt x="3668" y="124"/>
                    <a:pt x="3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6"/>
            <p:cNvSpPr/>
            <p:nvPr/>
          </p:nvSpPr>
          <p:spPr>
            <a:xfrm>
              <a:off x="6438925" y="3548425"/>
              <a:ext cx="250" cy="1675"/>
            </a:xfrm>
            <a:custGeom>
              <a:avLst/>
              <a:gdLst/>
              <a:ahLst/>
              <a:cxnLst/>
              <a:rect l="l" t="t" r="r" b="b"/>
              <a:pathLst>
                <a:path w="10" h="67" extrusionOk="0">
                  <a:moveTo>
                    <a:pt x="10" y="67"/>
                  </a:moveTo>
                  <a:cubicBezTo>
                    <a:pt x="10" y="48"/>
                    <a:pt x="10" y="29"/>
                    <a:pt x="10" y="20"/>
                  </a:cubicBezTo>
                  <a:lnTo>
                    <a:pt x="0" y="1"/>
                  </a:lnTo>
                  <a:lnTo>
                    <a:pt x="0" y="58"/>
                  </a:lnTo>
                  <a:cubicBezTo>
                    <a:pt x="0" y="67"/>
                    <a:pt x="10" y="67"/>
                    <a:pt x="10"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6"/>
            <p:cNvSpPr/>
            <p:nvPr/>
          </p:nvSpPr>
          <p:spPr>
            <a:xfrm>
              <a:off x="6264800" y="4146425"/>
              <a:ext cx="250" cy="500"/>
            </a:xfrm>
            <a:custGeom>
              <a:avLst/>
              <a:gdLst/>
              <a:ahLst/>
              <a:cxnLst/>
              <a:rect l="l" t="t" r="r" b="b"/>
              <a:pathLst>
                <a:path w="10" h="20" extrusionOk="0">
                  <a:moveTo>
                    <a:pt x="0" y="10"/>
                  </a:moveTo>
                  <a:lnTo>
                    <a:pt x="10" y="1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6"/>
            <p:cNvSpPr/>
            <p:nvPr/>
          </p:nvSpPr>
          <p:spPr>
            <a:xfrm>
              <a:off x="6440350" y="3538500"/>
              <a:ext cx="500" cy="1225"/>
            </a:xfrm>
            <a:custGeom>
              <a:avLst/>
              <a:gdLst/>
              <a:ahLst/>
              <a:cxnLst/>
              <a:rect l="l" t="t" r="r" b="b"/>
              <a:pathLst>
                <a:path w="20" h="49" extrusionOk="0">
                  <a:moveTo>
                    <a:pt x="19" y="29"/>
                  </a:moveTo>
                  <a:cubicBezTo>
                    <a:pt x="19" y="1"/>
                    <a:pt x="10" y="1"/>
                    <a:pt x="0" y="29"/>
                  </a:cubicBezTo>
                  <a:lnTo>
                    <a:pt x="0" y="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6"/>
            <p:cNvSpPr/>
            <p:nvPr/>
          </p:nvSpPr>
          <p:spPr>
            <a:xfrm>
              <a:off x="6253225" y="4104600"/>
              <a:ext cx="250" cy="1200"/>
            </a:xfrm>
            <a:custGeom>
              <a:avLst/>
              <a:gdLst/>
              <a:ahLst/>
              <a:cxnLst/>
              <a:rect l="l" t="t" r="r" b="b"/>
              <a:pathLst>
                <a:path w="10" h="48" extrusionOk="0">
                  <a:moveTo>
                    <a:pt x="10" y="20"/>
                  </a:moveTo>
                  <a:lnTo>
                    <a:pt x="10" y="1"/>
                  </a:lnTo>
                  <a:cubicBezTo>
                    <a:pt x="0" y="10"/>
                    <a:pt x="0" y="20"/>
                    <a:pt x="0" y="29"/>
                  </a:cubicBezTo>
                  <a:cubicBezTo>
                    <a:pt x="0" y="29"/>
                    <a:pt x="0" y="38"/>
                    <a:pt x="1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6"/>
            <p:cNvSpPr/>
            <p:nvPr/>
          </p:nvSpPr>
          <p:spPr>
            <a:xfrm>
              <a:off x="6409150" y="4596750"/>
              <a:ext cx="725" cy="975"/>
            </a:xfrm>
            <a:custGeom>
              <a:avLst/>
              <a:gdLst/>
              <a:ahLst/>
              <a:cxnLst/>
              <a:rect l="l" t="t" r="r" b="b"/>
              <a:pathLst>
                <a:path w="29" h="39" extrusionOk="0">
                  <a:moveTo>
                    <a:pt x="29" y="19"/>
                  </a:moveTo>
                  <a:lnTo>
                    <a:pt x="20" y="0"/>
                  </a:lnTo>
                  <a:cubicBezTo>
                    <a:pt x="10" y="10"/>
                    <a:pt x="10" y="19"/>
                    <a:pt x="1" y="29"/>
                  </a:cubicBezTo>
                  <a:cubicBezTo>
                    <a:pt x="1" y="29"/>
                    <a:pt x="10" y="38"/>
                    <a:pt x="20"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6801600" y="4078625"/>
              <a:ext cx="500" cy="475"/>
            </a:xfrm>
            <a:custGeom>
              <a:avLst/>
              <a:gdLst/>
              <a:ahLst/>
              <a:cxnLst/>
              <a:rect l="l" t="t" r="r" b="b"/>
              <a:pathLst>
                <a:path w="20" h="19" extrusionOk="0">
                  <a:moveTo>
                    <a:pt x="19" y="0"/>
                  </a:moveTo>
                  <a:lnTo>
                    <a:pt x="0" y="9"/>
                  </a:lnTo>
                  <a:lnTo>
                    <a:pt x="19"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6151850" y="3842575"/>
              <a:ext cx="1225" cy="750"/>
            </a:xfrm>
            <a:custGeom>
              <a:avLst/>
              <a:gdLst/>
              <a:ahLst/>
              <a:cxnLst/>
              <a:rect l="l" t="t" r="r" b="b"/>
              <a:pathLst>
                <a:path w="49" h="30" extrusionOk="0">
                  <a:moveTo>
                    <a:pt x="29" y="29"/>
                  </a:moveTo>
                  <a:lnTo>
                    <a:pt x="48" y="20"/>
                  </a:lnTo>
                  <a:cubicBezTo>
                    <a:pt x="39" y="20"/>
                    <a:pt x="39" y="10"/>
                    <a:pt x="29" y="10"/>
                  </a:cubicBezTo>
                  <a:cubicBezTo>
                    <a:pt x="20" y="1"/>
                    <a:pt x="10" y="10"/>
                    <a:pt x="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6253450" y="3968525"/>
              <a:ext cx="500" cy="475"/>
            </a:xfrm>
            <a:custGeom>
              <a:avLst/>
              <a:gdLst/>
              <a:ahLst/>
              <a:cxnLst/>
              <a:rect l="l" t="t" r="r" b="b"/>
              <a:pathLst>
                <a:path w="20" h="19" extrusionOk="0">
                  <a:moveTo>
                    <a:pt x="20" y="0"/>
                  </a:moveTo>
                  <a:lnTo>
                    <a:pt x="1" y="0"/>
                  </a:lnTo>
                  <a:lnTo>
                    <a:pt x="10"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6"/>
            <p:cNvSpPr/>
            <p:nvPr/>
          </p:nvSpPr>
          <p:spPr>
            <a:xfrm>
              <a:off x="6124700" y="3507800"/>
              <a:ext cx="725" cy="1450"/>
            </a:xfrm>
            <a:custGeom>
              <a:avLst/>
              <a:gdLst/>
              <a:ahLst/>
              <a:cxnLst/>
              <a:rect l="l" t="t" r="r" b="b"/>
              <a:pathLst>
                <a:path w="29" h="58" extrusionOk="0">
                  <a:moveTo>
                    <a:pt x="10" y="57"/>
                  </a:moveTo>
                  <a:cubicBezTo>
                    <a:pt x="19" y="57"/>
                    <a:pt x="28" y="48"/>
                    <a:pt x="28" y="38"/>
                  </a:cubicBezTo>
                  <a:cubicBezTo>
                    <a:pt x="28" y="29"/>
                    <a:pt x="19" y="10"/>
                    <a:pt x="10" y="0"/>
                  </a:cubicBezTo>
                  <a:cubicBezTo>
                    <a:pt x="10" y="0"/>
                    <a:pt x="0" y="10"/>
                    <a:pt x="0" y="19"/>
                  </a:cubicBezTo>
                  <a:cubicBezTo>
                    <a:pt x="0" y="29"/>
                    <a:pt x="10" y="48"/>
                    <a:pt x="10"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a:off x="6237400" y="3492900"/>
              <a:ext cx="475" cy="975"/>
            </a:xfrm>
            <a:custGeom>
              <a:avLst/>
              <a:gdLst/>
              <a:ahLst/>
              <a:cxnLst/>
              <a:rect l="l" t="t" r="r" b="b"/>
              <a:pathLst>
                <a:path w="19" h="39" extrusionOk="0">
                  <a:moveTo>
                    <a:pt x="9" y="1"/>
                  </a:moveTo>
                  <a:cubicBezTo>
                    <a:pt x="9" y="1"/>
                    <a:pt x="0" y="10"/>
                    <a:pt x="0" y="20"/>
                  </a:cubicBezTo>
                  <a:cubicBezTo>
                    <a:pt x="0" y="29"/>
                    <a:pt x="0" y="29"/>
                    <a:pt x="9" y="39"/>
                  </a:cubicBezTo>
                  <a:cubicBezTo>
                    <a:pt x="9" y="29"/>
                    <a:pt x="19" y="29"/>
                    <a:pt x="19" y="20"/>
                  </a:cubicBezTo>
                  <a:cubicBezTo>
                    <a:pt x="19" y="10"/>
                    <a:pt x="19"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a:off x="7186950" y="4439875"/>
              <a:ext cx="45625" cy="15125"/>
            </a:xfrm>
            <a:custGeom>
              <a:avLst/>
              <a:gdLst/>
              <a:ahLst/>
              <a:cxnLst/>
              <a:rect l="l" t="t" r="r" b="b"/>
              <a:pathLst>
                <a:path w="1825" h="605" extrusionOk="0">
                  <a:moveTo>
                    <a:pt x="29" y="491"/>
                  </a:moveTo>
                  <a:cubicBezTo>
                    <a:pt x="0" y="454"/>
                    <a:pt x="29" y="406"/>
                    <a:pt x="66" y="406"/>
                  </a:cubicBezTo>
                  <a:cubicBezTo>
                    <a:pt x="151" y="388"/>
                    <a:pt x="236" y="388"/>
                    <a:pt x="331" y="406"/>
                  </a:cubicBezTo>
                  <a:cubicBezTo>
                    <a:pt x="435" y="416"/>
                    <a:pt x="539" y="425"/>
                    <a:pt x="643" y="435"/>
                  </a:cubicBezTo>
                  <a:cubicBezTo>
                    <a:pt x="700" y="435"/>
                    <a:pt x="737" y="406"/>
                    <a:pt x="756" y="359"/>
                  </a:cubicBezTo>
                  <a:cubicBezTo>
                    <a:pt x="756" y="340"/>
                    <a:pt x="775" y="312"/>
                    <a:pt x="766" y="302"/>
                  </a:cubicBezTo>
                  <a:cubicBezTo>
                    <a:pt x="747" y="284"/>
                    <a:pt x="728" y="274"/>
                    <a:pt x="700" y="265"/>
                  </a:cubicBezTo>
                  <a:cubicBezTo>
                    <a:pt x="624" y="265"/>
                    <a:pt x="548" y="293"/>
                    <a:pt x="463" y="302"/>
                  </a:cubicBezTo>
                  <a:cubicBezTo>
                    <a:pt x="444" y="293"/>
                    <a:pt x="416" y="284"/>
                    <a:pt x="388" y="274"/>
                  </a:cubicBezTo>
                  <a:cubicBezTo>
                    <a:pt x="378" y="255"/>
                    <a:pt x="388" y="227"/>
                    <a:pt x="435" y="208"/>
                  </a:cubicBezTo>
                  <a:cubicBezTo>
                    <a:pt x="473" y="198"/>
                    <a:pt x="511" y="180"/>
                    <a:pt x="539" y="170"/>
                  </a:cubicBezTo>
                  <a:cubicBezTo>
                    <a:pt x="558" y="161"/>
                    <a:pt x="567" y="142"/>
                    <a:pt x="577" y="123"/>
                  </a:cubicBezTo>
                  <a:cubicBezTo>
                    <a:pt x="577" y="113"/>
                    <a:pt x="577" y="104"/>
                    <a:pt x="577" y="104"/>
                  </a:cubicBezTo>
                  <a:cubicBezTo>
                    <a:pt x="567" y="85"/>
                    <a:pt x="548" y="66"/>
                    <a:pt x="539" y="66"/>
                  </a:cubicBezTo>
                  <a:cubicBezTo>
                    <a:pt x="463" y="95"/>
                    <a:pt x="388" y="123"/>
                    <a:pt x="322" y="142"/>
                  </a:cubicBezTo>
                  <a:cubicBezTo>
                    <a:pt x="284" y="151"/>
                    <a:pt x="236" y="151"/>
                    <a:pt x="227" y="104"/>
                  </a:cubicBezTo>
                  <a:cubicBezTo>
                    <a:pt x="312" y="76"/>
                    <a:pt x="407" y="38"/>
                    <a:pt x="492" y="9"/>
                  </a:cubicBezTo>
                  <a:cubicBezTo>
                    <a:pt x="529" y="0"/>
                    <a:pt x="567" y="0"/>
                    <a:pt x="605" y="9"/>
                  </a:cubicBezTo>
                  <a:cubicBezTo>
                    <a:pt x="624" y="9"/>
                    <a:pt x="633" y="47"/>
                    <a:pt x="643" y="76"/>
                  </a:cubicBezTo>
                  <a:cubicBezTo>
                    <a:pt x="671" y="132"/>
                    <a:pt x="728" y="161"/>
                    <a:pt x="785" y="151"/>
                  </a:cubicBezTo>
                  <a:cubicBezTo>
                    <a:pt x="822" y="142"/>
                    <a:pt x="860" y="132"/>
                    <a:pt x="898" y="123"/>
                  </a:cubicBezTo>
                  <a:cubicBezTo>
                    <a:pt x="917" y="123"/>
                    <a:pt x="945" y="104"/>
                    <a:pt x="955" y="113"/>
                  </a:cubicBezTo>
                  <a:cubicBezTo>
                    <a:pt x="1087" y="180"/>
                    <a:pt x="1248" y="132"/>
                    <a:pt x="1380" y="180"/>
                  </a:cubicBezTo>
                  <a:cubicBezTo>
                    <a:pt x="1484" y="217"/>
                    <a:pt x="1597" y="217"/>
                    <a:pt x="1692" y="180"/>
                  </a:cubicBezTo>
                  <a:cubicBezTo>
                    <a:pt x="1758" y="161"/>
                    <a:pt x="1815" y="198"/>
                    <a:pt x="1815" y="265"/>
                  </a:cubicBezTo>
                  <a:cubicBezTo>
                    <a:pt x="1815" y="293"/>
                    <a:pt x="1815" y="321"/>
                    <a:pt x="1815" y="350"/>
                  </a:cubicBezTo>
                  <a:cubicBezTo>
                    <a:pt x="1824" y="444"/>
                    <a:pt x="1758" y="539"/>
                    <a:pt x="1654" y="548"/>
                  </a:cubicBezTo>
                  <a:cubicBezTo>
                    <a:pt x="1550" y="577"/>
                    <a:pt x="1446" y="595"/>
                    <a:pt x="1342" y="595"/>
                  </a:cubicBezTo>
                  <a:cubicBezTo>
                    <a:pt x="1011" y="605"/>
                    <a:pt x="671" y="586"/>
                    <a:pt x="350" y="539"/>
                  </a:cubicBezTo>
                  <a:cubicBezTo>
                    <a:pt x="246" y="520"/>
                    <a:pt x="133" y="510"/>
                    <a:pt x="29" y="501"/>
                  </a:cubicBezTo>
                  <a:close/>
                  <a:moveTo>
                    <a:pt x="1153" y="255"/>
                  </a:moveTo>
                  <a:lnTo>
                    <a:pt x="1002" y="265"/>
                  </a:lnTo>
                  <a:cubicBezTo>
                    <a:pt x="993" y="265"/>
                    <a:pt x="983" y="274"/>
                    <a:pt x="974" y="274"/>
                  </a:cubicBezTo>
                  <a:cubicBezTo>
                    <a:pt x="926" y="302"/>
                    <a:pt x="898" y="350"/>
                    <a:pt x="898" y="406"/>
                  </a:cubicBezTo>
                  <a:cubicBezTo>
                    <a:pt x="907" y="454"/>
                    <a:pt x="955" y="444"/>
                    <a:pt x="983" y="454"/>
                  </a:cubicBezTo>
                  <a:cubicBezTo>
                    <a:pt x="1106" y="473"/>
                    <a:pt x="1219" y="416"/>
                    <a:pt x="1276" y="312"/>
                  </a:cubicBezTo>
                  <a:cubicBezTo>
                    <a:pt x="1276" y="312"/>
                    <a:pt x="1267" y="274"/>
                    <a:pt x="1257" y="274"/>
                  </a:cubicBezTo>
                  <a:cubicBezTo>
                    <a:pt x="1229" y="265"/>
                    <a:pt x="1191" y="265"/>
                    <a:pt x="1153"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6"/>
            <p:cNvSpPr/>
            <p:nvPr/>
          </p:nvSpPr>
          <p:spPr>
            <a:xfrm>
              <a:off x="6858775" y="4327875"/>
              <a:ext cx="2625" cy="3800"/>
            </a:xfrm>
            <a:custGeom>
              <a:avLst/>
              <a:gdLst/>
              <a:ahLst/>
              <a:cxnLst/>
              <a:rect l="l" t="t" r="r" b="b"/>
              <a:pathLst>
                <a:path w="105" h="152" extrusionOk="0">
                  <a:moveTo>
                    <a:pt x="57" y="152"/>
                  </a:moveTo>
                  <a:cubicBezTo>
                    <a:pt x="0" y="85"/>
                    <a:pt x="10" y="29"/>
                    <a:pt x="66" y="0"/>
                  </a:cubicBezTo>
                  <a:cubicBezTo>
                    <a:pt x="76" y="0"/>
                    <a:pt x="85" y="0"/>
                    <a:pt x="95" y="0"/>
                  </a:cubicBezTo>
                  <a:cubicBezTo>
                    <a:pt x="95" y="10"/>
                    <a:pt x="104" y="19"/>
                    <a:pt x="104" y="29"/>
                  </a:cubicBezTo>
                  <a:cubicBezTo>
                    <a:pt x="104" y="57"/>
                    <a:pt x="85" y="95"/>
                    <a:pt x="85" y="133"/>
                  </a:cubicBezTo>
                  <a:cubicBezTo>
                    <a:pt x="76" y="142"/>
                    <a:pt x="66" y="142"/>
                    <a:pt x="57"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6"/>
            <p:cNvSpPr/>
            <p:nvPr/>
          </p:nvSpPr>
          <p:spPr>
            <a:xfrm>
              <a:off x="6868450" y="3523150"/>
              <a:ext cx="384200" cy="244100"/>
            </a:xfrm>
            <a:custGeom>
              <a:avLst/>
              <a:gdLst/>
              <a:ahLst/>
              <a:cxnLst/>
              <a:rect l="l" t="t" r="r" b="b"/>
              <a:pathLst>
                <a:path w="15368" h="9764" extrusionOk="0">
                  <a:moveTo>
                    <a:pt x="15178" y="3129"/>
                  </a:moveTo>
                  <a:cubicBezTo>
                    <a:pt x="15084" y="3167"/>
                    <a:pt x="15008" y="3242"/>
                    <a:pt x="14961" y="3337"/>
                  </a:cubicBezTo>
                  <a:cubicBezTo>
                    <a:pt x="14952" y="3356"/>
                    <a:pt x="14942" y="3384"/>
                    <a:pt x="14933" y="3412"/>
                  </a:cubicBezTo>
                  <a:cubicBezTo>
                    <a:pt x="14867" y="3507"/>
                    <a:pt x="14848" y="3620"/>
                    <a:pt x="14782" y="3705"/>
                  </a:cubicBezTo>
                  <a:cubicBezTo>
                    <a:pt x="14715" y="3800"/>
                    <a:pt x="14649" y="3885"/>
                    <a:pt x="14583" y="3989"/>
                  </a:cubicBezTo>
                  <a:cubicBezTo>
                    <a:pt x="14479" y="4159"/>
                    <a:pt x="14356" y="4329"/>
                    <a:pt x="14224" y="4490"/>
                  </a:cubicBezTo>
                  <a:cubicBezTo>
                    <a:pt x="14196" y="4518"/>
                    <a:pt x="14167" y="4565"/>
                    <a:pt x="14129" y="4584"/>
                  </a:cubicBezTo>
                  <a:cubicBezTo>
                    <a:pt x="13988" y="4660"/>
                    <a:pt x="13893" y="4783"/>
                    <a:pt x="13770" y="4877"/>
                  </a:cubicBezTo>
                  <a:cubicBezTo>
                    <a:pt x="13383" y="5189"/>
                    <a:pt x="12958" y="5454"/>
                    <a:pt x="12504" y="5652"/>
                  </a:cubicBezTo>
                  <a:cubicBezTo>
                    <a:pt x="12192" y="5784"/>
                    <a:pt x="11880" y="5926"/>
                    <a:pt x="11568" y="6049"/>
                  </a:cubicBezTo>
                  <a:cubicBezTo>
                    <a:pt x="11181" y="6210"/>
                    <a:pt x="10784" y="6323"/>
                    <a:pt x="10378" y="6436"/>
                  </a:cubicBezTo>
                  <a:cubicBezTo>
                    <a:pt x="10340" y="6455"/>
                    <a:pt x="10293" y="6465"/>
                    <a:pt x="10236" y="6474"/>
                  </a:cubicBezTo>
                  <a:cubicBezTo>
                    <a:pt x="10151" y="6493"/>
                    <a:pt x="10066" y="6550"/>
                    <a:pt x="10000" y="6626"/>
                  </a:cubicBezTo>
                  <a:cubicBezTo>
                    <a:pt x="9971" y="6673"/>
                    <a:pt x="9896" y="6682"/>
                    <a:pt x="9848" y="6644"/>
                  </a:cubicBezTo>
                  <a:cubicBezTo>
                    <a:pt x="9792" y="6607"/>
                    <a:pt x="9725" y="6597"/>
                    <a:pt x="9659" y="6626"/>
                  </a:cubicBezTo>
                  <a:cubicBezTo>
                    <a:pt x="9574" y="6654"/>
                    <a:pt x="9499" y="6692"/>
                    <a:pt x="9423" y="6711"/>
                  </a:cubicBezTo>
                  <a:cubicBezTo>
                    <a:pt x="9347" y="6729"/>
                    <a:pt x="9243" y="6711"/>
                    <a:pt x="9158" y="6729"/>
                  </a:cubicBezTo>
                  <a:cubicBezTo>
                    <a:pt x="9045" y="6748"/>
                    <a:pt x="8932" y="6777"/>
                    <a:pt x="8818" y="6805"/>
                  </a:cubicBezTo>
                  <a:cubicBezTo>
                    <a:pt x="8582" y="6881"/>
                    <a:pt x="8336" y="6947"/>
                    <a:pt x="8091" y="6994"/>
                  </a:cubicBezTo>
                  <a:cubicBezTo>
                    <a:pt x="7968" y="7022"/>
                    <a:pt x="7845" y="7070"/>
                    <a:pt x="7731" y="7136"/>
                  </a:cubicBezTo>
                  <a:cubicBezTo>
                    <a:pt x="7618" y="7183"/>
                    <a:pt x="7533" y="7287"/>
                    <a:pt x="7495" y="7410"/>
                  </a:cubicBezTo>
                  <a:cubicBezTo>
                    <a:pt x="7476" y="7476"/>
                    <a:pt x="7448" y="7542"/>
                    <a:pt x="7410" y="7608"/>
                  </a:cubicBezTo>
                  <a:cubicBezTo>
                    <a:pt x="7391" y="7656"/>
                    <a:pt x="7344" y="7684"/>
                    <a:pt x="7287" y="7675"/>
                  </a:cubicBezTo>
                  <a:cubicBezTo>
                    <a:pt x="7268" y="7675"/>
                    <a:pt x="7249" y="7675"/>
                    <a:pt x="7230" y="7684"/>
                  </a:cubicBezTo>
                  <a:cubicBezTo>
                    <a:pt x="7117" y="7760"/>
                    <a:pt x="7023" y="7873"/>
                    <a:pt x="6966" y="8005"/>
                  </a:cubicBezTo>
                  <a:cubicBezTo>
                    <a:pt x="6909" y="8157"/>
                    <a:pt x="6834" y="8298"/>
                    <a:pt x="6758" y="8431"/>
                  </a:cubicBezTo>
                  <a:cubicBezTo>
                    <a:pt x="6616" y="8724"/>
                    <a:pt x="6389" y="8950"/>
                    <a:pt x="6210" y="9215"/>
                  </a:cubicBezTo>
                  <a:cubicBezTo>
                    <a:pt x="6144" y="9291"/>
                    <a:pt x="6059" y="9366"/>
                    <a:pt x="5974" y="9432"/>
                  </a:cubicBezTo>
                  <a:cubicBezTo>
                    <a:pt x="5936" y="9413"/>
                    <a:pt x="5889" y="9413"/>
                    <a:pt x="5841" y="9404"/>
                  </a:cubicBezTo>
                  <a:cubicBezTo>
                    <a:pt x="5756" y="9404"/>
                    <a:pt x="5671" y="9423"/>
                    <a:pt x="5596" y="9470"/>
                  </a:cubicBezTo>
                  <a:cubicBezTo>
                    <a:pt x="5510" y="9536"/>
                    <a:pt x="5407" y="9574"/>
                    <a:pt x="5331" y="9640"/>
                  </a:cubicBezTo>
                  <a:cubicBezTo>
                    <a:pt x="5180" y="9735"/>
                    <a:pt x="5000" y="9763"/>
                    <a:pt x="4830" y="9725"/>
                  </a:cubicBezTo>
                  <a:cubicBezTo>
                    <a:pt x="4773" y="9716"/>
                    <a:pt x="4726" y="9706"/>
                    <a:pt x="4688" y="9688"/>
                  </a:cubicBezTo>
                  <a:cubicBezTo>
                    <a:pt x="4471" y="9584"/>
                    <a:pt x="4235" y="9517"/>
                    <a:pt x="4055" y="9357"/>
                  </a:cubicBezTo>
                  <a:cubicBezTo>
                    <a:pt x="4046" y="9347"/>
                    <a:pt x="4036" y="9338"/>
                    <a:pt x="4027" y="9338"/>
                  </a:cubicBezTo>
                  <a:cubicBezTo>
                    <a:pt x="3800" y="9206"/>
                    <a:pt x="3620" y="8998"/>
                    <a:pt x="3516" y="8752"/>
                  </a:cubicBezTo>
                  <a:cubicBezTo>
                    <a:pt x="3431" y="8591"/>
                    <a:pt x="3346" y="8440"/>
                    <a:pt x="3261" y="8279"/>
                  </a:cubicBezTo>
                  <a:cubicBezTo>
                    <a:pt x="3233" y="8232"/>
                    <a:pt x="3195" y="8185"/>
                    <a:pt x="3157" y="8147"/>
                  </a:cubicBezTo>
                  <a:cubicBezTo>
                    <a:pt x="3101" y="8071"/>
                    <a:pt x="3053" y="7996"/>
                    <a:pt x="3006" y="7911"/>
                  </a:cubicBezTo>
                  <a:cubicBezTo>
                    <a:pt x="2930" y="7731"/>
                    <a:pt x="2855" y="7552"/>
                    <a:pt x="2770" y="7372"/>
                  </a:cubicBezTo>
                  <a:cubicBezTo>
                    <a:pt x="2751" y="7325"/>
                    <a:pt x="2723" y="7268"/>
                    <a:pt x="2694" y="7221"/>
                  </a:cubicBezTo>
                  <a:cubicBezTo>
                    <a:pt x="2534" y="6975"/>
                    <a:pt x="2411" y="6701"/>
                    <a:pt x="2335" y="6418"/>
                  </a:cubicBezTo>
                  <a:cubicBezTo>
                    <a:pt x="2307" y="6314"/>
                    <a:pt x="2269" y="6219"/>
                    <a:pt x="2222" y="6134"/>
                  </a:cubicBezTo>
                  <a:cubicBezTo>
                    <a:pt x="2137" y="5964"/>
                    <a:pt x="2052" y="5794"/>
                    <a:pt x="1966" y="5633"/>
                  </a:cubicBezTo>
                  <a:cubicBezTo>
                    <a:pt x="1900" y="5501"/>
                    <a:pt x="1834" y="5359"/>
                    <a:pt x="1777" y="5227"/>
                  </a:cubicBezTo>
                  <a:cubicBezTo>
                    <a:pt x="1730" y="5113"/>
                    <a:pt x="1655" y="5009"/>
                    <a:pt x="1570" y="4924"/>
                  </a:cubicBezTo>
                  <a:cubicBezTo>
                    <a:pt x="1541" y="4896"/>
                    <a:pt x="1513" y="4877"/>
                    <a:pt x="1484" y="4858"/>
                  </a:cubicBezTo>
                  <a:cubicBezTo>
                    <a:pt x="1324" y="4783"/>
                    <a:pt x="1173" y="4698"/>
                    <a:pt x="1012" y="4631"/>
                  </a:cubicBezTo>
                  <a:cubicBezTo>
                    <a:pt x="880" y="4575"/>
                    <a:pt x="738" y="4527"/>
                    <a:pt x="606" y="4480"/>
                  </a:cubicBezTo>
                  <a:cubicBezTo>
                    <a:pt x="369" y="4395"/>
                    <a:pt x="171" y="4235"/>
                    <a:pt x="39" y="4017"/>
                  </a:cubicBezTo>
                  <a:cubicBezTo>
                    <a:pt x="1" y="3970"/>
                    <a:pt x="1" y="3913"/>
                    <a:pt x="20" y="3856"/>
                  </a:cubicBezTo>
                  <a:cubicBezTo>
                    <a:pt x="39" y="3790"/>
                    <a:pt x="57" y="3715"/>
                    <a:pt x="86" y="3649"/>
                  </a:cubicBezTo>
                  <a:cubicBezTo>
                    <a:pt x="124" y="3545"/>
                    <a:pt x="199" y="3450"/>
                    <a:pt x="294" y="3393"/>
                  </a:cubicBezTo>
                  <a:cubicBezTo>
                    <a:pt x="426" y="3308"/>
                    <a:pt x="539" y="3214"/>
                    <a:pt x="653" y="3110"/>
                  </a:cubicBezTo>
                  <a:cubicBezTo>
                    <a:pt x="776" y="2996"/>
                    <a:pt x="917" y="2893"/>
                    <a:pt x="1050" y="2789"/>
                  </a:cubicBezTo>
                  <a:cubicBezTo>
                    <a:pt x="1201" y="2685"/>
                    <a:pt x="1324" y="2552"/>
                    <a:pt x="1418" y="2401"/>
                  </a:cubicBezTo>
                  <a:cubicBezTo>
                    <a:pt x="1532" y="2250"/>
                    <a:pt x="1655" y="2108"/>
                    <a:pt x="1787" y="1966"/>
                  </a:cubicBezTo>
                  <a:cubicBezTo>
                    <a:pt x="1910" y="1834"/>
                    <a:pt x="2061" y="1730"/>
                    <a:pt x="2222" y="1645"/>
                  </a:cubicBezTo>
                  <a:cubicBezTo>
                    <a:pt x="2373" y="1579"/>
                    <a:pt x="2552" y="1569"/>
                    <a:pt x="2704" y="1617"/>
                  </a:cubicBezTo>
                  <a:cubicBezTo>
                    <a:pt x="2902" y="1664"/>
                    <a:pt x="3101" y="1721"/>
                    <a:pt x="3290" y="1796"/>
                  </a:cubicBezTo>
                  <a:cubicBezTo>
                    <a:pt x="3450" y="1862"/>
                    <a:pt x="3592" y="1966"/>
                    <a:pt x="3705" y="2099"/>
                  </a:cubicBezTo>
                  <a:cubicBezTo>
                    <a:pt x="3866" y="2250"/>
                    <a:pt x="4046" y="2373"/>
                    <a:pt x="4254" y="2458"/>
                  </a:cubicBezTo>
                  <a:cubicBezTo>
                    <a:pt x="4499" y="2562"/>
                    <a:pt x="4736" y="2694"/>
                    <a:pt x="4981" y="2798"/>
                  </a:cubicBezTo>
                  <a:cubicBezTo>
                    <a:pt x="5227" y="2921"/>
                    <a:pt x="5482" y="3006"/>
                    <a:pt x="5756" y="3053"/>
                  </a:cubicBezTo>
                  <a:cubicBezTo>
                    <a:pt x="5860" y="3072"/>
                    <a:pt x="5955" y="3110"/>
                    <a:pt x="6059" y="3138"/>
                  </a:cubicBezTo>
                  <a:cubicBezTo>
                    <a:pt x="6276" y="3185"/>
                    <a:pt x="6493" y="3167"/>
                    <a:pt x="6692" y="3072"/>
                  </a:cubicBezTo>
                  <a:cubicBezTo>
                    <a:pt x="6767" y="3034"/>
                    <a:pt x="6834" y="2978"/>
                    <a:pt x="6881" y="2911"/>
                  </a:cubicBezTo>
                  <a:cubicBezTo>
                    <a:pt x="6890" y="2893"/>
                    <a:pt x="6900" y="2874"/>
                    <a:pt x="6909" y="2855"/>
                  </a:cubicBezTo>
                  <a:cubicBezTo>
                    <a:pt x="7013" y="2770"/>
                    <a:pt x="7060" y="2618"/>
                    <a:pt x="7023" y="2477"/>
                  </a:cubicBezTo>
                  <a:cubicBezTo>
                    <a:pt x="7004" y="2193"/>
                    <a:pt x="6900" y="1910"/>
                    <a:pt x="6720" y="1692"/>
                  </a:cubicBezTo>
                  <a:cubicBezTo>
                    <a:pt x="6682" y="1654"/>
                    <a:pt x="6663" y="1607"/>
                    <a:pt x="6635" y="1569"/>
                  </a:cubicBezTo>
                  <a:cubicBezTo>
                    <a:pt x="6522" y="1409"/>
                    <a:pt x="6484" y="1210"/>
                    <a:pt x="6512" y="1012"/>
                  </a:cubicBezTo>
                  <a:cubicBezTo>
                    <a:pt x="6531" y="898"/>
                    <a:pt x="6616" y="804"/>
                    <a:pt x="6730" y="776"/>
                  </a:cubicBezTo>
                  <a:cubicBezTo>
                    <a:pt x="6805" y="757"/>
                    <a:pt x="6881" y="738"/>
                    <a:pt x="6956" y="738"/>
                  </a:cubicBezTo>
                  <a:cubicBezTo>
                    <a:pt x="7249" y="738"/>
                    <a:pt x="7542" y="766"/>
                    <a:pt x="7835" y="804"/>
                  </a:cubicBezTo>
                  <a:cubicBezTo>
                    <a:pt x="8034" y="842"/>
                    <a:pt x="8242" y="851"/>
                    <a:pt x="8440" y="870"/>
                  </a:cubicBezTo>
                  <a:cubicBezTo>
                    <a:pt x="8516" y="870"/>
                    <a:pt x="8601" y="842"/>
                    <a:pt x="8658" y="794"/>
                  </a:cubicBezTo>
                  <a:cubicBezTo>
                    <a:pt x="8733" y="738"/>
                    <a:pt x="8818" y="691"/>
                    <a:pt x="8913" y="662"/>
                  </a:cubicBezTo>
                  <a:cubicBezTo>
                    <a:pt x="9007" y="634"/>
                    <a:pt x="9102" y="615"/>
                    <a:pt x="9196" y="615"/>
                  </a:cubicBezTo>
                  <a:cubicBezTo>
                    <a:pt x="9395" y="605"/>
                    <a:pt x="9584" y="624"/>
                    <a:pt x="9773" y="681"/>
                  </a:cubicBezTo>
                  <a:cubicBezTo>
                    <a:pt x="9943" y="728"/>
                    <a:pt x="10113" y="747"/>
                    <a:pt x="10293" y="738"/>
                  </a:cubicBezTo>
                  <a:lnTo>
                    <a:pt x="10727" y="738"/>
                  </a:lnTo>
                  <a:cubicBezTo>
                    <a:pt x="11067" y="728"/>
                    <a:pt x="11398" y="605"/>
                    <a:pt x="11663" y="388"/>
                  </a:cubicBezTo>
                  <a:cubicBezTo>
                    <a:pt x="11805" y="275"/>
                    <a:pt x="11956" y="180"/>
                    <a:pt x="12126" y="105"/>
                  </a:cubicBezTo>
                  <a:cubicBezTo>
                    <a:pt x="12268" y="38"/>
                    <a:pt x="12419" y="1"/>
                    <a:pt x="12580" y="1"/>
                  </a:cubicBezTo>
                  <a:lnTo>
                    <a:pt x="13449" y="1"/>
                  </a:lnTo>
                  <a:cubicBezTo>
                    <a:pt x="13629" y="1"/>
                    <a:pt x="13799" y="38"/>
                    <a:pt x="13959" y="123"/>
                  </a:cubicBezTo>
                  <a:cubicBezTo>
                    <a:pt x="14129" y="209"/>
                    <a:pt x="14309" y="275"/>
                    <a:pt x="14489" y="360"/>
                  </a:cubicBezTo>
                  <a:cubicBezTo>
                    <a:pt x="14725" y="445"/>
                    <a:pt x="14914" y="615"/>
                    <a:pt x="15027" y="842"/>
                  </a:cubicBezTo>
                  <a:cubicBezTo>
                    <a:pt x="15084" y="955"/>
                    <a:pt x="15150" y="1078"/>
                    <a:pt x="15188" y="1191"/>
                  </a:cubicBezTo>
                  <a:cubicBezTo>
                    <a:pt x="15245" y="1352"/>
                    <a:pt x="15282" y="1513"/>
                    <a:pt x="15330" y="1673"/>
                  </a:cubicBezTo>
                  <a:cubicBezTo>
                    <a:pt x="15368" y="1976"/>
                    <a:pt x="15368" y="2278"/>
                    <a:pt x="15330" y="2581"/>
                  </a:cubicBezTo>
                  <a:cubicBezTo>
                    <a:pt x="15301" y="2666"/>
                    <a:pt x="15273" y="2741"/>
                    <a:pt x="15245" y="2817"/>
                  </a:cubicBezTo>
                  <a:cubicBezTo>
                    <a:pt x="15188" y="2911"/>
                    <a:pt x="15169" y="3025"/>
                    <a:pt x="15178" y="3129"/>
                  </a:cubicBezTo>
                  <a:close/>
                  <a:moveTo>
                    <a:pt x="6739" y="7816"/>
                  </a:moveTo>
                  <a:cubicBezTo>
                    <a:pt x="6900" y="7637"/>
                    <a:pt x="7023" y="7429"/>
                    <a:pt x="7117" y="7211"/>
                  </a:cubicBezTo>
                  <a:cubicBezTo>
                    <a:pt x="7136" y="7221"/>
                    <a:pt x="7155" y="7221"/>
                    <a:pt x="7174" y="7221"/>
                  </a:cubicBezTo>
                  <a:cubicBezTo>
                    <a:pt x="7193" y="7230"/>
                    <a:pt x="7212" y="7221"/>
                    <a:pt x="7230" y="7211"/>
                  </a:cubicBezTo>
                  <a:cubicBezTo>
                    <a:pt x="7410" y="7126"/>
                    <a:pt x="7552" y="6975"/>
                    <a:pt x="7627" y="6796"/>
                  </a:cubicBezTo>
                  <a:cubicBezTo>
                    <a:pt x="7627" y="6786"/>
                    <a:pt x="7646" y="6777"/>
                    <a:pt x="7656" y="6777"/>
                  </a:cubicBezTo>
                  <a:lnTo>
                    <a:pt x="7731" y="6881"/>
                  </a:lnTo>
                  <a:cubicBezTo>
                    <a:pt x="7788" y="6852"/>
                    <a:pt x="7845" y="6843"/>
                    <a:pt x="7901" y="6833"/>
                  </a:cubicBezTo>
                  <a:cubicBezTo>
                    <a:pt x="8005" y="6824"/>
                    <a:pt x="8053" y="6758"/>
                    <a:pt x="8109" y="6673"/>
                  </a:cubicBezTo>
                  <a:cubicBezTo>
                    <a:pt x="8157" y="6777"/>
                    <a:pt x="8251" y="6767"/>
                    <a:pt x="8336" y="6748"/>
                  </a:cubicBezTo>
                  <a:cubicBezTo>
                    <a:pt x="8450" y="6720"/>
                    <a:pt x="8563" y="6682"/>
                    <a:pt x="8676" y="6663"/>
                  </a:cubicBezTo>
                  <a:cubicBezTo>
                    <a:pt x="8771" y="6644"/>
                    <a:pt x="8847" y="6588"/>
                    <a:pt x="8894" y="6512"/>
                  </a:cubicBezTo>
                  <a:cubicBezTo>
                    <a:pt x="9064" y="6559"/>
                    <a:pt x="9064" y="6559"/>
                    <a:pt x="9187" y="6531"/>
                  </a:cubicBezTo>
                  <a:cubicBezTo>
                    <a:pt x="9215" y="6512"/>
                    <a:pt x="9253" y="6503"/>
                    <a:pt x="9291" y="6493"/>
                  </a:cubicBezTo>
                  <a:cubicBezTo>
                    <a:pt x="9414" y="6493"/>
                    <a:pt x="9518" y="6408"/>
                    <a:pt x="9536" y="6295"/>
                  </a:cubicBezTo>
                  <a:cubicBezTo>
                    <a:pt x="9536" y="6276"/>
                    <a:pt x="9565" y="6266"/>
                    <a:pt x="9584" y="6257"/>
                  </a:cubicBezTo>
                  <a:cubicBezTo>
                    <a:pt x="9593" y="6266"/>
                    <a:pt x="9603" y="6276"/>
                    <a:pt x="9612" y="6295"/>
                  </a:cubicBezTo>
                  <a:cubicBezTo>
                    <a:pt x="9650" y="6370"/>
                    <a:pt x="9678" y="6389"/>
                    <a:pt x="9735" y="6380"/>
                  </a:cubicBezTo>
                  <a:cubicBezTo>
                    <a:pt x="10028" y="6304"/>
                    <a:pt x="10066" y="6351"/>
                    <a:pt x="10113" y="5992"/>
                  </a:cubicBezTo>
                  <a:cubicBezTo>
                    <a:pt x="10113" y="5983"/>
                    <a:pt x="10113" y="5964"/>
                    <a:pt x="10113" y="5964"/>
                  </a:cubicBezTo>
                  <a:cubicBezTo>
                    <a:pt x="10113" y="5926"/>
                    <a:pt x="10141" y="5907"/>
                    <a:pt x="10160" y="5907"/>
                  </a:cubicBezTo>
                  <a:cubicBezTo>
                    <a:pt x="10189" y="5917"/>
                    <a:pt x="10207" y="5945"/>
                    <a:pt x="10207" y="5973"/>
                  </a:cubicBezTo>
                  <a:cubicBezTo>
                    <a:pt x="10217" y="6058"/>
                    <a:pt x="10217" y="6134"/>
                    <a:pt x="10217" y="6247"/>
                  </a:cubicBezTo>
                  <a:cubicBezTo>
                    <a:pt x="10406" y="6191"/>
                    <a:pt x="10576" y="6153"/>
                    <a:pt x="10727" y="6096"/>
                  </a:cubicBezTo>
                  <a:cubicBezTo>
                    <a:pt x="10746" y="5898"/>
                    <a:pt x="10860" y="5728"/>
                    <a:pt x="11030" y="5624"/>
                  </a:cubicBezTo>
                  <a:lnTo>
                    <a:pt x="11049" y="5624"/>
                  </a:lnTo>
                  <a:cubicBezTo>
                    <a:pt x="11049" y="5624"/>
                    <a:pt x="11067" y="5662"/>
                    <a:pt x="11058" y="5671"/>
                  </a:cubicBezTo>
                  <a:cubicBezTo>
                    <a:pt x="11049" y="5699"/>
                    <a:pt x="11030" y="5718"/>
                    <a:pt x="11020" y="5737"/>
                  </a:cubicBezTo>
                  <a:cubicBezTo>
                    <a:pt x="10973" y="5803"/>
                    <a:pt x="10926" y="5860"/>
                    <a:pt x="10888" y="5926"/>
                  </a:cubicBezTo>
                  <a:cubicBezTo>
                    <a:pt x="10860" y="5955"/>
                    <a:pt x="10841" y="5992"/>
                    <a:pt x="10869" y="6021"/>
                  </a:cubicBezTo>
                  <a:cubicBezTo>
                    <a:pt x="10888" y="6030"/>
                    <a:pt x="10926" y="6030"/>
                    <a:pt x="10954" y="6030"/>
                  </a:cubicBezTo>
                  <a:cubicBezTo>
                    <a:pt x="10973" y="6021"/>
                    <a:pt x="10992" y="6011"/>
                    <a:pt x="11001" y="6011"/>
                  </a:cubicBezTo>
                  <a:cubicBezTo>
                    <a:pt x="11427" y="5869"/>
                    <a:pt x="11842" y="5709"/>
                    <a:pt x="12239" y="5510"/>
                  </a:cubicBezTo>
                  <a:cubicBezTo>
                    <a:pt x="12249" y="5510"/>
                    <a:pt x="12258" y="5501"/>
                    <a:pt x="12268" y="5491"/>
                  </a:cubicBezTo>
                  <a:cubicBezTo>
                    <a:pt x="12287" y="5454"/>
                    <a:pt x="12305" y="5416"/>
                    <a:pt x="12324" y="5378"/>
                  </a:cubicBezTo>
                  <a:cubicBezTo>
                    <a:pt x="12409" y="5208"/>
                    <a:pt x="12504" y="5038"/>
                    <a:pt x="12608" y="4887"/>
                  </a:cubicBezTo>
                  <a:cubicBezTo>
                    <a:pt x="12617" y="4877"/>
                    <a:pt x="12655" y="4877"/>
                    <a:pt x="12674" y="4868"/>
                  </a:cubicBezTo>
                  <a:cubicBezTo>
                    <a:pt x="12684" y="4887"/>
                    <a:pt x="12702" y="4905"/>
                    <a:pt x="12693" y="4915"/>
                  </a:cubicBezTo>
                  <a:cubicBezTo>
                    <a:pt x="12655" y="4991"/>
                    <a:pt x="12617" y="5066"/>
                    <a:pt x="12580" y="5142"/>
                  </a:cubicBezTo>
                  <a:cubicBezTo>
                    <a:pt x="12561" y="5198"/>
                    <a:pt x="12523" y="5255"/>
                    <a:pt x="12504" y="5312"/>
                  </a:cubicBezTo>
                  <a:cubicBezTo>
                    <a:pt x="12504" y="5331"/>
                    <a:pt x="12513" y="5350"/>
                    <a:pt x="12523" y="5359"/>
                  </a:cubicBezTo>
                  <a:cubicBezTo>
                    <a:pt x="12542" y="5369"/>
                    <a:pt x="12561" y="5378"/>
                    <a:pt x="12580" y="5369"/>
                  </a:cubicBezTo>
                  <a:cubicBezTo>
                    <a:pt x="12655" y="5340"/>
                    <a:pt x="12731" y="5293"/>
                    <a:pt x="12806" y="5255"/>
                  </a:cubicBezTo>
                  <a:cubicBezTo>
                    <a:pt x="12958" y="5161"/>
                    <a:pt x="13118" y="5057"/>
                    <a:pt x="13269" y="4962"/>
                  </a:cubicBezTo>
                  <a:cubicBezTo>
                    <a:pt x="13468" y="4830"/>
                    <a:pt x="13657" y="4679"/>
                    <a:pt x="13827" y="4518"/>
                  </a:cubicBezTo>
                  <a:cubicBezTo>
                    <a:pt x="13950" y="4414"/>
                    <a:pt x="14026" y="4272"/>
                    <a:pt x="14044" y="4112"/>
                  </a:cubicBezTo>
                  <a:cubicBezTo>
                    <a:pt x="14044" y="4093"/>
                    <a:pt x="14054" y="4074"/>
                    <a:pt x="14054" y="4055"/>
                  </a:cubicBezTo>
                  <a:cubicBezTo>
                    <a:pt x="14092" y="3904"/>
                    <a:pt x="14120" y="3753"/>
                    <a:pt x="14148" y="3592"/>
                  </a:cubicBezTo>
                  <a:cubicBezTo>
                    <a:pt x="14148" y="3554"/>
                    <a:pt x="14186" y="3526"/>
                    <a:pt x="14224" y="3516"/>
                  </a:cubicBezTo>
                  <a:cubicBezTo>
                    <a:pt x="14243" y="3620"/>
                    <a:pt x="14233" y="3724"/>
                    <a:pt x="14215" y="3819"/>
                  </a:cubicBezTo>
                  <a:cubicBezTo>
                    <a:pt x="14215" y="3875"/>
                    <a:pt x="14215" y="3932"/>
                    <a:pt x="14215" y="3979"/>
                  </a:cubicBezTo>
                  <a:cubicBezTo>
                    <a:pt x="14215" y="3989"/>
                    <a:pt x="14224" y="3998"/>
                    <a:pt x="14233" y="3998"/>
                  </a:cubicBezTo>
                  <a:cubicBezTo>
                    <a:pt x="14243" y="3998"/>
                    <a:pt x="14252" y="3998"/>
                    <a:pt x="14262" y="3998"/>
                  </a:cubicBezTo>
                  <a:cubicBezTo>
                    <a:pt x="14290" y="3932"/>
                    <a:pt x="14328" y="3866"/>
                    <a:pt x="14356" y="3800"/>
                  </a:cubicBezTo>
                  <a:cubicBezTo>
                    <a:pt x="14375" y="3753"/>
                    <a:pt x="14394" y="3696"/>
                    <a:pt x="14404" y="3639"/>
                  </a:cubicBezTo>
                  <a:cubicBezTo>
                    <a:pt x="14432" y="3582"/>
                    <a:pt x="14441" y="3516"/>
                    <a:pt x="14470" y="3460"/>
                  </a:cubicBezTo>
                  <a:cubicBezTo>
                    <a:pt x="14489" y="3393"/>
                    <a:pt x="14470" y="3337"/>
                    <a:pt x="14517" y="3299"/>
                  </a:cubicBezTo>
                  <a:cubicBezTo>
                    <a:pt x="14555" y="3374"/>
                    <a:pt x="14564" y="3460"/>
                    <a:pt x="14526" y="3535"/>
                  </a:cubicBezTo>
                  <a:cubicBezTo>
                    <a:pt x="14507" y="3658"/>
                    <a:pt x="14470" y="3771"/>
                    <a:pt x="14432" y="3885"/>
                  </a:cubicBezTo>
                  <a:cubicBezTo>
                    <a:pt x="14432" y="3913"/>
                    <a:pt x="14413" y="3951"/>
                    <a:pt x="14460" y="3970"/>
                  </a:cubicBezTo>
                  <a:cubicBezTo>
                    <a:pt x="14517" y="3856"/>
                    <a:pt x="14564" y="3743"/>
                    <a:pt x="14630" y="3639"/>
                  </a:cubicBezTo>
                  <a:cubicBezTo>
                    <a:pt x="14725" y="3469"/>
                    <a:pt x="14791" y="3271"/>
                    <a:pt x="14819" y="3063"/>
                  </a:cubicBezTo>
                  <a:cubicBezTo>
                    <a:pt x="14819" y="3015"/>
                    <a:pt x="14810" y="2959"/>
                    <a:pt x="14857" y="2911"/>
                  </a:cubicBezTo>
                  <a:lnTo>
                    <a:pt x="14923" y="2949"/>
                  </a:lnTo>
                  <a:cubicBezTo>
                    <a:pt x="15018" y="2779"/>
                    <a:pt x="15018" y="2779"/>
                    <a:pt x="14971" y="2562"/>
                  </a:cubicBezTo>
                  <a:cubicBezTo>
                    <a:pt x="14980" y="2552"/>
                    <a:pt x="14989" y="2543"/>
                    <a:pt x="15008" y="2533"/>
                  </a:cubicBezTo>
                  <a:cubicBezTo>
                    <a:pt x="15056" y="2514"/>
                    <a:pt x="15093" y="2477"/>
                    <a:pt x="15093" y="2429"/>
                  </a:cubicBezTo>
                  <a:cubicBezTo>
                    <a:pt x="15093" y="2392"/>
                    <a:pt x="15093" y="2354"/>
                    <a:pt x="15093" y="2316"/>
                  </a:cubicBezTo>
                  <a:cubicBezTo>
                    <a:pt x="15160" y="2061"/>
                    <a:pt x="15150" y="1787"/>
                    <a:pt x="15056" y="1532"/>
                  </a:cubicBezTo>
                  <a:cubicBezTo>
                    <a:pt x="15037" y="1475"/>
                    <a:pt x="15018" y="1428"/>
                    <a:pt x="15008" y="1371"/>
                  </a:cubicBezTo>
                  <a:cubicBezTo>
                    <a:pt x="14971" y="1239"/>
                    <a:pt x="14923" y="1106"/>
                    <a:pt x="14857" y="983"/>
                  </a:cubicBezTo>
                  <a:cubicBezTo>
                    <a:pt x="14763" y="785"/>
                    <a:pt x="14593" y="634"/>
                    <a:pt x="14385" y="549"/>
                  </a:cubicBezTo>
                  <a:cubicBezTo>
                    <a:pt x="14281" y="502"/>
                    <a:pt x="14167" y="464"/>
                    <a:pt x="14063" y="416"/>
                  </a:cubicBezTo>
                  <a:cubicBezTo>
                    <a:pt x="13931" y="350"/>
                    <a:pt x="13789" y="275"/>
                    <a:pt x="13657" y="209"/>
                  </a:cubicBezTo>
                  <a:cubicBezTo>
                    <a:pt x="13553" y="142"/>
                    <a:pt x="13411" y="123"/>
                    <a:pt x="13298" y="171"/>
                  </a:cubicBezTo>
                  <a:cubicBezTo>
                    <a:pt x="13213" y="199"/>
                    <a:pt x="13128" y="209"/>
                    <a:pt x="13033" y="209"/>
                  </a:cubicBezTo>
                  <a:lnTo>
                    <a:pt x="12844" y="209"/>
                  </a:lnTo>
                  <a:cubicBezTo>
                    <a:pt x="12797" y="275"/>
                    <a:pt x="12740" y="350"/>
                    <a:pt x="12684" y="416"/>
                  </a:cubicBezTo>
                  <a:cubicBezTo>
                    <a:pt x="12598" y="492"/>
                    <a:pt x="12532" y="577"/>
                    <a:pt x="12466" y="672"/>
                  </a:cubicBezTo>
                  <a:cubicBezTo>
                    <a:pt x="12409" y="766"/>
                    <a:pt x="12334" y="851"/>
                    <a:pt x="12249" y="927"/>
                  </a:cubicBezTo>
                  <a:cubicBezTo>
                    <a:pt x="12192" y="889"/>
                    <a:pt x="12192" y="851"/>
                    <a:pt x="12220" y="823"/>
                  </a:cubicBezTo>
                  <a:cubicBezTo>
                    <a:pt x="12334" y="653"/>
                    <a:pt x="12476" y="502"/>
                    <a:pt x="12617" y="350"/>
                  </a:cubicBezTo>
                  <a:cubicBezTo>
                    <a:pt x="12655" y="322"/>
                    <a:pt x="12693" y="294"/>
                    <a:pt x="12693" y="246"/>
                  </a:cubicBezTo>
                  <a:cubicBezTo>
                    <a:pt x="12693" y="209"/>
                    <a:pt x="12627" y="190"/>
                    <a:pt x="12542" y="199"/>
                  </a:cubicBezTo>
                  <a:cubicBezTo>
                    <a:pt x="12476" y="199"/>
                    <a:pt x="12409" y="237"/>
                    <a:pt x="12362" y="284"/>
                  </a:cubicBezTo>
                  <a:cubicBezTo>
                    <a:pt x="12324" y="341"/>
                    <a:pt x="12296" y="398"/>
                    <a:pt x="12249" y="445"/>
                  </a:cubicBezTo>
                  <a:cubicBezTo>
                    <a:pt x="12202" y="520"/>
                    <a:pt x="12135" y="587"/>
                    <a:pt x="12060" y="624"/>
                  </a:cubicBezTo>
                  <a:lnTo>
                    <a:pt x="11918" y="587"/>
                  </a:lnTo>
                  <a:lnTo>
                    <a:pt x="11701" y="794"/>
                  </a:lnTo>
                  <a:cubicBezTo>
                    <a:pt x="11653" y="861"/>
                    <a:pt x="11578" y="889"/>
                    <a:pt x="11502" y="870"/>
                  </a:cubicBezTo>
                  <a:cubicBezTo>
                    <a:pt x="11483" y="870"/>
                    <a:pt x="11445" y="889"/>
                    <a:pt x="11427" y="908"/>
                  </a:cubicBezTo>
                  <a:cubicBezTo>
                    <a:pt x="11370" y="965"/>
                    <a:pt x="11332" y="917"/>
                    <a:pt x="11285" y="880"/>
                  </a:cubicBezTo>
                  <a:cubicBezTo>
                    <a:pt x="11285" y="880"/>
                    <a:pt x="11266" y="880"/>
                    <a:pt x="11256" y="870"/>
                  </a:cubicBezTo>
                  <a:cubicBezTo>
                    <a:pt x="11153" y="917"/>
                    <a:pt x="11058" y="983"/>
                    <a:pt x="10992" y="1078"/>
                  </a:cubicBezTo>
                  <a:cubicBezTo>
                    <a:pt x="10964" y="1116"/>
                    <a:pt x="10926" y="1135"/>
                    <a:pt x="10878" y="1144"/>
                  </a:cubicBezTo>
                  <a:cubicBezTo>
                    <a:pt x="10841" y="1144"/>
                    <a:pt x="10803" y="1106"/>
                    <a:pt x="10812" y="1078"/>
                  </a:cubicBezTo>
                  <a:cubicBezTo>
                    <a:pt x="10822" y="1040"/>
                    <a:pt x="10888" y="1012"/>
                    <a:pt x="10850" y="955"/>
                  </a:cubicBezTo>
                  <a:lnTo>
                    <a:pt x="10189" y="955"/>
                  </a:lnTo>
                  <a:cubicBezTo>
                    <a:pt x="10056" y="955"/>
                    <a:pt x="9990" y="1002"/>
                    <a:pt x="9971" y="1125"/>
                  </a:cubicBezTo>
                  <a:cubicBezTo>
                    <a:pt x="9971" y="1135"/>
                    <a:pt x="9962" y="1144"/>
                    <a:pt x="9952" y="1144"/>
                  </a:cubicBezTo>
                  <a:cubicBezTo>
                    <a:pt x="9952" y="1154"/>
                    <a:pt x="9943" y="1154"/>
                    <a:pt x="9933" y="1154"/>
                  </a:cubicBezTo>
                  <a:cubicBezTo>
                    <a:pt x="9914" y="1154"/>
                    <a:pt x="9886" y="1144"/>
                    <a:pt x="9886" y="1135"/>
                  </a:cubicBezTo>
                  <a:lnTo>
                    <a:pt x="9886" y="936"/>
                  </a:lnTo>
                  <a:cubicBezTo>
                    <a:pt x="9782" y="889"/>
                    <a:pt x="9678" y="870"/>
                    <a:pt x="9574" y="861"/>
                  </a:cubicBezTo>
                  <a:cubicBezTo>
                    <a:pt x="9555" y="889"/>
                    <a:pt x="9546" y="917"/>
                    <a:pt x="9536" y="946"/>
                  </a:cubicBezTo>
                  <a:cubicBezTo>
                    <a:pt x="9536" y="983"/>
                    <a:pt x="9536" y="1031"/>
                    <a:pt x="9536" y="1078"/>
                  </a:cubicBezTo>
                  <a:cubicBezTo>
                    <a:pt x="9536" y="1125"/>
                    <a:pt x="9499" y="1154"/>
                    <a:pt x="9442" y="1154"/>
                  </a:cubicBezTo>
                  <a:cubicBezTo>
                    <a:pt x="9385" y="1154"/>
                    <a:pt x="9329" y="1097"/>
                    <a:pt x="9338" y="1040"/>
                  </a:cubicBezTo>
                  <a:cubicBezTo>
                    <a:pt x="9357" y="983"/>
                    <a:pt x="9376" y="955"/>
                    <a:pt x="9385" y="908"/>
                  </a:cubicBezTo>
                  <a:cubicBezTo>
                    <a:pt x="9385" y="898"/>
                    <a:pt x="9376" y="880"/>
                    <a:pt x="9366" y="870"/>
                  </a:cubicBezTo>
                  <a:cubicBezTo>
                    <a:pt x="9338" y="861"/>
                    <a:pt x="9310" y="861"/>
                    <a:pt x="9281" y="870"/>
                  </a:cubicBezTo>
                  <a:cubicBezTo>
                    <a:pt x="9262" y="880"/>
                    <a:pt x="9234" y="898"/>
                    <a:pt x="9225" y="917"/>
                  </a:cubicBezTo>
                  <a:cubicBezTo>
                    <a:pt x="9168" y="974"/>
                    <a:pt x="9130" y="1040"/>
                    <a:pt x="9102" y="1106"/>
                  </a:cubicBezTo>
                  <a:cubicBezTo>
                    <a:pt x="9064" y="1201"/>
                    <a:pt x="8998" y="1267"/>
                    <a:pt x="8913" y="1305"/>
                  </a:cubicBezTo>
                  <a:cubicBezTo>
                    <a:pt x="8894" y="1314"/>
                    <a:pt x="8875" y="1314"/>
                    <a:pt x="8856" y="1305"/>
                  </a:cubicBezTo>
                  <a:cubicBezTo>
                    <a:pt x="8828" y="1305"/>
                    <a:pt x="8818" y="1267"/>
                    <a:pt x="8837" y="1239"/>
                  </a:cubicBezTo>
                  <a:cubicBezTo>
                    <a:pt x="8847" y="1210"/>
                    <a:pt x="8865" y="1191"/>
                    <a:pt x="8884" y="1163"/>
                  </a:cubicBezTo>
                  <a:cubicBezTo>
                    <a:pt x="8922" y="1087"/>
                    <a:pt x="9007" y="1031"/>
                    <a:pt x="9017" y="927"/>
                  </a:cubicBezTo>
                  <a:cubicBezTo>
                    <a:pt x="8969" y="898"/>
                    <a:pt x="8922" y="889"/>
                    <a:pt x="8894" y="927"/>
                  </a:cubicBezTo>
                  <a:cubicBezTo>
                    <a:pt x="8856" y="993"/>
                    <a:pt x="8799" y="1031"/>
                    <a:pt x="8724" y="1021"/>
                  </a:cubicBezTo>
                  <a:cubicBezTo>
                    <a:pt x="8591" y="1012"/>
                    <a:pt x="8459" y="1012"/>
                    <a:pt x="8317" y="1002"/>
                  </a:cubicBezTo>
                  <a:cubicBezTo>
                    <a:pt x="8053" y="983"/>
                    <a:pt x="7798" y="955"/>
                    <a:pt x="7533" y="936"/>
                  </a:cubicBezTo>
                  <a:cubicBezTo>
                    <a:pt x="7391" y="927"/>
                    <a:pt x="7259" y="936"/>
                    <a:pt x="7127" y="974"/>
                  </a:cubicBezTo>
                  <a:cubicBezTo>
                    <a:pt x="7004" y="1106"/>
                    <a:pt x="6909" y="1248"/>
                    <a:pt x="6824" y="1409"/>
                  </a:cubicBezTo>
                  <a:cubicBezTo>
                    <a:pt x="6909" y="1569"/>
                    <a:pt x="7013" y="1721"/>
                    <a:pt x="7136" y="1853"/>
                  </a:cubicBezTo>
                  <a:cubicBezTo>
                    <a:pt x="7145" y="1862"/>
                    <a:pt x="7164" y="1862"/>
                    <a:pt x="7193" y="1862"/>
                  </a:cubicBezTo>
                  <a:cubicBezTo>
                    <a:pt x="7249" y="1702"/>
                    <a:pt x="7325" y="1560"/>
                    <a:pt x="7429" y="1428"/>
                  </a:cubicBezTo>
                  <a:cubicBezTo>
                    <a:pt x="7457" y="1399"/>
                    <a:pt x="7486" y="1362"/>
                    <a:pt x="7523" y="1362"/>
                  </a:cubicBezTo>
                  <a:cubicBezTo>
                    <a:pt x="7627" y="1362"/>
                    <a:pt x="7684" y="1267"/>
                    <a:pt x="7760" y="1220"/>
                  </a:cubicBezTo>
                  <a:cubicBezTo>
                    <a:pt x="7779" y="1201"/>
                    <a:pt x="7807" y="1191"/>
                    <a:pt x="7826" y="1229"/>
                  </a:cubicBezTo>
                  <a:lnTo>
                    <a:pt x="7391" y="1777"/>
                  </a:lnTo>
                  <a:cubicBezTo>
                    <a:pt x="7353" y="1825"/>
                    <a:pt x="7316" y="1872"/>
                    <a:pt x="7287" y="1919"/>
                  </a:cubicBezTo>
                  <a:cubicBezTo>
                    <a:pt x="7240" y="1985"/>
                    <a:pt x="7230" y="2070"/>
                    <a:pt x="7249" y="2155"/>
                  </a:cubicBezTo>
                  <a:cubicBezTo>
                    <a:pt x="7325" y="2411"/>
                    <a:pt x="7316" y="2685"/>
                    <a:pt x="7212" y="2940"/>
                  </a:cubicBezTo>
                  <a:lnTo>
                    <a:pt x="7212" y="2940"/>
                  </a:lnTo>
                  <a:cubicBezTo>
                    <a:pt x="7183" y="2949"/>
                    <a:pt x="7145" y="2968"/>
                    <a:pt x="7117" y="2996"/>
                  </a:cubicBezTo>
                  <a:cubicBezTo>
                    <a:pt x="7060" y="3053"/>
                    <a:pt x="6994" y="3110"/>
                    <a:pt x="6928" y="3167"/>
                  </a:cubicBezTo>
                  <a:cubicBezTo>
                    <a:pt x="6815" y="3242"/>
                    <a:pt x="6720" y="3356"/>
                    <a:pt x="6673" y="3488"/>
                  </a:cubicBezTo>
                  <a:cubicBezTo>
                    <a:pt x="6663" y="3507"/>
                    <a:pt x="6645" y="3526"/>
                    <a:pt x="6635" y="3535"/>
                  </a:cubicBezTo>
                  <a:cubicBezTo>
                    <a:pt x="6626" y="3535"/>
                    <a:pt x="6616" y="3535"/>
                    <a:pt x="6607" y="3535"/>
                  </a:cubicBezTo>
                  <a:cubicBezTo>
                    <a:pt x="6597" y="3526"/>
                    <a:pt x="6578" y="3516"/>
                    <a:pt x="6569" y="3507"/>
                  </a:cubicBezTo>
                  <a:lnTo>
                    <a:pt x="6569" y="3478"/>
                  </a:lnTo>
                  <a:cubicBezTo>
                    <a:pt x="6541" y="3365"/>
                    <a:pt x="6531" y="3356"/>
                    <a:pt x="6446" y="3365"/>
                  </a:cubicBezTo>
                  <a:cubicBezTo>
                    <a:pt x="6276" y="3374"/>
                    <a:pt x="6096" y="3365"/>
                    <a:pt x="5926" y="3318"/>
                  </a:cubicBezTo>
                  <a:cubicBezTo>
                    <a:pt x="5832" y="3299"/>
                    <a:pt x="5747" y="3261"/>
                    <a:pt x="5652" y="3242"/>
                  </a:cubicBezTo>
                  <a:cubicBezTo>
                    <a:pt x="5388" y="3185"/>
                    <a:pt x="5123" y="3100"/>
                    <a:pt x="4887" y="2978"/>
                  </a:cubicBezTo>
                  <a:cubicBezTo>
                    <a:pt x="4632" y="2874"/>
                    <a:pt x="4395" y="2741"/>
                    <a:pt x="4150" y="2637"/>
                  </a:cubicBezTo>
                  <a:cubicBezTo>
                    <a:pt x="3923" y="2543"/>
                    <a:pt x="3715" y="2401"/>
                    <a:pt x="3535" y="2222"/>
                  </a:cubicBezTo>
                  <a:cubicBezTo>
                    <a:pt x="3394" y="2070"/>
                    <a:pt x="3205" y="1966"/>
                    <a:pt x="2997" y="1910"/>
                  </a:cubicBezTo>
                  <a:cubicBezTo>
                    <a:pt x="2949" y="1900"/>
                    <a:pt x="2902" y="1891"/>
                    <a:pt x="2855" y="1872"/>
                  </a:cubicBezTo>
                  <a:cubicBezTo>
                    <a:pt x="2779" y="1825"/>
                    <a:pt x="2694" y="1815"/>
                    <a:pt x="2600" y="1834"/>
                  </a:cubicBezTo>
                  <a:cubicBezTo>
                    <a:pt x="2534" y="1929"/>
                    <a:pt x="2656" y="1995"/>
                    <a:pt x="2656" y="2080"/>
                  </a:cubicBezTo>
                  <a:cubicBezTo>
                    <a:pt x="2600" y="2108"/>
                    <a:pt x="2562" y="2080"/>
                    <a:pt x="2524" y="2042"/>
                  </a:cubicBezTo>
                  <a:cubicBezTo>
                    <a:pt x="2486" y="1995"/>
                    <a:pt x="2467" y="1929"/>
                    <a:pt x="2458" y="1862"/>
                  </a:cubicBezTo>
                  <a:cubicBezTo>
                    <a:pt x="2458" y="1834"/>
                    <a:pt x="2411" y="1815"/>
                    <a:pt x="2363" y="1825"/>
                  </a:cubicBezTo>
                  <a:cubicBezTo>
                    <a:pt x="2297" y="1815"/>
                    <a:pt x="2231" y="1862"/>
                    <a:pt x="2212" y="1929"/>
                  </a:cubicBezTo>
                  <a:cubicBezTo>
                    <a:pt x="2241" y="1966"/>
                    <a:pt x="2269" y="1995"/>
                    <a:pt x="2297" y="2033"/>
                  </a:cubicBezTo>
                  <a:cubicBezTo>
                    <a:pt x="2335" y="2099"/>
                    <a:pt x="2382" y="2165"/>
                    <a:pt x="2411" y="2222"/>
                  </a:cubicBezTo>
                  <a:cubicBezTo>
                    <a:pt x="2411" y="2222"/>
                    <a:pt x="2401" y="2250"/>
                    <a:pt x="2382" y="2259"/>
                  </a:cubicBezTo>
                  <a:cubicBezTo>
                    <a:pt x="2382" y="2269"/>
                    <a:pt x="2363" y="2269"/>
                    <a:pt x="2354" y="2259"/>
                  </a:cubicBezTo>
                  <a:cubicBezTo>
                    <a:pt x="2335" y="2250"/>
                    <a:pt x="2307" y="2231"/>
                    <a:pt x="2288" y="2212"/>
                  </a:cubicBezTo>
                  <a:cubicBezTo>
                    <a:pt x="2231" y="2155"/>
                    <a:pt x="2174" y="2089"/>
                    <a:pt x="2118" y="2023"/>
                  </a:cubicBezTo>
                  <a:cubicBezTo>
                    <a:pt x="2089" y="1995"/>
                    <a:pt x="2042" y="1995"/>
                    <a:pt x="2014" y="2023"/>
                  </a:cubicBezTo>
                  <a:cubicBezTo>
                    <a:pt x="1863" y="2174"/>
                    <a:pt x="1721" y="2335"/>
                    <a:pt x="1588" y="2514"/>
                  </a:cubicBezTo>
                  <a:cubicBezTo>
                    <a:pt x="1570" y="2543"/>
                    <a:pt x="1532" y="2562"/>
                    <a:pt x="1551" y="2609"/>
                  </a:cubicBezTo>
                  <a:cubicBezTo>
                    <a:pt x="1607" y="2600"/>
                    <a:pt x="1664" y="2590"/>
                    <a:pt x="1721" y="2581"/>
                  </a:cubicBezTo>
                  <a:cubicBezTo>
                    <a:pt x="1768" y="2581"/>
                    <a:pt x="1815" y="2609"/>
                    <a:pt x="1844" y="2647"/>
                  </a:cubicBezTo>
                  <a:cubicBezTo>
                    <a:pt x="1872" y="2694"/>
                    <a:pt x="1881" y="2751"/>
                    <a:pt x="1853" y="2751"/>
                  </a:cubicBezTo>
                  <a:cubicBezTo>
                    <a:pt x="1834" y="2751"/>
                    <a:pt x="1796" y="2751"/>
                    <a:pt x="1777" y="2732"/>
                  </a:cubicBezTo>
                  <a:cubicBezTo>
                    <a:pt x="1711" y="2666"/>
                    <a:pt x="1636" y="2685"/>
                    <a:pt x="1560" y="2713"/>
                  </a:cubicBezTo>
                  <a:cubicBezTo>
                    <a:pt x="1484" y="2741"/>
                    <a:pt x="1494" y="2751"/>
                    <a:pt x="1503" y="2845"/>
                  </a:cubicBezTo>
                  <a:cubicBezTo>
                    <a:pt x="1503" y="2855"/>
                    <a:pt x="1484" y="2874"/>
                    <a:pt x="1484" y="2893"/>
                  </a:cubicBezTo>
                  <a:lnTo>
                    <a:pt x="1314" y="2836"/>
                  </a:lnTo>
                  <a:cubicBezTo>
                    <a:pt x="1286" y="2864"/>
                    <a:pt x="1258" y="2893"/>
                    <a:pt x="1248" y="2930"/>
                  </a:cubicBezTo>
                  <a:cubicBezTo>
                    <a:pt x="1239" y="2996"/>
                    <a:pt x="1229" y="3072"/>
                    <a:pt x="1154" y="3119"/>
                  </a:cubicBezTo>
                  <a:cubicBezTo>
                    <a:pt x="1163" y="3129"/>
                    <a:pt x="1163" y="3148"/>
                    <a:pt x="1173" y="3167"/>
                  </a:cubicBezTo>
                  <a:cubicBezTo>
                    <a:pt x="1182" y="3204"/>
                    <a:pt x="1154" y="3242"/>
                    <a:pt x="1106" y="3242"/>
                  </a:cubicBezTo>
                  <a:cubicBezTo>
                    <a:pt x="1031" y="3223"/>
                    <a:pt x="955" y="3214"/>
                    <a:pt x="870" y="3204"/>
                  </a:cubicBezTo>
                  <a:cubicBezTo>
                    <a:pt x="832" y="3242"/>
                    <a:pt x="785" y="3271"/>
                    <a:pt x="738" y="3308"/>
                  </a:cubicBezTo>
                  <a:cubicBezTo>
                    <a:pt x="615" y="3441"/>
                    <a:pt x="502" y="3573"/>
                    <a:pt x="369" y="3705"/>
                  </a:cubicBezTo>
                  <a:cubicBezTo>
                    <a:pt x="294" y="3781"/>
                    <a:pt x="275" y="3885"/>
                    <a:pt x="313" y="3989"/>
                  </a:cubicBezTo>
                  <a:cubicBezTo>
                    <a:pt x="313" y="4008"/>
                    <a:pt x="369" y="4027"/>
                    <a:pt x="388" y="4017"/>
                  </a:cubicBezTo>
                  <a:cubicBezTo>
                    <a:pt x="417" y="3998"/>
                    <a:pt x="445" y="3970"/>
                    <a:pt x="473" y="3951"/>
                  </a:cubicBezTo>
                  <a:cubicBezTo>
                    <a:pt x="558" y="3875"/>
                    <a:pt x="643" y="3800"/>
                    <a:pt x="728" y="3724"/>
                  </a:cubicBezTo>
                  <a:cubicBezTo>
                    <a:pt x="738" y="3715"/>
                    <a:pt x="766" y="3724"/>
                    <a:pt x="785" y="3715"/>
                  </a:cubicBezTo>
                  <a:cubicBezTo>
                    <a:pt x="804" y="3705"/>
                    <a:pt x="813" y="3762"/>
                    <a:pt x="795" y="3790"/>
                  </a:cubicBezTo>
                  <a:cubicBezTo>
                    <a:pt x="719" y="3866"/>
                    <a:pt x="653" y="3942"/>
                    <a:pt x="587" y="4027"/>
                  </a:cubicBezTo>
                  <a:cubicBezTo>
                    <a:pt x="577" y="4045"/>
                    <a:pt x="568" y="4064"/>
                    <a:pt x="558" y="4093"/>
                  </a:cubicBezTo>
                  <a:cubicBezTo>
                    <a:pt x="577" y="4102"/>
                    <a:pt x="577" y="4112"/>
                    <a:pt x="587" y="4121"/>
                  </a:cubicBezTo>
                  <a:lnTo>
                    <a:pt x="1173" y="4348"/>
                  </a:lnTo>
                  <a:cubicBezTo>
                    <a:pt x="1248" y="4329"/>
                    <a:pt x="1277" y="4376"/>
                    <a:pt x="1305" y="4424"/>
                  </a:cubicBezTo>
                  <a:cubicBezTo>
                    <a:pt x="1352" y="4471"/>
                    <a:pt x="1399" y="4518"/>
                    <a:pt x="1456" y="4556"/>
                  </a:cubicBezTo>
                  <a:cubicBezTo>
                    <a:pt x="1466" y="4565"/>
                    <a:pt x="1494" y="4556"/>
                    <a:pt x="1513" y="4565"/>
                  </a:cubicBezTo>
                  <a:cubicBezTo>
                    <a:pt x="1541" y="4527"/>
                    <a:pt x="1551" y="4499"/>
                    <a:pt x="1570" y="4471"/>
                  </a:cubicBezTo>
                  <a:cubicBezTo>
                    <a:pt x="1626" y="4310"/>
                    <a:pt x="1683" y="4159"/>
                    <a:pt x="1740" y="3998"/>
                  </a:cubicBezTo>
                  <a:cubicBezTo>
                    <a:pt x="1749" y="3979"/>
                    <a:pt x="1768" y="3970"/>
                    <a:pt x="1787" y="3970"/>
                  </a:cubicBezTo>
                  <a:cubicBezTo>
                    <a:pt x="1796" y="3970"/>
                    <a:pt x="1815" y="3979"/>
                    <a:pt x="1815" y="3998"/>
                  </a:cubicBezTo>
                  <a:cubicBezTo>
                    <a:pt x="1834" y="4093"/>
                    <a:pt x="1815" y="4187"/>
                    <a:pt x="1777" y="4272"/>
                  </a:cubicBezTo>
                  <a:cubicBezTo>
                    <a:pt x="1730" y="4386"/>
                    <a:pt x="1692" y="4509"/>
                    <a:pt x="1655" y="4622"/>
                  </a:cubicBezTo>
                  <a:cubicBezTo>
                    <a:pt x="1806" y="4887"/>
                    <a:pt x="1995" y="5123"/>
                    <a:pt x="2212" y="5331"/>
                  </a:cubicBezTo>
                  <a:lnTo>
                    <a:pt x="2382" y="5057"/>
                  </a:lnTo>
                  <a:cubicBezTo>
                    <a:pt x="2382" y="5142"/>
                    <a:pt x="2392" y="5198"/>
                    <a:pt x="2392" y="5246"/>
                  </a:cubicBezTo>
                  <a:cubicBezTo>
                    <a:pt x="2345" y="5312"/>
                    <a:pt x="2288" y="5378"/>
                    <a:pt x="2241" y="5435"/>
                  </a:cubicBezTo>
                  <a:cubicBezTo>
                    <a:pt x="2392" y="5784"/>
                    <a:pt x="2392" y="5784"/>
                    <a:pt x="2505" y="5869"/>
                  </a:cubicBezTo>
                  <a:cubicBezTo>
                    <a:pt x="2505" y="5784"/>
                    <a:pt x="2505" y="5709"/>
                    <a:pt x="2505" y="5643"/>
                  </a:cubicBezTo>
                  <a:cubicBezTo>
                    <a:pt x="2505" y="5614"/>
                    <a:pt x="2496" y="5586"/>
                    <a:pt x="2477" y="5567"/>
                  </a:cubicBezTo>
                  <a:cubicBezTo>
                    <a:pt x="2411" y="5539"/>
                    <a:pt x="2392" y="5454"/>
                    <a:pt x="2430" y="5397"/>
                  </a:cubicBezTo>
                  <a:cubicBezTo>
                    <a:pt x="2448" y="5340"/>
                    <a:pt x="2411" y="5293"/>
                    <a:pt x="2382" y="5246"/>
                  </a:cubicBezTo>
                  <a:lnTo>
                    <a:pt x="2411" y="5246"/>
                  </a:lnTo>
                  <a:cubicBezTo>
                    <a:pt x="2505" y="5255"/>
                    <a:pt x="2534" y="5274"/>
                    <a:pt x="2534" y="5331"/>
                  </a:cubicBezTo>
                  <a:cubicBezTo>
                    <a:pt x="2534" y="5387"/>
                    <a:pt x="2515" y="5444"/>
                    <a:pt x="2543" y="5491"/>
                  </a:cubicBezTo>
                  <a:cubicBezTo>
                    <a:pt x="2619" y="5643"/>
                    <a:pt x="2647" y="5813"/>
                    <a:pt x="2628" y="5973"/>
                  </a:cubicBezTo>
                  <a:cubicBezTo>
                    <a:pt x="2628" y="6040"/>
                    <a:pt x="2628" y="6106"/>
                    <a:pt x="2619" y="6172"/>
                  </a:cubicBezTo>
                  <a:cubicBezTo>
                    <a:pt x="2619" y="6247"/>
                    <a:pt x="2647" y="6323"/>
                    <a:pt x="2694" y="6380"/>
                  </a:cubicBezTo>
                  <a:cubicBezTo>
                    <a:pt x="2713" y="6380"/>
                    <a:pt x="2732" y="6380"/>
                    <a:pt x="2751" y="6380"/>
                  </a:cubicBezTo>
                  <a:cubicBezTo>
                    <a:pt x="2770" y="6361"/>
                    <a:pt x="2798" y="6342"/>
                    <a:pt x="2808" y="6323"/>
                  </a:cubicBezTo>
                  <a:cubicBezTo>
                    <a:pt x="2930" y="6162"/>
                    <a:pt x="3044" y="6002"/>
                    <a:pt x="3167" y="5851"/>
                  </a:cubicBezTo>
                  <a:cubicBezTo>
                    <a:pt x="3167" y="5841"/>
                    <a:pt x="3195" y="5851"/>
                    <a:pt x="3214" y="5851"/>
                  </a:cubicBezTo>
                  <a:cubicBezTo>
                    <a:pt x="3214" y="5869"/>
                    <a:pt x="3205" y="5898"/>
                    <a:pt x="3195" y="5926"/>
                  </a:cubicBezTo>
                  <a:cubicBezTo>
                    <a:pt x="3110" y="6058"/>
                    <a:pt x="3025" y="6191"/>
                    <a:pt x="2940" y="6323"/>
                  </a:cubicBezTo>
                  <a:cubicBezTo>
                    <a:pt x="2902" y="6380"/>
                    <a:pt x="2864" y="6436"/>
                    <a:pt x="2836" y="6493"/>
                  </a:cubicBezTo>
                  <a:cubicBezTo>
                    <a:pt x="2798" y="6550"/>
                    <a:pt x="2798" y="6616"/>
                    <a:pt x="2808" y="6682"/>
                  </a:cubicBezTo>
                  <a:cubicBezTo>
                    <a:pt x="2864" y="6862"/>
                    <a:pt x="2949" y="7041"/>
                    <a:pt x="3053" y="7193"/>
                  </a:cubicBezTo>
                  <a:cubicBezTo>
                    <a:pt x="3157" y="7060"/>
                    <a:pt x="3176" y="6900"/>
                    <a:pt x="3290" y="6786"/>
                  </a:cubicBezTo>
                  <a:cubicBezTo>
                    <a:pt x="3299" y="6805"/>
                    <a:pt x="3318" y="6815"/>
                    <a:pt x="3308" y="6815"/>
                  </a:cubicBezTo>
                  <a:cubicBezTo>
                    <a:pt x="3242" y="6985"/>
                    <a:pt x="3167" y="7155"/>
                    <a:pt x="3091" y="7334"/>
                  </a:cubicBezTo>
                  <a:cubicBezTo>
                    <a:pt x="3157" y="7495"/>
                    <a:pt x="3233" y="7656"/>
                    <a:pt x="3299" y="7816"/>
                  </a:cubicBezTo>
                  <a:cubicBezTo>
                    <a:pt x="3318" y="7845"/>
                    <a:pt x="3337" y="7864"/>
                    <a:pt x="3356" y="7892"/>
                  </a:cubicBezTo>
                  <a:cubicBezTo>
                    <a:pt x="3384" y="7854"/>
                    <a:pt x="3412" y="7826"/>
                    <a:pt x="3431" y="7797"/>
                  </a:cubicBezTo>
                  <a:cubicBezTo>
                    <a:pt x="3488" y="7722"/>
                    <a:pt x="3535" y="7646"/>
                    <a:pt x="3592" y="7561"/>
                  </a:cubicBezTo>
                  <a:cubicBezTo>
                    <a:pt x="3601" y="7542"/>
                    <a:pt x="3630" y="7533"/>
                    <a:pt x="3649" y="7580"/>
                  </a:cubicBezTo>
                  <a:cubicBezTo>
                    <a:pt x="3611" y="7637"/>
                    <a:pt x="3573" y="7703"/>
                    <a:pt x="3545" y="7769"/>
                  </a:cubicBezTo>
                  <a:cubicBezTo>
                    <a:pt x="3450" y="7949"/>
                    <a:pt x="3412" y="8138"/>
                    <a:pt x="3545" y="8317"/>
                  </a:cubicBezTo>
                  <a:cubicBezTo>
                    <a:pt x="3573" y="8355"/>
                    <a:pt x="3583" y="8402"/>
                    <a:pt x="3611" y="8440"/>
                  </a:cubicBezTo>
                  <a:cubicBezTo>
                    <a:pt x="3668" y="8535"/>
                    <a:pt x="3724" y="8629"/>
                    <a:pt x="3781" y="8724"/>
                  </a:cubicBezTo>
                  <a:cubicBezTo>
                    <a:pt x="3857" y="8846"/>
                    <a:pt x="3961" y="8941"/>
                    <a:pt x="4093" y="8998"/>
                  </a:cubicBezTo>
                  <a:cubicBezTo>
                    <a:pt x="4301" y="8563"/>
                    <a:pt x="4301" y="8563"/>
                    <a:pt x="4414" y="8459"/>
                  </a:cubicBezTo>
                  <a:cubicBezTo>
                    <a:pt x="4433" y="8497"/>
                    <a:pt x="4433" y="8553"/>
                    <a:pt x="4414" y="8591"/>
                  </a:cubicBezTo>
                  <a:cubicBezTo>
                    <a:pt x="4395" y="8638"/>
                    <a:pt x="4376" y="8676"/>
                    <a:pt x="4367" y="8724"/>
                  </a:cubicBezTo>
                  <a:cubicBezTo>
                    <a:pt x="4348" y="8771"/>
                    <a:pt x="4310" y="8799"/>
                    <a:pt x="4367" y="8856"/>
                  </a:cubicBezTo>
                  <a:cubicBezTo>
                    <a:pt x="4443" y="8818"/>
                    <a:pt x="4518" y="8771"/>
                    <a:pt x="4594" y="8742"/>
                  </a:cubicBezTo>
                  <a:cubicBezTo>
                    <a:pt x="4641" y="8724"/>
                    <a:pt x="4688" y="8714"/>
                    <a:pt x="4736" y="8705"/>
                  </a:cubicBezTo>
                  <a:cubicBezTo>
                    <a:pt x="4783" y="8705"/>
                    <a:pt x="4830" y="8733"/>
                    <a:pt x="4830" y="8790"/>
                  </a:cubicBezTo>
                  <a:cubicBezTo>
                    <a:pt x="4830" y="8837"/>
                    <a:pt x="4821" y="8875"/>
                    <a:pt x="4811" y="8922"/>
                  </a:cubicBezTo>
                  <a:cubicBezTo>
                    <a:pt x="4792" y="9007"/>
                    <a:pt x="4764" y="9083"/>
                    <a:pt x="4736" y="9158"/>
                  </a:cubicBezTo>
                  <a:cubicBezTo>
                    <a:pt x="4717" y="9224"/>
                    <a:pt x="4773" y="9300"/>
                    <a:pt x="4839" y="9300"/>
                  </a:cubicBezTo>
                  <a:cubicBezTo>
                    <a:pt x="4953" y="9300"/>
                    <a:pt x="5066" y="9338"/>
                    <a:pt x="5151" y="9413"/>
                  </a:cubicBezTo>
                  <a:cubicBezTo>
                    <a:pt x="5180" y="9442"/>
                    <a:pt x="5255" y="9432"/>
                    <a:pt x="5284" y="9395"/>
                  </a:cubicBezTo>
                  <a:cubicBezTo>
                    <a:pt x="5312" y="9376"/>
                    <a:pt x="5331" y="9357"/>
                    <a:pt x="5340" y="9338"/>
                  </a:cubicBezTo>
                  <a:cubicBezTo>
                    <a:pt x="5520" y="9092"/>
                    <a:pt x="5662" y="8828"/>
                    <a:pt x="5737" y="8535"/>
                  </a:cubicBezTo>
                  <a:cubicBezTo>
                    <a:pt x="5756" y="8497"/>
                    <a:pt x="5756" y="8449"/>
                    <a:pt x="5737" y="8402"/>
                  </a:cubicBezTo>
                  <a:cubicBezTo>
                    <a:pt x="5728" y="8374"/>
                    <a:pt x="5718" y="8336"/>
                    <a:pt x="5709" y="8298"/>
                  </a:cubicBezTo>
                  <a:cubicBezTo>
                    <a:pt x="5709" y="8251"/>
                    <a:pt x="5737" y="8204"/>
                    <a:pt x="5785" y="8185"/>
                  </a:cubicBezTo>
                  <a:cubicBezTo>
                    <a:pt x="5832" y="8157"/>
                    <a:pt x="5889" y="8175"/>
                    <a:pt x="5898" y="8223"/>
                  </a:cubicBezTo>
                  <a:cubicBezTo>
                    <a:pt x="5917" y="8317"/>
                    <a:pt x="5898" y="8412"/>
                    <a:pt x="5870" y="8497"/>
                  </a:cubicBezTo>
                  <a:cubicBezTo>
                    <a:pt x="5832" y="8601"/>
                    <a:pt x="5803" y="8705"/>
                    <a:pt x="5775" y="8809"/>
                  </a:cubicBezTo>
                  <a:cubicBezTo>
                    <a:pt x="5756" y="8875"/>
                    <a:pt x="5766" y="8941"/>
                    <a:pt x="5794" y="8998"/>
                  </a:cubicBezTo>
                  <a:cubicBezTo>
                    <a:pt x="5841" y="9092"/>
                    <a:pt x="5955" y="9120"/>
                    <a:pt x="6030" y="9054"/>
                  </a:cubicBezTo>
                  <a:cubicBezTo>
                    <a:pt x="6068" y="9017"/>
                    <a:pt x="6096" y="8988"/>
                    <a:pt x="6125" y="8941"/>
                  </a:cubicBezTo>
                  <a:cubicBezTo>
                    <a:pt x="6219" y="8790"/>
                    <a:pt x="6285" y="8610"/>
                    <a:pt x="6304" y="8421"/>
                  </a:cubicBezTo>
                  <a:cubicBezTo>
                    <a:pt x="6304" y="8346"/>
                    <a:pt x="6342" y="8279"/>
                    <a:pt x="6399" y="8232"/>
                  </a:cubicBezTo>
                  <a:cubicBezTo>
                    <a:pt x="6418" y="8213"/>
                    <a:pt x="6427" y="8204"/>
                    <a:pt x="6437" y="8185"/>
                  </a:cubicBezTo>
                  <a:cubicBezTo>
                    <a:pt x="6531" y="8043"/>
                    <a:pt x="6673" y="7939"/>
                    <a:pt x="6711" y="7769"/>
                  </a:cubicBezTo>
                  <a:close/>
                  <a:moveTo>
                    <a:pt x="4717" y="8856"/>
                  </a:moveTo>
                  <a:cubicBezTo>
                    <a:pt x="4660" y="8846"/>
                    <a:pt x="4594" y="8865"/>
                    <a:pt x="4547" y="8913"/>
                  </a:cubicBezTo>
                  <a:cubicBezTo>
                    <a:pt x="4490" y="8950"/>
                    <a:pt x="4433" y="8988"/>
                    <a:pt x="4386" y="9026"/>
                  </a:cubicBezTo>
                  <a:cubicBezTo>
                    <a:pt x="4329" y="9064"/>
                    <a:pt x="4263" y="9045"/>
                    <a:pt x="4263" y="9120"/>
                  </a:cubicBezTo>
                  <a:cubicBezTo>
                    <a:pt x="4339" y="9177"/>
                    <a:pt x="4433" y="9224"/>
                    <a:pt x="4528" y="9243"/>
                  </a:cubicBezTo>
                  <a:cubicBezTo>
                    <a:pt x="4622" y="9130"/>
                    <a:pt x="4688" y="8998"/>
                    <a:pt x="4726" y="8856"/>
                  </a:cubicBezTo>
                  <a:close/>
                  <a:moveTo>
                    <a:pt x="6966" y="974"/>
                  </a:moveTo>
                  <a:cubicBezTo>
                    <a:pt x="6919" y="946"/>
                    <a:pt x="6852" y="946"/>
                    <a:pt x="6805" y="974"/>
                  </a:cubicBezTo>
                  <a:cubicBezTo>
                    <a:pt x="6758" y="1012"/>
                    <a:pt x="6730" y="1069"/>
                    <a:pt x="6730" y="1125"/>
                  </a:cubicBezTo>
                  <a:cubicBezTo>
                    <a:pt x="6730" y="1135"/>
                    <a:pt x="6739" y="1154"/>
                    <a:pt x="6739" y="1173"/>
                  </a:cubicBezTo>
                  <a:cubicBezTo>
                    <a:pt x="6758" y="1191"/>
                    <a:pt x="6767" y="1201"/>
                    <a:pt x="6786" y="1210"/>
                  </a:cubicBezTo>
                  <a:cubicBezTo>
                    <a:pt x="6786" y="1210"/>
                    <a:pt x="6796" y="1210"/>
                    <a:pt x="6805" y="1210"/>
                  </a:cubicBezTo>
                  <a:cubicBezTo>
                    <a:pt x="6881" y="1144"/>
                    <a:pt x="6938" y="1069"/>
                    <a:pt x="6966" y="9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6473650" y="4359700"/>
              <a:ext cx="157625" cy="147150"/>
            </a:xfrm>
            <a:custGeom>
              <a:avLst/>
              <a:gdLst/>
              <a:ahLst/>
              <a:cxnLst/>
              <a:rect l="l" t="t" r="r" b="b"/>
              <a:pathLst>
                <a:path w="6305" h="5886" extrusionOk="0">
                  <a:moveTo>
                    <a:pt x="2987" y="221"/>
                  </a:moveTo>
                  <a:cubicBezTo>
                    <a:pt x="2997" y="221"/>
                    <a:pt x="3025" y="249"/>
                    <a:pt x="3015" y="249"/>
                  </a:cubicBezTo>
                  <a:cubicBezTo>
                    <a:pt x="3006" y="287"/>
                    <a:pt x="2997" y="334"/>
                    <a:pt x="2978" y="372"/>
                  </a:cubicBezTo>
                  <a:cubicBezTo>
                    <a:pt x="2959" y="325"/>
                    <a:pt x="2930" y="287"/>
                    <a:pt x="2949" y="249"/>
                  </a:cubicBezTo>
                  <a:cubicBezTo>
                    <a:pt x="2959" y="230"/>
                    <a:pt x="2968" y="221"/>
                    <a:pt x="2987" y="221"/>
                  </a:cubicBezTo>
                  <a:close/>
                  <a:moveTo>
                    <a:pt x="5369" y="2744"/>
                  </a:moveTo>
                  <a:cubicBezTo>
                    <a:pt x="5369" y="2801"/>
                    <a:pt x="5359" y="2857"/>
                    <a:pt x="5359" y="2914"/>
                  </a:cubicBezTo>
                  <a:cubicBezTo>
                    <a:pt x="5331" y="2857"/>
                    <a:pt x="5331" y="2801"/>
                    <a:pt x="5369" y="2744"/>
                  </a:cubicBezTo>
                  <a:close/>
                  <a:moveTo>
                    <a:pt x="3306" y="207"/>
                  </a:moveTo>
                  <a:cubicBezTo>
                    <a:pt x="3343" y="207"/>
                    <a:pt x="3377" y="226"/>
                    <a:pt x="3403" y="258"/>
                  </a:cubicBezTo>
                  <a:cubicBezTo>
                    <a:pt x="3450" y="268"/>
                    <a:pt x="3497" y="287"/>
                    <a:pt x="3497" y="343"/>
                  </a:cubicBezTo>
                  <a:cubicBezTo>
                    <a:pt x="3507" y="419"/>
                    <a:pt x="3507" y="504"/>
                    <a:pt x="3516" y="589"/>
                  </a:cubicBezTo>
                  <a:cubicBezTo>
                    <a:pt x="3516" y="608"/>
                    <a:pt x="3554" y="636"/>
                    <a:pt x="3573" y="646"/>
                  </a:cubicBezTo>
                  <a:cubicBezTo>
                    <a:pt x="3577" y="647"/>
                    <a:pt x="3581" y="647"/>
                    <a:pt x="3586" y="647"/>
                  </a:cubicBezTo>
                  <a:cubicBezTo>
                    <a:pt x="3631" y="647"/>
                    <a:pt x="3686" y="605"/>
                    <a:pt x="3677" y="570"/>
                  </a:cubicBezTo>
                  <a:cubicBezTo>
                    <a:pt x="3639" y="495"/>
                    <a:pt x="3630" y="410"/>
                    <a:pt x="3630" y="334"/>
                  </a:cubicBezTo>
                  <a:cubicBezTo>
                    <a:pt x="3639" y="287"/>
                    <a:pt x="3677" y="268"/>
                    <a:pt x="3715" y="268"/>
                  </a:cubicBezTo>
                  <a:lnTo>
                    <a:pt x="3743" y="268"/>
                  </a:lnTo>
                  <a:cubicBezTo>
                    <a:pt x="3989" y="362"/>
                    <a:pt x="4253" y="429"/>
                    <a:pt x="4499" y="542"/>
                  </a:cubicBezTo>
                  <a:cubicBezTo>
                    <a:pt x="4603" y="608"/>
                    <a:pt x="4707" y="646"/>
                    <a:pt x="4821" y="665"/>
                  </a:cubicBezTo>
                  <a:cubicBezTo>
                    <a:pt x="4924" y="674"/>
                    <a:pt x="5019" y="722"/>
                    <a:pt x="5076" y="807"/>
                  </a:cubicBezTo>
                  <a:cubicBezTo>
                    <a:pt x="5066" y="844"/>
                    <a:pt x="5057" y="892"/>
                    <a:pt x="5047" y="939"/>
                  </a:cubicBezTo>
                  <a:cubicBezTo>
                    <a:pt x="5038" y="958"/>
                    <a:pt x="5038" y="986"/>
                    <a:pt x="5047" y="1014"/>
                  </a:cubicBezTo>
                  <a:cubicBezTo>
                    <a:pt x="5057" y="1033"/>
                    <a:pt x="5085" y="1052"/>
                    <a:pt x="5104" y="1062"/>
                  </a:cubicBezTo>
                  <a:cubicBezTo>
                    <a:pt x="5104" y="1062"/>
                    <a:pt x="5132" y="1052"/>
                    <a:pt x="5142" y="1033"/>
                  </a:cubicBezTo>
                  <a:cubicBezTo>
                    <a:pt x="5170" y="977"/>
                    <a:pt x="5189" y="920"/>
                    <a:pt x="5208" y="863"/>
                  </a:cubicBezTo>
                  <a:cubicBezTo>
                    <a:pt x="5225" y="861"/>
                    <a:pt x="5241" y="860"/>
                    <a:pt x="5257" y="860"/>
                  </a:cubicBezTo>
                  <a:cubicBezTo>
                    <a:pt x="5306" y="860"/>
                    <a:pt x="5352" y="870"/>
                    <a:pt x="5388" y="892"/>
                  </a:cubicBezTo>
                  <a:cubicBezTo>
                    <a:pt x="5444" y="911"/>
                    <a:pt x="5492" y="958"/>
                    <a:pt x="5492" y="1014"/>
                  </a:cubicBezTo>
                  <a:cubicBezTo>
                    <a:pt x="5501" y="1043"/>
                    <a:pt x="5510" y="1062"/>
                    <a:pt x="5520" y="1090"/>
                  </a:cubicBezTo>
                  <a:cubicBezTo>
                    <a:pt x="5539" y="1100"/>
                    <a:pt x="5558" y="1109"/>
                    <a:pt x="5577" y="1118"/>
                  </a:cubicBezTo>
                  <a:cubicBezTo>
                    <a:pt x="5586" y="1118"/>
                    <a:pt x="5595" y="1100"/>
                    <a:pt x="5614" y="1081"/>
                  </a:cubicBezTo>
                  <a:cubicBezTo>
                    <a:pt x="5624" y="1071"/>
                    <a:pt x="5614" y="1062"/>
                    <a:pt x="5624" y="1052"/>
                  </a:cubicBezTo>
                  <a:cubicBezTo>
                    <a:pt x="5643" y="1020"/>
                    <a:pt x="5658" y="1005"/>
                    <a:pt x="5675" y="1005"/>
                  </a:cubicBezTo>
                  <a:cubicBezTo>
                    <a:pt x="5682" y="1005"/>
                    <a:pt x="5690" y="1009"/>
                    <a:pt x="5699" y="1014"/>
                  </a:cubicBezTo>
                  <a:cubicBezTo>
                    <a:pt x="5766" y="1043"/>
                    <a:pt x="5822" y="1081"/>
                    <a:pt x="5870" y="1109"/>
                  </a:cubicBezTo>
                  <a:cubicBezTo>
                    <a:pt x="5926" y="1194"/>
                    <a:pt x="5898" y="1279"/>
                    <a:pt x="5907" y="1355"/>
                  </a:cubicBezTo>
                  <a:cubicBezTo>
                    <a:pt x="5907" y="1383"/>
                    <a:pt x="5926" y="1421"/>
                    <a:pt x="5945" y="1421"/>
                  </a:cubicBezTo>
                  <a:cubicBezTo>
                    <a:pt x="5954" y="1424"/>
                    <a:pt x="5962" y="1426"/>
                    <a:pt x="5968" y="1426"/>
                  </a:cubicBezTo>
                  <a:cubicBezTo>
                    <a:pt x="5999" y="1426"/>
                    <a:pt x="6013" y="1395"/>
                    <a:pt x="6021" y="1364"/>
                  </a:cubicBezTo>
                  <a:cubicBezTo>
                    <a:pt x="6026" y="1343"/>
                    <a:pt x="6031" y="1337"/>
                    <a:pt x="6040" y="1337"/>
                  </a:cubicBezTo>
                  <a:cubicBezTo>
                    <a:pt x="6046" y="1337"/>
                    <a:pt x="6055" y="1341"/>
                    <a:pt x="6068" y="1345"/>
                  </a:cubicBezTo>
                  <a:cubicBezTo>
                    <a:pt x="6059" y="1506"/>
                    <a:pt x="6115" y="1695"/>
                    <a:pt x="5992" y="1856"/>
                  </a:cubicBezTo>
                  <a:cubicBezTo>
                    <a:pt x="5983" y="1846"/>
                    <a:pt x="5974" y="1837"/>
                    <a:pt x="5974" y="1837"/>
                  </a:cubicBezTo>
                  <a:cubicBezTo>
                    <a:pt x="5947" y="1792"/>
                    <a:pt x="5971" y="1713"/>
                    <a:pt x="5901" y="1713"/>
                  </a:cubicBezTo>
                  <a:cubicBezTo>
                    <a:pt x="5897" y="1713"/>
                    <a:pt x="5893" y="1713"/>
                    <a:pt x="5888" y="1714"/>
                  </a:cubicBezTo>
                  <a:cubicBezTo>
                    <a:pt x="5832" y="1723"/>
                    <a:pt x="5841" y="1789"/>
                    <a:pt x="5841" y="1837"/>
                  </a:cubicBezTo>
                  <a:cubicBezTo>
                    <a:pt x="5841" y="1874"/>
                    <a:pt x="5841" y="1941"/>
                    <a:pt x="5841" y="1997"/>
                  </a:cubicBezTo>
                  <a:cubicBezTo>
                    <a:pt x="5841" y="2026"/>
                    <a:pt x="5832" y="2045"/>
                    <a:pt x="5813" y="2064"/>
                  </a:cubicBezTo>
                  <a:cubicBezTo>
                    <a:pt x="5808" y="2071"/>
                    <a:pt x="5802" y="2075"/>
                    <a:pt x="5796" y="2075"/>
                  </a:cubicBezTo>
                  <a:cubicBezTo>
                    <a:pt x="5779" y="2075"/>
                    <a:pt x="5758" y="2048"/>
                    <a:pt x="5737" y="2007"/>
                  </a:cubicBezTo>
                  <a:cubicBezTo>
                    <a:pt x="5718" y="1969"/>
                    <a:pt x="5709" y="1941"/>
                    <a:pt x="5690" y="1903"/>
                  </a:cubicBezTo>
                  <a:lnTo>
                    <a:pt x="5662" y="1903"/>
                  </a:lnTo>
                  <a:cubicBezTo>
                    <a:pt x="5652" y="1903"/>
                    <a:pt x="5633" y="1903"/>
                    <a:pt x="5633" y="1912"/>
                  </a:cubicBezTo>
                  <a:cubicBezTo>
                    <a:pt x="5624" y="1960"/>
                    <a:pt x="5614" y="2007"/>
                    <a:pt x="5614" y="2045"/>
                  </a:cubicBezTo>
                  <a:cubicBezTo>
                    <a:pt x="5633" y="2262"/>
                    <a:pt x="5567" y="2479"/>
                    <a:pt x="5444" y="2649"/>
                  </a:cubicBezTo>
                  <a:cubicBezTo>
                    <a:pt x="5425" y="2678"/>
                    <a:pt x="5416" y="2716"/>
                    <a:pt x="5378" y="2725"/>
                  </a:cubicBezTo>
                  <a:cubicBezTo>
                    <a:pt x="5369" y="2734"/>
                    <a:pt x="5369" y="2734"/>
                    <a:pt x="5369" y="2744"/>
                  </a:cubicBezTo>
                  <a:cubicBezTo>
                    <a:pt x="5369" y="2734"/>
                    <a:pt x="5369" y="2734"/>
                    <a:pt x="5369" y="2725"/>
                  </a:cubicBezTo>
                  <a:cubicBezTo>
                    <a:pt x="5359" y="2687"/>
                    <a:pt x="5340" y="2659"/>
                    <a:pt x="5331" y="2631"/>
                  </a:cubicBezTo>
                  <a:cubicBezTo>
                    <a:pt x="5331" y="2621"/>
                    <a:pt x="5293" y="2621"/>
                    <a:pt x="5274" y="2621"/>
                  </a:cubicBezTo>
                  <a:cubicBezTo>
                    <a:pt x="5217" y="2753"/>
                    <a:pt x="5189" y="2886"/>
                    <a:pt x="5189" y="3027"/>
                  </a:cubicBezTo>
                  <a:cubicBezTo>
                    <a:pt x="5189" y="3113"/>
                    <a:pt x="5161" y="3207"/>
                    <a:pt x="5151" y="3292"/>
                  </a:cubicBezTo>
                  <a:cubicBezTo>
                    <a:pt x="5142" y="3349"/>
                    <a:pt x="5142" y="3405"/>
                    <a:pt x="5151" y="3462"/>
                  </a:cubicBezTo>
                  <a:cubicBezTo>
                    <a:pt x="5151" y="3472"/>
                    <a:pt x="5170" y="3491"/>
                    <a:pt x="5189" y="3491"/>
                  </a:cubicBezTo>
                  <a:cubicBezTo>
                    <a:pt x="5208" y="3491"/>
                    <a:pt x="5227" y="3491"/>
                    <a:pt x="5236" y="3472"/>
                  </a:cubicBezTo>
                  <a:cubicBezTo>
                    <a:pt x="5255" y="3443"/>
                    <a:pt x="5274" y="3405"/>
                    <a:pt x="5284" y="3377"/>
                  </a:cubicBezTo>
                  <a:cubicBezTo>
                    <a:pt x="5303" y="3387"/>
                    <a:pt x="5321" y="3396"/>
                    <a:pt x="5321" y="3405"/>
                  </a:cubicBezTo>
                  <a:cubicBezTo>
                    <a:pt x="5331" y="3491"/>
                    <a:pt x="5331" y="3566"/>
                    <a:pt x="5331" y="3651"/>
                  </a:cubicBezTo>
                  <a:lnTo>
                    <a:pt x="5331" y="4842"/>
                  </a:lnTo>
                  <a:lnTo>
                    <a:pt x="5331" y="4899"/>
                  </a:lnTo>
                  <a:cubicBezTo>
                    <a:pt x="5350" y="5050"/>
                    <a:pt x="5303" y="5211"/>
                    <a:pt x="5199" y="5324"/>
                  </a:cubicBezTo>
                  <a:lnTo>
                    <a:pt x="5199" y="5333"/>
                  </a:lnTo>
                  <a:cubicBezTo>
                    <a:pt x="5217" y="5362"/>
                    <a:pt x="5236" y="5381"/>
                    <a:pt x="5236" y="5400"/>
                  </a:cubicBezTo>
                  <a:cubicBezTo>
                    <a:pt x="5208" y="5466"/>
                    <a:pt x="5180" y="5522"/>
                    <a:pt x="5151" y="5579"/>
                  </a:cubicBezTo>
                  <a:lnTo>
                    <a:pt x="5104" y="5579"/>
                  </a:lnTo>
                  <a:cubicBezTo>
                    <a:pt x="5095" y="5579"/>
                    <a:pt x="5095" y="5560"/>
                    <a:pt x="5104" y="5551"/>
                  </a:cubicBezTo>
                  <a:cubicBezTo>
                    <a:pt x="5132" y="5475"/>
                    <a:pt x="5170" y="5409"/>
                    <a:pt x="5199" y="5333"/>
                  </a:cubicBezTo>
                  <a:cubicBezTo>
                    <a:pt x="5142" y="5305"/>
                    <a:pt x="5142" y="5248"/>
                    <a:pt x="5123" y="5201"/>
                  </a:cubicBezTo>
                  <a:cubicBezTo>
                    <a:pt x="5111" y="5165"/>
                    <a:pt x="5091" y="5152"/>
                    <a:pt x="5076" y="5152"/>
                  </a:cubicBezTo>
                  <a:cubicBezTo>
                    <a:pt x="5068" y="5152"/>
                    <a:pt x="5060" y="5156"/>
                    <a:pt x="5057" y="5163"/>
                  </a:cubicBezTo>
                  <a:cubicBezTo>
                    <a:pt x="5038" y="5173"/>
                    <a:pt x="5028" y="5192"/>
                    <a:pt x="5028" y="5201"/>
                  </a:cubicBezTo>
                  <a:cubicBezTo>
                    <a:pt x="5028" y="5362"/>
                    <a:pt x="4934" y="5504"/>
                    <a:pt x="4924" y="5655"/>
                  </a:cubicBezTo>
                  <a:cubicBezTo>
                    <a:pt x="4906" y="5664"/>
                    <a:pt x="4887" y="5664"/>
                    <a:pt x="4868" y="5674"/>
                  </a:cubicBezTo>
                  <a:cubicBezTo>
                    <a:pt x="4839" y="5664"/>
                    <a:pt x="4811" y="5664"/>
                    <a:pt x="4783" y="5655"/>
                  </a:cubicBezTo>
                  <a:cubicBezTo>
                    <a:pt x="4773" y="5513"/>
                    <a:pt x="4783" y="5362"/>
                    <a:pt x="4811" y="5220"/>
                  </a:cubicBezTo>
                  <a:cubicBezTo>
                    <a:pt x="4811" y="5182"/>
                    <a:pt x="4802" y="5144"/>
                    <a:pt x="4745" y="5144"/>
                  </a:cubicBezTo>
                  <a:cubicBezTo>
                    <a:pt x="4679" y="5296"/>
                    <a:pt x="4622" y="5447"/>
                    <a:pt x="4565" y="5598"/>
                  </a:cubicBezTo>
                  <a:cubicBezTo>
                    <a:pt x="4320" y="5532"/>
                    <a:pt x="4320" y="5522"/>
                    <a:pt x="4206" y="5400"/>
                  </a:cubicBezTo>
                  <a:cubicBezTo>
                    <a:pt x="4178" y="5390"/>
                    <a:pt x="4159" y="5371"/>
                    <a:pt x="4140" y="5352"/>
                  </a:cubicBezTo>
                  <a:cubicBezTo>
                    <a:pt x="4093" y="5286"/>
                    <a:pt x="4046" y="5211"/>
                    <a:pt x="3998" y="5144"/>
                  </a:cubicBezTo>
                  <a:cubicBezTo>
                    <a:pt x="4008" y="5031"/>
                    <a:pt x="4036" y="4927"/>
                    <a:pt x="4064" y="4823"/>
                  </a:cubicBezTo>
                  <a:cubicBezTo>
                    <a:pt x="4112" y="4719"/>
                    <a:pt x="4159" y="4615"/>
                    <a:pt x="4197" y="4511"/>
                  </a:cubicBezTo>
                  <a:cubicBezTo>
                    <a:pt x="4197" y="4473"/>
                    <a:pt x="4197" y="4436"/>
                    <a:pt x="4197" y="4398"/>
                  </a:cubicBezTo>
                  <a:cubicBezTo>
                    <a:pt x="4093" y="4455"/>
                    <a:pt x="4083" y="4549"/>
                    <a:pt x="4036" y="4634"/>
                  </a:cubicBezTo>
                  <a:cubicBezTo>
                    <a:pt x="3998" y="4719"/>
                    <a:pt x="3942" y="4795"/>
                    <a:pt x="3885" y="4870"/>
                  </a:cubicBezTo>
                  <a:cubicBezTo>
                    <a:pt x="3790" y="4785"/>
                    <a:pt x="3772" y="4747"/>
                    <a:pt x="3819" y="4681"/>
                  </a:cubicBezTo>
                  <a:cubicBezTo>
                    <a:pt x="3819" y="4681"/>
                    <a:pt x="3828" y="4672"/>
                    <a:pt x="3828" y="4662"/>
                  </a:cubicBezTo>
                  <a:cubicBezTo>
                    <a:pt x="3904" y="4483"/>
                    <a:pt x="3961" y="4303"/>
                    <a:pt x="3998" y="4114"/>
                  </a:cubicBezTo>
                  <a:cubicBezTo>
                    <a:pt x="3998" y="4105"/>
                    <a:pt x="3989" y="4086"/>
                    <a:pt x="3970" y="4076"/>
                  </a:cubicBezTo>
                  <a:lnTo>
                    <a:pt x="3951" y="4067"/>
                  </a:lnTo>
                  <a:cubicBezTo>
                    <a:pt x="3866" y="4228"/>
                    <a:pt x="3809" y="4388"/>
                    <a:pt x="3724" y="4540"/>
                  </a:cubicBezTo>
                  <a:cubicBezTo>
                    <a:pt x="3582" y="4388"/>
                    <a:pt x="3545" y="4313"/>
                    <a:pt x="3601" y="4180"/>
                  </a:cubicBezTo>
                  <a:cubicBezTo>
                    <a:pt x="3630" y="4086"/>
                    <a:pt x="3668" y="4001"/>
                    <a:pt x="3715" y="3916"/>
                  </a:cubicBezTo>
                  <a:cubicBezTo>
                    <a:pt x="3677" y="3878"/>
                    <a:pt x="3658" y="3840"/>
                    <a:pt x="3639" y="3793"/>
                  </a:cubicBezTo>
                  <a:cubicBezTo>
                    <a:pt x="3611" y="3859"/>
                    <a:pt x="3582" y="3916"/>
                    <a:pt x="3554" y="3973"/>
                  </a:cubicBezTo>
                  <a:cubicBezTo>
                    <a:pt x="3535" y="4029"/>
                    <a:pt x="3497" y="4067"/>
                    <a:pt x="3450" y="4086"/>
                  </a:cubicBezTo>
                  <a:cubicBezTo>
                    <a:pt x="3431" y="4067"/>
                    <a:pt x="3422" y="4048"/>
                    <a:pt x="3403" y="4020"/>
                  </a:cubicBezTo>
                  <a:cubicBezTo>
                    <a:pt x="3365" y="3963"/>
                    <a:pt x="3337" y="3916"/>
                    <a:pt x="3299" y="3850"/>
                  </a:cubicBezTo>
                  <a:cubicBezTo>
                    <a:pt x="3327" y="3784"/>
                    <a:pt x="3356" y="3717"/>
                    <a:pt x="3384" y="3642"/>
                  </a:cubicBezTo>
                  <a:cubicBezTo>
                    <a:pt x="3384" y="3604"/>
                    <a:pt x="3393" y="3576"/>
                    <a:pt x="3393" y="3538"/>
                  </a:cubicBezTo>
                  <a:cubicBezTo>
                    <a:pt x="3393" y="3528"/>
                    <a:pt x="3384" y="3519"/>
                    <a:pt x="3384" y="3509"/>
                  </a:cubicBezTo>
                  <a:lnTo>
                    <a:pt x="3337" y="3509"/>
                  </a:lnTo>
                  <a:cubicBezTo>
                    <a:pt x="3299" y="3557"/>
                    <a:pt x="3280" y="3613"/>
                    <a:pt x="3252" y="3661"/>
                  </a:cubicBezTo>
                  <a:cubicBezTo>
                    <a:pt x="3223" y="3680"/>
                    <a:pt x="3204" y="3698"/>
                    <a:pt x="3176" y="3717"/>
                  </a:cubicBezTo>
                  <a:lnTo>
                    <a:pt x="3063" y="3576"/>
                  </a:lnTo>
                  <a:cubicBezTo>
                    <a:pt x="3063" y="3453"/>
                    <a:pt x="3176" y="3387"/>
                    <a:pt x="3148" y="3273"/>
                  </a:cubicBezTo>
                  <a:lnTo>
                    <a:pt x="3148" y="3273"/>
                  </a:lnTo>
                  <a:cubicBezTo>
                    <a:pt x="3082" y="3283"/>
                    <a:pt x="3063" y="3339"/>
                    <a:pt x="3034" y="3368"/>
                  </a:cubicBezTo>
                  <a:lnTo>
                    <a:pt x="2959" y="3453"/>
                  </a:lnTo>
                  <a:cubicBezTo>
                    <a:pt x="2855" y="3424"/>
                    <a:pt x="2770" y="3377"/>
                    <a:pt x="2685" y="3320"/>
                  </a:cubicBezTo>
                  <a:cubicBezTo>
                    <a:pt x="2694" y="3273"/>
                    <a:pt x="2704" y="3216"/>
                    <a:pt x="2713" y="3160"/>
                  </a:cubicBezTo>
                  <a:cubicBezTo>
                    <a:pt x="2628" y="3160"/>
                    <a:pt x="2628" y="3254"/>
                    <a:pt x="2543" y="3283"/>
                  </a:cubicBezTo>
                  <a:cubicBezTo>
                    <a:pt x="2439" y="3283"/>
                    <a:pt x="2326" y="3254"/>
                    <a:pt x="2231" y="3216"/>
                  </a:cubicBezTo>
                  <a:cubicBezTo>
                    <a:pt x="2231" y="3179"/>
                    <a:pt x="2222" y="3150"/>
                    <a:pt x="2222" y="3122"/>
                  </a:cubicBezTo>
                  <a:lnTo>
                    <a:pt x="2212" y="3122"/>
                  </a:lnTo>
                  <a:cubicBezTo>
                    <a:pt x="2184" y="3150"/>
                    <a:pt x="2146" y="3169"/>
                    <a:pt x="2118" y="3188"/>
                  </a:cubicBezTo>
                  <a:cubicBezTo>
                    <a:pt x="2089" y="3207"/>
                    <a:pt x="2051" y="3216"/>
                    <a:pt x="2014" y="3216"/>
                  </a:cubicBezTo>
                  <a:cubicBezTo>
                    <a:pt x="1730" y="3188"/>
                    <a:pt x="1456" y="3122"/>
                    <a:pt x="1182" y="3037"/>
                  </a:cubicBezTo>
                  <a:cubicBezTo>
                    <a:pt x="1154" y="3009"/>
                    <a:pt x="1154" y="2952"/>
                    <a:pt x="1182" y="2924"/>
                  </a:cubicBezTo>
                  <a:cubicBezTo>
                    <a:pt x="1210" y="2857"/>
                    <a:pt x="1248" y="2791"/>
                    <a:pt x="1286" y="2725"/>
                  </a:cubicBezTo>
                  <a:cubicBezTo>
                    <a:pt x="1305" y="2678"/>
                    <a:pt x="1295" y="2631"/>
                    <a:pt x="1267" y="2593"/>
                  </a:cubicBezTo>
                  <a:cubicBezTo>
                    <a:pt x="1248" y="2564"/>
                    <a:pt x="1220" y="2545"/>
                    <a:pt x="1191" y="2527"/>
                  </a:cubicBezTo>
                  <a:cubicBezTo>
                    <a:pt x="1154" y="2527"/>
                    <a:pt x="1144" y="2545"/>
                    <a:pt x="1163" y="2564"/>
                  </a:cubicBezTo>
                  <a:cubicBezTo>
                    <a:pt x="1191" y="2602"/>
                    <a:pt x="1191" y="2659"/>
                    <a:pt x="1173" y="2697"/>
                  </a:cubicBezTo>
                  <a:cubicBezTo>
                    <a:pt x="1106" y="2791"/>
                    <a:pt x="1050" y="2886"/>
                    <a:pt x="1002" y="2961"/>
                  </a:cubicBezTo>
                  <a:cubicBezTo>
                    <a:pt x="964" y="2985"/>
                    <a:pt x="918" y="3002"/>
                    <a:pt x="867" y="3002"/>
                  </a:cubicBezTo>
                  <a:cubicBezTo>
                    <a:pt x="855" y="3002"/>
                    <a:pt x="844" y="3001"/>
                    <a:pt x="832" y="2999"/>
                  </a:cubicBezTo>
                  <a:cubicBezTo>
                    <a:pt x="802" y="2997"/>
                    <a:pt x="772" y="2997"/>
                    <a:pt x="741" y="2997"/>
                  </a:cubicBezTo>
                  <a:cubicBezTo>
                    <a:pt x="599" y="2997"/>
                    <a:pt x="453" y="3014"/>
                    <a:pt x="313" y="3037"/>
                  </a:cubicBezTo>
                  <a:cubicBezTo>
                    <a:pt x="284" y="3037"/>
                    <a:pt x="265" y="3027"/>
                    <a:pt x="246" y="3009"/>
                  </a:cubicBezTo>
                  <a:cubicBezTo>
                    <a:pt x="228" y="2971"/>
                    <a:pt x="228" y="2933"/>
                    <a:pt x="237" y="2905"/>
                  </a:cubicBezTo>
                  <a:cubicBezTo>
                    <a:pt x="246" y="2876"/>
                    <a:pt x="294" y="2857"/>
                    <a:pt x="322" y="2829"/>
                  </a:cubicBezTo>
                  <a:cubicBezTo>
                    <a:pt x="483" y="2640"/>
                    <a:pt x="672" y="2460"/>
                    <a:pt x="870" y="2309"/>
                  </a:cubicBezTo>
                  <a:cubicBezTo>
                    <a:pt x="880" y="2309"/>
                    <a:pt x="880" y="2290"/>
                    <a:pt x="899" y="2271"/>
                  </a:cubicBezTo>
                  <a:cubicBezTo>
                    <a:pt x="876" y="2271"/>
                    <a:pt x="853" y="2259"/>
                    <a:pt x="835" y="2259"/>
                  </a:cubicBezTo>
                  <a:cubicBezTo>
                    <a:pt x="831" y="2259"/>
                    <a:pt x="827" y="2260"/>
                    <a:pt x="823" y="2262"/>
                  </a:cubicBezTo>
                  <a:cubicBezTo>
                    <a:pt x="738" y="2309"/>
                    <a:pt x="643" y="2366"/>
                    <a:pt x="558" y="2432"/>
                  </a:cubicBezTo>
                  <a:cubicBezTo>
                    <a:pt x="473" y="2489"/>
                    <a:pt x="407" y="2545"/>
                    <a:pt x="331" y="2602"/>
                  </a:cubicBezTo>
                  <a:cubicBezTo>
                    <a:pt x="294" y="2489"/>
                    <a:pt x="313" y="2460"/>
                    <a:pt x="530" y="2158"/>
                  </a:cubicBezTo>
                  <a:lnTo>
                    <a:pt x="813" y="2064"/>
                  </a:lnTo>
                  <a:cubicBezTo>
                    <a:pt x="832" y="1997"/>
                    <a:pt x="766" y="1997"/>
                    <a:pt x="738" y="1969"/>
                  </a:cubicBezTo>
                  <a:cubicBezTo>
                    <a:pt x="709" y="1941"/>
                    <a:pt x="681" y="1922"/>
                    <a:pt x="681" y="1884"/>
                  </a:cubicBezTo>
                  <a:cubicBezTo>
                    <a:pt x="776" y="1808"/>
                    <a:pt x="861" y="1742"/>
                    <a:pt x="946" y="1667"/>
                  </a:cubicBezTo>
                  <a:cubicBezTo>
                    <a:pt x="1002" y="1619"/>
                    <a:pt x="1069" y="1582"/>
                    <a:pt x="1125" y="1534"/>
                  </a:cubicBezTo>
                  <a:cubicBezTo>
                    <a:pt x="1191" y="1487"/>
                    <a:pt x="1239" y="1449"/>
                    <a:pt x="1286" y="1411"/>
                  </a:cubicBezTo>
                  <a:cubicBezTo>
                    <a:pt x="1333" y="1374"/>
                    <a:pt x="1352" y="1326"/>
                    <a:pt x="1352" y="1270"/>
                  </a:cubicBezTo>
                  <a:cubicBezTo>
                    <a:pt x="1352" y="1156"/>
                    <a:pt x="1380" y="1118"/>
                    <a:pt x="1494" y="1109"/>
                  </a:cubicBezTo>
                  <a:cubicBezTo>
                    <a:pt x="1560" y="1109"/>
                    <a:pt x="1607" y="1090"/>
                    <a:pt x="1617" y="1024"/>
                  </a:cubicBezTo>
                  <a:cubicBezTo>
                    <a:pt x="1634" y="930"/>
                    <a:pt x="1689" y="890"/>
                    <a:pt x="1776" y="890"/>
                  </a:cubicBezTo>
                  <a:cubicBezTo>
                    <a:pt x="1786" y="890"/>
                    <a:pt x="1796" y="891"/>
                    <a:pt x="1806" y="892"/>
                  </a:cubicBezTo>
                  <a:lnTo>
                    <a:pt x="1891" y="892"/>
                  </a:lnTo>
                  <a:cubicBezTo>
                    <a:pt x="1862" y="731"/>
                    <a:pt x="1957" y="570"/>
                    <a:pt x="2108" y="514"/>
                  </a:cubicBezTo>
                  <a:cubicBezTo>
                    <a:pt x="2222" y="438"/>
                    <a:pt x="2344" y="391"/>
                    <a:pt x="2477" y="353"/>
                  </a:cubicBezTo>
                  <a:cubicBezTo>
                    <a:pt x="2477" y="372"/>
                    <a:pt x="2496" y="391"/>
                    <a:pt x="2486" y="400"/>
                  </a:cubicBezTo>
                  <a:cubicBezTo>
                    <a:pt x="2430" y="514"/>
                    <a:pt x="2373" y="618"/>
                    <a:pt x="2307" y="722"/>
                  </a:cubicBezTo>
                  <a:cubicBezTo>
                    <a:pt x="2269" y="778"/>
                    <a:pt x="2231" y="844"/>
                    <a:pt x="2193" y="911"/>
                  </a:cubicBezTo>
                  <a:cubicBezTo>
                    <a:pt x="2184" y="929"/>
                    <a:pt x="2193" y="948"/>
                    <a:pt x="2203" y="958"/>
                  </a:cubicBezTo>
                  <a:cubicBezTo>
                    <a:pt x="2212" y="963"/>
                    <a:pt x="2222" y="965"/>
                    <a:pt x="2230" y="965"/>
                  </a:cubicBezTo>
                  <a:cubicBezTo>
                    <a:pt x="2238" y="965"/>
                    <a:pt x="2245" y="963"/>
                    <a:pt x="2250" y="958"/>
                  </a:cubicBezTo>
                  <a:cubicBezTo>
                    <a:pt x="2401" y="778"/>
                    <a:pt x="2562" y="599"/>
                    <a:pt x="2590" y="353"/>
                  </a:cubicBezTo>
                  <a:cubicBezTo>
                    <a:pt x="2606" y="297"/>
                    <a:pt x="2656" y="254"/>
                    <a:pt x="2712" y="254"/>
                  </a:cubicBezTo>
                  <a:cubicBezTo>
                    <a:pt x="2721" y="254"/>
                    <a:pt x="2731" y="256"/>
                    <a:pt x="2741" y="258"/>
                  </a:cubicBezTo>
                  <a:cubicBezTo>
                    <a:pt x="2760" y="258"/>
                    <a:pt x="2770" y="277"/>
                    <a:pt x="2779" y="287"/>
                  </a:cubicBezTo>
                  <a:cubicBezTo>
                    <a:pt x="2789" y="325"/>
                    <a:pt x="2789" y="362"/>
                    <a:pt x="2779" y="400"/>
                  </a:cubicBezTo>
                  <a:cubicBezTo>
                    <a:pt x="2770" y="476"/>
                    <a:pt x="2751" y="542"/>
                    <a:pt x="2751" y="618"/>
                  </a:cubicBezTo>
                  <a:cubicBezTo>
                    <a:pt x="2751" y="636"/>
                    <a:pt x="2770" y="665"/>
                    <a:pt x="2789" y="684"/>
                  </a:cubicBezTo>
                  <a:cubicBezTo>
                    <a:pt x="2793" y="686"/>
                    <a:pt x="2800" y="687"/>
                    <a:pt x="2807" y="687"/>
                  </a:cubicBezTo>
                  <a:cubicBezTo>
                    <a:pt x="2829" y="687"/>
                    <a:pt x="2857" y="677"/>
                    <a:pt x="2864" y="655"/>
                  </a:cubicBezTo>
                  <a:cubicBezTo>
                    <a:pt x="2902" y="561"/>
                    <a:pt x="2940" y="466"/>
                    <a:pt x="2978" y="381"/>
                  </a:cubicBezTo>
                  <a:lnTo>
                    <a:pt x="3091" y="343"/>
                  </a:lnTo>
                  <a:cubicBezTo>
                    <a:pt x="3091" y="410"/>
                    <a:pt x="3101" y="466"/>
                    <a:pt x="3110" y="514"/>
                  </a:cubicBezTo>
                  <a:cubicBezTo>
                    <a:pt x="3110" y="539"/>
                    <a:pt x="3125" y="572"/>
                    <a:pt x="3155" y="572"/>
                  </a:cubicBezTo>
                  <a:cubicBezTo>
                    <a:pt x="3159" y="572"/>
                    <a:pt x="3163" y="571"/>
                    <a:pt x="3167" y="570"/>
                  </a:cubicBezTo>
                  <a:cubicBezTo>
                    <a:pt x="3186" y="561"/>
                    <a:pt x="3214" y="551"/>
                    <a:pt x="3233" y="533"/>
                  </a:cubicBezTo>
                  <a:cubicBezTo>
                    <a:pt x="3271" y="457"/>
                    <a:pt x="3299" y="381"/>
                    <a:pt x="3337" y="306"/>
                  </a:cubicBezTo>
                  <a:lnTo>
                    <a:pt x="3337" y="306"/>
                  </a:lnTo>
                  <a:cubicBezTo>
                    <a:pt x="3327" y="315"/>
                    <a:pt x="3308" y="325"/>
                    <a:pt x="3290" y="334"/>
                  </a:cubicBezTo>
                  <a:cubicBezTo>
                    <a:pt x="3280" y="337"/>
                    <a:pt x="3271" y="339"/>
                    <a:pt x="3262" y="339"/>
                  </a:cubicBezTo>
                  <a:cubicBezTo>
                    <a:pt x="3244" y="339"/>
                    <a:pt x="3230" y="331"/>
                    <a:pt x="3223" y="306"/>
                  </a:cubicBezTo>
                  <a:cubicBezTo>
                    <a:pt x="3214" y="268"/>
                    <a:pt x="3223" y="221"/>
                    <a:pt x="3252" y="221"/>
                  </a:cubicBezTo>
                  <a:cubicBezTo>
                    <a:pt x="3270" y="212"/>
                    <a:pt x="3288" y="207"/>
                    <a:pt x="3306" y="207"/>
                  </a:cubicBezTo>
                  <a:close/>
                  <a:moveTo>
                    <a:pt x="2999" y="0"/>
                  </a:moveTo>
                  <a:cubicBezTo>
                    <a:pt x="2756" y="0"/>
                    <a:pt x="2515" y="65"/>
                    <a:pt x="2297" y="183"/>
                  </a:cubicBezTo>
                  <a:cubicBezTo>
                    <a:pt x="2231" y="211"/>
                    <a:pt x="2165" y="249"/>
                    <a:pt x="2089" y="287"/>
                  </a:cubicBezTo>
                  <a:cubicBezTo>
                    <a:pt x="1749" y="447"/>
                    <a:pt x="1447" y="665"/>
                    <a:pt x="1201" y="948"/>
                  </a:cubicBezTo>
                  <a:cubicBezTo>
                    <a:pt x="1138" y="1011"/>
                    <a:pt x="1101" y="1100"/>
                    <a:pt x="991" y="1100"/>
                  </a:cubicBezTo>
                  <a:cubicBezTo>
                    <a:pt x="985" y="1100"/>
                    <a:pt x="980" y="1100"/>
                    <a:pt x="974" y="1100"/>
                  </a:cubicBezTo>
                  <a:cubicBezTo>
                    <a:pt x="936" y="1137"/>
                    <a:pt x="908" y="1185"/>
                    <a:pt x="870" y="1232"/>
                  </a:cubicBezTo>
                  <a:cubicBezTo>
                    <a:pt x="747" y="1478"/>
                    <a:pt x="596" y="1695"/>
                    <a:pt x="407" y="1893"/>
                  </a:cubicBezTo>
                  <a:cubicBezTo>
                    <a:pt x="388" y="1931"/>
                    <a:pt x="369" y="1960"/>
                    <a:pt x="350" y="1988"/>
                  </a:cubicBezTo>
                  <a:cubicBezTo>
                    <a:pt x="331" y="2045"/>
                    <a:pt x="303" y="2092"/>
                    <a:pt x="275" y="2139"/>
                  </a:cubicBezTo>
                  <a:cubicBezTo>
                    <a:pt x="124" y="2338"/>
                    <a:pt x="76" y="2574"/>
                    <a:pt x="10" y="2810"/>
                  </a:cubicBezTo>
                  <a:cubicBezTo>
                    <a:pt x="1" y="2876"/>
                    <a:pt x="1" y="2942"/>
                    <a:pt x="10" y="2999"/>
                  </a:cubicBezTo>
                  <a:cubicBezTo>
                    <a:pt x="19" y="3130"/>
                    <a:pt x="124" y="3228"/>
                    <a:pt x="251" y="3228"/>
                  </a:cubicBezTo>
                  <a:cubicBezTo>
                    <a:pt x="262" y="3228"/>
                    <a:pt x="273" y="3227"/>
                    <a:pt x="284" y="3226"/>
                  </a:cubicBezTo>
                  <a:cubicBezTo>
                    <a:pt x="360" y="3226"/>
                    <a:pt x="445" y="3207"/>
                    <a:pt x="520" y="3198"/>
                  </a:cubicBezTo>
                  <a:cubicBezTo>
                    <a:pt x="599" y="3182"/>
                    <a:pt x="680" y="3174"/>
                    <a:pt x="761" y="3174"/>
                  </a:cubicBezTo>
                  <a:cubicBezTo>
                    <a:pt x="874" y="3174"/>
                    <a:pt x="987" y="3189"/>
                    <a:pt x="1097" y="3216"/>
                  </a:cubicBezTo>
                  <a:cubicBezTo>
                    <a:pt x="1475" y="3330"/>
                    <a:pt x="1872" y="3405"/>
                    <a:pt x="2269" y="3453"/>
                  </a:cubicBezTo>
                  <a:cubicBezTo>
                    <a:pt x="2420" y="3462"/>
                    <a:pt x="2571" y="3500"/>
                    <a:pt x="2713" y="3566"/>
                  </a:cubicBezTo>
                  <a:cubicBezTo>
                    <a:pt x="2760" y="3585"/>
                    <a:pt x="2808" y="3623"/>
                    <a:pt x="2855" y="3661"/>
                  </a:cubicBezTo>
                  <a:cubicBezTo>
                    <a:pt x="2940" y="3765"/>
                    <a:pt x="3015" y="3869"/>
                    <a:pt x="3091" y="3973"/>
                  </a:cubicBezTo>
                  <a:cubicBezTo>
                    <a:pt x="3119" y="4001"/>
                    <a:pt x="3129" y="4039"/>
                    <a:pt x="3157" y="4058"/>
                  </a:cubicBezTo>
                  <a:cubicBezTo>
                    <a:pt x="3223" y="4124"/>
                    <a:pt x="3280" y="4199"/>
                    <a:pt x="3318" y="4284"/>
                  </a:cubicBezTo>
                  <a:cubicBezTo>
                    <a:pt x="3412" y="4464"/>
                    <a:pt x="3507" y="4653"/>
                    <a:pt x="3592" y="4833"/>
                  </a:cubicBezTo>
                  <a:cubicBezTo>
                    <a:pt x="3677" y="4993"/>
                    <a:pt x="3762" y="5154"/>
                    <a:pt x="3847" y="5305"/>
                  </a:cubicBezTo>
                  <a:cubicBezTo>
                    <a:pt x="3961" y="5522"/>
                    <a:pt x="4150" y="5683"/>
                    <a:pt x="4376" y="5759"/>
                  </a:cubicBezTo>
                  <a:cubicBezTo>
                    <a:pt x="4546" y="5815"/>
                    <a:pt x="4717" y="5853"/>
                    <a:pt x="4887" y="5882"/>
                  </a:cubicBezTo>
                  <a:cubicBezTo>
                    <a:pt x="4909" y="5884"/>
                    <a:pt x="4931" y="5886"/>
                    <a:pt x="4953" y="5886"/>
                  </a:cubicBezTo>
                  <a:cubicBezTo>
                    <a:pt x="5147" y="5886"/>
                    <a:pt x="5329" y="5775"/>
                    <a:pt x="5397" y="5589"/>
                  </a:cubicBezTo>
                  <a:cubicBezTo>
                    <a:pt x="5492" y="5362"/>
                    <a:pt x="5548" y="5126"/>
                    <a:pt x="5548" y="4889"/>
                  </a:cubicBezTo>
                  <a:lnTo>
                    <a:pt x="5548" y="3339"/>
                  </a:lnTo>
                  <a:lnTo>
                    <a:pt x="5548" y="3056"/>
                  </a:lnTo>
                  <a:cubicBezTo>
                    <a:pt x="5558" y="2924"/>
                    <a:pt x="5595" y="2782"/>
                    <a:pt x="5662" y="2659"/>
                  </a:cubicBezTo>
                  <a:cubicBezTo>
                    <a:pt x="5737" y="2517"/>
                    <a:pt x="5832" y="2394"/>
                    <a:pt x="5945" y="2271"/>
                  </a:cubicBezTo>
                  <a:cubicBezTo>
                    <a:pt x="5983" y="2234"/>
                    <a:pt x="6021" y="2196"/>
                    <a:pt x="6059" y="2158"/>
                  </a:cubicBezTo>
                  <a:cubicBezTo>
                    <a:pt x="6134" y="2082"/>
                    <a:pt x="6191" y="1997"/>
                    <a:pt x="6219" y="1893"/>
                  </a:cubicBezTo>
                  <a:cubicBezTo>
                    <a:pt x="6304" y="1704"/>
                    <a:pt x="6276" y="1506"/>
                    <a:pt x="6276" y="1317"/>
                  </a:cubicBezTo>
                  <a:cubicBezTo>
                    <a:pt x="6276" y="1222"/>
                    <a:pt x="6238" y="1128"/>
                    <a:pt x="6163" y="1071"/>
                  </a:cubicBezTo>
                  <a:cubicBezTo>
                    <a:pt x="6011" y="920"/>
                    <a:pt x="5832" y="807"/>
                    <a:pt x="5633" y="740"/>
                  </a:cubicBezTo>
                  <a:cubicBezTo>
                    <a:pt x="5425" y="674"/>
                    <a:pt x="5227" y="599"/>
                    <a:pt x="5038" y="504"/>
                  </a:cubicBezTo>
                  <a:cubicBezTo>
                    <a:pt x="5010" y="485"/>
                    <a:pt x="4972" y="466"/>
                    <a:pt x="4934" y="466"/>
                  </a:cubicBezTo>
                  <a:cubicBezTo>
                    <a:pt x="4603" y="372"/>
                    <a:pt x="4282" y="268"/>
                    <a:pt x="3970" y="145"/>
                  </a:cubicBezTo>
                  <a:cubicBezTo>
                    <a:pt x="3875" y="107"/>
                    <a:pt x="3790" y="79"/>
                    <a:pt x="3696" y="60"/>
                  </a:cubicBezTo>
                  <a:cubicBezTo>
                    <a:pt x="3531" y="21"/>
                    <a:pt x="3365" y="1"/>
                    <a:pt x="3194" y="1"/>
                  </a:cubicBezTo>
                  <a:cubicBezTo>
                    <a:pt x="3160" y="1"/>
                    <a:pt x="3126" y="2"/>
                    <a:pt x="3091" y="3"/>
                  </a:cubicBezTo>
                  <a:cubicBezTo>
                    <a:pt x="3060" y="1"/>
                    <a:pt x="3029" y="0"/>
                    <a:pt x="2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6"/>
            <p:cNvSpPr/>
            <p:nvPr/>
          </p:nvSpPr>
          <p:spPr>
            <a:xfrm>
              <a:off x="6359775" y="4496325"/>
              <a:ext cx="144850" cy="55550"/>
            </a:xfrm>
            <a:custGeom>
              <a:avLst/>
              <a:gdLst/>
              <a:ahLst/>
              <a:cxnLst/>
              <a:rect l="l" t="t" r="r" b="b"/>
              <a:pathLst>
                <a:path w="5794" h="2222" extrusionOk="0">
                  <a:moveTo>
                    <a:pt x="4546" y="795"/>
                  </a:moveTo>
                  <a:cubicBezTo>
                    <a:pt x="4603" y="870"/>
                    <a:pt x="4697" y="917"/>
                    <a:pt x="4745" y="1002"/>
                  </a:cubicBezTo>
                  <a:cubicBezTo>
                    <a:pt x="4811" y="1106"/>
                    <a:pt x="4783" y="1248"/>
                    <a:pt x="4679" y="1324"/>
                  </a:cubicBezTo>
                  <a:cubicBezTo>
                    <a:pt x="4631" y="1362"/>
                    <a:pt x="4575" y="1399"/>
                    <a:pt x="4508" y="1418"/>
                  </a:cubicBezTo>
                  <a:cubicBezTo>
                    <a:pt x="4376" y="1475"/>
                    <a:pt x="4234" y="1522"/>
                    <a:pt x="4102" y="1560"/>
                  </a:cubicBezTo>
                  <a:cubicBezTo>
                    <a:pt x="3771" y="1636"/>
                    <a:pt x="3431" y="1683"/>
                    <a:pt x="3091" y="1692"/>
                  </a:cubicBezTo>
                  <a:lnTo>
                    <a:pt x="2325" y="1692"/>
                  </a:lnTo>
                  <a:cubicBezTo>
                    <a:pt x="2117" y="1692"/>
                    <a:pt x="1900" y="1664"/>
                    <a:pt x="1692" y="1607"/>
                  </a:cubicBezTo>
                  <a:cubicBezTo>
                    <a:pt x="1645" y="1588"/>
                    <a:pt x="1598" y="1579"/>
                    <a:pt x="1550" y="1579"/>
                  </a:cubicBezTo>
                  <a:cubicBezTo>
                    <a:pt x="1456" y="1579"/>
                    <a:pt x="1361" y="1551"/>
                    <a:pt x="1276" y="1513"/>
                  </a:cubicBezTo>
                  <a:cubicBezTo>
                    <a:pt x="1220" y="1494"/>
                    <a:pt x="1153" y="1484"/>
                    <a:pt x="1153" y="1409"/>
                  </a:cubicBezTo>
                  <a:cubicBezTo>
                    <a:pt x="1163" y="1352"/>
                    <a:pt x="1201" y="1305"/>
                    <a:pt x="1257" y="1277"/>
                  </a:cubicBezTo>
                  <a:cubicBezTo>
                    <a:pt x="1380" y="1201"/>
                    <a:pt x="1531" y="1144"/>
                    <a:pt x="1683" y="1125"/>
                  </a:cubicBezTo>
                  <a:cubicBezTo>
                    <a:pt x="1957" y="1078"/>
                    <a:pt x="2231" y="1059"/>
                    <a:pt x="2495" y="1069"/>
                  </a:cubicBezTo>
                  <a:cubicBezTo>
                    <a:pt x="2760" y="1078"/>
                    <a:pt x="3025" y="1069"/>
                    <a:pt x="3289" y="1069"/>
                  </a:cubicBezTo>
                  <a:cubicBezTo>
                    <a:pt x="3374" y="1059"/>
                    <a:pt x="3459" y="1069"/>
                    <a:pt x="3544" y="1097"/>
                  </a:cubicBezTo>
                  <a:cubicBezTo>
                    <a:pt x="3554" y="1210"/>
                    <a:pt x="3544" y="1248"/>
                    <a:pt x="3459" y="1267"/>
                  </a:cubicBezTo>
                  <a:cubicBezTo>
                    <a:pt x="3204" y="1362"/>
                    <a:pt x="2940" y="1399"/>
                    <a:pt x="2675" y="1381"/>
                  </a:cubicBezTo>
                  <a:cubicBezTo>
                    <a:pt x="2760" y="1324"/>
                    <a:pt x="2855" y="1305"/>
                    <a:pt x="2987" y="1239"/>
                  </a:cubicBezTo>
                  <a:cubicBezTo>
                    <a:pt x="2524" y="1239"/>
                    <a:pt x="2108" y="1210"/>
                    <a:pt x="1702" y="1286"/>
                  </a:cubicBezTo>
                  <a:cubicBezTo>
                    <a:pt x="1607" y="1305"/>
                    <a:pt x="1522" y="1333"/>
                    <a:pt x="1428" y="1371"/>
                  </a:cubicBezTo>
                  <a:cubicBezTo>
                    <a:pt x="1418" y="1381"/>
                    <a:pt x="1409" y="1399"/>
                    <a:pt x="1390" y="1428"/>
                  </a:cubicBezTo>
                  <a:cubicBezTo>
                    <a:pt x="1702" y="1484"/>
                    <a:pt x="2004" y="1579"/>
                    <a:pt x="2335" y="1560"/>
                  </a:cubicBezTo>
                  <a:cubicBezTo>
                    <a:pt x="2410" y="1551"/>
                    <a:pt x="2495" y="1551"/>
                    <a:pt x="2571" y="1560"/>
                  </a:cubicBezTo>
                  <a:cubicBezTo>
                    <a:pt x="2902" y="1560"/>
                    <a:pt x="3233" y="1532"/>
                    <a:pt x="3563" y="1475"/>
                  </a:cubicBezTo>
                  <a:cubicBezTo>
                    <a:pt x="3724" y="1456"/>
                    <a:pt x="3885" y="1428"/>
                    <a:pt x="4045" y="1399"/>
                  </a:cubicBezTo>
                  <a:cubicBezTo>
                    <a:pt x="4178" y="1362"/>
                    <a:pt x="4310" y="1324"/>
                    <a:pt x="4433" y="1277"/>
                  </a:cubicBezTo>
                  <a:cubicBezTo>
                    <a:pt x="4480" y="1258"/>
                    <a:pt x="4518" y="1239"/>
                    <a:pt x="4565" y="1210"/>
                  </a:cubicBezTo>
                  <a:cubicBezTo>
                    <a:pt x="4612" y="1163"/>
                    <a:pt x="4622" y="1088"/>
                    <a:pt x="4575" y="1031"/>
                  </a:cubicBezTo>
                  <a:cubicBezTo>
                    <a:pt x="4565" y="1021"/>
                    <a:pt x="4546" y="1002"/>
                    <a:pt x="4537" y="993"/>
                  </a:cubicBezTo>
                  <a:cubicBezTo>
                    <a:pt x="4395" y="908"/>
                    <a:pt x="4234" y="861"/>
                    <a:pt x="4064" y="851"/>
                  </a:cubicBezTo>
                  <a:cubicBezTo>
                    <a:pt x="3535" y="851"/>
                    <a:pt x="2996" y="851"/>
                    <a:pt x="2458" y="861"/>
                  </a:cubicBezTo>
                  <a:cubicBezTo>
                    <a:pt x="2316" y="870"/>
                    <a:pt x="2174" y="889"/>
                    <a:pt x="2023" y="908"/>
                  </a:cubicBezTo>
                  <a:cubicBezTo>
                    <a:pt x="1881" y="927"/>
                    <a:pt x="1739" y="946"/>
                    <a:pt x="1588" y="955"/>
                  </a:cubicBezTo>
                  <a:cubicBezTo>
                    <a:pt x="1276" y="984"/>
                    <a:pt x="955" y="1040"/>
                    <a:pt x="653" y="1144"/>
                  </a:cubicBezTo>
                  <a:cubicBezTo>
                    <a:pt x="511" y="1192"/>
                    <a:pt x="388" y="1258"/>
                    <a:pt x="275" y="1352"/>
                  </a:cubicBezTo>
                  <a:cubicBezTo>
                    <a:pt x="218" y="1390"/>
                    <a:pt x="218" y="1475"/>
                    <a:pt x="275" y="1522"/>
                  </a:cubicBezTo>
                  <a:cubicBezTo>
                    <a:pt x="397" y="1636"/>
                    <a:pt x="568" y="1702"/>
                    <a:pt x="738" y="1730"/>
                  </a:cubicBezTo>
                  <a:cubicBezTo>
                    <a:pt x="955" y="1740"/>
                    <a:pt x="1163" y="1768"/>
                    <a:pt x="1380" y="1787"/>
                  </a:cubicBezTo>
                  <a:cubicBezTo>
                    <a:pt x="1446" y="1796"/>
                    <a:pt x="1513" y="1806"/>
                    <a:pt x="1579" y="1825"/>
                  </a:cubicBezTo>
                  <a:cubicBezTo>
                    <a:pt x="1815" y="1891"/>
                    <a:pt x="2051" y="1929"/>
                    <a:pt x="2297" y="1938"/>
                  </a:cubicBezTo>
                  <a:cubicBezTo>
                    <a:pt x="2391" y="1938"/>
                    <a:pt x="2486" y="1966"/>
                    <a:pt x="2571" y="2014"/>
                  </a:cubicBezTo>
                  <a:lnTo>
                    <a:pt x="1976" y="2014"/>
                  </a:lnTo>
                  <a:cubicBezTo>
                    <a:pt x="1976" y="2014"/>
                    <a:pt x="1957" y="2023"/>
                    <a:pt x="1947" y="2042"/>
                  </a:cubicBezTo>
                  <a:cubicBezTo>
                    <a:pt x="2089" y="2052"/>
                    <a:pt x="2231" y="2061"/>
                    <a:pt x="2382" y="2070"/>
                  </a:cubicBezTo>
                  <a:cubicBezTo>
                    <a:pt x="2448" y="2061"/>
                    <a:pt x="2514" y="2042"/>
                    <a:pt x="2562" y="2004"/>
                  </a:cubicBezTo>
                  <a:cubicBezTo>
                    <a:pt x="2770" y="2014"/>
                    <a:pt x="2977" y="2023"/>
                    <a:pt x="3176" y="2042"/>
                  </a:cubicBezTo>
                  <a:cubicBezTo>
                    <a:pt x="3270" y="2042"/>
                    <a:pt x="3374" y="2042"/>
                    <a:pt x="3469" y="2023"/>
                  </a:cubicBezTo>
                  <a:cubicBezTo>
                    <a:pt x="3724" y="1976"/>
                    <a:pt x="3979" y="1938"/>
                    <a:pt x="4234" y="1891"/>
                  </a:cubicBezTo>
                  <a:cubicBezTo>
                    <a:pt x="4253" y="1891"/>
                    <a:pt x="4282" y="1891"/>
                    <a:pt x="4291" y="1881"/>
                  </a:cubicBezTo>
                  <a:cubicBezTo>
                    <a:pt x="4660" y="1759"/>
                    <a:pt x="5019" y="1598"/>
                    <a:pt x="5340" y="1399"/>
                  </a:cubicBezTo>
                  <a:cubicBezTo>
                    <a:pt x="5397" y="1362"/>
                    <a:pt x="5444" y="1314"/>
                    <a:pt x="5482" y="1258"/>
                  </a:cubicBezTo>
                  <a:cubicBezTo>
                    <a:pt x="5520" y="1220"/>
                    <a:pt x="5510" y="1192"/>
                    <a:pt x="5454" y="1125"/>
                  </a:cubicBezTo>
                  <a:cubicBezTo>
                    <a:pt x="5435" y="1106"/>
                    <a:pt x="5425" y="1088"/>
                    <a:pt x="5416" y="1069"/>
                  </a:cubicBezTo>
                  <a:cubicBezTo>
                    <a:pt x="5435" y="1031"/>
                    <a:pt x="5463" y="974"/>
                    <a:pt x="5482" y="927"/>
                  </a:cubicBezTo>
                  <a:cubicBezTo>
                    <a:pt x="5529" y="851"/>
                    <a:pt x="5501" y="747"/>
                    <a:pt x="5416" y="719"/>
                  </a:cubicBezTo>
                  <a:cubicBezTo>
                    <a:pt x="5359" y="681"/>
                    <a:pt x="5293" y="653"/>
                    <a:pt x="5236" y="634"/>
                  </a:cubicBezTo>
                  <a:cubicBezTo>
                    <a:pt x="5161" y="606"/>
                    <a:pt x="5085" y="587"/>
                    <a:pt x="5009" y="568"/>
                  </a:cubicBezTo>
                  <a:cubicBezTo>
                    <a:pt x="4962" y="558"/>
                    <a:pt x="4981" y="511"/>
                    <a:pt x="4943" y="473"/>
                  </a:cubicBezTo>
                  <a:cubicBezTo>
                    <a:pt x="4801" y="435"/>
                    <a:pt x="4641" y="407"/>
                    <a:pt x="4480" y="369"/>
                  </a:cubicBezTo>
                  <a:cubicBezTo>
                    <a:pt x="4026" y="265"/>
                    <a:pt x="3554" y="228"/>
                    <a:pt x="3091" y="246"/>
                  </a:cubicBezTo>
                  <a:cubicBezTo>
                    <a:pt x="2996" y="228"/>
                    <a:pt x="2902" y="256"/>
                    <a:pt x="2817" y="313"/>
                  </a:cubicBezTo>
                  <a:cubicBezTo>
                    <a:pt x="2798" y="322"/>
                    <a:pt x="2779" y="322"/>
                    <a:pt x="2760" y="332"/>
                  </a:cubicBezTo>
                  <a:cubicBezTo>
                    <a:pt x="2543" y="360"/>
                    <a:pt x="2316" y="350"/>
                    <a:pt x="2099" y="322"/>
                  </a:cubicBezTo>
                  <a:cubicBezTo>
                    <a:pt x="2080" y="322"/>
                    <a:pt x="2061" y="284"/>
                    <a:pt x="2042" y="265"/>
                  </a:cubicBezTo>
                  <a:cubicBezTo>
                    <a:pt x="2061" y="256"/>
                    <a:pt x="2061" y="246"/>
                    <a:pt x="2070" y="246"/>
                  </a:cubicBezTo>
                  <a:cubicBezTo>
                    <a:pt x="2184" y="218"/>
                    <a:pt x="2297" y="190"/>
                    <a:pt x="2410" y="161"/>
                  </a:cubicBezTo>
                  <a:cubicBezTo>
                    <a:pt x="2439" y="152"/>
                    <a:pt x="2477" y="133"/>
                    <a:pt x="2514" y="114"/>
                  </a:cubicBezTo>
                  <a:lnTo>
                    <a:pt x="2514" y="114"/>
                  </a:lnTo>
                  <a:lnTo>
                    <a:pt x="2892" y="105"/>
                  </a:lnTo>
                  <a:lnTo>
                    <a:pt x="2892" y="86"/>
                  </a:lnTo>
                  <a:cubicBezTo>
                    <a:pt x="2807" y="67"/>
                    <a:pt x="2722" y="67"/>
                    <a:pt x="2637" y="48"/>
                  </a:cubicBezTo>
                  <a:cubicBezTo>
                    <a:pt x="2618" y="48"/>
                    <a:pt x="2599" y="20"/>
                    <a:pt x="2571" y="1"/>
                  </a:cubicBezTo>
                  <a:lnTo>
                    <a:pt x="2571" y="1"/>
                  </a:lnTo>
                  <a:lnTo>
                    <a:pt x="3327" y="1"/>
                  </a:lnTo>
                  <a:cubicBezTo>
                    <a:pt x="3611" y="1"/>
                    <a:pt x="3894" y="29"/>
                    <a:pt x="4168" y="76"/>
                  </a:cubicBezTo>
                  <a:cubicBezTo>
                    <a:pt x="4187" y="76"/>
                    <a:pt x="4206" y="86"/>
                    <a:pt x="4225" y="95"/>
                  </a:cubicBezTo>
                  <a:cubicBezTo>
                    <a:pt x="4263" y="161"/>
                    <a:pt x="4310" y="152"/>
                    <a:pt x="4376" y="133"/>
                  </a:cubicBezTo>
                  <a:cubicBezTo>
                    <a:pt x="4442" y="124"/>
                    <a:pt x="4508" y="133"/>
                    <a:pt x="4565" y="180"/>
                  </a:cubicBezTo>
                  <a:cubicBezTo>
                    <a:pt x="4546" y="190"/>
                    <a:pt x="4518" y="161"/>
                    <a:pt x="4518" y="199"/>
                  </a:cubicBezTo>
                  <a:lnTo>
                    <a:pt x="4556" y="171"/>
                  </a:lnTo>
                  <a:cubicBezTo>
                    <a:pt x="4679" y="218"/>
                    <a:pt x="4792" y="265"/>
                    <a:pt x="4915" y="294"/>
                  </a:cubicBezTo>
                  <a:cubicBezTo>
                    <a:pt x="5123" y="341"/>
                    <a:pt x="5321" y="426"/>
                    <a:pt x="5491" y="549"/>
                  </a:cubicBezTo>
                  <a:cubicBezTo>
                    <a:pt x="5728" y="719"/>
                    <a:pt x="5794" y="1040"/>
                    <a:pt x="5624" y="1286"/>
                  </a:cubicBezTo>
                  <a:cubicBezTo>
                    <a:pt x="5520" y="1428"/>
                    <a:pt x="5397" y="1541"/>
                    <a:pt x="5255" y="1645"/>
                  </a:cubicBezTo>
                  <a:cubicBezTo>
                    <a:pt x="5009" y="1806"/>
                    <a:pt x="4735" y="1938"/>
                    <a:pt x="4442" y="2023"/>
                  </a:cubicBezTo>
                  <a:cubicBezTo>
                    <a:pt x="4206" y="2080"/>
                    <a:pt x="3960" y="2155"/>
                    <a:pt x="3724" y="2222"/>
                  </a:cubicBezTo>
                  <a:cubicBezTo>
                    <a:pt x="3677" y="2146"/>
                    <a:pt x="3582" y="2108"/>
                    <a:pt x="3497" y="2137"/>
                  </a:cubicBezTo>
                  <a:cubicBezTo>
                    <a:pt x="3318" y="2174"/>
                    <a:pt x="3129" y="2193"/>
                    <a:pt x="2940" y="2184"/>
                  </a:cubicBezTo>
                  <a:cubicBezTo>
                    <a:pt x="2477" y="2203"/>
                    <a:pt x="2004" y="2165"/>
                    <a:pt x="1550" y="2080"/>
                  </a:cubicBezTo>
                  <a:cubicBezTo>
                    <a:pt x="1437" y="2061"/>
                    <a:pt x="1324" y="2033"/>
                    <a:pt x="1220" y="1985"/>
                  </a:cubicBezTo>
                  <a:cubicBezTo>
                    <a:pt x="1163" y="1957"/>
                    <a:pt x="1106" y="1948"/>
                    <a:pt x="1049" y="1938"/>
                  </a:cubicBezTo>
                  <a:cubicBezTo>
                    <a:pt x="927" y="1919"/>
                    <a:pt x="804" y="1900"/>
                    <a:pt x="681" y="1881"/>
                  </a:cubicBezTo>
                  <a:cubicBezTo>
                    <a:pt x="501" y="1844"/>
                    <a:pt x="331" y="1768"/>
                    <a:pt x="180" y="1655"/>
                  </a:cubicBezTo>
                  <a:cubicBezTo>
                    <a:pt x="152" y="1626"/>
                    <a:pt x="123" y="1598"/>
                    <a:pt x="104" y="1570"/>
                  </a:cubicBezTo>
                  <a:cubicBezTo>
                    <a:pt x="29" y="1409"/>
                    <a:pt x="0" y="1324"/>
                    <a:pt x="199" y="1192"/>
                  </a:cubicBezTo>
                  <a:cubicBezTo>
                    <a:pt x="379" y="1078"/>
                    <a:pt x="577" y="974"/>
                    <a:pt x="785" y="899"/>
                  </a:cubicBezTo>
                  <a:lnTo>
                    <a:pt x="379" y="936"/>
                  </a:lnTo>
                  <a:cubicBezTo>
                    <a:pt x="388" y="880"/>
                    <a:pt x="435" y="889"/>
                    <a:pt x="454" y="880"/>
                  </a:cubicBezTo>
                  <a:cubicBezTo>
                    <a:pt x="492" y="861"/>
                    <a:pt x="530" y="851"/>
                    <a:pt x="568" y="842"/>
                  </a:cubicBezTo>
                  <a:cubicBezTo>
                    <a:pt x="605" y="832"/>
                    <a:pt x="643" y="823"/>
                    <a:pt x="681" y="823"/>
                  </a:cubicBezTo>
                  <a:cubicBezTo>
                    <a:pt x="993" y="776"/>
                    <a:pt x="1305" y="757"/>
                    <a:pt x="1617" y="766"/>
                  </a:cubicBezTo>
                  <a:lnTo>
                    <a:pt x="1824" y="766"/>
                  </a:lnTo>
                  <a:cubicBezTo>
                    <a:pt x="1957" y="766"/>
                    <a:pt x="2089" y="728"/>
                    <a:pt x="2202" y="662"/>
                  </a:cubicBezTo>
                  <a:cubicBezTo>
                    <a:pt x="2297" y="606"/>
                    <a:pt x="2401" y="568"/>
                    <a:pt x="2505" y="549"/>
                  </a:cubicBezTo>
                  <a:cubicBezTo>
                    <a:pt x="2845" y="473"/>
                    <a:pt x="3195" y="445"/>
                    <a:pt x="3544" y="473"/>
                  </a:cubicBezTo>
                  <a:cubicBezTo>
                    <a:pt x="3960" y="492"/>
                    <a:pt x="4376" y="587"/>
                    <a:pt x="4764" y="747"/>
                  </a:cubicBezTo>
                  <a:cubicBezTo>
                    <a:pt x="4801" y="766"/>
                    <a:pt x="4858" y="766"/>
                    <a:pt x="4896" y="785"/>
                  </a:cubicBezTo>
                  <a:cubicBezTo>
                    <a:pt x="4915" y="785"/>
                    <a:pt x="4924" y="813"/>
                    <a:pt x="4924" y="832"/>
                  </a:cubicBezTo>
                  <a:cubicBezTo>
                    <a:pt x="4924" y="842"/>
                    <a:pt x="4877" y="880"/>
                    <a:pt x="4858" y="870"/>
                  </a:cubicBezTo>
                  <a:cubicBezTo>
                    <a:pt x="4801" y="842"/>
                    <a:pt x="4754" y="823"/>
                    <a:pt x="4697" y="804"/>
                  </a:cubicBezTo>
                  <a:cubicBezTo>
                    <a:pt x="4650" y="795"/>
                    <a:pt x="4603" y="795"/>
                    <a:pt x="4556" y="795"/>
                  </a:cubicBezTo>
                  <a:cubicBezTo>
                    <a:pt x="4546" y="776"/>
                    <a:pt x="4537" y="766"/>
                    <a:pt x="4518" y="757"/>
                  </a:cubicBezTo>
                  <a:lnTo>
                    <a:pt x="4499" y="757"/>
                  </a:lnTo>
                  <a:close/>
                  <a:moveTo>
                    <a:pt x="3781" y="681"/>
                  </a:moveTo>
                  <a:cubicBezTo>
                    <a:pt x="3422" y="587"/>
                    <a:pt x="3034" y="577"/>
                    <a:pt x="2666" y="643"/>
                  </a:cubicBezTo>
                  <a:cubicBezTo>
                    <a:pt x="2656" y="643"/>
                    <a:pt x="2656" y="662"/>
                    <a:pt x="2647" y="6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6"/>
            <p:cNvSpPr/>
            <p:nvPr/>
          </p:nvSpPr>
          <p:spPr>
            <a:xfrm>
              <a:off x="6518775" y="3559075"/>
              <a:ext cx="104225" cy="67575"/>
            </a:xfrm>
            <a:custGeom>
              <a:avLst/>
              <a:gdLst/>
              <a:ahLst/>
              <a:cxnLst/>
              <a:rect l="l" t="t" r="r" b="b"/>
              <a:pathLst>
                <a:path w="4169" h="2703" extrusionOk="0">
                  <a:moveTo>
                    <a:pt x="1759" y="2533"/>
                  </a:moveTo>
                  <a:cubicBezTo>
                    <a:pt x="1711" y="2419"/>
                    <a:pt x="1740" y="2316"/>
                    <a:pt x="1674" y="2230"/>
                  </a:cubicBezTo>
                  <a:cubicBezTo>
                    <a:pt x="1674" y="2221"/>
                    <a:pt x="1664" y="2212"/>
                    <a:pt x="1664" y="2202"/>
                  </a:cubicBezTo>
                  <a:cubicBezTo>
                    <a:pt x="1655" y="2032"/>
                    <a:pt x="1645" y="1871"/>
                    <a:pt x="1636" y="1701"/>
                  </a:cubicBezTo>
                  <a:cubicBezTo>
                    <a:pt x="1683" y="1626"/>
                    <a:pt x="1636" y="1588"/>
                    <a:pt x="1579" y="1550"/>
                  </a:cubicBezTo>
                  <a:cubicBezTo>
                    <a:pt x="1551" y="1531"/>
                    <a:pt x="1522" y="1522"/>
                    <a:pt x="1503" y="1503"/>
                  </a:cubicBezTo>
                  <a:cubicBezTo>
                    <a:pt x="1343" y="1446"/>
                    <a:pt x="1192" y="1389"/>
                    <a:pt x="1040" y="1342"/>
                  </a:cubicBezTo>
                  <a:cubicBezTo>
                    <a:pt x="899" y="1295"/>
                    <a:pt x="747" y="1285"/>
                    <a:pt x="606" y="1323"/>
                  </a:cubicBezTo>
                  <a:cubicBezTo>
                    <a:pt x="539" y="1333"/>
                    <a:pt x="473" y="1342"/>
                    <a:pt x="407" y="1361"/>
                  </a:cubicBezTo>
                  <a:cubicBezTo>
                    <a:pt x="303" y="1370"/>
                    <a:pt x="218" y="1427"/>
                    <a:pt x="171" y="1512"/>
                  </a:cubicBezTo>
                  <a:cubicBezTo>
                    <a:pt x="152" y="1531"/>
                    <a:pt x="124" y="1541"/>
                    <a:pt x="95" y="1541"/>
                  </a:cubicBezTo>
                  <a:cubicBezTo>
                    <a:pt x="57" y="1541"/>
                    <a:pt x="29" y="1512"/>
                    <a:pt x="20" y="1474"/>
                  </a:cubicBezTo>
                  <a:cubicBezTo>
                    <a:pt x="1" y="1456"/>
                    <a:pt x="1" y="1437"/>
                    <a:pt x="1" y="1418"/>
                  </a:cubicBezTo>
                  <a:cubicBezTo>
                    <a:pt x="20" y="1257"/>
                    <a:pt x="67" y="1096"/>
                    <a:pt x="161" y="945"/>
                  </a:cubicBezTo>
                  <a:cubicBezTo>
                    <a:pt x="218" y="851"/>
                    <a:pt x="303" y="766"/>
                    <a:pt x="407" y="709"/>
                  </a:cubicBezTo>
                  <a:cubicBezTo>
                    <a:pt x="539" y="643"/>
                    <a:pt x="653" y="539"/>
                    <a:pt x="795" y="473"/>
                  </a:cubicBezTo>
                  <a:cubicBezTo>
                    <a:pt x="993" y="378"/>
                    <a:pt x="1229" y="369"/>
                    <a:pt x="1447" y="444"/>
                  </a:cubicBezTo>
                  <a:cubicBezTo>
                    <a:pt x="1503" y="463"/>
                    <a:pt x="1551" y="492"/>
                    <a:pt x="1607" y="510"/>
                  </a:cubicBezTo>
                  <a:cubicBezTo>
                    <a:pt x="1749" y="548"/>
                    <a:pt x="1881" y="643"/>
                    <a:pt x="1976" y="766"/>
                  </a:cubicBezTo>
                  <a:cubicBezTo>
                    <a:pt x="2014" y="813"/>
                    <a:pt x="2061" y="851"/>
                    <a:pt x="2118" y="870"/>
                  </a:cubicBezTo>
                  <a:cubicBezTo>
                    <a:pt x="2231" y="643"/>
                    <a:pt x="2392" y="444"/>
                    <a:pt x="2590" y="284"/>
                  </a:cubicBezTo>
                  <a:cubicBezTo>
                    <a:pt x="2779" y="114"/>
                    <a:pt x="3025" y="19"/>
                    <a:pt x="3280" y="19"/>
                  </a:cubicBezTo>
                  <a:cubicBezTo>
                    <a:pt x="3394" y="0"/>
                    <a:pt x="3507" y="28"/>
                    <a:pt x="3611" y="95"/>
                  </a:cubicBezTo>
                  <a:cubicBezTo>
                    <a:pt x="3724" y="151"/>
                    <a:pt x="3838" y="208"/>
                    <a:pt x="3942" y="265"/>
                  </a:cubicBezTo>
                  <a:cubicBezTo>
                    <a:pt x="4017" y="303"/>
                    <a:pt x="4083" y="359"/>
                    <a:pt x="4140" y="435"/>
                  </a:cubicBezTo>
                  <a:cubicBezTo>
                    <a:pt x="4169" y="473"/>
                    <a:pt x="4150" y="567"/>
                    <a:pt x="4102" y="577"/>
                  </a:cubicBezTo>
                  <a:cubicBezTo>
                    <a:pt x="4008" y="605"/>
                    <a:pt x="3913" y="633"/>
                    <a:pt x="3819" y="652"/>
                  </a:cubicBezTo>
                  <a:cubicBezTo>
                    <a:pt x="3658" y="681"/>
                    <a:pt x="3498" y="728"/>
                    <a:pt x="3346" y="803"/>
                  </a:cubicBezTo>
                  <a:cubicBezTo>
                    <a:pt x="3290" y="841"/>
                    <a:pt x="3261" y="870"/>
                    <a:pt x="3290" y="945"/>
                  </a:cubicBezTo>
                  <a:cubicBezTo>
                    <a:pt x="3290" y="964"/>
                    <a:pt x="3280" y="992"/>
                    <a:pt x="3261" y="1011"/>
                  </a:cubicBezTo>
                  <a:cubicBezTo>
                    <a:pt x="3025" y="1172"/>
                    <a:pt x="3044" y="1210"/>
                    <a:pt x="3034" y="1484"/>
                  </a:cubicBezTo>
                  <a:cubicBezTo>
                    <a:pt x="3016" y="1654"/>
                    <a:pt x="3044" y="1824"/>
                    <a:pt x="3110" y="1975"/>
                  </a:cubicBezTo>
                  <a:cubicBezTo>
                    <a:pt x="3138" y="2032"/>
                    <a:pt x="3138" y="2089"/>
                    <a:pt x="3167" y="2155"/>
                  </a:cubicBezTo>
                  <a:cubicBezTo>
                    <a:pt x="3176" y="2193"/>
                    <a:pt x="3214" y="2221"/>
                    <a:pt x="3252" y="2212"/>
                  </a:cubicBezTo>
                  <a:cubicBezTo>
                    <a:pt x="3309" y="2202"/>
                    <a:pt x="3346" y="2278"/>
                    <a:pt x="3309" y="2316"/>
                  </a:cubicBezTo>
                  <a:cubicBezTo>
                    <a:pt x="3252" y="2410"/>
                    <a:pt x="3167" y="2476"/>
                    <a:pt x="3072" y="2523"/>
                  </a:cubicBezTo>
                  <a:cubicBezTo>
                    <a:pt x="2912" y="2618"/>
                    <a:pt x="2741" y="2675"/>
                    <a:pt x="2552" y="2694"/>
                  </a:cubicBezTo>
                  <a:cubicBezTo>
                    <a:pt x="2278" y="2703"/>
                    <a:pt x="2004" y="2656"/>
                    <a:pt x="1759" y="2533"/>
                  </a:cubicBezTo>
                  <a:close/>
                  <a:moveTo>
                    <a:pt x="1683" y="907"/>
                  </a:moveTo>
                  <a:cubicBezTo>
                    <a:pt x="1674" y="898"/>
                    <a:pt x="1674" y="879"/>
                    <a:pt x="1664" y="870"/>
                  </a:cubicBezTo>
                  <a:lnTo>
                    <a:pt x="1636" y="870"/>
                  </a:lnTo>
                  <a:cubicBezTo>
                    <a:pt x="1636" y="907"/>
                    <a:pt x="1664" y="898"/>
                    <a:pt x="1692" y="898"/>
                  </a:cubicBezTo>
                  <a:lnTo>
                    <a:pt x="1768" y="974"/>
                  </a:lnTo>
                  <a:cubicBezTo>
                    <a:pt x="1777" y="974"/>
                    <a:pt x="1787" y="992"/>
                    <a:pt x="1796" y="983"/>
                  </a:cubicBezTo>
                  <a:cubicBezTo>
                    <a:pt x="1815" y="974"/>
                    <a:pt x="1806" y="945"/>
                    <a:pt x="1787" y="945"/>
                  </a:cubicBezTo>
                  <a:cubicBezTo>
                    <a:pt x="1759" y="926"/>
                    <a:pt x="1721" y="917"/>
                    <a:pt x="1692" y="907"/>
                  </a:cubicBezTo>
                  <a:close/>
                  <a:moveTo>
                    <a:pt x="1570" y="690"/>
                  </a:moveTo>
                  <a:cubicBezTo>
                    <a:pt x="1551" y="633"/>
                    <a:pt x="1494" y="633"/>
                    <a:pt x="1447" y="633"/>
                  </a:cubicBezTo>
                  <a:cubicBezTo>
                    <a:pt x="1248" y="435"/>
                    <a:pt x="851" y="520"/>
                    <a:pt x="766" y="728"/>
                  </a:cubicBezTo>
                  <a:cubicBezTo>
                    <a:pt x="880" y="728"/>
                    <a:pt x="984" y="728"/>
                    <a:pt x="1088" y="737"/>
                  </a:cubicBezTo>
                  <a:cubicBezTo>
                    <a:pt x="1201" y="747"/>
                    <a:pt x="1296" y="766"/>
                    <a:pt x="1399" y="775"/>
                  </a:cubicBezTo>
                  <a:cubicBezTo>
                    <a:pt x="1352" y="737"/>
                    <a:pt x="1305" y="709"/>
                    <a:pt x="1248" y="690"/>
                  </a:cubicBezTo>
                  <a:cubicBezTo>
                    <a:pt x="1201" y="671"/>
                    <a:pt x="1154" y="671"/>
                    <a:pt x="1106" y="652"/>
                  </a:cubicBezTo>
                  <a:cubicBezTo>
                    <a:pt x="1088" y="643"/>
                    <a:pt x="1059" y="633"/>
                    <a:pt x="1088" y="586"/>
                  </a:cubicBezTo>
                  <a:lnTo>
                    <a:pt x="1456" y="624"/>
                  </a:lnTo>
                  <a:cubicBezTo>
                    <a:pt x="1475" y="681"/>
                    <a:pt x="1522" y="681"/>
                    <a:pt x="1570" y="681"/>
                  </a:cubicBezTo>
                  <a:cubicBezTo>
                    <a:pt x="1607" y="737"/>
                    <a:pt x="1664" y="747"/>
                    <a:pt x="1730" y="766"/>
                  </a:cubicBezTo>
                  <a:cubicBezTo>
                    <a:pt x="1702" y="671"/>
                    <a:pt x="1636" y="681"/>
                    <a:pt x="1570" y="681"/>
                  </a:cubicBezTo>
                  <a:close/>
                  <a:moveTo>
                    <a:pt x="1286" y="1238"/>
                  </a:moveTo>
                  <a:cubicBezTo>
                    <a:pt x="1267" y="1238"/>
                    <a:pt x="1258" y="1200"/>
                    <a:pt x="1239" y="1219"/>
                  </a:cubicBezTo>
                  <a:lnTo>
                    <a:pt x="1286" y="1229"/>
                  </a:lnTo>
                  <a:cubicBezTo>
                    <a:pt x="1296" y="1276"/>
                    <a:pt x="1333" y="1285"/>
                    <a:pt x="1371" y="1295"/>
                  </a:cubicBezTo>
                  <a:cubicBezTo>
                    <a:pt x="1551" y="1352"/>
                    <a:pt x="1721" y="1437"/>
                    <a:pt x="1872" y="1569"/>
                  </a:cubicBezTo>
                  <a:cubicBezTo>
                    <a:pt x="1891" y="1588"/>
                    <a:pt x="1919" y="1597"/>
                    <a:pt x="1957" y="1616"/>
                  </a:cubicBezTo>
                  <a:lnTo>
                    <a:pt x="2052" y="1578"/>
                  </a:lnTo>
                  <a:cubicBezTo>
                    <a:pt x="2108" y="1559"/>
                    <a:pt x="2127" y="1654"/>
                    <a:pt x="2193" y="1616"/>
                  </a:cubicBezTo>
                  <a:cubicBezTo>
                    <a:pt x="2193" y="1522"/>
                    <a:pt x="2156" y="1437"/>
                    <a:pt x="2080" y="1380"/>
                  </a:cubicBezTo>
                  <a:cubicBezTo>
                    <a:pt x="1900" y="1200"/>
                    <a:pt x="1702" y="1059"/>
                    <a:pt x="1485" y="945"/>
                  </a:cubicBezTo>
                  <a:cubicBezTo>
                    <a:pt x="1381" y="898"/>
                    <a:pt x="1267" y="860"/>
                    <a:pt x="1144" y="860"/>
                  </a:cubicBezTo>
                  <a:lnTo>
                    <a:pt x="738" y="860"/>
                  </a:lnTo>
                  <a:cubicBezTo>
                    <a:pt x="615" y="860"/>
                    <a:pt x="492" y="907"/>
                    <a:pt x="398" y="992"/>
                  </a:cubicBezTo>
                  <a:cubicBezTo>
                    <a:pt x="369" y="1011"/>
                    <a:pt x="350" y="1049"/>
                    <a:pt x="341" y="1077"/>
                  </a:cubicBezTo>
                  <a:cubicBezTo>
                    <a:pt x="332" y="1115"/>
                    <a:pt x="360" y="1153"/>
                    <a:pt x="407" y="1153"/>
                  </a:cubicBezTo>
                  <a:cubicBezTo>
                    <a:pt x="492" y="1144"/>
                    <a:pt x="577" y="1125"/>
                    <a:pt x="662" y="1106"/>
                  </a:cubicBezTo>
                  <a:cubicBezTo>
                    <a:pt x="1021" y="1040"/>
                    <a:pt x="1399" y="1096"/>
                    <a:pt x="1730" y="1257"/>
                  </a:cubicBezTo>
                  <a:cubicBezTo>
                    <a:pt x="1881" y="1314"/>
                    <a:pt x="1995" y="1437"/>
                    <a:pt x="2052" y="1588"/>
                  </a:cubicBezTo>
                  <a:cubicBezTo>
                    <a:pt x="1976" y="1588"/>
                    <a:pt x="1938" y="1531"/>
                    <a:pt x="1881" y="1493"/>
                  </a:cubicBezTo>
                  <a:cubicBezTo>
                    <a:pt x="1721" y="1333"/>
                    <a:pt x="1503" y="1248"/>
                    <a:pt x="1286" y="1238"/>
                  </a:cubicBezTo>
                  <a:close/>
                  <a:moveTo>
                    <a:pt x="2467" y="1125"/>
                  </a:moveTo>
                  <a:cubicBezTo>
                    <a:pt x="2496" y="1115"/>
                    <a:pt x="2515" y="1096"/>
                    <a:pt x="2534" y="1077"/>
                  </a:cubicBezTo>
                  <a:cubicBezTo>
                    <a:pt x="2590" y="1011"/>
                    <a:pt x="2647" y="945"/>
                    <a:pt x="2694" y="879"/>
                  </a:cubicBezTo>
                  <a:cubicBezTo>
                    <a:pt x="2893" y="633"/>
                    <a:pt x="3176" y="463"/>
                    <a:pt x="3498" y="406"/>
                  </a:cubicBezTo>
                  <a:cubicBezTo>
                    <a:pt x="3526" y="406"/>
                    <a:pt x="3573" y="406"/>
                    <a:pt x="3592" y="359"/>
                  </a:cubicBezTo>
                  <a:lnTo>
                    <a:pt x="3271" y="359"/>
                  </a:lnTo>
                  <a:cubicBezTo>
                    <a:pt x="3223" y="350"/>
                    <a:pt x="3176" y="369"/>
                    <a:pt x="3138" y="397"/>
                  </a:cubicBezTo>
                  <a:cubicBezTo>
                    <a:pt x="3101" y="425"/>
                    <a:pt x="3053" y="444"/>
                    <a:pt x="3016" y="463"/>
                  </a:cubicBezTo>
                  <a:cubicBezTo>
                    <a:pt x="2864" y="529"/>
                    <a:pt x="2723" y="614"/>
                    <a:pt x="2600" y="728"/>
                  </a:cubicBezTo>
                  <a:cubicBezTo>
                    <a:pt x="2477" y="813"/>
                    <a:pt x="2420" y="974"/>
                    <a:pt x="2477" y="1125"/>
                  </a:cubicBezTo>
                  <a:close/>
                  <a:moveTo>
                    <a:pt x="3072" y="822"/>
                  </a:moveTo>
                  <a:cubicBezTo>
                    <a:pt x="2930" y="860"/>
                    <a:pt x="2808" y="955"/>
                    <a:pt x="2713" y="1068"/>
                  </a:cubicBezTo>
                  <a:cubicBezTo>
                    <a:pt x="2638" y="1153"/>
                    <a:pt x="2581" y="1267"/>
                    <a:pt x="2562" y="1389"/>
                  </a:cubicBezTo>
                  <a:cubicBezTo>
                    <a:pt x="2552" y="1418"/>
                    <a:pt x="2571" y="1446"/>
                    <a:pt x="2600" y="1446"/>
                  </a:cubicBezTo>
                  <a:cubicBezTo>
                    <a:pt x="2628" y="1456"/>
                    <a:pt x="2656" y="1446"/>
                    <a:pt x="2675" y="1427"/>
                  </a:cubicBezTo>
                  <a:cubicBezTo>
                    <a:pt x="2817" y="1219"/>
                    <a:pt x="2949" y="1021"/>
                    <a:pt x="3072" y="813"/>
                  </a:cubicBezTo>
                  <a:close/>
                  <a:moveTo>
                    <a:pt x="3479" y="227"/>
                  </a:moveTo>
                  <a:cubicBezTo>
                    <a:pt x="3469" y="217"/>
                    <a:pt x="3469" y="189"/>
                    <a:pt x="3460" y="189"/>
                  </a:cubicBezTo>
                  <a:cubicBezTo>
                    <a:pt x="3394" y="142"/>
                    <a:pt x="3309" y="132"/>
                    <a:pt x="3233" y="151"/>
                  </a:cubicBezTo>
                  <a:cubicBezTo>
                    <a:pt x="3110" y="180"/>
                    <a:pt x="2997" y="217"/>
                    <a:pt x="2883" y="255"/>
                  </a:cubicBezTo>
                  <a:cubicBezTo>
                    <a:pt x="2751" y="312"/>
                    <a:pt x="2647" y="416"/>
                    <a:pt x="2581" y="539"/>
                  </a:cubicBezTo>
                  <a:cubicBezTo>
                    <a:pt x="2656" y="501"/>
                    <a:pt x="2723" y="473"/>
                    <a:pt x="2789" y="435"/>
                  </a:cubicBezTo>
                  <a:cubicBezTo>
                    <a:pt x="2893" y="369"/>
                    <a:pt x="2997" y="303"/>
                    <a:pt x="3110" y="255"/>
                  </a:cubicBezTo>
                  <a:cubicBezTo>
                    <a:pt x="3233" y="236"/>
                    <a:pt x="3365" y="227"/>
                    <a:pt x="3488" y="227"/>
                  </a:cubicBezTo>
                  <a:close/>
                  <a:moveTo>
                    <a:pt x="2741" y="2051"/>
                  </a:moveTo>
                  <a:cubicBezTo>
                    <a:pt x="2694" y="2060"/>
                    <a:pt x="2666" y="2108"/>
                    <a:pt x="2675" y="2155"/>
                  </a:cubicBezTo>
                  <a:cubicBezTo>
                    <a:pt x="2685" y="2278"/>
                    <a:pt x="2713" y="2382"/>
                    <a:pt x="2732" y="2495"/>
                  </a:cubicBezTo>
                  <a:cubicBezTo>
                    <a:pt x="2817" y="2467"/>
                    <a:pt x="2902" y="2419"/>
                    <a:pt x="2978" y="2353"/>
                  </a:cubicBezTo>
                  <a:cubicBezTo>
                    <a:pt x="2959" y="2221"/>
                    <a:pt x="2874" y="2108"/>
                    <a:pt x="2751" y="2051"/>
                  </a:cubicBezTo>
                  <a:close/>
                  <a:moveTo>
                    <a:pt x="2486" y="2410"/>
                  </a:moveTo>
                  <a:cubicBezTo>
                    <a:pt x="2486" y="2325"/>
                    <a:pt x="2486" y="2240"/>
                    <a:pt x="2496" y="2164"/>
                  </a:cubicBezTo>
                  <a:cubicBezTo>
                    <a:pt x="2496" y="2079"/>
                    <a:pt x="2448" y="2070"/>
                    <a:pt x="2392" y="2041"/>
                  </a:cubicBezTo>
                  <a:cubicBezTo>
                    <a:pt x="2345" y="2023"/>
                    <a:pt x="2278" y="2041"/>
                    <a:pt x="2250" y="2089"/>
                  </a:cubicBezTo>
                  <a:cubicBezTo>
                    <a:pt x="2278" y="2145"/>
                    <a:pt x="2316" y="2202"/>
                    <a:pt x="2345" y="2249"/>
                  </a:cubicBezTo>
                  <a:cubicBezTo>
                    <a:pt x="2382" y="2297"/>
                    <a:pt x="2382" y="2391"/>
                    <a:pt x="2486" y="2419"/>
                  </a:cubicBezTo>
                  <a:close/>
                  <a:moveTo>
                    <a:pt x="2052" y="2070"/>
                  </a:moveTo>
                  <a:cubicBezTo>
                    <a:pt x="2099" y="2041"/>
                    <a:pt x="2108" y="1994"/>
                    <a:pt x="2127" y="1947"/>
                  </a:cubicBezTo>
                  <a:cubicBezTo>
                    <a:pt x="2156" y="1890"/>
                    <a:pt x="2127" y="1815"/>
                    <a:pt x="2080" y="1777"/>
                  </a:cubicBezTo>
                  <a:cubicBezTo>
                    <a:pt x="2061" y="1767"/>
                    <a:pt x="2042" y="1767"/>
                    <a:pt x="2023" y="1767"/>
                  </a:cubicBezTo>
                  <a:cubicBezTo>
                    <a:pt x="2004" y="1777"/>
                    <a:pt x="1995" y="1786"/>
                    <a:pt x="1995" y="1805"/>
                  </a:cubicBezTo>
                  <a:cubicBezTo>
                    <a:pt x="1976" y="1900"/>
                    <a:pt x="2004" y="1994"/>
                    <a:pt x="2061" y="2070"/>
                  </a:cubicBezTo>
                  <a:close/>
                  <a:moveTo>
                    <a:pt x="2316" y="1106"/>
                  </a:moveTo>
                  <a:cubicBezTo>
                    <a:pt x="2231" y="1257"/>
                    <a:pt x="2231" y="1342"/>
                    <a:pt x="2316" y="1437"/>
                  </a:cubicBezTo>
                  <a:cubicBezTo>
                    <a:pt x="2316" y="1333"/>
                    <a:pt x="2316" y="1248"/>
                    <a:pt x="2316" y="1106"/>
                  </a:cubicBezTo>
                  <a:close/>
                  <a:moveTo>
                    <a:pt x="2638" y="1645"/>
                  </a:moveTo>
                  <a:cubicBezTo>
                    <a:pt x="2628" y="1626"/>
                    <a:pt x="2628" y="1597"/>
                    <a:pt x="2619" y="1588"/>
                  </a:cubicBezTo>
                  <a:cubicBezTo>
                    <a:pt x="2600" y="1578"/>
                    <a:pt x="2581" y="1578"/>
                    <a:pt x="2571" y="1588"/>
                  </a:cubicBezTo>
                  <a:cubicBezTo>
                    <a:pt x="2543" y="1607"/>
                    <a:pt x="2524" y="1626"/>
                    <a:pt x="2515" y="1645"/>
                  </a:cubicBezTo>
                  <a:cubicBezTo>
                    <a:pt x="2496" y="1673"/>
                    <a:pt x="2486" y="1711"/>
                    <a:pt x="2524" y="1720"/>
                  </a:cubicBezTo>
                  <a:cubicBezTo>
                    <a:pt x="2543" y="1730"/>
                    <a:pt x="2581" y="1730"/>
                    <a:pt x="2600" y="1711"/>
                  </a:cubicBezTo>
                  <a:cubicBezTo>
                    <a:pt x="2628" y="1692"/>
                    <a:pt x="2638" y="1663"/>
                    <a:pt x="2647" y="1645"/>
                  </a:cubicBezTo>
                  <a:close/>
                  <a:moveTo>
                    <a:pt x="2619" y="1862"/>
                  </a:moveTo>
                  <a:cubicBezTo>
                    <a:pt x="2581" y="1852"/>
                    <a:pt x="2543" y="1881"/>
                    <a:pt x="2543" y="1919"/>
                  </a:cubicBezTo>
                  <a:cubicBezTo>
                    <a:pt x="2543" y="1947"/>
                    <a:pt x="2571" y="1985"/>
                    <a:pt x="2590" y="1975"/>
                  </a:cubicBezTo>
                  <a:cubicBezTo>
                    <a:pt x="2628" y="1966"/>
                    <a:pt x="2647" y="1928"/>
                    <a:pt x="2647" y="1890"/>
                  </a:cubicBezTo>
                  <a:cubicBezTo>
                    <a:pt x="2656" y="1881"/>
                    <a:pt x="2638" y="1871"/>
                    <a:pt x="2619" y="1862"/>
                  </a:cubicBezTo>
                  <a:close/>
                  <a:moveTo>
                    <a:pt x="3913" y="425"/>
                  </a:moveTo>
                  <a:cubicBezTo>
                    <a:pt x="3866" y="406"/>
                    <a:pt x="3828" y="388"/>
                    <a:pt x="3790" y="369"/>
                  </a:cubicBezTo>
                  <a:cubicBezTo>
                    <a:pt x="3790" y="369"/>
                    <a:pt x="3772" y="369"/>
                    <a:pt x="3772" y="378"/>
                  </a:cubicBezTo>
                  <a:cubicBezTo>
                    <a:pt x="3762" y="378"/>
                    <a:pt x="3762" y="388"/>
                    <a:pt x="3772" y="397"/>
                  </a:cubicBezTo>
                  <a:cubicBezTo>
                    <a:pt x="3809" y="435"/>
                    <a:pt x="3847" y="473"/>
                    <a:pt x="3923" y="425"/>
                  </a:cubicBezTo>
                  <a:close/>
                  <a:moveTo>
                    <a:pt x="2326" y="2514"/>
                  </a:moveTo>
                  <a:lnTo>
                    <a:pt x="2288" y="2486"/>
                  </a:lnTo>
                  <a:cubicBezTo>
                    <a:pt x="2288" y="2486"/>
                    <a:pt x="2278" y="2495"/>
                    <a:pt x="2278" y="2505"/>
                  </a:cubicBezTo>
                  <a:cubicBezTo>
                    <a:pt x="2278" y="2533"/>
                    <a:pt x="2307" y="2552"/>
                    <a:pt x="2326" y="2533"/>
                  </a:cubicBezTo>
                  <a:cubicBezTo>
                    <a:pt x="2335" y="2514"/>
                    <a:pt x="2335" y="2523"/>
                    <a:pt x="2335" y="2514"/>
                  </a:cubicBezTo>
                  <a:close/>
                  <a:moveTo>
                    <a:pt x="2382" y="1862"/>
                  </a:moveTo>
                  <a:cubicBezTo>
                    <a:pt x="2363" y="1862"/>
                    <a:pt x="2354" y="1871"/>
                    <a:pt x="2373" y="1881"/>
                  </a:cubicBezTo>
                  <a:cubicBezTo>
                    <a:pt x="2382" y="1890"/>
                    <a:pt x="2382" y="1881"/>
                    <a:pt x="2392" y="1881"/>
                  </a:cubicBezTo>
                  <a:close/>
                  <a:moveTo>
                    <a:pt x="3422" y="539"/>
                  </a:moveTo>
                  <a:lnTo>
                    <a:pt x="3441" y="548"/>
                  </a:lnTo>
                  <a:lnTo>
                    <a:pt x="3441" y="5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a:off x="6351500" y="4433250"/>
              <a:ext cx="43500" cy="39725"/>
            </a:xfrm>
            <a:custGeom>
              <a:avLst/>
              <a:gdLst/>
              <a:ahLst/>
              <a:cxnLst/>
              <a:rect l="l" t="t" r="r" b="b"/>
              <a:pathLst>
                <a:path w="1740" h="1589" extrusionOk="0">
                  <a:moveTo>
                    <a:pt x="180" y="964"/>
                  </a:moveTo>
                  <a:cubicBezTo>
                    <a:pt x="180" y="945"/>
                    <a:pt x="190" y="936"/>
                    <a:pt x="199" y="917"/>
                  </a:cubicBezTo>
                  <a:cubicBezTo>
                    <a:pt x="369" y="671"/>
                    <a:pt x="587" y="463"/>
                    <a:pt x="747" y="208"/>
                  </a:cubicBezTo>
                  <a:cubicBezTo>
                    <a:pt x="851" y="48"/>
                    <a:pt x="1012" y="0"/>
                    <a:pt x="1239" y="95"/>
                  </a:cubicBezTo>
                  <a:cubicBezTo>
                    <a:pt x="1267" y="104"/>
                    <a:pt x="1305" y="123"/>
                    <a:pt x="1343" y="142"/>
                  </a:cubicBezTo>
                  <a:cubicBezTo>
                    <a:pt x="1409" y="171"/>
                    <a:pt x="1466" y="227"/>
                    <a:pt x="1494" y="303"/>
                  </a:cubicBezTo>
                  <a:cubicBezTo>
                    <a:pt x="1513" y="360"/>
                    <a:pt x="1532" y="416"/>
                    <a:pt x="1551" y="482"/>
                  </a:cubicBezTo>
                  <a:cubicBezTo>
                    <a:pt x="1607" y="653"/>
                    <a:pt x="1664" y="823"/>
                    <a:pt x="1711" y="983"/>
                  </a:cubicBezTo>
                  <a:cubicBezTo>
                    <a:pt x="1721" y="1031"/>
                    <a:pt x="1730" y="1078"/>
                    <a:pt x="1740" y="1125"/>
                  </a:cubicBezTo>
                  <a:cubicBezTo>
                    <a:pt x="1740" y="1182"/>
                    <a:pt x="1711" y="1238"/>
                    <a:pt x="1655" y="1257"/>
                  </a:cubicBezTo>
                  <a:cubicBezTo>
                    <a:pt x="1617" y="1276"/>
                    <a:pt x="1570" y="1286"/>
                    <a:pt x="1522" y="1314"/>
                  </a:cubicBezTo>
                  <a:cubicBezTo>
                    <a:pt x="1484" y="1323"/>
                    <a:pt x="1456" y="1342"/>
                    <a:pt x="1428" y="1371"/>
                  </a:cubicBezTo>
                  <a:cubicBezTo>
                    <a:pt x="1324" y="1456"/>
                    <a:pt x="1210" y="1522"/>
                    <a:pt x="1088" y="1579"/>
                  </a:cubicBezTo>
                  <a:cubicBezTo>
                    <a:pt x="1050" y="1588"/>
                    <a:pt x="1012" y="1588"/>
                    <a:pt x="974" y="1579"/>
                  </a:cubicBezTo>
                  <a:cubicBezTo>
                    <a:pt x="946" y="1579"/>
                    <a:pt x="917" y="1569"/>
                    <a:pt x="889" y="1560"/>
                  </a:cubicBezTo>
                  <a:cubicBezTo>
                    <a:pt x="700" y="1456"/>
                    <a:pt x="502" y="1390"/>
                    <a:pt x="284" y="1380"/>
                  </a:cubicBezTo>
                  <a:cubicBezTo>
                    <a:pt x="209" y="1361"/>
                    <a:pt x="133" y="1333"/>
                    <a:pt x="76" y="1295"/>
                  </a:cubicBezTo>
                  <a:cubicBezTo>
                    <a:pt x="29" y="1257"/>
                    <a:pt x="1" y="1201"/>
                    <a:pt x="20" y="1144"/>
                  </a:cubicBezTo>
                  <a:cubicBezTo>
                    <a:pt x="29" y="1097"/>
                    <a:pt x="67" y="1059"/>
                    <a:pt x="124" y="1059"/>
                  </a:cubicBezTo>
                  <a:cubicBezTo>
                    <a:pt x="161" y="1059"/>
                    <a:pt x="199" y="1078"/>
                    <a:pt x="237" y="1078"/>
                  </a:cubicBezTo>
                  <a:cubicBezTo>
                    <a:pt x="256" y="1078"/>
                    <a:pt x="275" y="1068"/>
                    <a:pt x="294" y="1059"/>
                  </a:cubicBezTo>
                  <a:cubicBezTo>
                    <a:pt x="284" y="1040"/>
                    <a:pt x="275" y="1031"/>
                    <a:pt x="265" y="1012"/>
                  </a:cubicBezTo>
                  <a:cubicBezTo>
                    <a:pt x="237" y="993"/>
                    <a:pt x="209" y="983"/>
                    <a:pt x="180" y="964"/>
                  </a:cubicBezTo>
                  <a:close/>
                  <a:moveTo>
                    <a:pt x="1371" y="823"/>
                  </a:moveTo>
                  <a:lnTo>
                    <a:pt x="1466" y="917"/>
                  </a:lnTo>
                  <a:cubicBezTo>
                    <a:pt x="1475" y="794"/>
                    <a:pt x="1475" y="794"/>
                    <a:pt x="1371" y="832"/>
                  </a:cubicBezTo>
                  <a:cubicBezTo>
                    <a:pt x="1286" y="709"/>
                    <a:pt x="1220" y="577"/>
                    <a:pt x="1173" y="435"/>
                  </a:cubicBezTo>
                  <a:cubicBezTo>
                    <a:pt x="1144" y="378"/>
                    <a:pt x="1116" y="322"/>
                    <a:pt x="1088" y="256"/>
                  </a:cubicBezTo>
                  <a:cubicBezTo>
                    <a:pt x="1059" y="208"/>
                    <a:pt x="993" y="189"/>
                    <a:pt x="946" y="227"/>
                  </a:cubicBezTo>
                  <a:cubicBezTo>
                    <a:pt x="908" y="246"/>
                    <a:pt x="880" y="274"/>
                    <a:pt x="861" y="303"/>
                  </a:cubicBezTo>
                  <a:cubicBezTo>
                    <a:pt x="747" y="473"/>
                    <a:pt x="634" y="643"/>
                    <a:pt x="520" y="823"/>
                  </a:cubicBezTo>
                  <a:cubicBezTo>
                    <a:pt x="473" y="889"/>
                    <a:pt x="454" y="974"/>
                    <a:pt x="464" y="1059"/>
                  </a:cubicBezTo>
                  <a:cubicBezTo>
                    <a:pt x="464" y="1068"/>
                    <a:pt x="464" y="1078"/>
                    <a:pt x="473" y="1078"/>
                  </a:cubicBezTo>
                  <a:cubicBezTo>
                    <a:pt x="473" y="1078"/>
                    <a:pt x="511" y="1078"/>
                    <a:pt x="520" y="1078"/>
                  </a:cubicBezTo>
                  <a:cubicBezTo>
                    <a:pt x="624" y="927"/>
                    <a:pt x="719" y="775"/>
                    <a:pt x="823" y="624"/>
                  </a:cubicBezTo>
                  <a:cubicBezTo>
                    <a:pt x="889" y="624"/>
                    <a:pt x="974" y="567"/>
                    <a:pt x="1069" y="605"/>
                  </a:cubicBezTo>
                  <a:cubicBezTo>
                    <a:pt x="1069" y="690"/>
                    <a:pt x="955" y="738"/>
                    <a:pt x="974" y="832"/>
                  </a:cubicBezTo>
                  <a:lnTo>
                    <a:pt x="1144" y="927"/>
                  </a:lnTo>
                  <a:close/>
                  <a:moveTo>
                    <a:pt x="1352" y="360"/>
                  </a:moveTo>
                  <a:cubicBezTo>
                    <a:pt x="1333" y="341"/>
                    <a:pt x="1324" y="312"/>
                    <a:pt x="1305" y="293"/>
                  </a:cubicBezTo>
                  <a:cubicBezTo>
                    <a:pt x="1286" y="284"/>
                    <a:pt x="1267" y="274"/>
                    <a:pt x="1258" y="284"/>
                  </a:cubicBezTo>
                  <a:cubicBezTo>
                    <a:pt x="1248" y="284"/>
                    <a:pt x="1239" y="312"/>
                    <a:pt x="1239" y="322"/>
                  </a:cubicBezTo>
                  <a:cubicBezTo>
                    <a:pt x="1229" y="341"/>
                    <a:pt x="1239" y="341"/>
                    <a:pt x="1248" y="350"/>
                  </a:cubicBezTo>
                  <a:cubicBezTo>
                    <a:pt x="1248" y="360"/>
                    <a:pt x="1248" y="369"/>
                    <a:pt x="1258" y="378"/>
                  </a:cubicBezTo>
                  <a:cubicBezTo>
                    <a:pt x="1267" y="397"/>
                    <a:pt x="1267" y="435"/>
                    <a:pt x="1305" y="426"/>
                  </a:cubicBezTo>
                  <a:cubicBezTo>
                    <a:pt x="1333" y="416"/>
                    <a:pt x="1333" y="388"/>
                    <a:pt x="1343" y="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6"/>
            <p:cNvSpPr/>
            <p:nvPr/>
          </p:nvSpPr>
          <p:spPr>
            <a:xfrm>
              <a:off x="6543600" y="4524200"/>
              <a:ext cx="41825" cy="38075"/>
            </a:xfrm>
            <a:custGeom>
              <a:avLst/>
              <a:gdLst/>
              <a:ahLst/>
              <a:cxnLst/>
              <a:rect l="l" t="t" r="r" b="b"/>
              <a:pathLst>
                <a:path w="1673" h="1523" extrusionOk="0">
                  <a:moveTo>
                    <a:pt x="1418" y="1163"/>
                  </a:moveTo>
                  <a:cubicBezTo>
                    <a:pt x="1455" y="1182"/>
                    <a:pt x="1503" y="1173"/>
                    <a:pt x="1522" y="1135"/>
                  </a:cubicBezTo>
                  <a:cubicBezTo>
                    <a:pt x="1550" y="1107"/>
                    <a:pt x="1569" y="1088"/>
                    <a:pt x="1597" y="1059"/>
                  </a:cubicBezTo>
                  <a:cubicBezTo>
                    <a:pt x="1645" y="1078"/>
                    <a:pt x="1673" y="1126"/>
                    <a:pt x="1663" y="1173"/>
                  </a:cubicBezTo>
                  <a:cubicBezTo>
                    <a:pt x="1645" y="1352"/>
                    <a:pt x="1512" y="1494"/>
                    <a:pt x="1333" y="1513"/>
                  </a:cubicBezTo>
                  <a:cubicBezTo>
                    <a:pt x="1248" y="1522"/>
                    <a:pt x="1163" y="1522"/>
                    <a:pt x="1077" y="1513"/>
                  </a:cubicBezTo>
                  <a:cubicBezTo>
                    <a:pt x="1021" y="1513"/>
                    <a:pt x="1030" y="1475"/>
                    <a:pt x="1030" y="1437"/>
                  </a:cubicBezTo>
                  <a:cubicBezTo>
                    <a:pt x="1030" y="1428"/>
                    <a:pt x="1030" y="1418"/>
                    <a:pt x="1021" y="1409"/>
                  </a:cubicBezTo>
                  <a:cubicBezTo>
                    <a:pt x="841" y="1409"/>
                    <a:pt x="662" y="1352"/>
                    <a:pt x="473" y="1381"/>
                  </a:cubicBezTo>
                  <a:cubicBezTo>
                    <a:pt x="321" y="1400"/>
                    <a:pt x="161" y="1343"/>
                    <a:pt x="57" y="1229"/>
                  </a:cubicBezTo>
                  <a:cubicBezTo>
                    <a:pt x="28" y="1201"/>
                    <a:pt x="10" y="1173"/>
                    <a:pt x="0" y="1135"/>
                  </a:cubicBezTo>
                  <a:cubicBezTo>
                    <a:pt x="0" y="1107"/>
                    <a:pt x="0" y="1078"/>
                    <a:pt x="19" y="1059"/>
                  </a:cubicBezTo>
                  <a:cubicBezTo>
                    <a:pt x="38" y="1031"/>
                    <a:pt x="66" y="1040"/>
                    <a:pt x="95" y="1059"/>
                  </a:cubicBezTo>
                  <a:cubicBezTo>
                    <a:pt x="104" y="1069"/>
                    <a:pt x="123" y="1078"/>
                    <a:pt x="142" y="1088"/>
                  </a:cubicBezTo>
                  <a:cubicBezTo>
                    <a:pt x="161" y="1107"/>
                    <a:pt x="208" y="1088"/>
                    <a:pt x="208" y="1059"/>
                  </a:cubicBezTo>
                  <a:cubicBezTo>
                    <a:pt x="208" y="908"/>
                    <a:pt x="246" y="757"/>
                    <a:pt x="312" y="606"/>
                  </a:cubicBezTo>
                  <a:cubicBezTo>
                    <a:pt x="369" y="483"/>
                    <a:pt x="397" y="351"/>
                    <a:pt x="416" y="209"/>
                  </a:cubicBezTo>
                  <a:cubicBezTo>
                    <a:pt x="416" y="152"/>
                    <a:pt x="454" y="95"/>
                    <a:pt x="510" y="86"/>
                  </a:cubicBezTo>
                  <a:cubicBezTo>
                    <a:pt x="577" y="48"/>
                    <a:pt x="652" y="29"/>
                    <a:pt x="728" y="20"/>
                  </a:cubicBezTo>
                  <a:cubicBezTo>
                    <a:pt x="851" y="1"/>
                    <a:pt x="964" y="67"/>
                    <a:pt x="1021" y="171"/>
                  </a:cubicBezTo>
                  <a:cubicBezTo>
                    <a:pt x="1077" y="294"/>
                    <a:pt x="1134" y="417"/>
                    <a:pt x="1191" y="549"/>
                  </a:cubicBezTo>
                  <a:cubicBezTo>
                    <a:pt x="1219" y="634"/>
                    <a:pt x="1257" y="719"/>
                    <a:pt x="1314" y="795"/>
                  </a:cubicBezTo>
                  <a:cubicBezTo>
                    <a:pt x="1352" y="851"/>
                    <a:pt x="1380" y="927"/>
                    <a:pt x="1389" y="993"/>
                  </a:cubicBezTo>
                  <a:cubicBezTo>
                    <a:pt x="1408" y="1059"/>
                    <a:pt x="1408" y="1116"/>
                    <a:pt x="1418" y="1163"/>
                  </a:cubicBezTo>
                  <a:close/>
                  <a:moveTo>
                    <a:pt x="690" y="965"/>
                  </a:moveTo>
                  <a:lnTo>
                    <a:pt x="784" y="823"/>
                  </a:lnTo>
                  <a:cubicBezTo>
                    <a:pt x="813" y="833"/>
                    <a:pt x="841" y="842"/>
                    <a:pt x="860" y="842"/>
                  </a:cubicBezTo>
                  <a:cubicBezTo>
                    <a:pt x="888" y="851"/>
                    <a:pt x="917" y="851"/>
                    <a:pt x="945" y="842"/>
                  </a:cubicBezTo>
                  <a:cubicBezTo>
                    <a:pt x="974" y="842"/>
                    <a:pt x="983" y="795"/>
                    <a:pt x="974" y="757"/>
                  </a:cubicBezTo>
                  <a:cubicBezTo>
                    <a:pt x="945" y="681"/>
                    <a:pt x="926" y="615"/>
                    <a:pt x="898" y="549"/>
                  </a:cubicBezTo>
                  <a:cubicBezTo>
                    <a:pt x="879" y="492"/>
                    <a:pt x="879" y="436"/>
                    <a:pt x="907" y="388"/>
                  </a:cubicBezTo>
                  <a:cubicBezTo>
                    <a:pt x="926" y="303"/>
                    <a:pt x="870" y="218"/>
                    <a:pt x="784" y="190"/>
                  </a:cubicBezTo>
                  <a:cubicBezTo>
                    <a:pt x="709" y="171"/>
                    <a:pt x="624" y="218"/>
                    <a:pt x="605" y="294"/>
                  </a:cubicBezTo>
                  <a:cubicBezTo>
                    <a:pt x="529" y="473"/>
                    <a:pt x="482" y="662"/>
                    <a:pt x="454" y="851"/>
                  </a:cubicBezTo>
                  <a:cubicBezTo>
                    <a:pt x="397" y="899"/>
                    <a:pt x="359" y="965"/>
                    <a:pt x="359" y="1031"/>
                  </a:cubicBezTo>
                  <a:cubicBezTo>
                    <a:pt x="359" y="1050"/>
                    <a:pt x="378" y="1059"/>
                    <a:pt x="388" y="1069"/>
                  </a:cubicBezTo>
                  <a:cubicBezTo>
                    <a:pt x="397" y="1078"/>
                    <a:pt x="406" y="1059"/>
                    <a:pt x="416" y="1050"/>
                  </a:cubicBezTo>
                  <a:cubicBezTo>
                    <a:pt x="454" y="993"/>
                    <a:pt x="463" y="918"/>
                    <a:pt x="454" y="851"/>
                  </a:cubicBezTo>
                  <a:cubicBezTo>
                    <a:pt x="529" y="814"/>
                    <a:pt x="529" y="729"/>
                    <a:pt x="558" y="662"/>
                  </a:cubicBezTo>
                  <a:cubicBezTo>
                    <a:pt x="586" y="606"/>
                    <a:pt x="605" y="549"/>
                    <a:pt x="662" y="511"/>
                  </a:cubicBezTo>
                  <a:cubicBezTo>
                    <a:pt x="718" y="549"/>
                    <a:pt x="747" y="615"/>
                    <a:pt x="737" y="672"/>
                  </a:cubicBezTo>
                  <a:cubicBezTo>
                    <a:pt x="728" y="776"/>
                    <a:pt x="709" y="870"/>
                    <a:pt x="690" y="965"/>
                  </a:cubicBezTo>
                  <a:cubicBezTo>
                    <a:pt x="643" y="984"/>
                    <a:pt x="643" y="1031"/>
                    <a:pt x="624" y="1069"/>
                  </a:cubicBezTo>
                  <a:cubicBezTo>
                    <a:pt x="605" y="1107"/>
                    <a:pt x="624" y="1097"/>
                    <a:pt x="643" y="1107"/>
                  </a:cubicBezTo>
                  <a:cubicBezTo>
                    <a:pt x="662" y="1107"/>
                    <a:pt x="662" y="1097"/>
                    <a:pt x="662" y="1088"/>
                  </a:cubicBezTo>
                  <a:cubicBezTo>
                    <a:pt x="681" y="1050"/>
                    <a:pt x="690" y="1012"/>
                    <a:pt x="690" y="965"/>
                  </a:cubicBezTo>
                  <a:close/>
                  <a:moveTo>
                    <a:pt x="983" y="1201"/>
                  </a:moveTo>
                  <a:cubicBezTo>
                    <a:pt x="1021" y="1239"/>
                    <a:pt x="1059" y="1248"/>
                    <a:pt x="1096" y="1229"/>
                  </a:cubicBezTo>
                  <a:cubicBezTo>
                    <a:pt x="1153" y="1173"/>
                    <a:pt x="1153" y="1088"/>
                    <a:pt x="1106" y="1031"/>
                  </a:cubicBezTo>
                  <a:cubicBezTo>
                    <a:pt x="1096" y="1031"/>
                    <a:pt x="1077" y="1031"/>
                    <a:pt x="1068" y="1040"/>
                  </a:cubicBezTo>
                  <a:cubicBezTo>
                    <a:pt x="1040" y="1097"/>
                    <a:pt x="1011" y="1154"/>
                    <a:pt x="983" y="1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a:off x="6419550" y="4450025"/>
              <a:ext cx="30750" cy="31200"/>
            </a:xfrm>
            <a:custGeom>
              <a:avLst/>
              <a:gdLst/>
              <a:ahLst/>
              <a:cxnLst/>
              <a:rect l="l" t="t" r="r" b="b"/>
              <a:pathLst>
                <a:path w="1230" h="1248" extrusionOk="0">
                  <a:moveTo>
                    <a:pt x="1229" y="983"/>
                  </a:moveTo>
                  <a:cubicBezTo>
                    <a:pt x="1050" y="1238"/>
                    <a:pt x="1050" y="1248"/>
                    <a:pt x="719" y="1248"/>
                  </a:cubicBezTo>
                  <a:lnTo>
                    <a:pt x="397" y="1248"/>
                  </a:lnTo>
                  <a:cubicBezTo>
                    <a:pt x="341" y="1248"/>
                    <a:pt x="275" y="1248"/>
                    <a:pt x="218" y="1229"/>
                  </a:cubicBezTo>
                  <a:cubicBezTo>
                    <a:pt x="142" y="1229"/>
                    <a:pt x="76" y="1172"/>
                    <a:pt x="48" y="1097"/>
                  </a:cubicBezTo>
                  <a:cubicBezTo>
                    <a:pt x="38" y="1059"/>
                    <a:pt x="19" y="1012"/>
                    <a:pt x="0" y="974"/>
                  </a:cubicBezTo>
                  <a:cubicBezTo>
                    <a:pt x="19" y="889"/>
                    <a:pt x="48" y="813"/>
                    <a:pt x="76" y="738"/>
                  </a:cubicBezTo>
                  <a:cubicBezTo>
                    <a:pt x="95" y="681"/>
                    <a:pt x="104" y="605"/>
                    <a:pt x="208" y="643"/>
                  </a:cubicBezTo>
                  <a:cubicBezTo>
                    <a:pt x="218" y="643"/>
                    <a:pt x="256" y="615"/>
                    <a:pt x="275" y="596"/>
                  </a:cubicBezTo>
                  <a:cubicBezTo>
                    <a:pt x="341" y="492"/>
                    <a:pt x="407" y="388"/>
                    <a:pt x="473" y="293"/>
                  </a:cubicBezTo>
                  <a:cubicBezTo>
                    <a:pt x="511" y="237"/>
                    <a:pt x="549" y="180"/>
                    <a:pt x="586" y="133"/>
                  </a:cubicBezTo>
                  <a:cubicBezTo>
                    <a:pt x="634" y="85"/>
                    <a:pt x="681" y="48"/>
                    <a:pt x="738" y="0"/>
                  </a:cubicBezTo>
                  <a:cubicBezTo>
                    <a:pt x="832" y="38"/>
                    <a:pt x="908" y="114"/>
                    <a:pt x="955" y="208"/>
                  </a:cubicBezTo>
                  <a:cubicBezTo>
                    <a:pt x="1078" y="416"/>
                    <a:pt x="1163" y="643"/>
                    <a:pt x="1220" y="870"/>
                  </a:cubicBezTo>
                  <a:cubicBezTo>
                    <a:pt x="1220" y="908"/>
                    <a:pt x="1220" y="945"/>
                    <a:pt x="1220" y="983"/>
                  </a:cubicBezTo>
                  <a:close/>
                  <a:moveTo>
                    <a:pt x="690" y="530"/>
                  </a:moveTo>
                  <a:cubicBezTo>
                    <a:pt x="690" y="577"/>
                    <a:pt x="709" y="681"/>
                    <a:pt x="728" y="766"/>
                  </a:cubicBezTo>
                  <a:cubicBezTo>
                    <a:pt x="738" y="785"/>
                    <a:pt x="747" y="785"/>
                    <a:pt x="766" y="785"/>
                  </a:cubicBezTo>
                  <a:cubicBezTo>
                    <a:pt x="832" y="756"/>
                    <a:pt x="870" y="690"/>
                    <a:pt x="861" y="624"/>
                  </a:cubicBezTo>
                  <a:cubicBezTo>
                    <a:pt x="832" y="511"/>
                    <a:pt x="794" y="378"/>
                    <a:pt x="766" y="265"/>
                  </a:cubicBezTo>
                  <a:cubicBezTo>
                    <a:pt x="766" y="256"/>
                    <a:pt x="728" y="246"/>
                    <a:pt x="719" y="246"/>
                  </a:cubicBezTo>
                  <a:cubicBezTo>
                    <a:pt x="700" y="237"/>
                    <a:pt x="700" y="256"/>
                    <a:pt x="700" y="265"/>
                  </a:cubicBezTo>
                  <a:cubicBezTo>
                    <a:pt x="690" y="341"/>
                    <a:pt x="690" y="407"/>
                    <a:pt x="690" y="530"/>
                  </a:cubicBezTo>
                  <a:close/>
                  <a:moveTo>
                    <a:pt x="549" y="709"/>
                  </a:moveTo>
                  <a:cubicBezTo>
                    <a:pt x="492" y="756"/>
                    <a:pt x="445" y="823"/>
                    <a:pt x="445" y="898"/>
                  </a:cubicBezTo>
                  <a:cubicBezTo>
                    <a:pt x="445" y="908"/>
                    <a:pt x="473" y="917"/>
                    <a:pt x="482" y="927"/>
                  </a:cubicBezTo>
                  <a:cubicBezTo>
                    <a:pt x="492" y="936"/>
                    <a:pt x="501" y="936"/>
                    <a:pt x="511" y="927"/>
                  </a:cubicBezTo>
                  <a:cubicBezTo>
                    <a:pt x="530" y="917"/>
                    <a:pt x="549" y="908"/>
                    <a:pt x="549" y="898"/>
                  </a:cubicBezTo>
                  <a:cubicBezTo>
                    <a:pt x="577" y="842"/>
                    <a:pt x="577" y="775"/>
                    <a:pt x="549" y="709"/>
                  </a:cubicBezTo>
                  <a:close/>
                  <a:moveTo>
                    <a:pt x="312" y="1068"/>
                  </a:moveTo>
                  <a:lnTo>
                    <a:pt x="312" y="1087"/>
                  </a:lnTo>
                  <a:lnTo>
                    <a:pt x="426" y="1087"/>
                  </a:lnTo>
                  <a:lnTo>
                    <a:pt x="426" y="10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6"/>
            <p:cNvSpPr/>
            <p:nvPr/>
          </p:nvSpPr>
          <p:spPr>
            <a:xfrm>
              <a:off x="6957300" y="4377500"/>
              <a:ext cx="92150" cy="16800"/>
            </a:xfrm>
            <a:custGeom>
              <a:avLst/>
              <a:gdLst/>
              <a:ahLst/>
              <a:cxnLst/>
              <a:rect l="l" t="t" r="r" b="b"/>
              <a:pathLst>
                <a:path w="3686" h="672" extrusionOk="0">
                  <a:moveTo>
                    <a:pt x="2316" y="284"/>
                  </a:moveTo>
                  <a:lnTo>
                    <a:pt x="1928" y="435"/>
                  </a:lnTo>
                  <a:cubicBezTo>
                    <a:pt x="1834" y="473"/>
                    <a:pt x="1739" y="491"/>
                    <a:pt x="1645" y="491"/>
                  </a:cubicBezTo>
                  <a:cubicBezTo>
                    <a:pt x="1493" y="501"/>
                    <a:pt x="1361" y="416"/>
                    <a:pt x="1295" y="284"/>
                  </a:cubicBezTo>
                  <a:cubicBezTo>
                    <a:pt x="1276" y="217"/>
                    <a:pt x="1238" y="161"/>
                    <a:pt x="1219" y="113"/>
                  </a:cubicBezTo>
                  <a:cubicBezTo>
                    <a:pt x="1144" y="95"/>
                    <a:pt x="1068" y="113"/>
                    <a:pt x="1021" y="161"/>
                  </a:cubicBezTo>
                  <a:cubicBezTo>
                    <a:pt x="870" y="246"/>
                    <a:pt x="728" y="340"/>
                    <a:pt x="586" y="435"/>
                  </a:cubicBezTo>
                  <a:cubicBezTo>
                    <a:pt x="416" y="539"/>
                    <a:pt x="208" y="558"/>
                    <a:pt x="29" y="501"/>
                  </a:cubicBezTo>
                  <a:cubicBezTo>
                    <a:pt x="10" y="501"/>
                    <a:pt x="10" y="473"/>
                    <a:pt x="10" y="454"/>
                  </a:cubicBezTo>
                  <a:cubicBezTo>
                    <a:pt x="0" y="444"/>
                    <a:pt x="19" y="435"/>
                    <a:pt x="19" y="435"/>
                  </a:cubicBezTo>
                  <a:cubicBezTo>
                    <a:pt x="76" y="435"/>
                    <a:pt x="142" y="435"/>
                    <a:pt x="199" y="435"/>
                  </a:cubicBezTo>
                  <a:cubicBezTo>
                    <a:pt x="312" y="444"/>
                    <a:pt x="425" y="406"/>
                    <a:pt x="529" y="340"/>
                  </a:cubicBezTo>
                  <a:cubicBezTo>
                    <a:pt x="662" y="255"/>
                    <a:pt x="803" y="170"/>
                    <a:pt x="945" y="95"/>
                  </a:cubicBezTo>
                  <a:cubicBezTo>
                    <a:pt x="1011" y="38"/>
                    <a:pt x="1096" y="10"/>
                    <a:pt x="1182" y="10"/>
                  </a:cubicBezTo>
                  <a:cubicBezTo>
                    <a:pt x="1238" y="0"/>
                    <a:pt x="1295" y="28"/>
                    <a:pt x="1323" y="76"/>
                  </a:cubicBezTo>
                  <a:cubicBezTo>
                    <a:pt x="1361" y="142"/>
                    <a:pt x="1399" y="208"/>
                    <a:pt x="1427" y="274"/>
                  </a:cubicBezTo>
                  <a:cubicBezTo>
                    <a:pt x="1465" y="321"/>
                    <a:pt x="1512" y="350"/>
                    <a:pt x="1578" y="359"/>
                  </a:cubicBezTo>
                  <a:cubicBezTo>
                    <a:pt x="1673" y="378"/>
                    <a:pt x="1767" y="369"/>
                    <a:pt x="1862" y="331"/>
                  </a:cubicBezTo>
                  <a:cubicBezTo>
                    <a:pt x="1947" y="302"/>
                    <a:pt x="2023" y="274"/>
                    <a:pt x="2098" y="236"/>
                  </a:cubicBezTo>
                  <a:cubicBezTo>
                    <a:pt x="2145" y="217"/>
                    <a:pt x="2183" y="199"/>
                    <a:pt x="2231" y="180"/>
                  </a:cubicBezTo>
                  <a:cubicBezTo>
                    <a:pt x="2306" y="151"/>
                    <a:pt x="2391" y="161"/>
                    <a:pt x="2448" y="217"/>
                  </a:cubicBezTo>
                  <a:cubicBezTo>
                    <a:pt x="2542" y="321"/>
                    <a:pt x="2646" y="397"/>
                    <a:pt x="2769" y="444"/>
                  </a:cubicBezTo>
                  <a:cubicBezTo>
                    <a:pt x="2835" y="473"/>
                    <a:pt x="2902" y="501"/>
                    <a:pt x="2958" y="510"/>
                  </a:cubicBezTo>
                  <a:cubicBezTo>
                    <a:pt x="3081" y="548"/>
                    <a:pt x="3213" y="529"/>
                    <a:pt x="3327" y="473"/>
                  </a:cubicBezTo>
                  <a:cubicBezTo>
                    <a:pt x="3431" y="416"/>
                    <a:pt x="3535" y="369"/>
                    <a:pt x="3648" y="359"/>
                  </a:cubicBezTo>
                  <a:cubicBezTo>
                    <a:pt x="3667" y="359"/>
                    <a:pt x="3667" y="359"/>
                    <a:pt x="3676" y="369"/>
                  </a:cubicBezTo>
                  <a:cubicBezTo>
                    <a:pt x="3676" y="378"/>
                    <a:pt x="3686" y="378"/>
                    <a:pt x="3686" y="388"/>
                  </a:cubicBezTo>
                  <a:cubicBezTo>
                    <a:pt x="3676" y="397"/>
                    <a:pt x="3676" y="406"/>
                    <a:pt x="3667" y="416"/>
                  </a:cubicBezTo>
                  <a:cubicBezTo>
                    <a:pt x="3544" y="482"/>
                    <a:pt x="3421" y="558"/>
                    <a:pt x="3289" y="624"/>
                  </a:cubicBezTo>
                  <a:cubicBezTo>
                    <a:pt x="3213" y="662"/>
                    <a:pt x="3128" y="671"/>
                    <a:pt x="3034" y="652"/>
                  </a:cubicBezTo>
                  <a:cubicBezTo>
                    <a:pt x="2835" y="624"/>
                    <a:pt x="2646" y="548"/>
                    <a:pt x="2486" y="425"/>
                  </a:cubicBezTo>
                  <a:cubicBezTo>
                    <a:pt x="2438" y="388"/>
                    <a:pt x="2391" y="340"/>
                    <a:pt x="2316"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6735900" y="4513575"/>
              <a:ext cx="85325" cy="23900"/>
            </a:xfrm>
            <a:custGeom>
              <a:avLst/>
              <a:gdLst/>
              <a:ahLst/>
              <a:cxnLst/>
              <a:rect l="l" t="t" r="r" b="b"/>
              <a:pathLst>
                <a:path w="3413" h="956" extrusionOk="0">
                  <a:moveTo>
                    <a:pt x="3413" y="709"/>
                  </a:moveTo>
                  <a:cubicBezTo>
                    <a:pt x="3337" y="842"/>
                    <a:pt x="3195" y="927"/>
                    <a:pt x="3044" y="927"/>
                  </a:cubicBezTo>
                  <a:cubicBezTo>
                    <a:pt x="2779" y="955"/>
                    <a:pt x="2515" y="908"/>
                    <a:pt x="2269" y="813"/>
                  </a:cubicBezTo>
                  <a:cubicBezTo>
                    <a:pt x="2146" y="766"/>
                    <a:pt x="2042" y="672"/>
                    <a:pt x="1995" y="539"/>
                  </a:cubicBezTo>
                  <a:cubicBezTo>
                    <a:pt x="1995" y="530"/>
                    <a:pt x="1976" y="511"/>
                    <a:pt x="1957" y="492"/>
                  </a:cubicBezTo>
                  <a:cubicBezTo>
                    <a:pt x="1919" y="492"/>
                    <a:pt x="1882" y="492"/>
                    <a:pt x="1853" y="502"/>
                  </a:cubicBezTo>
                  <a:cubicBezTo>
                    <a:pt x="1730" y="549"/>
                    <a:pt x="1608" y="568"/>
                    <a:pt x="1485" y="558"/>
                  </a:cubicBezTo>
                  <a:cubicBezTo>
                    <a:pt x="1324" y="568"/>
                    <a:pt x="1173" y="464"/>
                    <a:pt x="1126" y="312"/>
                  </a:cubicBezTo>
                  <a:cubicBezTo>
                    <a:pt x="1107" y="256"/>
                    <a:pt x="1078" y="199"/>
                    <a:pt x="1059" y="142"/>
                  </a:cubicBezTo>
                  <a:cubicBezTo>
                    <a:pt x="1012" y="114"/>
                    <a:pt x="955" y="123"/>
                    <a:pt x="927" y="161"/>
                  </a:cubicBezTo>
                  <a:cubicBezTo>
                    <a:pt x="814" y="246"/>
                    <a:pt x="710" y="331"/>
                    <a:pt x="606" y="398"/>
                  </a:cubicBezTo>
                  <a:cubicBezTo>
                    <a:pt x="436" y="502"/>
                    <a:pt x="228" y="530"/>
                    <a:pt x="48" y="464"/>
                  </a:cubicBezTo>
                  <a:cubicBezTo>
                    <a:pt x="29" y="464"/>
                    <a:pt x="20" y="445"/>
                    <a:pt x="10" y="426"/>
                  </a:cubicBezTo>
                  <a:cubicBezTo>
                    <a:pt x="1" y="416"/>
                    <a:pt x="1" y="407"/>
                    <a:pt x="10" y="407"/>
                  </a:cubicBezTo>
                  <a:cubicBezTo>
                    <a:pt x="10" y="398"/>
                    <a:pt x="20" y="388"/>
                    <a:pt x="20" y="388"/>
                  </a:cubicBezTo>
                  <a:cubicBezTo>
                    <a:pt x="48" y="379"/>
                    <a:pt x="77" y="379"/>
                    <a:pt x="105" y="379"/>
                  </a:cubicBezTo>
                  <a:cubicBezTo>
                    <a:pt x="341" y="407"/>
                    <a:pt x="577" y="331"/>
                    <a:pt x="748" y="171"/>
                  </a:cubicBezTo>
                  <a:cubicBezTo>
                    <a:pt x="795" y="133"/>
                    <a:pt x="842" y="105"/>
                    <a:pt x="889" y="76"/>
                  </a:cubicBezTo>
                  <a:cubicBezTo>
                    <a:pt x="937" y="48"/>
                    <a:pt x="984" y="38"/>
                    <a:pt x="1022" y="29"/>
                  </a:cubicBezTo>
                  <a:cubicBezTo>
                    <a:pt x="1097" y="1"/>
                    <a:pt x="1173" y="38"/>
                    <a:pt x="1182" y="105"/>
                  </a:cubicBezTo>
                  <a:cubicBezTo>
                    <a:pt x="1211" y="171"/>
                    <a:pt x="1230" y="227"/>
                    <a:pt x="1258" y="294"/>
                  </a:cubicBezTo>
                  <a:cubicBezTo>
                    <a:pt x="1296" y="379"/>
                    <a:pt x="1390" y="435"/>
                    <a:pt x="1485" y="435"/>
                  </a:cubicBezTo>
                  <a:cubicBezTo>
                    <a:pt x="1589" y="445"/>
                    <a:pt x="1702" y="426"/>
                    <a:pt x="1797" y="398"/>
                  </a:cubicBezTo>
                  <a:cubicBezTo>
                    <a:pt x="1834" y="379"/>
                    <a:pt x="1872" y="369"/>
                    <a:pt x="1910" y="360"/>
                  </a:cubicBezTo>
                  <a:cubicBezTo>
                    <a:pt x="1967" y="331"/>
                    <a:pt x="2023" y="341"/>
                    <a:pt x="2080" y="369"/>
                  </a:cubicBezTo>
                  <a:cubicBezTo>
                    <a:pt x="2127" y="398"/>
                    <a:pt x="2118" y="445"/>
                    <a:pt x="2127" y="492"/>
                  </a:cubicBezTo>
                  <a:cubicBezTo>
                    <a:pt x="2137" y="568"/>
                    <a:pt x="2193" y="634"/>
                    <a:pt x="2260" y="662"/>
                  </a:cubicBezTo>
                  <a:cubicBezTo>
                    <a:pt x="2505" y="785"/>
                    <a:pt x="2779" y="832"/>
                    <a:pt x="3053" y="813"/>
                  </a:cubicBezTo>
                  <a:cubicBezTo>
                    <a:pt x="3120" y="794"/>
                    <a:pt x="3186" y="776"/>
                    <a:pt x="3242" y="747"/>
                  </a:cubicBezTo>
                  <a:cubicBezTo>
                    <a:pt x="3290" y="709"/>
                    <a:pt x="3346" y="700"/>
                    <a:pt x="3403" y="7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a:off x="6971700" y="3870225"/>
              <a:ext cx="76825" cy="9725"/>
            </a:xfrm>
            <a:custGeom>
              <a:avLst/>
              <a:gdLst/>
              <a:ahLst/>
              <a:cxnLst/>
              <a:rect l="l" t="t" r="r" b="b"/>
              <a:pathLst>
                <a:path w="3073" h="389" extrusionOk="0">
                  <a:moveTo>
                    <a:pt x="1" y="209"/>
                  </a:moveTo>
                  <a:cubicBezTo>
                    <a:pt x="29" y="190"/>
                    <a:pt x="57" y="161"/>
                    <a:pt x="86" y="152"/>
                  </a:cubicBezTo>
                  <a:cubicBezTo>
                    <a:pt x="294" y="95"/>
                    <a:pt x="511" y="57"/>
                    <a:pt x="719" y="29"/>
                  </a:cubicBezTo>
                  <a:cubicBezTo>
                    <a:pt x="785" y="19"/>
                    <a:pt x="851" y="38"/>
                    <a:pt x="908" y="86"/>
                  </a:cubicBezTo>
                  <a:cubicBezTo>
                    <a:pt x="974" y="133"/>
                    <a:pt x="1059" y="180"/>
                    <a:pt x="1144" y="199"/>
                  </a:cubicBezTo>
                  <a:cubicBezTo>
                    <a:pt x="1210" y="227"/>
                    <a:pt x="1295" y="227"/>
                    <a:pt x="1371" y="209"/>
                  </a:cubicBezTo>
                  <a:cubicBezTo>
                    <a:pt x="1551" y="161"/>
                    <a:pt x="1721" y="114"/>
                    <a:pt x="1900" y="67"/>
                  </a:cubicBezTo>
                  <a:cubicBezTo>
                    <a:pt x="1966" y="38"/>
                    <a:pt x="2033" y="29"/>
                    <a:pt x="2099" y="19"/>
                  </a:cubicBezTo>
                  <a:cubicBezTo>
                    <a:pt x="2193" y="1"/>
                    <a:pt x="2297" y="29"/>
                    <a:pt x="2363" y="95"/>
                  </a:cubicBezTo>
                  <a:cubicBezTo>
                    <a:pt x="2429" y="161"/>
                    <a:pt x="2505" y="199"/>
                    <a:pt x="2600" y="209"/>
                  </a:cubicBezTo>
                  <a:lnTo>
                    <a:pt x="3072" y="275"/>
                  </a:lnTo>
                  <a:cubicBezTo>
                    <a:pt x="2864" y="379"/>
                    <a:pt x="2619" y="388"/>
                    <a:pt x="2411" y="303"/>
                  </a:cubicBezTo>
                  <a:cubicBezTo>
                    <a:pt x="2354" y="284"/>
                    <a:pt x="2307" y="246"/>
                    <a:pt x="2269" y="209"/>
                  </a:cubicBezTo>
                  <a:cubicBezTo>
                    <a:pt x="2212" y="152"/>
                    <a:pt x="2137" y="133"/>
                    <a:pt x="2061" y="152"/>
                  </a:cubicBezTo>
                  <a:cubicBezTo>
                    <a:pt x="2004" y="161"/>
                    <a:pt x="1948" y="190"/>
                    <a:pt x="1891" y="209"/>
                  </a:cubicBezTo>
                  <a:lnTo>
                    <a:pt x="1418" y="341"/>
                  </a:lnTo>
                  <a:cubicBezTo>
                    <a:pt x="1267" y="379"/>
                    <a:pt x="1106" y="350"/>
                    <a:pt x="974" y="275"/>
                  </a:cubicBezTo>
                  <a:cubicBezTo>
                    <a:pt x="936" y="256"/>
                    <a:pt x="908" y="237"/>
                    <a:pt x="880" y="209"/>
                  </a:cubicBezTo>
                  <a:cubicBezTo>
                    <a:pt x="813" y="142"/>
                    <a:pt x="719" y="123"/>
                    <a:pt x="634" y="142"/>
                  </a:cubicBezTo>
                  <a:lnTo>
                    <a:pt x="152" y="237"/>
                  </a:lnTo>
                  <a:cubicBezTo>
                    <a:pt x="95" y="256"/>
                    <a:pt x="38" y="246"/>
                    <a:pt x="1"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a:off x="7329875" y="4555625"/>
              <a:ext cx="10425" cy="73500"/>
            </a:xfrm>
            <a:custGeom>
              <a:avLst/>
              <a:gdLst/>
              <a:ahLst/>
              <a:cxnLst/>
              <a:rect l="l" t="t" r="r" b="b"/>
              <a:pathLst>
                <a:path w="417" h="2940" extrusionOk="0">
                  <a:moveTo>
                    <a:pt x="417" y="1286"/>
                  </a:moveTo>
                  <a:cubicBezTo>
                    <a:pt x="360" y="1296"/>
                    <a:pt x="294" y="1286"/>
                    <a:pt x="247" y="1267"/>
                  </a:cubicBezTo>
                  <a:cubicBezTo>
                    <a:pt x="190" y="1248"/>
                    <a:pt x="152" y="1258"/>
                    <a:pt x="152" y="1286"/>
                  </a:cubicBezTo>
                  <a:cubicBezTo>
                    <a:pt x="143" y="1333"/>
                    <a:pt x="180" y="1352"/>
                    <a:pt x="209" y="1371"/>
                  </a:cubicBezTo>
                  <a:cubicBezTo>
                    <a:pt x="237" y="1390"/>
                    <a:pt x="294" y="1409"/>
                    <a:pt x="341" y="1437"/>
                  </a:cubicBezTo>
                  <a:lnTo>
                    <a:pt x="171" y="1485"/>
                  </a:lnTo>
                  <a:cubicBezTo>
                    <a:pt x="171" y="1551"/>
                    <a:pt x="162" y="1617"/>
                    <a:pt x="162" y="1683"/>
                  </a:cubicBezTo>
                  <a:cubicBezTo>
                    <a:pt x="180" y="1806"/>
                    <a:pt x="171" y="1919"/>
                    <a:pt x="143" y="2033"/>
                  </a:cubicBezTo>
                  <a:cubicBezTo>
                    <a:pt x="143" y="2071"/>
                    <a:pt x="143" y="2108"/>
                    <a:pt x="152" y="2146"/>
                  </a:cubicBezTo>
                  <a:cubicBezTo>
                    <a:pt x="180" y="2373"/>
                    <a:pt x="218" y="2600"/>
                    <a:pt x="275" y="2827"/>
                  </a:cubicBezTo>
                  <a:cubicBezTo>
                    <a:pt x="284" y="2855"/>
                    <a:pt x="284" y="2883"/>
                    <a:pt x="275" y="2902"/>
                  </a:cubicBezTo>
                  <a:cubicBezTo>
                    <a:pt x="275" y="2921"/>
                    <a:pt x="256" y="2931"/>
                    <a:pt x="237" y="2940"/>
                  </a:cubicBezTo>
                  <a:cubicBezTo>
                    <a:pt x="228" y="2940"/>
                    <a:pt x="199" y="2940"/>
                    <a:pt x="190" y="2931"/>
                  </a:cubicBezTo>
                  <a:cubicBezTo>
                    <a:pt x="162" y="2864"/>
                    <a:pt x="133" y="2789"/>
                    <a:pt x="124" y="2723"/>
                  </a:cubicBezTo>
                  <a:cubicBezTo>
                    <a:pt x="105" y="2467"/>
                    <a:pt x="67" y="2212"/>
                    <a:pt x="20" y="1957"/>
                  </a:cubicBezTo>
                  <a:cubicBezTo>
                    <a:pt x="20" y="1900"/>
                    <a:pt x="20" y="1844"/>
                    <a:pt x="29" y="1787"/>
                  </a:cubicBezTo>
                  <a:cubicBezTo>
                    <a:pt x="39" y="1711"/>
                    <a:pt x="48" y="1626"/>
                    <a:pt x="48" y="1541"/>
                  </a:cubicBezTo>
                  <a:cubicBezTo>
                    <a:pt x="39" y="1286"/>
                    <a:pt x="20" y="1031"/>
                    <a:pt x="10" y="776"/>
                  </a:cubicBezTo>
                  <a:cubicBezTo>
                    <a:pt x="1" y="511"/>
                    <a:pt x="10" y="256"/>
                    <a:pt x="39" y="1"/>
                  </a:cubicBezTo>
                  <a:cubicBezTo>
                    <a:pt x="58" y="199"/>
                    <a:pt x="76" y="388"/>
                    <a:pt x="105" y="577"/>
                  </a:cubicBezTo>
                  <a:cubicBezTo>
                    <a:pt x="114" y="643"/>
                    <a:pt x="133" y="700"/>
                    <a:pt x="143" y="766"/>
                  </a:cubicBezTo>
                  <a:cubicBezTo>
                    <a:pt x="133" y="823"/>
                    <a:pt x="133" y="880"/>
                    <a:pt x="114" y="927"/>
                  </a:cubicBezTo>
                  <a:cubicBezTo>
                    <a:pt x="95" y="1069"/>
                    <a:pt x="180" y="1192"/>
                    <a:pt x="313" y="1239"/>
                  </a:cubicBezTo>
                  <a:cubicBezTo>
                    <a:pt x="341" y="1248"/>
                    <a:pt x="379" y="1267"/>
                    <a:pt x="417" y="12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6796875" y="3502825"/>
              <a:ext cx="31200" cy="39500"/>
            </a:xfrm>
            <a:custGeom>
              <a:avLst/>
              <a:gdLst/>
              <a:ahLst/>
              <a:cxnLst/>
              <a:rect l="l" t="t" r="r" b="b"/>
              <a:pathLst>
                <a:path w="1248" h="1580" extrusionOk="0">
                  <a:moveTo>
                    <a:pt x="803" y="653"/>
                  </a:moveTo>
                  <a:cubicBezTo>
                    <a:pt x="718" y="681"/>
                    <a:pt x="643" y="738"/>
                    <a:pt x="605" y="814"/>
                  </a:cubicBezTo>
                  <a:cubicBezTo>
                    <a:pt x="454" y="1022"/>
                    <a:pt x="312" y="1229"/>
                    <a:pt x="161" y="1437"/>
                  </a:cubicBezTo>
                  <a:cubicBezTo>
                    <a:pt x="123" y="1485"/>
                    <a:pt x="95" y="1551"/>
                    <a:pt x="38" y="1579"/>
                  </a:cubicBezTo>
                  <a:cubicBezTo>
                    <a:pt x="29" y="1579"/>
                    <a:pt x="19" y="1579"/>
                    <a:pt x="10" y="1579"/>
                  </a:cubicBezTo>
                  <a:cubicBezTo>
                    <a:pt x="10" y="1579"/>
                    <a:pt x="0" y="1560"/>
                    <a:pt x="0" y="1560"/>
                  </a:cubicBezTo>
                  <a:cubicBezTo>
                    <a:pt x="10" y="1522"/>
                    <a:pt x="19" y="1485"/>
                    <a:pt x="38" y="1456"/>
                  </a:cubicBezTo>
                  <a:cubicBezTo>
                    <a:pt x="208" y="1154"/>
                    <a:pt x="407" y="870"/>
                    <a:pt x="624" y="606"/>
                  </a:cubicBezTo>
                  <a:cubicBezTo>
                    <a:pt x="643" y="587"/>
                    <a:pt x="662" y="568"/>
                    <a:pt x="690" y="549"/>
                  </a:cubicBezTo>
                  <a:cubicBezTo>
                    <a:pt x="718" y="511"/>
                    <a:pt x="775" y="502"/>
                    <a:pt x="822" y="521"/>
                  </a:cubicBezTo>
                  <a:cubicBezTo>
                    <a:pt x="841" y="521"/>
                    <a:pt x="870" y="511"/>
                    <a:pt x="898" y="492"/>
                  </a:cubicBezTo>
                  <a:cubicBezTo>
                    <a:pt x="983" y="398"/>
                    <a:pt x="1059" y="284"/>
                    <a:pt x="1106" y="171"/>
                  </a:cubicBezTo>
                  <a:cubicBezTo>
                    <a:pt x="1125" y="114"/>
                    <a:pt x="1153" y="58"/>
                    <a:pt x="1182" y="1"/>
                  </a:cubicBezTo>
                  <a:cubicBezTo>
                    <a:pt x="1200" y="29"/>
                    <a:pt x="1229" y="48"/>
                    <a:pt x="1229" y="67"/>
                  </a:cubicBezTo>
                  <a:cubicBezTo>
                    <a:pt x="1248" y="218"/>
                    <a:pt x="1200" y="369"/>
                    <a:pt x="1106" y="483"/>
                  </a:cubicBezTo>
                  <a:cubicBezTo>
                    <a:pt x="955" y="634"/>
                    <a:pt x="879" y="842"/>
                    <a:pt x="766" y="1022"/>
                  </a:cubicBezTo>
                  <a:cubicBezTo>
                    <a:pt x="756" y="1059"/>
                    <a:pt x="756" y="1097"/>
                    <a:pt x="766" y="1135"/>
                  </a:cubicBezTo>
                  <a:cubicBezTo>
                    <a:pt x="766" y="1154"/>
                    <a:pt x="766" y="1173"/>
                    <a:pt x="747" y="1173"/>
                  </a:cubicBezTo>
                  <a:cubicBezTo>
                    <a:pt x="718" y="1173"/>
                    <a:pt x="690" y="1173"/>
                    <a:pt x="671" y="1163"/>
                  </a:cubicBezTo>
                  <a:cubicBezTo>
                    <a:pt x="624" y="1135"/>
                    <a:pt x="605" y="1088"/>
                    <a:pt x="614" y="1050"/>
                  </a:cubicBezTo>
                  <a:cubicBezTo>
                    <a:pt x="624" y="1003"/>
                    <a:pt x="633" y="955"/>
                    <a:pt x="662" y="918"/>
                  </a:cubicBezTo>
                  <a:cubicBezTo>
                    <a:pt x="690" y="842"/>
                    <a:pt x="737" y="766"/>
                    <a:pt x="803" y="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a:off x="6333550" y="4452150"/>
              <a:ext cx="39000" cy="25775"/>
            </a:xfrm>
            <a:custGeom>
              <a:avLst/>
              <a:gdLst/>
              <a:ahLst/>
              <a:cxnLst/>
              <a:rect l="l" t="t" r="r" b="b"/>
              <a:pathLst>
                <a:path w="1560" h="1031" extrusionOk="0">
                  <a:moveTo>
                    <a:pt x="1560" y="1002"/>
                  </a:moveTo>
                  <a:cubicBezTo>
                    <a:pt x="1257" y="1031"/>
                    <a:pt x="955" y="983"/>
                    <a:pt x="681" y="870"/>
                  </a:cubicBezTo>
                  <a:cubicBezTo>
                    <a:pt x="539" y="804"/>
                    <a:pt x="397" y="747"/>
                    <a:pt x="256" y="681"/>
                  </a:cubicBezTo>
                  <a:cubicBezTo>
                    <a:pt x="142" y="634"/>
                    <a:pt x="67" y="520"/>
                    <a:pt x="38" y="407"/>
                  </a:cubicBezTo>
                  <a:cubicBezTo>
                    <a:pt x="0" y="218"/>
                    <a:pt x="256" y="0"/>
                    <a:pt x="454" y="48"/>
                  </a:cubicBezTo>
                  <a:cubicBezTo>
                    <a:pt x="464" y="57"/>
                    <a:pt x="482" y="67"/>
                    <a:pt x="492" y="86"/>
                  </a:cubicBezTo>
                  <a:cubicBezTo>
                    <a:pt x="492" y="95"/>
                    <a:pt x="482" y="114"/>
                    <a:pt x="464" y="123"/>
                  </a:cubicBezTo>
                  <a:cubicBezTo>
                    <a:pt x="388" y="152"/>
                    <a:pt x="312" y="208"/>
                    <a:pt x="265" y="275"/>
                  </a:cubicBezTo>
                  <a:cubicBezTo>
                    <a:pt x="208" y="341"/>
                    <a:pt x="208" y="445"/>
                    <a:pt x="275" y="501"/>
                  </a:cubicBezTo>
                  <a:cubicBezTo>
                    <a:pt x="303" y="520"/>
                    <a:pt x="341" y="549"/>
                    <a:pt x="369" y="567"/>
                  </a:cubicBezTo>
                  <a:cubicBezTo>
                    <a:pt x="530" y="634"/>
                    <a:pt x="681" y="709"/>
                    <a:pt x="842" y="775"/>
                  </a:cubicBezTo>
                  <a:cubicBezTo>
                    <a:pt x="917" y="804"/>
                    <a:pt x="993" y="823"/>
                    <a:pt x="1068" y="842"/>
                  </a:cubicBezTo>
                  <a:cubicBezTo>
                    <a:pt x="1182" y="860"/>
                    <a:pt x="1295" y="879"/>
                    <a:pt x="1409" y="908"/>
                  </a:cubicBezTo>
                  <a:cubicBezTo>
                    <a:pt x="1465" y="917"/>
                    <a:pt x="1522" y="946"/>
                    <a:pt x="1560" y="10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6"/>
            <p:cNvSpPr/>
            <p:nvPr/>
          </p:nvSpPr>
          <p:spPr>
            <a:xfrm>
              <a:off x="7195925" y="4258650"/>
              <a:ext cx="42775" cy="12075"/>
            </a:xfrm>
            <a:custGeom>
              <a:avLst/>
              <a:gdLst/>
              <a:ahLst/>
              <a:cxnLst/>
              <a:rect l="l" t="t" r="r" b="b"/>
              <a:pathLst>
                <a:path w="1711" h="483" extrusionOk="0">
                  <a:moveTo>
                    <a:pt x="0" y="378"/>
                  </a:moveTo>
                  <a:cubicBezTo>
                    <a:pt x="29" y="360"/>
                    <a:pt x="48" y="350"/>
                    <a:pt x="76" y="350"/>
                  </a:cubicBezTo>
                  <a:cubicBezTo>
                    <a:pt x="237" y="331"/>
                    <a:pt x="378" y="274"/>
                    <a:pt x="511" y="189"/>
                  </a:cubicBezTo>
                  <a:cubicBezTo>
                    <a:pt x="567" y="142"/>
                    <a:pt x="634" y="104"/>
                    <a:pt x="700" y="67"/>
                  </a:cubicBezTo>
                  <a:cubicBezTo>
                    <a:pt x="794" y="19"/>
                    <a:pt x="889" y="0"/>
                    <a:pt x="983" y="0"/>
                  </a:cubicBezTo>
                  <a:cubicBezTo>
                    <a:pt x="1040" y="0"/>
                    <a:pt x="1097" y="38"/>
                    <a:pt x="1116" y="95"/>
                  </a:cubicBezTo>
                  <a:cubicBezTo>
                    <a:pt x="1116" y="104"/>
                    <a:pt x="1116" y="114"/>
                    <a:pt x="1116" y="123"/>
                  </a:cubicBezTo>
                  <a:cubicBezTo>
                    <a:pt x="1106" y="312"/>
                    <a:pt x="1182" y="331"/>
                    <a:pt x="1371" y="322"/>
                  </a:cubicBezTo>
                  <a:cubicBezTo>
                    <a:pt x="1456" y="322"/>
                    <a:pt x="1531" y="312"/>
                    <a:pt x="1607" y="303"/>
                  </a:cubicBezTo>
                  <a:cubicBezTo>
                    <a:pt x="1692" y="293"/>
                    <a:pt x="1711" y="312"/>
                    <a:pt x="1701" y="331"/>
                  </a:cubicBezTo>
                  <a:cubicBezTo>
                    <a:pt x="1692" y="360"/>
                    <a:pt x="1673" y="378"/>
                    <a:pt x="1645" y="388"/>
                  </a:cubicBezTo>
                  <a:cubicBezTo>
                    <a:pt x="1503" y="454"/>
                    <a:pt x="1352" y="482"/>
                    <a:pt x="1191" y="454"/>
                  </a:cubicBezTo>
                  <a:cubicBezTo>
                    <a:pt x="1078" y="435"/>
                    <a:pt x="993" y="388"/>
                    <a:pt x="974" y="265"/>
                  </a:cubicBezTo>
                  <a:cubicBezTo>
                    <a:pt x="974" y="237"/>
                    <a:pt x="964" y="208"/>
                    <a:pt x="955" y="180"/>
                  </a:cubicBezTo>
                  <a:cubicBezTo>
                    <a:pt x="936" y="161"/>
                    <a:pt x="908" y="152"/>
                    <a:pt x="879" y="152"/>
                  </a:cubicBezTo>
                  <a:cubicBezTo>
                    <a:pt x="841" y="161"/>
                    <a:pt x="794" y="171"/>
                    <a:pt x="747" y="199"/>
                  </a:cubicBezTo>
                  <a:cubicBezTo>
                    <a:pt x="652" y="256"/>
                    <a:pt x="558" y="312"/>
                    <a:pt x="454" y="378"/>
                  </a:cubicBezTo>
                  <a:cubicBezTo>
                    <a:pt x="331" y="454"/>
                    <a:pt x="180" y="473"/>
                    <a:pt x="38" y="416"/>
                  </a:cubicBezTo>
                  <a:cubicBezTo>
                    <a:pt x="29" y="416"/>
                    <a:pt x="19" y="397"/>
                    <a:pt x="0" y="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6"/>
            <p:cNvSpPr/>
            <p:nvPr/>
          </p:nvSpPr>
          <p:spPr>
            <a:xfrm>
              <a:off x="7313825" y="4446725"/>
              <a:ext cx="6150" cy="97125"/>
            </a:xfrm>
            <a:custGeom>
              <a:avLst/>
              <a:gdLst/>
              <a:ahLst/>
              <a:cxnLst/>
              <a:rect l="l" t="t" r="r" b="b"/>
              <a:pathLst>
                <a:path w="246" h="3885" extrusionOk="0">
                  <a:moveTo>
                    <a:pt x="38" y="0"/>
                  </a:moveTo>
                  <a:cubicBezTo>
                    <a:pt x="66" y="28"/>
                    <a:pt x="76" y="76"/>
                    <a:pt x="66" y="123"/>
                  </a:cubicBezTo>
                  <a:cubicBezTo>
                    <a:pt x="76" y="492"/>
                    <a:pt x="104" y="860"/>
                    <a:pt x="161" y="1229"/>
                  </a:cubicBezTo>
                  <a:cubicBezTo>
                    <a:pt x="170" y="1323"/>
                    <a:pt x="180" y="1427"/>
                    <a:pt x="180" y="1531"/>
                  </a:cubicBezTo>
                  <a:cubicBezTo>
                    <a:pt x="189" y="1786"/>
                    <a:pt x="189" y="2041"/>
                    <a:pt x="218" y="2297"/>
                  </a:cubicBezTo>
                  <a:cubicBezTo>
                    <a:pt x="246" y="2590"/>
                    <a:pt x="236" y="2892"/>
                    <a:pt x="236" y="3185"/>
                  </a:cubicBezTo>
                  <a:cubicBezTo>
                    <a:pt x="236" y="3421"/>
                    <a:pt x="218" y="3648"/>
                    <a:pt x="208" y="3884"/>
                  </a:cubicBezTo>
                  <a:cubicBezTo>
                    <a:pt x="161" y="3818"/>
                    <a:pt x="189" y="3752"/>
                    <a:pt x="189" y="3686"/>
                  </a:cubicBezTo>
                  <a:cubicBezTo>
                    <a:pt x="180" y="3336"/>
                    <a:pt x="189" y="2968"/>
                    <a:pt x="180" y="2608"/>
                  </a:cubicBezTo>
                  <a:cubicBezTo>
                    <a:pt x="180" y="2486"/>
                    <a:pt x="151" y="2353"/>
                    <a:pt x="151" y="2221"/>
                  </a:cubicBezTo>
                  <a:cubicBezTo>
                    <a:pt x="142" y="2060"/>
                    <a:pt x="133" y="1890"/>
                    <a:pt x="123" y="1730"/>
                  </a:cubicBezTo>
                  <a:cubicBezTo>
                    <a:pt x="123" y="1559"/>
                    <a:pt x="104" y="1361"/>
                    <a:pt x="85" y="1181"/>
                  </a:cubicBezTo>
                  <a:cubicBezTo>
                    <a:pt x="38" y="832"/>
                    <a:pt x="10" y="482"/>
                    <a:pt x="10" y="132"/>
                  </a:cubicBezTo>
                  <a:cubicBezTo>
                    <a:pt x="0" y="85"/>
                    <a:pt x="10" y="38"/>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6"/>
            <p:cNvSpPr/>
            <p:nvPr/>
          </p:nvSpPr>
          <p:spPr>
            <a:xfrm>
              <a:off x="6385050" y="4454275"/>
              <a:ext cx="24825" cy="22700"/>
            </a:xfrm>
            <a:custGeom>
              <a:avLst/>
              <a:gdLst/>
              <a:ahLst/>
              <a:cxnLst/>
              <a:rect l="l" t="t" r="r" b="b"/>
              <a:pathLst>
                <a:path w="993" h="908" extrusionOk="0">
                  <a:moveTo>
                    <a:pt x="653" y="1"/>
                  </a:moveTo>
                  <a:cubicBezTo>
                    <a:pt x="719" y="67"/>
                    <a:pt x="785" y="133"/>
                    <a:pt x="851" y="199"/>
                  </a:cubicBezTo>
                  <a:cubicBezTo>
                    <a:pt x="955" y="284"/>
                    <a:pt x="993" y="426"/>
                    <a:pt x="955" y="549"/>
                  </a:cubicBezTo>
                  <a:cubicBezTo>
                    <a:pt x="936" y="586"/>
                    <a:pt x="917" y="615"/>
                    <a:pt x="889" y="634"/>
                  </a:cubicBezTo>
                  <a:cubicBezTo>
                    <a:pt x="757" y="719"/>
                    <a:pt x="615" y="785"/>
                    <a:pt x="473" y="823"/>
                  </a:cubicBezTo>
                  <a:cubicBezTo>
                    <a:pt x="322" y="879"/>
                    <a:pt x="161" y="908"/>
                    <a:pt x="1" y="898"/>
                  </a:cubicBezTo>
                  <a:lnTo>
                    <a:pt x="388" y="728"/>
                  </a:lnTo>
                  <a:cubicBezTo>
                    <a:pt x="511" y="672"/>
                    <a:pt x="606" y="568"/>
                    <a:pt x="653" y="445"/>
                  </a:cubicBezTo>
                  <a:cubicBezTo>
                    <a:pt x="653" y="426"/>
                    <a:pt x="672" y="407"/>
                    <a:pt x="662" y="397"/>
                  </a:cubicBezTo>
                  <a:cubicBezTo>
                    <a:pt x="615" y="284"/>
                    <a:pt x="691" y="180"/>
                    <a:pt x="643" y="67"/>
                  </a:cubicBezTo>
                  <a:cubicBezTo>
                    <a:pt x="634" y="57"/>
                    <a:pt x="653" y="38"/>
                    <a:pt x="653" y="1"/>
                  </a:cubicBezTo>
                  <a:close/>
                  <a:moveTo>
                    <a:pt x="823" y="303"/>
                  </a:moveTo>
                  <a:cubicBezTo>
                    <a:pt x="785" y="360"/>
                    <a:pt x="785" y="435"/>
                    <a:pt x="823" y="492"/>
                  </a:cubicBezTo>
                  <a:cubicBezTo>
                    <a:pt x="861" y="435"/>
                    <a:pt x="861" y="360"/>
                    <a:pt x="823"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6"/>
            <p:cNvSpPr/>
            <p:nvPr/>
          </p:nvSpPr>
          <p:spPr>
            <a:xfrm>
              <a:off x="7282400" y="3475200"/>
              <a:ext cx="24125" cy="23175"/>
            </a:xfrm>
            <a:custGeom>
              <a:avLst/>
              <a:gdLst/>
              <a:ahLst/>
              <a:cxnLst/>
              <a:rect l="l" t="t" r="r" b="b"/>
              <a:pathLst>
                <a:path w="965" h="927" extrusionOk="0">
                  <a:moveTo>
                    <a:pt x="208" y="586"/>
                  </a:moveTo>
                  <a:cubicBezTo>
                    <a:pt x="426" y="482"/>
                    <a:pt x="567" y="274"/>
                    <a:pt x="577" y="38"/>
                  </a:cubicBezTo>
                  <a:cubicBezTo>
                    <a:pt x="577" y="29"/>
                    <a:pt x="586" y="19"/>
                    <a:pt x="596" y="0"/>
                  </a:cubicBezTo>
                  <a:cubicBezTo>
                    <a:pt x="615" y="10"/>
                    <a:pt x="652" y="10"/>
                    <a:pt x="662" y="29"/>
                  </a:cubicBezTo>
                  <a:cubicBezTo>
                    <a:pt x="681" y="66"/>
                    <a:pt x="690" y="114"/>
                    <a:pt x="709" y="161"/>
                  </a:cubicBezTo>
                  <a:cubicBezTo>
                    <a:pt x="804" y="161"/>
                    <a:pt x="822" y="76"/>
                    <a:pt x="889" y="38"/>
                  </a:cubicBezTo>
                  <a:cubicBezTo>
                    <a:pt x="908" y="29"/>
                    <a:pt x="926" y="29"/>
                    <a:pt x="945" y="29"/>
                  </a:cubicBezTo>
                  <a:cubicBezTo>
                    <a:pt x="945" y="29"/>
                    <a:pt x="964" y="47"/>
                    <a:pt x="964" y="47"/>
                  </a:cubicBezTo>
                  <a:cubicBezTo>
                    <a:pt x="964" y="66"/>
                    <a:pt x="955" y="85"/>
                    <a:pt x="945" y="104"/>
                  </a:cubicBezTo>
                  <a:cubicBezTo>
                    <a:pt x="879" y="180"/>
                    <a:pt x="813" y="255"/>
                    <a:pt x="728" y="321"/>
                  </a:cubicBezTo>
                  <a:cubicBezTo>
                    <a:pt x="624" y="407"/>
                    <a:pt x="539" y="529"/>
                    <a:pt x="501" y="671"/>
                  </a:cubicBezTo>
                  <a:cubicBezTo>
                    <a:pt x="492" y="709"/>
                    <a:pt x="473" y="756"/>
                    <a:pt x="454" y="794"/>
                  </a:cubicBezTo>
                  <a:cubicBezTo>
                    <a:pt x="435" y="822"/>
                    <a:pt x="407" y="822"/>
                    <a:pt x="378" y="813"/>
                  </a:cubicBezTo>
                  <a:cubicBezTo>
                    <a:pt x="359" y="803"/>
                    <a:pt x="350" y="785"/>
                    <a:pt x="350" y="775"/>
                  </a:cubicBezTo>
                  <a:cubicBezTo>
                    <a:pt x="350" y="747"/>
                    <a:pt x="359" y="718"/>
                    <a:pt x="350" y="690"/>
                  </a:cubicBezTo>
                  <a:cubicBezTo>
                    <a:pt x="350" y="681"/>
                    <a:pt x="312" y="662"/>
                    <a:pt x="312" y="671"/>
                  </a:cubicBezTo>
                  <a:cubicBezTo>
                    <a:pt x="246" y="728"/>
                    <a:pt x="180" y="785"/>
                    <a:pt x="123" y="841"/>
                  </a:cubicBezTo>
                  <a:cubicBezTo>
                    <a:pt x="95" y="879"/>
                    <a:pt x="48" y="907"/>
                    <a:pt x="0" y="926"/>
                  </a:cubicBezTo>
                  <a:cubicBezTo>
                    <a:pt x="0" y="794"/>
                    <a:pt x="114" y="728"/>
                    <a:pt x="142"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6"/>
            <p:cNvSpPr/>
            <p:nvPr/>
          </p:nvSpPr>
          <p:spPr>
            <a:xfrm>
              <a:off x="7320200" y="4221075"/>
              <a:ext cx="37125" cy="7125"/>
            </a:xfrm>
            <a:custGeom>
              <a:avLst/>
              <a:gdLst/>
              <a:ahLst/>
              <a:cxnLst/>
              <a:rect l="l" t="t" r="r" b="b"/>
              <a:pathLst>
                <a:path w="1485" h="285" extrusionOk="0">
                  <a:moveTo>
                    <a:pt x="1484" y="265"/>
                  </a:moveTo>
                  <a:cubicBezTo>
                    <a:pt x="1333" y="275"/>
                    <a:pt x="1172" y="275"/>
                    <a:pt x="1021" y="246"/>
                  </a:cubicBezTo>
                  <a:cubicBezTo>
                    <a:pt x="898" y="237"/>
                    <a:pt x="775" y="228"/>
                    <a:pt x="643" y="218"/>
                  </a:cubicBezTo>
                  <a:cubicBezTo>
                    <a:pt x="539" y="218"/>
                    <a:pt x="435" y="218"/>
                    <a:pt x="331" y="218"/>
                  </a:cubicBezTo>
                  <a:cubicBezTo>
                    <a:pt x="293" y="218"/>
                    <a:pt x="227" y="209"/>
                    <a:pt x="218" y="180"/>
                  </a:cubicBezTo>
                  <a:cubicBezTo>
                    <a:pt x="189" y="86"/>
                    <a:pt x="76" y="114"/>
                    <a:pt x="10" y="67"/>
                  </a:cubicBezTo>
                  <a:cubicBezTo>
                    <a:pt x="0" y="57"/>
                    <a:pt x="10" y="39"/>
                    <a:pt x="10" y="10"/>
                  </a:cubicBezTo>
                  <a:cubicBezTo>
                    <a:pt x="265" y="1"/>
                    <a:pt x="530" y="1"/>
                    <a:pt x="794" y="39"/>
                  </a:cubicBezTo>
                  <a:cubicBezTo>
                    <a:pt x="832" y="39"/>
                    <a:pt x="870" y="48"/>
                    <a:pt x="898" y="67"/>
                  </a:cubicBezTo>
                  <a:cubicBezTo>
                    <a:pt x="1040" y="180"/>
                    <a:pt x="1220" y="190"/>
                    <a:pt x="1380" y="237"/>
                  </a:cubicBezTo>
                  <a:cubicBezTo>
                    <a:pt x="1418" y="246"/>
                    <a:pt x="1446" y="265"/>
                    <a:pt x="1484"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6"/>
            <p:cNvSpPr/>
            <p:nvPr/>
          </p:nvSpPr>
          <p:spPr>
            <a:xfrm>
              <a:off x="7269175" y="3478975"/>
              <a:ext cx="12300" cy="30975"/>
            </a:xfrm>
            <a:custGeom>
              <a:avLst/>
              <a:gdLst/>
              <a:ahLst/>
              <a:cxnLst/>
              <a:rect l="l" t="t" r="r" b="b"/>
              <a:pathLst>
                <a:path w="492" h="1239" extrusionOk="0">
                  <a:moveTo>
                    <a:pt x="123" y="662"/>
                  </a:moveTo>
                  <a:lnTo>
                    <a:pt x="0" y="586"/>
                  </a:lnTo>
                  <a:cubicBezTo>
                    <a:pt x="142" y="435"/>
                    <a:pt x="236" y="256"/>
                    <a:pt x="293" y="57"/>
                  </a:cubicBezTo>
                  <a:cubicBezTo>
                    <a:pt x="340" y="29"/>
                    <a:pt x="388" y="10"/>
                    <a:pt x="444" y="0"/>
                  </a:cubicBezTo>
                  <a:cubicBezTo>
                    <a:pt x="463" y="85"/>
                    <a:pt x="473" y="152"/>
                    <a:pt x="491" y="227"/>
                  </a:cubicBezTo>
                  <a:cubicBezTo>
                    <a:pt x="463" y="265"/>
                    <a:pt x="435" y="303"/>
                    <a:pt x="397" y="331"/>
                  </a:cubicBezTo>
                  <a:cubicBezTo>
                    <a:pt x="350" y="388"/>
                    <a:pt x="312" y="454"/>
                    <a:pt x="293" y="520"/>
                  </a:cubicBezTo>
                  <a:cubicBezTo>
                    <a:pt x="255" y="681"/>
                    <a:pt x="217" y="832"/>
                    <a:pt x="170" y="983"/>
                  </a:cubicBezTo>
                  <a:cubicBezTo>
                    <a:pt x="151" y="1059"/>
                    <a:pt x="123" y="1144"/>
                    <a:pt x="85" y="1219"/>
                  </a:cubicBezTo>
                  <a:cubicBezTo>
                    <a:pt x="85" y="1229"/>
                    <a:pt x="47" y="1229"/>
                    <a:pt x="38" y="1238"/>
                  </a:cubicBezTo>
                  <a:cubicBezTo>
                    <a:pt x="19" y="1238"/>
                    <a:pt x="19" y="1219"/>
                    <a:pt x="19" y="1210"/>
                  </a:cubicBezTo>
                  <a:cubicBezTo>
                    <a:pt x="38" y="1116"/>
                    <a:pt x="57" y="1012"/>
                    <a:pt x="76" y="917"/>
                  </a:cubicBezTo>
                  <a:cubicBezTo>
                    <a:pt x="85" y="832"/>
                    <a:pt x="104" y="756"/>
                    <a:pt x="123" y="6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6"/>
            <p:cNvSpPr/>
            <p:nvPr/>
          </p:nvSpPr>
          <p:spPr>
            <a:xfrm>
              <a:off x="6545475" y="3616000"/>
              <a:ext cx="27675" cy="17975"/>
            </a:xfrm>
            <a:custGeom>
              <a:avLst/>
              <a:gdLst/>
              <a:ahLst/>
              <a:cxnLst/>
              <a:rect l="l" t="t" r="r" b="b"/>
              <a:pathLst>
                <a:path w="1107" h="719" extrusionOk="0">
                  <a:moveTo>
                    <a:pt x="1106" y="643"/>
                  </a:moveTo>
                  <a:cubicBezTo>
                    <a:pt x="1059" y="691"/>
                    <a:pt x="993" y="719"/>
                    <a:pt x="917" y="710"/>
                  </a:cubicBezTo>
                  <a:cubicBezTo>
                    <a:pt x="738" y="719"/>
                    <a:pt x="549" y="691"/>
                    <a:pt x="379" y="634"/>
                  </a:cubicBezTo>
                  <a:cubicBezTo>
                    <a:pt x="256" y="587"/>
                    <a:pt x="161" y="511"/>
                    <a:pt x="76" y="417"/>
                  </a:cubicBezTo>
                  <a:cubicBezTo>
                    <a:pt x="1" y="341"/>
                    <a:pt x="10" y="209"/>
                    <a:pt x="95" y="142"/>
                  </a:cubicBezTo>
                  <a:cubicBezTo>
                    <a:pt x="171" y="48"/>
                    <a:pt x="284" y="1"/>
                    <a:pt x="398" y="10"/>
                  </a:cubicBezTo>
                  <a:cubicBezTo>
                    <a:pt x="435" y="10"/>
                    <a:pt x="473" y="39"/>
                    <a:pt x="464" y="57"/>
                  </a:cubicBezTo>
                  <a:cubicBezTo>
                    <a:pt x="445" y="76"/>
                    <a:pt x="445" y="95"/>
                    <a:pt x="426" y="95"/>
                  </a:cubicBezTo>
                  <a:cubicBezTo>
                    <a:pt x="350" y="124"/>
                    <a:pt x="284" y="161"/>
                    <a:pt x="228" y="209"/>
                  </a:cubicBezTo>
                  <a:cubicBezTo>
                    <a:pt x="180" y="246"/>
                    <a:pt x="171" y="313"/>
                    <a:pt x="218" y="350"/>
                  </a:cubicBezTo>
                  <a:cubicBezTo>
                    <a:pt x="313" y="464"/>
                    <a:pt x="445" y="530"/>
                    <a:pt x="587" y="558"/>
                  </a:cubicBezTo>
                  <a:cubicBezTo>
                    <a:pt x="719" y="587"/>
                    <a:pt x="851" y="606"/>
                    <a:pt x="984"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6"/>
            <p:cNvSpPr/>
            <p:nvPr/>
          </p:nvSpPr>
          <p:spPr>
            <a:xfrm>
              <a:off x="7299400" y="3839750"/>
              <a:ext cx="27675" cy="7350"/>
            </a:xfrm>
            <a:custGeom>
              <a:avLst/>
              <a:gdLst/>
              <a:ahLst/>
              <a:cxnLst/>
              <a:rect l="l" t="t" r="r" b="b"/>
              <a:pathLst>
                <a:path w="1107" h="294" extrusionOk="0">
                  <a:moveTo>
                    <a:pt x="908" y="19"/>
                  </a:moveTo>
                  <a:lnTo>
                    <a:pt x="804" y="123"/>
                  </a:lnTo>
                  <a:lnTo>
                    <a:pt x="1106" y="199"/>
                  </a:lnTo>
                  <a:cubicBezTo>
                    <a:pt x="1088" y="208"/>
                    <a:pt x="1078" y="218"/>
                    <a:pt x="1059" y="218"/>
                  </a:cubicBezTo>
                  <a:cubicBezTo>
                    <a:pt x="955" y="246"/>
                    <a:pt x="851" y="265"/>
                    <a:pt x="747" y="284"/>
                  </a:cubicBezTo>
                  <a:cubicBezTo>
                    <a:pt x="700" y="293"/>
                    <a:pt x="653" y="293"/>
                    <a:pt x="606" y="284"/>
                  </a:cubicBezTo>
                  <a:cubicBezTo>
                    <a:pt x="435" y="246"/>
                    <a:pt x="265" y="227"/>
                    <a:pt x="86" y="237"/>
                  </a:cubicBezTo>
                  <a:cubicBezTo>
                    <a:pt x="67" y="227"/>
                    <a:pt x="48" y="227"/>
                    <a:pt x="29" y="218"/>
                  </a:cubicBezTo>
                  <a:cubicBezTo>
                    <a:pt x="10" y="208"/>
                    <a:pt x="1" y="171"/>
                    <a:pt x="20" y="152"/>
                  </a:cubicBezTo>
                  <a:cubicBezTo>
                    <a:pt x="48" y="123"/>
                    <a:pt x="76" y="95"/>
                    <a:pt x="105" y="86"/>
                  </a:cubicBezTo>
                  <a:cubicBezTo>
                    <a:pt x="360" y="57"/>
                    <a:pt x="606" y="29"/>
                    <a:pt x="851" y="0"/>
                  </a:cubicBezTo>
                  <a:cubicBezTo>
                    <a:pt x="861" y="0"/>
                    <a:pt x="870" y="10"/>
                    <a:pt x="908"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6"/>
            <p:cNvSpPr/>
            <p:nvPr/>
          </p:nvSpPr>
          <p:spPr>
            <a:xfrm>
              <a:off x="6374425" y="4497975"/>
              <a:ext cx="47975" cy="6875"/>
            </a:xfrm>
            <a:custGeom>
              <a:avLst/>
              <a:gdLst/>
              <a:ahLst/>
              <a:cxnLst/>
              <a:rect l="l" t="t" r="r" b="b"/>
              <a:pathLst>
                <a:path w="1919" h="275" extrusionOk="0">
                  <a:moveTo>
                    <a:pt x="1919" y="58"/>
                  </a:moveTo>
                  <a:lnTo>
                    <a:pt x="1163" y="133"/>
                  </a:lnTo>
                  <a:cubicBezTo>
                    <a:pt x="1059" y="143"/>
                    <a:pt x="955" y="152"/>
                    <a:pt x="851" y="162"/>
                  </a:cubicBezTo>
                  <a:lnTo>
                    <a:pt x="123" y="256"/>
                  </a:lnTo>
                  <a:cubicBezTo>
                    <a:pt x="38" y="275"/>
                    <a:pt x="0" y="256"/>
                    <a:pt x="10" y="228"/>
                  </a:cubicBezTo>
                  <a:cubicBezTo>
                    <a:pt x="19" y="171"/>
                    <a:pt x="76" y="162"/>
                    <a:pt x="114" y="162"/>
                  </a:cubicBezTo>
                  <a:cubicBezTo>
                    <a:pt x="511" y="86"/>
                    <a:pt x="908" y="39"/>
                    <a:pt x="1295" y="10"/>
                  </a:cubicBezTo>
                  <a:cubicBezTo>
                    <a:pt x="1475" y="10"/>
                    <a:pt x="1654" y="10"/>
                    <a:pt x="1824" y="1"/>
                  </a:cubicBezTo>
                  <a:cubicBezTo>
                    <a:pt x="1862" y="1"/>
                    <a:pt x="1900" y="29"/>
                    <a:pt x="1909"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6"/>
            <p:cNvSpPr/>
            <p:nvPr/>
          </p:nvSpPr>
          <p:spPr>
            <a:xfrm>
              <a:off x="6409875" y="4472700"/>
              <a:ext cx="35700" cy="15375"/>
            </a:xfrm>
            <a:custGeom>
              <a:avLst/>
              <a:gdLst/>
              <a:ahLst/>
              <a:cxnLst/>
              <a:rect l="l" t="t" r="r" b="b"/>
              <a:pathLst>
                <a:path w="1428" h="615" extrusionOk="0">
                  <a:moveTo>
                    <a:pt x="180" y="1"/>
                  </a:moveTo>
                  <a:cubicBezTo>
                    <a:pt x="208" y="20"/>
                    <a:pt x="217" y="67"/>
                    <a:pt x="198" y="95"/>
                  </a:cubicBezTo>
                  <a:cubicBezTo>
                    <a:pt x="161" y="142"/>
                    <a:pt x="151" y="209"/>
                    <a:pt x="170" y="256"/>
                  </a:cubicBezTo>
                  <a:cubicBezTo>
                    <a:pt x="208" y="331"/>
                    <a:pt x="265" y="379"/>
                    <a:pt x="340" y="398"/>
                  </a:cubicBezTo>
                  <a:cubicBezTo>
                    <a:pt x="548" y="464"/>
                    <a:pt x="766" y="492"/>
                    <a:pt x="973" y="473"/>
                  </a:cubicBezTo>
                  <a:cubicBezTo>
                    <a:pt x="1077" y="464"/>
                    <a:pt x="1191" y="445"/>
                    <a:pt x="1295" y="426"/>
                  </a:cubicBezTo>
                  <a:lnTo>
                    <a:pt x="1427" y="426"/>
                  </a:lnTo>
                  <a:cubicBezTo>
                    <a:pt x="1389" y="464"/>
                    <a:pt x="1361" y="502"/>
                    <a:pt x="1333" y="511"/>
                  </a:cubicBezTo>
                  <a:cubicBezTo>
                    <a:pt x="1115" y="596"/>
                    <a:pt x="879" y="615"/>
                    <a:pt x="643" y="587"/>
                  </a:cubicBezTo>
                  <a:cubicBezTo>
                    <a:pt x="558" y="568"/>
                    <a:pt x="473" y="549"/>
                    <a:pt x="387" y="539"/>
                  </a:cubicBezTo>
                  <a:cubicBezTo>
                    <a:pt x="293" y="520"/>
                    <a:pt x="198" y="473"/>
                    <a:pt x="132" y="407"/>
                  </a:cubicBezTo>
                  <a:cubicBezTo>
                    <a:pt x="9" y="322"/>
                    <a:pt x="0" y="142"/>
                    <a:pt x="104" y="48"/>
                  </a:cubicBezTo>
                  <a:cubicBezTo>
                    <a:pt x="123" y="29"/>
                    <a:pt x="151" y="10"/>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7295850" y="3517950"/>
              <a:ext cx="32175" cy="39250"/>
            </a:xfrm>
            <a:custGeom>
              <a:avLst/>
              <a:gdLst/>
              <a:ahLst/>
              <a:cxnLst/>
              <a:rect l="l" t="t" r="r" b="b"/>
              <a:pathLst>
                <a:path w="1287" h="1570" extrusionOk="0">
                  <a:moveTo>
                    <a:pt x="1" y="1570"/>
                  </a:moveTo>
                  <a:cubicBezTo>
                    <a:pt x="1" y="1503"/>
                    <a:pt x="29" y="1447"/>
                    <a:pt x="67" y="1399"/>
                  </a:cubicBezTo>
                  <a:cubicBezTo>
                    <a:pt x="190" y="1191"/>
                    <a:pt x="341" y="993"/>
                    <a:pt x="511" y="813"/>
                  </a:cubicBezTo>
                  <a:cubicBezTo>
                    <a:pt x="681" y="634"/>
                    <a:pt x="861" y="445"/>
                    <a:pt x="1031" y="265"/>
                  </a:cubicBezTo>
                  <a:cubicBezTo>
                    <a:pt x="1107" y="180"/>
                    <a:pt x="1173" y="86"/>
                    <a:pt x="1248" y="10"/>
                  </a:cubicBezTo>
                  <a:cubicBezTo>
                    <a:pt x="1258" y="1"/>
                    <a:pt x="1267" y="1"/>
                    <a:pt x="1277" y="10"/>
                  </a:cubicBezTo>
                  <a:cubicBezTo>
                    <a:pt x="1277" y="10"/>
                    <a:pt x="1286" y="20"/>
                    <a:pt x="1286" y="29"/>
                  </a:cubicBezTo>
                  <a:cubicBezTo>
                    <a:pt x="1277" y="57"/>
                    <a:pt x="1258" y="95"/>
                    <a:pt x="1239" y="124"/>
                  </a:cubicBezTo>
                  <a:cubicBezTo>
                    <a:pt x="1173" y="228"/>
                    <a:pt x="1097" y="322"/>
                    <a:pt x="1012" y="417"/>
                  </a:cubicBezTo>
                  <a:cubicBezTo>
                    <a:pt x="918" y="530"/>
                    <a:pt x="814" y="634"/>
                    <a:pt x="710" y="747"/>
                  </a:cubicBezTo>
                  <a:cubicBezTo>
                    <a:pt x="502" y="965"/>
                    <a:pt x="313" y="1191"/>
                    <a:pt x="133" y="1437"/>
                  </a:cubicBezTo>
                  <a:cubicBezTo>
                    <a:pt x="105" y="1484"/>
                    <a:pt x="86" y="1560"/>
                    <a:pt x="1" y="1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6"/>
            <p:cNvSpPr/>
            <p:nvPr/>
          </p:nvSpPr>
          <p:spPr>
            <a:xfrm>
              <a:off x="6348425" y="4527050"/>
              <a:ext cx="26725" cy="23650"/>
            </a:xfrm>
            <a:custGeom>
              <a:avLst/>
              <a:gdLst/>
              <a:ahLst/>
              <a:cxnLst/>
              <a:rect l="l" t="t" r="r" b="b"/>
              <a:pathLst>
                <a:path w="1069" h="946" extrusionOk="0">
                  <a:moveTo>
                    <a:pt x="1069" y="945"/>
                  </a:moveTo>
                  <a:cubicBezTo>
                    <a:pt x="851" y="945"/>
                    <a:pt x="625" y="908"/>
                    <a:pt x="417" y="841"/>
                  </a:cubicBezTo>
                  <a:cubicBezTo>
                    <a:pt x="332" y="804"/>
                    <a:pt x="237" y="766"/>
                    <a:pt x="162" y="709"/>
                  </a:cubicBezTo>
                  <a:cubicBezTo>
                    <a:pt x="76" y="662"/>
                    <a:pt x="20" y="577"/>
                    <a:pt x="29" y="473"/>
                  </a:cubicBezTo>
                  <a:cubicBezTo>
                    <a:pt x="1" y="312"/>
                    <a:pt x="58" y="142"/>
                    <a:pt x="162" y="0"/>
                  </a:cubicBezTo>
                  <a:cubicBezTo>
                    <a:pt x="209" y="57"/>
                    <a:pt x="152" y="104"/>
                    <a:pt x="152" y="161"/>
                  </a:cubicBezTo>
                  <a:lnTo>
                    <a:pt x="152" y="463"/>
                  </a:lnTo>
                  <a:cubicBezTo>
                    <a:pt x="152" y="530"/>
                    <a:pt x="190" y="586"/>
                    <a:pt x="247" y="624"/>
                  </a:cubicBezTo>
                  <a:cubicBezTo>
                    <a:pt x="332" y="671"/>
                    <a:pt x="417" y="709"/>
                    <a:pt x="511" y="737"/>
                  </a:cubicBezTo>
                  <a:cubicBezTo>
                    <a:pt x="681" y="794"/>
                    <a:pt x="842" y="841"/>
                    <a:pt x="1003" y="898"/>
                  </a:cubicBezTo>
                  <a:cubicBezTo>
                    <a:pt x="1031" y="908"/>
                    <a:pt x="1050" y="936"/>
                    <a:pt x="1069" y="9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6"/>
            <p:cNvSpPr/>
            <p:nvPr/>
          </p:nvSpPr>
          <p:spPr>
            <a:xfrm>
              <a:off x="6834900" y="4573350"/>
              <a:ext cx="3800" cy="35000"/>
            </a:xfrm>
            <a:custGeom>
              <a:avLst/>
              <a:gdLst/>
              <a:ahLst/>
              <a:cxnLst/>
              <a:rect l="l" t="t" r="r" b="b"/>
              <a:pathLst>
                <a:path w="152" h="1400" extrusionOk="0">
                  <a:moveTo>
                    <a:pt x="1" y="700"/>
                  </a:moveTo>
                  <a:cubicBezTo>
                    <a:pt x="1" y="502"/>
                    <a:pt x="10" y="313"/>
                    <a:pt x="20" y="114"/>
                  </a:cubicBezTo>
                  <a:cubicBezTo>
                    <a:pt x="20" y="76"/>
                    <a:pt x="29" y="38"/>
                    <a:pt x="39" y="10"/>
                  </a:cubicBezTo>
                  <a:cubicBezTo>
                    <a:pt x="48" y="1"/>
                    <a:pt x="57" y="1"/>
                    <a:pt x="57" y="1"/>
                  </a:cubicBezTo>
                  <a:cubicBezTo>
                    <a:pt x="76" y="1"/>
                    <a:pt x="105" y="10"/>
                    <a:pt x="114" y="20"/>
                  </a:cubicBezTo>
                  <a:cubicBezTo>
                    <a:pt x="124" y="57"/>
                    <a:pt x="133" y="105"/>
                    <a:pt x="143" y="152"/>
                  </a:cubicBezTo>
                  <a:cubicBezTo>
                    <a:pt x="143" y="369"/>
                    <a:pt x="143" y="596"/>
                    <a:pt x="143" y="813"/>
                  </a:cubicBezTo>
                  <a:cubicBezTo>
                    <a:pt x="143" y="955"/>
                    <a:pt x="152" y="1087"/>
                    <a:pt x="143" y="1229"/>
                  </a:cubicBezTo>
                  <a:cubicBezTo>
                    <a:pt x="152" y="1286"/>
                    <a:pt x="133" y="1343"/>
                    <a:pt x="95" y="1390"/>
                  </a:cubicBezTo>
                  <a:cubicBezTo>
                    <a:pt x="95" y="1390"/>
                    <a:pt x="86" y="1399"/>
                    <a:pt x="76" y="1399"/>
                  </a:cubicBezTo>
                  <a:cubicBezTo>
                    <a:pt x="57" y="1399"/>
                    <a:pt x="29" y="1399"/>
                    <a:pt x="29" y="1380"/>
                  </a:cubicBezTo>
                  <a:cubicBezTo>
                    <a:pt x="10" y="1343"/>
                    <a:pt x="1" y="1295"/>
                    <a:pt x="1" y="1248"/>
                  </a:cubicBezTo>
                  <a:lnTo>
                    <a:pt x="1" y="69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6"/>
            <p:cNvSpPr/>
            <p:nvPr/>
          </p:nvSpPr>
          <p:spPr>
            <a:xfrm>
              <a:off x="6532950" y="4545700"/>
              <a:ext cx="19400" cy="17750"/>
            </a:xfrm>
            <a:custGeom>
              <a:avLst/>
              <a:gdLst/>
              <a:ahLst/>
              <a:cxnLst/>
              <a:rect l="l" t="t" r="r" b="b"/>
              <a:pathLst>
                <a:path w="776" h="710" extrusionOk="0">
                  <a:moveTo>
                    <a:pt x="776" y="634"/>
                  </a:moveTo>
                  <a:cubicBezTo>
                    <a:pt x="747" y="662"/>
                    <a:pt x="738" y="672"/>
                    <a:pt x="729" y="672"/>
                  </a:cubicBezTo>
                  <a:lnTo>
                    <a:pt x="417" y="700"/>
                  </a:lnTo>
                  <a:cubicBezTo>
                    <a:pt x="398" y="710"/>
                    <a:pt x="379" y="710"/>
                    <a:pt x="360" y="700"/>
                  </a:cubicBezTo>
                  <a:cubicBezTo>
                    <a:pt x="218" y="691"/>
                    <a:pt x="95" y="615"/>
                    <a:pt x="20" y="502"/>
                  </a:cubicBezTo>
                  <a:cubicBezTo>
                    <a:pt x="10" y="483"/>
                    <a:pt x="1" y="455"/>
                    <a:pt x="1" y="426"/>
                  </a:cubicBezTo>
                  <a:cubicBezTo>
                    <a:pt x="1" y="379"/>
                    <a:pt x="1" y="332"/>
                    <a:pt x="1" y="284"/>
                  </a:cubicBezTo>
                  <a:cubicBezTo>
                    <a:pt x="10" y="133"/>
                    <a:pt x="76" y="48"/>
                    <a:pt x="256" y="1"/>
                  </a:cubicBezTo>
                  <a:cubicBezTo>
                    <a:pt x="275" y="1"/>
                    <a:pt x="294" y="1"/>
                    <a:pt x="303" y="10"/>
                  </a:cubicBezTo>
                  <a:cubicBezTo>
                    <a:pt x="332" y="20"/>
                    <a:pt x="322" y="58"/>
                    <a:pt x="303" y="86"/>
                  </a:cubicBezTo>
                  <a:cubicBezTo>
                    <a:pt x="265" y="114"/>
                    <a:pt x="237" y="143"/>
                    <a:pt x="199" y="180"/>
                  </a:cubicBezTo>
                  <a:cubicBezTo>
                    <a:pt x="180" y="209"/>
                    <a:pt x="161" y="237"/>
                    <a:pt x="152" y="275"/>
                  </a:cubicBezTo>
                  <a:cubicBezTo>
                    <a:pt x="124" y="417"/>
                    <a:pt x="218" y="549"/>
                    <a:pt x="360" y="549"/>
                  </a:cubicBezTo>
                  <a:cubicBezTo>
                    <a:pt x="398" y="549"/>
                    <a:pt x="436" y="549"/>
                    <a:pt x="483" y="558"/>
                  </a:cubicBezTo>
                  <a:cubicBezTo>
                    <a:pt x="577" y="568"/>
                    <a:pt x="681" y="596"/>
                    <a:pt x="776" y="6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6"/>
            <p:cNvSpPr/>
            <p:nvPr/>
          </p:nvSpPr>
          <p:spPr>
            <a:xfrm>
              <a:off x="7297525" y="3472125"/>
              <a:ext cx="17725" cy="31200"/>
            </a:xfrm>
            <a:custGeom>
              <a:avLst/>
              <a:gdLst/>
              <a:ahLst/>
              <a:cxnLst/>
              <a:rect l="l" t="t" r="r" b="b"/>
              <a:pathLst>
                <a:path w="709" h="1248" extrusionOk="0">
                  <a:moveTo>
                    <a:pt x="38" y="1248"/>
                  </a:moveTo>
                  <a:cubicBezTo>
                    <a:pt x="10" y="1229"/>
                    <a:pt x="0" y="1182"/>
                    <a:pt x="28" y="1153"/>
                  </a:cubicBezTo>
                  <a:cubicBezTo>
                    <a:pt x="95" y="1030"/>
                    <a:pt x="161" y="926"/>
                    <a:pt x="227" y="813"/>
                  </a:cubicBezTo>
                  <a:cubicBezTo>
                    <a:pt x="312" y="709"/>
                    <a:pt x="359" y="577"/>
                    <a:pt x="369" y="435"/>
                  </a:cubicBezTo>
                  <a:cubicBezTo>
                    <a:pt x="388" y="293"/>
                    <a:pt x="407" y="161"/>
                    <a:pt x="435" y="29"/>
                  </a:cubicBezTo>
                  <a:cubicBezTo>
                    <a:pt x="444" y="10"/>
                    <a:pt x="454" y="0"/>
                    <a:pt x="473" y="0"/>
                  </a:cubicBezTo>
                  <a:cubicBezTo>
                    <a:pt x="492" y="0"/>
                    <a:pt x="510" y="10"/>
                    <a:pt x="520" y="29"/>
                  </a:cubicBezTo>
                  <a:cubicBezTo>
                    <a:pt x="529" y="57"/>
                    <a:pt x="539" y="95"/>
                    <a:pt x="539" y="133"/>
                  </a:cubicBezTo>
                  <a:cubicBezTo>
                    <a:pt x="539" y="199"/>
                    <a:pt x="539" y="274"/>
                    <a:pt x="529" y="369"/>
                  </a:cubicBezTo>
                  <a:cubicBezTo>
                    <a:pt x="577" y="331"/>
                    <a:pt x="614" y="293"/>
                    <a:pt x="643" y="274"/>
                  </a:cubicBezTo>
                  <a:cubicBezTo>
                    <a:pt x="652" y="274"/>
                    <a:pt x="681" y="274"/>
                    <a:pt x="690" y="284"/>
                  </a:cubicBezTo>
                  <a:cubicBezTo>
                    <a:pt x="709" y="293"/>
                    <a:pt x="690" y="293"/>
                    <a:pt x="690" y="303"/>
                  </a:cubicBezTo>
                  <a:cubicBezTo>
                    <a:pt x="690" y="312"/>
                    <a:pt x="690" y="322"/>
                    <a:pt x="681" y="331"/>
                  </a:cubicBezTo>
                  <a:cubicBezTo>
                    <a:pt x="567" y="473"/>
                    <a:pt x="454" y="624"/>
                    <a:pt x="350" y="775"/>
                  </a:cubicBezTo>
                  <a:cubicBezTo>
                    <a:pt x="246" y="926"/>
                    <a:pt x="142" y="1087"/>
                    <a:pt x="47" y="1248"/>
                  </a:cubicBezTo>
                  <a:cubicBezTo>
                    <a:pt x="47" y="1248"/>
                    <a:pt x="47" y="1248"/>
                    <a:pt x="38" y="12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6"/>
            <p:cNvSpPr/>
            <p:nvPr/>
          </p:nvSpPr>
          <p:spPr>
            <a:xfrm>
              <a:off x="7139925" y="4574050"/>
              <a:ext cx="4275" cy="33125"/>
            </a:xfrm>
            <a:custGeom>
              <a:avLst/>
              <a:gdLst/>
              <a:ahLst/>
              <a:cxnLst/>
              <a:rect l="l" t="t" r="r" b="b"/>
              <a:pathLst>
                <a:path w="171" h="1325" extrusionOk="0">
                  <a:moveTo>
                    <a:pt x="171" y="1088"/>
                  </a:moveTo>
                  <a:cubicBezTo>
                    <a:pt x="105" y="1154"/>
                    <a:pt x="142" y="1239"/>
                    <a:pt x="105" y="1296"/>
                  </a:cubicBezTo>
                  <a:cubicBezTo>
                    <a:pt x="95" y="1315"/>
                    <a:pt x="76" y="1324"/>
                    <a:pt x="57" y="1324"/>
                  </a:cubicBezTo>
                  <a:cubicBezTo>
                    <a:pt x="38" y="1315"/>
                    <a:pt x="29" y="1305"/>
                    <a:pt x="19" y="1296"/>
                  </a:cubicBezTo>
                  <a:cubicBezTo>
                    <a:pt x="1" y="1277"/>
                    <a:pt x="1" y="1258"/>
                    <a:pt x="1" y="1239"/>
                  </a:cubicBezTo>
                  <a:cubicBezTo>
                    <a:pt x="10" y="889"/>
                    <a:pt x="10" y="540"/>
                    <a:pt x="19" y="190"/>
                  </a:cubicBezTo>
                  <a:cubicBezTo>
                    <a:pt x="10" y="124"/>
                    <a:pt x="38" y="48"/>
                    <a:pt x="86" y="1"/>
                  </a:cubicBezTo>
                  <a:cubicBezTo>
                    <a:pt x="86" y="58"/>
                    <a:pt x="105" y="114"/>
                    <a:pt x="105" y="162"/>
                  </a:cubicBezTo>
                  <a:cubicBezTo>
                    <a:pt x="105" y="313"/>
                    <a:pt x="105" y="464"/>
                    <a:pt x="105" y="606"/>
                  </a:cubicBezTo>
                  <a:cubicBezTo>
                    <a:pt x="105" y="710"/>
                    <a:pt x="114" y="814"/>
                    <a:pt x="152" y="908"/>
                  </a:cubicBezTo>
                  <a:cubicBezTo>
                    <a:pt x="161" y="974"/>
                    <a:pt x="171" y="1031"/>
                    <a:pt x="161" y="10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6"/>
            <p:cNvSpPr/>
            <p:nvPr/>
          </p:nvSpPr>
          <p:spPr>
            <a:xfrm>
              <a:off x="7040450" y="3489850"/>
              <a:ext cx="7600" cy="31200"/>
            </a:xfrm>
            <a:custGeom>
              <a:avLst/>
              <a:gdLst/>
              <a:ahLst/>
              <a:cxnLst/>
              <a:rect l="l" t="t" r="r" b="b"/>
              <a:pathLst>
                <a:path w="304" h="1248" extrusionOk="0">
                  <a:moveTo>
                    <a:pt x="209" y="10"/>
                  </a:moveTo>
                  <a:cubicBezTo>
                    <a:pt x="247" y="0"/>
                    <a:pt x="284" y="28"/>
                    <a:pt x="284" y="66"/>
                  </a:cubicBezTo>
                  <a:cubicBezTo>
                    <a:pt x="303" y="113"/>
                    <a:pt x="303" y="161"/>
                    <a:pt x="294" y="208"/>
                  </a:cubicBezTo>
                  <a:cubicBezTo>
                    <a:pt x="209" y="520"/>
                    <a:pt x="180" y="851"/>
                    <a:pt x="114" y="1181"/>
                  </a:cubicBezTo>
                  <a:cubicBezTo>
                    <a:pt x="114" y="1191"/>
                    <a:pt x="105" y="1210"/>
                    <a:pt x="95" y="1219"/>
                  </a:cubicBezTo>
                  <a:cubicBezTo>
                    <a:pt x="76" y="1238"/>
                    <a:pt x="67" y="1248"/>
                    <a:pt x="48" y="1248"/>
                  </a:cubicBezTo>
                  <a:cubicBezTo>
                    <a:pt x="29" y="1248"/>
                    <a:pt x="10" y="1229"/>
                    <a:pt x="1" y="1210"/>
                  </a:cubicBezTo>
                  <a:cubicBezTo>
                    <a:pt x="1" y="1163"/>
                    <a:pt x="1" y="1106"/>
                    <a:pt x="1" y="1049"/>
                  </a:cubicBezTo>
                  <a:cubicBezTo>
                    <a:pt x="67" y="718"/>
                    <a:pt x="124" y="388"/>
                    <a:pt x="190" y="47"/>
                  </a:cubicBezTo>
                  <a:cubicBezTo>
                    <a:pt x="190" y="38"/>
                    <a:pt x="199" y="19"/>
                    <a:pt x="209"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6"/>
            <p:cNvSpPr/>
            <p:nvPr/>
          </p:nvSpPr>
          <p:spPr>
            <a:xfrm>
              <a:off x="7220500" y="3485825"/>
              <a:ext cx="9000" cy="28150"/>
            </a:xfrm>
            <a:custGeom>
              <a:avLst/>
              <a:gdLst/>
              <a:ahLst/>
              <a:cxnLst/>
              <a:rect l="l" t="t" r="r" b="b"/>
              <a:pathLst>
                <a:path w="360" h="1126" extrusionOk="0">
                  <a:moveTo>
                    <a:pt x="161" y="0"/>
                  </a:moveTo>
                  <a:cubicBezTo>
                    <a:pt x="180" y="104"/>
                    <a:pt x="199" y="218"/>
                    <a:pt x="199" y="322"/>
                  </a:cubicBezTo>
                  <a:cubicBezTo>
                    <a:pt x="265" y="331"/>
                    <a:pt x="265" y="274"/>
                    <a:pt x="293" y="246"/>
                  </a:cubicBezTo>
                  <a:cubicBezTo>
                    <a:pt x="303" y="237"/>
                    <a:pt x="312" y="237"/>
                    <a:pt x="322" y="237"/>
                  </a:cubicBezTo>
                  <a:cubicBezTo>
                    <a:pt x="322" y="237"/>
                    <a:pt x="350" y="256"/>
                    <a:pt x="350" y="265"/>
                  </a:cubicBezTo>
                  <a:cubicBezTo>
                    <a:pt x="359" y="303"/>
                    <a:pt x="350" y="341"/>
                    <a:pt x="340" y="378"/>
                  </a:cubicBezTo>
                  <a:cubicBezTo>
                    <a:pt x="246" y="615"/>
                    <a:pt x="161" y="851"/>
                    <a:pt x="85" y="1106"/>
                  </a:cubicBezTo>
                  <a:cubicBezTo>
                    <a:pt x="85" y="1116"/>
                    <a:pt x="57" y="1125"/>
                    <a:pt x="38" y="1125"/>
                  </a:cubicBezTo>
                  <a:cubicBezTo>
                    <a:pt x="29" y="1125"/>
                    <a:pt x="10" y="1106"/>
                    <a:pt x="10" y="1087"/>
                  </a:cubicBezTo>
                  <a:cubicBezTo>
                    <a:pt x="0" y="1012"/>
                    <a:pt x="10" y="927"/>
                    <a:pt x="19" y="842"/>
                  </a:cubicBezTo>
                  <a:cubicBezTo>
                    <a:pt x="85" y="586"/>
                    <a:pt x="114" y="322"/>
                    <a:pt x="123" y="57"/>
                  </a:cubicBezTo>
                  <a:cubicBezTo>
                    <a:pt x="133" y="38"/>
                    <a:pt x="142" y="19"/>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6"/>
            <p:cNvSpPr/>
            <p:nvPr/>
          </p:nvSpPr>
          <p:spPr>
            <a:xfrm>
              <a:off x="7041650" y="4553500"/>
              <a:ext cx="6400" cy="29100"/>
            </a:xfrm>
            <a:custGeom>
              <a:avLst/>
              <a:gdLst/>
              <a:ahLst/>
              <a:cxnLst/>
              <a:rect l="l" t="t" r="r" b="b"/>
              <a:pathLst>
                <a:path w="256" h="1164" extrusionOk="0">
                  <a:moveTo>
                    <a:pt x="38" y="388"/>
                  </a:moveTo>
                  <a:cubicBezTo>
                    <a:pt x="104" y="521"/>
                    <a:pt x="66" y="643"/>
                    <a:pt x="95" y="776"/>
                  </a:cubicBezTo>
                  <a:cubicBezTo>
                    <a:pt x="132" y="502"/>
                    <a:pt x="170" y="256"/>
                    <a:pt x="208" y="1"/>
                  </a:cubicBezTo>
                  <a:cubicBezTo>
                    <a:pt x="255" y="10"/>
                    <a:pt x="246" y="48"/>
                    <a:pt x="246" y="76"/>
                  </a:cubicBezTo>
                  <a:cubicBezTo>
                    <a:pt x="246" y="275"/>
                    <a:pt x="236" y="473"/>
                    <a:pt x="227" y="681"/>
                  </a:cubicBezTo>
                  <a:cubicBezTo>
                    <a:pt x="227" y="785"/>
                    <a:pt x="208" y="899"/>
                    <a:pt x="189" y="1003"/>
                  </a:cubicBezTo>
                  <a:cubicBezTo>
                    <a:pt x="189" y="1040"/>
                    <a:pt x="180" y="1078"/>
                    <a:pt x="170" y="1116"/>
                  </a:cubicBezTo>
                  <a:cubicBezTo>
                    <a:pt x="151" y="1135"/>
                    <a:pt x="132" y="1154"/>
                    <a:pt x="104" y="1163"/>
                  </a:cubicBezTo>
                  <a:cubicBezTo>
                    <a:pt x="95" y="1163"/>
                    <a:pt x="66" y="1144"/>
                    <a:pt x="66" y="1125"/>
                  </a:cubicBezTo>
                  <a:cubicBezTo>
                    <a:pt x="38" y="1040"/>
                    <a:pt x="19" y="955"/>
                    <a:pt x="0" y="861"/>
                  </a:cubicBezTo>
                  <a:cubicBezTo>
                    <a:pt x="0" y="738"/>
                    <a:pt x="0" y="606"/>
                    <a:pt x="0" y="473"/>
                  </a:cubicBezTo>
                  <a:cubicBezTo>
                    <a:pt x="10" y="445"/>
                    <a:pt x="19" y="417"/>
                    <a:pt x="38"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6"/>
            <p:cNvSpPr/>
            <p:nvPr/>
          </p:nvSpPr>
          <p:spPr>
            <a:xfrm>
              <a:off x="7321625" y="4340875"/>
              <a:ext cx="31450" cy="4500"/>
            </a:xfrm>
            <a:custGeom>
              <a:avLst/>
              <a:gdLst/>
              <a:ahLst/>
              <a:cxnLst/>
              <a:rect l="l" t="t" r="r" b="b"/>
              <a:pathLst>
                <a:path w="1258" h="180" extrusionOk="0">
                  <a:moveTo>
                    <a:pt x="652" y="29"/>
                  </a:moveTo>
                  <a:cubicBezTo>
                    <a:pt x="756" y="29"/>
                    <a:pt x="860" y="29"/>
                    <a:pt x="964" y="38"/>
                  </a:cubicBezTo>
                  <a:cubicBezTo>
                    <a:pt x="1068" y="38"/>
                    <a:pt x="1172" y="76"/>
                    <a:pt x="1257" y="142"/>
                  </a:cubicBezTo>
                  <a:cubicBezTo>
                    <a:pt x="1238" y="161"/>
                    <a:pt x="1229" y="170"/>
                    <a:pt x="1219" y="170"/>
                  </a:cubicBezTo>
                  <a:cubicBezTo>
                    <a:pt x="1163" y="180"/>
                    <a:pt x="1096" y="180"/>
                    <a:pt x="1040" y="170"/>
                  </a:cubicBezTo>
                  <a:cubicBezTo>
                    <a:pt x="747" y="161"/>
                    <a:pt x="454" y="151"/>
                    <a:pt x="151" y="133"/>
                  </a:cubicBezTo>
                  <a:cubicBezTo>
                    <a:pt x="104" y="133"/>
                    <a:pt x="57" y="123"/>
                    <a:pt x="0" y="114"/>
                  </a:cubicBezTo>
                  <a:cubicBezTo>
                    <a:pt x="66" y="38"/>
                    <a:pt x="170" y="0"/>
                    <a:pt x="265" y="10"/>
                  </a:cubicBezTo>
                  <a:lnTo>
                    <a:pt x="473" y="10"/>
                  </a:lnTo>
                  <a:lnTo>
                    <a:pt x="473" y="10"/>
                  </a:lnTo>
                  <a:cubicBezTo>
                    <a:pt x="520" y="66"/>
                    <a:pt x="605" y="66"/>
                    <a:pt x="652"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6"/>
            <p:cNvSpPr/>
            <p:nvPr/>
          </p:nvSpPr>
          <p:spPr>
            <a:xfrm>
              <a:off x="6498925" y="4506975"/>
              <a:ext cx="14675" cy="30725"/>
            </a:xfrm>
            <a:custGeom>
              <a:avLst/>
              <a:gdLst/>
              <a:ahLst/>
              <a:cxnLst/>
              <a:rect l="l" t="t" r="r" b="b"/>
              <a:pathLst>
                <a:path w="587" h="1229" extrusionOk="0">
                  <a:moveTo>
                    <a:pt x="77" y="0"/>
                  </a:moveTo>
                  <a:cubicBezTo>
                    <a:pt x="133" y="0"/>
                    <a:pt x="171" y="0"/>
                    <a:pt x="190" y="0"/>
                  </a:cubicBezTo>
                  <a:cubicBezTo>
                    <a:pt x="436" y="180"/>
                    <a:pt x="587" y="406"/>
                    <a:pt x="558" y="709"/>
                  </a:cubicBezTo>
                  <a:cubicBezTo>
                    <a:pt x="549" y="756"/>
                    <a:pt x="540" y="803"/>
                    <a:pt x="511" y="841"/>
                  </a:cubicBezTo>
                  <a:cubicBezTo>
                    <a:pt x="388" y="1011"/>
                    <a:pt x="228" y="1144"/>
                    <a:pt x="39" y="1229"/>
                  </a:cubicBezTo>
                  <a:lnTo>
                    <a:pt x="10" y="1229"/>
                  </a:lnTo>
                  <a:cubicBezTo>
                    <a:pt x="10" y="1229"/>
                    <a:pt x="1" y="1191"/>
                    <a:pt x="10" y="1181"/>
                  </a:cubicBezTo>
                  <a:cubicBezTo>
                    <a:pt x="39" y="1153"/>
                    <a:pt x="67" y="1134"/>
                    <a:pt x="105" y="1115"/>
                  </a:cubicBezTo>
                  <a:cubicBezTo>
                    <a:pt x="199" y="1049"/>
                    <a:pt x="294" y="964"/>
                    <a:pt x="369" y="869"/>
                  </a:cubicBezTo>
                  <a:cubicBezTo>
                    <a:pt x="417" y="822"/>
                    <a:pt x="436" y="756"/>
                    <a:pt x="445" y="690"/>
                  </a:cubicBezTo>
                  <a:cubicBezTo>
                    <a:pt x="464" y="510"/>
                    <a:pt x="407" y="340"/>
                    <a:pt x="275" y="208"/>
                  </a:cubicBezTo>
                  <a:cubicBezTo>
                    <a:pt x="218" y="142"/>
                    <a:pt x="152" y="76"/>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6"/>
            <p:cNvSpPr/>
            <p:nvPr/>
          </p:nvSpPr>
          <p:spPr>
            <a:xfrm>
              <a:off x="7006675" y="4562475"/>
              <a:ext cx="5925" cy="36650"/>
            </a:xfrm>
            <a:custGeom>
              <a:avLst/>
              <a:gdLst/>
              <a:ahLst/>
              <a:cxnLst/>
              <a:rect l="l" t="t" r="r" b="b"/>
              <a:pathLst>
                <a:path w="237" h="1466" extrusionOk="0">
                  <a:moveTo>
                    <a:pt x="199" y="1"/>
                  </a:moveTo>
                  <a:cubicBezTo>
                    <a:pt x="227" y="67"/>
                    <a:pt x="237" y="133"/>
                    <a:pt x="227" y="209"/>
                  </a:cubicBezTo>
                  <a:cubicBezTo>
                    <a:pt x="227" y="313"/>
                    <a:pt x="218" y="426"/>
                    <a:pt x="208" y="540"/>
                  </a:cubicBezTo>
                  <a:cubicBezTo>
                    <a:pt x="199" y="653"/>
                    <a:pt x="189" y="795"/>
                    <a:pt x="170" y="927"/>
                  </a:cubicBezTo>
                  <a:cubicBezTo>
                    <a:pt x="152" y="1097"/>
                    <a:pt x="123" y="1267"/>
                    <a:pt x="95" y="1437"/>
                  </a:cubicBezTo>
                  <a:cubicBezTo>
                    <a:pt x="95" y="1447"/>
                    <a:pt x="67" y="1466"/>
                    <a:pt x="57" y="1466"/>
                  </a:cubicBezTo>
                  <a:cubicBezTo>
                    <a:pt x="38" y="1466"/>
                    <a:pt x="19" y="1456"/>
                    <a:pt x="10" y="1437"/>
                  </a:cubicBezTo>
                  <a:cubicBezTo>
                    <a:pt x="0" y="1437"/>
                    <a:pt x="0" y="1428"/>
                    <a:pt x="0" y="1418"/>
                  </a:cubicBezTo>
                  <a:cubicBezTo>
                    <a:pt x="0" y="1390"/>
                    <a:pt x="0" y="1362"/>
                    <a:pt x="0" y="1333"/>
                  </a:cubicBezTo>
                  <a:cubicBezTo>
                    <a:pt x="76" y="918"/>
                    <a:pt x="133" y="492"/>
                    <a:pt x="161" y="77"/>
                  </a:cubicBezTo>
                  <a:cubicBezTo>
                    <a:pt x="170" y="48"/>
                    <a:pt x="180" y="20"/>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7339325" y="4490425"/>
              <a:ext cx="6875" cy="33800"/>
            </a:xfrm>
            <a:custGeom>
              <a:avLst/>
              <a:gdLst/>
              <a:ahLst/>
              <a:cxnLst/>
              <a:rect l="l" t="t" r="r" b="b"/>
              <a:pathLst>
                <a:path w="275" h="1352" extrusionOk="0">
                  <a:moveTo>
                    <a:pt x="86" y="0"/>
                  </a:moveTo>
                  <a:cubicBezTo>
                    <a:pt x="105" y="350"/>
                    <a:pt x="133" y="700"/>
                    <a:pt x="152" y="1031"/>
                  </a:cubicBezTo>
                  <a:cubicBezTo>
                    <a:pt x="190" y="1078"/>
                    <a:pt x="275" y="1049"/>
                    <a:pt x="256" y="1116"/>
                  </a:cubicBezTo>
                  <a:cubicBezTo>
                    <a:pt x="247" y="1191"/>
                    <a:pt x="228" y="1257"/>
                    <a:pt x="199" y="1333"/>
                  </a:cubicBezTo>
                  <a:cubicBezTo>
                    <a:pt x="199" y="1342"/>
                    <a:pt x="171" y="1352"/>
                    <a:pt x="152" y="1352"/>
                  </a:cubicBezTo>
                  <a:cubicBezTo>
                    <a:pt x="133" y="1352"/>
                    <a:pt x="114" y="1342"/>
                    <a:pt x="105" y="1333"/>
                  </a:cubicBezTo>
                  <a:cubicBezTo>
                    <a:pt x="86" y="1305"/>
                    <a:pt x="77" y="1276"/>
                    <a:pt x="77" y="1248"/>
                  </a:cubicBezTo>
                  <a:cubicBezTo>
                    <a:pt x="58" y="1097"/>
                    <a:pt x="29" y="946"/>
                    <a:pt x="20" y="785"/>
                  </a:cubicBezTo>
                  <a:cubicBezTo>
                    <a:pt x="1" y="520"/>
                    <a:pt x="20" y="256"/>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6"/>
            <p:cNvSpPr/>
            <p:nvPr/>
          </p:nvSpPr>
          <p:spPr>
            <a:xfrm>
              <a:off x="6284175" y="3701300"/>
              <a:ext cx="19400" cy="32400"/>
            </a:xfrm>
            <a:custGeom>
              <a:avLst/>
              <a:gdLst/>
              <a:ahLst/>
              <a:cxnLst/>
              <a:rect l="l" t="t" r="r" b="b"/>
              <a:pathLst>
                <a:path w="776" h="1296" extrusionOk="0">
                  <a:moveTo>
                    <a:pt x="775" y="0"/>
                  </a:moveTo>
                  <a:cubicBezTo>
                    <a:pt x="766" y="38"/>
                    <a:pt x="756" y="76"/>
                    <a:pt x="747" y="104"/>
                  </a:cubicBezTo>
                  <a:cubicBezTo>
                    <a:pt x="709" y="180"/>
                    <a:pt x="652" y="246"/>
                    <a:pt x="615" y="322"/>
                  </a:cubicBezTo>
                  <a:cubicBezTo>
                    <a:pt x="435" y="586"/>
                    <a:pt x="265" y="870"/>
                    <a:pt x="123" y="1163"/>
                  </a:cubicBezTo>
                  <a:cubicBezTo>
                    <a:pt x="104" y="1210"/>
                    <a:pt x="85" y="1267"/>
                    <a:pt x="29" y="1295"/>
                  </a:cubicBezTo>
                  <a:cubicBezTo>
                    <a:pt x="0" y="1257"/>
                    <a:pt x="0" y="1210"/>
                    <a:pt x="29" y="1163"/>
                  </a:cubicBezTo>
                  <a:cubicBezTo>
                    <a:pt x="142" y="955"/>
                    <a:pt x="246" y="738"/>
                    <a:pt x="369" y="530"/>
                  </a:cubicBezTo>
                  <a:cubicBezTo>
                    <a:pt x="463" y="369"/>
                    <a:pt x="577" y="218"/>
                    <a:pt x="690" y="67"/>
                  </a:cubicBezTo>
                  <a:cubicBezTo>
                    <a:pt x="719" y="48"/>
                    <a:pt x="747" y="19"/>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6375125" y="3509225"/>
              <a:ext cx="5225" cy="25525"/>
            </a:xfrm>
            <a:custGeom>
              <a:avLst/>
              <a:gdLst/>
              <a:ahLst/>
              <a:cxnLst/>
              <a:rect l="l" t="t" r="r" b="b"/>
              <a:pathLst>
                <a:path w="209" h="1021" extrusionOk="0">
                  <a:moveTo>
                    <a:pt x="29" y="463"/>
                  </a:moveTo>
                  <a:cubicBezTo>
                    <a:pt x="39" y="331"/>
                    <a:pt x="1" y="170"/>
                    <a:pt x="57" y="19"/>
                  </a:cubicBezTo>
                  <a:cubicBezTo>
                    <a:pt x="57" y="9"/>
                    <a:pt x="86" y="9"/>
                    <a:pt x="105" y="0"/>
                  </a:cubicBezTo>
                  <a:cubicBezTo>
                    <a:pt x="114" y="0"/>
                    <a:pt x="114" y="9"/>
                    <a:pt x="114" y="19"/>
                  </a:cubicBezTo>
                  <a:cubicBezTo>
                    <a:pt x="124" y="57"/>
                    <a:pt x="133" y="85"/>
                    <a:pt x="133" y="123"/>
                  </a:cubicBezTo>
                  <a:lnTo>
                    <a:pt x="133" y="539"/>
                  </a:lnTo>
                  <a:cubicBezTo>
                    <a:pt x="124" y="652"/>
                    <a:pt x="133" y="756"/>
                    <a:pt x="180" y="869"/>
                  </a:cubicBezTo>
                  <a:cubicBezTo>
                    <a:pt x="209" y="917"/>
                    <a:pt x="171" y="973"/>
                    <a:pt x="124" y="1011"/>
                  </a:cubicBezTo>
                  <a:cubicBezTo>
                    <a:pt x="114" y="1021"/>
                    <a:pt x="95" y="1021"/>
                    <a:pt x="76" y="1021"/>
                  </a:cubicBezTo>
                  <a:cubicBezTo>
                    <a:pt x="57" y="1011"/>
                    <a:pt x="48" y="1002"/>
                    <a:pt x="39" y="983"/>
                  </a:cubicBezTo>
                  <a:cubicBezTo>
                    <a:pt x="29" y="945"/>
                    <a:pt x="20" y="907"/>
                    <a:pt x="20" y="879"/>
                  </a:cubicBezTo>
                  <a:cubicBezTo>
                    <a:pt x="29" y="737"/>
                    <a:pt x="29" y="614"/>
                    <a:pt x="2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6"/>
            <p:cNvSpPr/>
            <p:nvPr/>
          </p:nvSpPr>
          <p:spPr>
            <a:xfrm>
              <a:off x="6990375" y="4566975"/>
              <a:ext cx="6625" cy="30275"/>
            </a:xfrm>
            <a:custGeom>
              <a:avLst/>
              <a:gdLst/>
              <a:ahLst/>
              <a:cxnLst/>
              <a:rect l="l" t="t" r="r" b="b"/>
              <a:pathLst>
                <a:path w="265" h="1211" extrusionOk="0">
                  <a:moveTo>
                    <a:pt x="255" y="76"/>
                  </a:moveTo>
                  <a:cubicBezTo>
                    <a:pt x="199" y="86"/>
                    <a:pt x="151" y="114"/>
                    <a:pt x="161" y="180"/>
                  </a:cubicBezTo>
                  <a:cubicBezTo>
                    <a:pt x="180" y="331"/>
                    <a:pt x="180" y="473"/>
                    <a:pt x="161" y="624"/>
                  </a:cubicBezTo>
                  <a:cubicBezTo>
                    <a:pt x="151" y="690"/>
                    <a:pt x="161" y="766"/>
                    <a:pt x="161" y="842"/>
                  </a:cubicBezTo>
                  <a:cubicBezTo>
                    <a:pt x="151" y="936"/>
                    <a:pt x="142" y="1040"/>
                    <a:pt x="123" y="1135"/>
                  </a:cubicBezTo>
                  <a:cubicBezTo>
                    <a:pt x="104" y="1210"/>
                    <a:pt x="0" y="1191"/>
                    <a:pt x="10" y="1116"/>
                  </a:cubicBezTo>
                  <a:cubicBezTo>
                    <a:pt x="0" y="1021"/>
                    <a:pt x="10" y="917"/>
                    <a:pt x="19" y="813"/>
                  </a:cubicBezTo>
                  <a:cubicBezTo>
                    <a:pt x="57" y="615"/>
                    <a:pt x="76" y="397"/>
                    <a:pt x="85" y="189"/>
                  </a:cubicBezTo>
                  <a:cubicBezTo>
                    <a:pt x="85" y="142"/>
                    <a:pt x="95" y="104"/>
                    <a:pt x="104" y="57"/>
                  </a:cubicBezTo>
                  <a:cubicBezTo>
                    <a:pt x="114" y="19"/>
                    <a:pt x="151" y="0"/>
                    <a:pt x="189" y="29"/>
                  </a:cubicBezTo>
                  <a:cubicBezTo>
                    <a:pt x="218" y="38"/>
                    <a:pt x="237" y="57"/>
                    <a:pt x="265"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6"/>
            <p:cNvSpPr/>
            <p:nvPr/>
          </p:nvSpPr>
          <p:spPr>
            <a:xfrm>
              <a:off x="7315225" y="4186350"/>
              <a:ext cx="32175" cy="4525"/>
            </a:xfrm>
            <a:custGeom>
              <a:avLst/>
              <a:gdLst/>
              <a:ahLst/>
              <a:cxnLst/>
              <a:rect l="l" t="t" r="r" b="b"/>
              <a:pathLst>
                <a:path w="1287" h="181" extrusionOk="0">
                  <a:moveTo>
                    <a:pt x="1286" y="86"/>
                  </a:moveTo>
                  <a:cubicBezTo>
                    <a:pt x="1126" y="95"/>
                    <a:pt x="974" y="104"/>
                    <a:pt x="814" y="114"/>
                  </a:cubicBezTo>
                  <a:cubicBezTo>
                    <a:pt x="691" y="123"/>
                    <a:pt x="568" y="133"/>
                    <a:pt x="445" y="152"/>
                  </a:cubicBezTo>
                  <a:cubicBezTo>
                    <a:pt x="294" y="180"/>
                    <a:pt x="143" y="180"/>
                    <a:pt x="1" y="152"/>
                  </a:cubicBezTo>
                  <a:cubicBezTo>
                    <a:pt x="20" y="123"/>
                    <a:pt x="39" y="86"/>
                    <a:pt x="58" y="86"/>
                  </a:cubicBezTo>
                  <a:cubicBezTo>
                    <a:pt x="133" y="67"/>
                    <a:pt x="209" y="67"/>
                    <a:pt x="294" y="57"/>
                  </a:cubicBezTo>
                  <a:cubicBezTo>
                    <a:pt x="379" y="48"/>
                    <a:pt x="473" y="48"/>
                    <a:pt x="559" y="29"/>
                  </a:cubicBezTo>
                  <a:cubicBezTo>
                    <a:pt x="729" y="1"/>
                    <a:pt x="908" y="10"/>
                    <a:pt x="1078" y="48"/>
                  </a:cubicBezTo>
                  <a:cubicBezTo>
                    <a:pt x="1144" y="57"/>
                    <a:pt x="1211" y="67"/>
                    <a:pt x="1277"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6"/>
            <p:cNvSpPr/>
            <p:nvPr/>
          </p:nvSpPr>
          <p:spPr>
            <a:xfrm>
              <a:off x="7254525" y="3482525"/>
              <a:ext cx="9000" cy="32375"/>
            </a:xfrm>
            <a:custGeom>
              <a:avLst/>
              <a:gdLst/>
              <a:ahLst/>
              <a:cxnLst/>
              <a:rect l="l" t="t" r="r" b="b"/>
              <a:pathLst>
                <a:path w="360" h="1295" extrusionOk="0">
                  <a:moveTo>
                    <a:pt x="321" y="0"/>
                  </a:moveTo>
                  <a:cubicBezTo>
                    <a:pt x="340" y="19"/>
                    <a:pt x="350" y="47"/>
                    <a:pt x="350" y="76"/>
                  </a:cubicBezTo>
                  <a:cubicBezTo>
                    <a:pt x="359" y="142"/>
                    <a:pt x="359" y="217"/>
                    <a:pt x="340" y="293"/>
                  </a:cubicBezTo>
                  <a:cubicBezTo>
                    <a:pt x="284" y="596"/>
                    <a:pt x="208" y="898"/>
                    <a:pt x="104" y="1200"/>
                  </a:cubicBezTo>
                  <a:cubicBezTo>
                    <a:pt x="95" y="1229"/>
                    <a:pt x="76" y="1257"/>
                    <a:pt x="47" y="1285"/>
                  </a:cubicBezTo>
                  <a:cubicBezTo>
                    <a:pt x="38" y="1295"/>
                    <a:pt x="28" y="1295"/>
                    <a:pt x="19" y="1295"/>
                  </a:cubicBezTo>
                  <a:cubicBezTo>
                    <a:pt x="10" y="1295"/>
                    <a:pt x="10" y="1285"/>
                    <a:pt x="10" y="1276"/>
                  </a:cubicBezTo>
                  <a:cubicBezTo>
                    <a:pt x="0" y="1248"/>
                    <a:pt x="0" y="1219"/>
                    <a:pt x="10" y="1200"/>
                  </a:cubicBezTo>
                  <a:cubicBezTo>
                    <a:pt x="123" y="803"/>
                    <a:pt x="217" y="416"/>
                    <a:pt x="293" y="19"/>
                  </a:cubicBezTo>
                  <a:cubicBezTo>
                    <a:pt x="293" y="10"/>
                    <a:pt x="303" y="1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6"/>
            <p:cNvSpPr/>
            <p:nvPr/>
          </p:nvSpPr>
          <p:spPr>
            <a:xfrm>
              <a:off x="7328950" y="4496800"/>
              <a:ext cx="4975" cy="39250"/>
            </a:xfrm>
            <a:custGeom>
              <a:avLst/>
              <a:gdLst/>
              <a:ahLst/>
              <a:cxnLst/>
              <a:rect l="l" t="t" r="r" b="b"/>
              <a:pathLst>
                <a:path w="199" h="1570" extrusionOk="0">
                  <a:moveTo>
                    <a:pt x="199" y="1569"/>
                  </a:moveTo>
                  <a:cubicBezTo>
                    <a:pt x="151" y="1541"/>
                    <a:pt x="113" y="1484"/>
                    <a:pt x="104" y="1428"/>
                  </a:cubicBezTo>
                  <a:cubicBezTo>
                    <a:pt x="66" y="1276"/>
                    <a:pt x="47" y="1125"/>
                    <a:pt x="38" y="965"/>
                  </a:cubicBezTo>
                  <a:cubicBezTo>
                    <a:pt x="47" y="719"/>
                    <a:pt x="28" y="464"/>
                    <a:pt x="0" y="218"/>
                  </a:cubicBezTo>
                  <a:cubicBezTo>
                    <a:pt x="0" y="152"/>
                    <a:pt x="0" y="76"/>
                    <a:pt x="0" y="1"/>
                  </a:cubicBezTo>
                  <a:cubicBezTo>
                    <a:pt x="85" y="360"/>
                    <a:pt x="132" y="719"/>
                    <a:pt x="151" y="1078"/>
                  </a:cubicBezTo>
                  <a:cubicBezTo>
                    <a:pt x="151" y="1163"/>
                    <a:pt x="161" y="1248"/>
                    <a:pt x="170" y="1324"/>
                  </a:cubicBezTo>
                  <a:cubicBezTo>
                    <a:pt x="180" y="1409"/>
                    <a:pt x="189" y="1484"/>
                    <a:pt x="199" y="1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6"/>
            <p:cNvSpPr/>
            <p:nvPr/>
          </p:nvSpPr>
          <p:spPr>
            <a:xfrm>
              <a:off x="6270700" y="3509925"/>
              <a:ext cx="2150" cy="29075"/>
            </a:xfrm>
            <a:custGeom>
              <a:avLst/>
              <a:gdLst/>
              <a:ahLst/>
              <a:cxnLst/>
              <a:rect l="l" t="t" r="r" b="b"/>
              <a:pathLst>
                <a:path w="86" h="1163" extrusionOk="0">
                  <a:moveTo>
                    <a:pt x="1" y="1163"/>
                  </a:moveTo>
                  <a:lnTo>
                    <a:pt x="1" y="0"/>
                  </a:lnTo>
                  <a:cubicBezTo>
                    <a:pt x="67" y="10"/>
                    <a:pt x="67" y="67"/>
                    <a:pt x="76" y="95"/>
                  </a:cubicBezTo>
                  <a:cubicBezTo>
                    <a:pt x="86" y="152"/>
                    <a:pt x="86" y="208"/>
                    <a:pt x="86" y="265"/>
                  </a:cubicBezTo>
                  <a:cubicBezTo>
                    <a:pt x="86" y="463"/>
                    <a:pt x="86" y="671"/>
                    <a:pt x="76" y="870"/>
                  </a:cubicBezTo>
                  <a:cubicBezTo>
                    <a:pt x="86" y="974"/>
                    <a:pt x="57" y="1078"/>
                    <a:pt x="1" y="1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6"/>
            <p:cNvSpPr/>
            <p:nvPr/>
          </p:nvSpPr>
          <p:spPr>
            <a:xfrm>
              <a:off x="6822150" y="3517950"/>
              <a:ext cx="17750" cy="28150"/>
            </a:xfrm>
            <a:custGeom>
              <a:avLst/>
              <a:gdLst/>
              <a:ahLst/>
              <a:cxnLst/>
              <a:rect l="l" t="t" r="r" b="b"/>
              <a:pathLst>
                <a:path w="710" h="1126" extrusionOk="0">
                  <a:moveTo>
                    <a:pt x="0" y="1106"/>
                  </a:moveTo>
                  <a:cubicBezTo>
                    <a:pt x="199" y="728"/>
                    <a:pt x="482" y="398"/>
                    <a:pt x="634" y="1"/>
                  </a:cubicBezTo>
                  <a:cubicBezTo>
                    <a:pt x="681" y="1"/>
                    <a:pt x="709" y="29"/>
                    <a:pt x="709" y="67"/>
                  </a:cubicBezTo>
                  <a:cubicBezTo>
                    <a:pt x="700" y="124"/>
                    <a:pt x="681" y="171"/>
                    <a:pt x="662" y="218"/>
                  </a:cubicBezTo>
                  <a:cubicBezTo>
                    <a:pt x="482" y="539"/>
                    <a:pt x="274" y="842"/>
                    <a:pt x="48" y="1116"/>
                  </a:cubicBezTo>
                  <a:cubicBezTo>
                    <a:pt x="38" y="1125"/>
                    <a:pt x="29" y="1125"/>
                    <a:pt x="19" y="1125"/>
                  </a:cubicBezTo>
                  <a:cubicBezTo>
                    <a:pt x="19" y="1125"/>
                    <a:pt x="10" y="1116"/>
                    <a:pt x="0" y="1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a:off x="6887125" y="3495975"/>
              <a:ext cx="4750" cy="32400"/>
            </a:xfrm>
            <a:custGeom>
              <a:avLst/>
              <a:gdLst/>
              <a:ahLst/>
              <a:cxnLst/>
              <a:rect l="l" t="t" r="r" b="b"/>
              <a:pathLst>
                <a:path w="190" h="1296" extrusionOk="0">
                  <a:moveTo>
                    <a:pt x="170" y="1"/>
                  </a:moveTo>
                  <a:cubicBezTo>
                    <a:pt x="180" y="29"/>
                    <a:pt x="189" y="67"/>
                    <a:pt x="189" y="95"/>
                  </a:cubicBezTo>
                  <a:cubicBezTo>
                    <a:pt x="189" y="180"/>
                    <a:pt x="180" y="256"/>
                    <a:pt x="180" y="341"/>
                  </a:cubicBezTo>
                  <a:cubicBezTo>
                    <a:pt x="152" y="606"/>
                    <a:pt x="133" y="870"/>
                    <a:pt x="114" y="1135"/>
                  </a:cubicBezTo>
                  <a:cubicBezTo>
                    <a:pt x="114" y="1173"/>
                    <a:pt x="104" y="1210"/>
                    <a:pt x="95" y="1248"/>
                  </a:cubicBezTo>
                  <a:cubicBezTo>
                    <a:pt x="85" y="1267"/>
                    <a:pt x="48" y="1277"/>
                    <a:pt x="29" y="1296"/>
                  </a:cubicBezTo>
                  <a:cubicBezTo>
                    <a:pt x="19" y="1277"/>
                    <a:pt x="0" y="1267"/>
                    <a:pt x="0" y="1248"/>
                  </a:cubicBezTo>
                  <a:cubicBezTo>
                    <a:pt x="0" y="1163"/>
                    <a:pt x="0" y="1069"/>
                    <a:pt x="0" y="974"/>
                  </a:cubicBezTo>
                  <a:cubicBezTo>
                    <a:pt x="38" y="681"/>
                    <a:pt x="76" y="379"/>
                    <a:pt x="123" y="76"/>
                  </a:cubicBezTo>
                  <a:cubicBezTo>
                    <a:pt x="123" y="58"/>
                    <a:pt x="142" y="39"/>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p:nvPr/>
          </p:nvSpPr>
          <p:spPr>
            <a:xfrm>
              <a:off x="7312400" y="3498575"/>
              <a:ext cx="18925" cy="24600"/>
            </a:xfrm>
            <a:custGeom>
              <a:avLst/>
              <a:gdLst/>
              <a:ahLst/>
              <a:cxnLst/>
              <a:rect l="l" t="t" r="r" b="b"/>
              <a:pathLst>
                <a:path w="757" h="984" extrusionOk="0">
                  <a:moveTo>
                    <a:pt x="19" y="974"/>
                  </a:moveTo>
                  <a:cubicBezTo>
                    <a:pt x="10" y="965"/>
                    <a:pt x="1" y="946"/>
                    <a:pt x="1" y="927"/>
                  </a:cubicBezTo>
                  <a:cubicBezTo>
                    <a:pt x="19" y="870"/>
                    <a:pt x="48" y="804"/>
                    <a:pt x="86" y="757"/>
                  </a:cubicBezTo>
                  <a:cubicBezTo>
                    <a:pt x="152" y="653"/>
                    <a:pt x="237" y="568"/>
                    <a:pt x="322" y="473"/>
                  </a:cubicBezTo>
                  <a:lnTo>
                    <a:pt x="690" y="10"/>
                  </a:lnTo>
                  <a:cubicBezTo>
                    <a:pt x="700" y="1"/>
                    <a:pt x="719" y="1"/>
                    <a:pt x="738" y="1"/>
                  </a:cubicBezTo>
                  <a:cubicBezTo>
                    <a:pt x="738" y="10"/>
                    <a:pt x="757" y="39"/>
                    <a:pt x="757" y="48"/>
                  </a:cubicBezTo>
                  <a:cubicBezTo>
                    <a:pt x="719" y="114"/>
                    <a:pt x="681" y="180"/>
                    <a:pt x="643" y="237"/>
                  </a:cubicBezTo>
                  <a:cubicBezTo>
                    <a:pt x="464" y="473"/>
                    <a:pt x="284" y="700"/>
                    <a:pt x="104" y="927"/>
                  </a:cubicBezTo>
                  <a:cubicBezTo>
                    <a:pt x="86" y="946"/>
                    <a:pt x="67" y="965"/>
                    <a:pt x="38" y="984"/>
                  </a:cubicBezTo>
                  <a:cubicBezTo>
                    <a:pt x="38" y="984"/>
                    <a:pt x="29" y="984"/>
                    <a:pt x="19" y="9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6"/>
            <p:cNvSpPr/>
            <p:nvPr/>
          </p:nvSpPr>
          <p:spPr>
            <a:xfrm>
              <a:off x="6998650" y="4069175"/>
              <a:ext cx="7100" cy="15375"/>
            </a:xfrm>
            <a:custGeom>
              <a:avLst/>
              <a:gdLst/>
              <a:ahLst/>
              <a:cxnLst/>
              <a:rect l="l" t="t" r="r" b="b"/>
              <a:pathLst>
                <a:path w="284" h="615" extrusionOk="0">
                  <a:moveTo>
                    <a:pt x="265" y="312"/>
                  </a:moveTo>
                  <a:cubicBezTo>
                    <a:pt x="284" y="425"/>
                    <a:pt x="236" y="539"/>
                    <a:pt x="132" y="605"/>
                  </a:cubicBezTo>
                  <a:cubicBezTo>
                    <a:pt x="123" y="614"/>
                    <a:pt x="104" y="614"/>
                    <a:pt x="85" y="614"/>
                  </a:cubicBezTo>
                  <a:cubicBezTo>
                    <a:pt x="66" y="614"/>
                    <a:pt x="38" y="605"/>
                    <a:pt x="38" y="586"/>
                  </a:cubicBezTo>
                  <a:cubicBezTo>
                    <a:pt x="0" y="416"/>
                    <a:pt x="10" y="227"/>
                    <a:pt x="57" y="57"/>
                  </a:cubicBezTo>
                  <a:cubicBezTo>
                    <a:pt x="76" y="19"/>
                    <a:pt x="113" y="0"/>
                    <a:pt x="151" y="0"/>
                  </a:cubicBezTo>
                  <a:cubicBezTo>
                    <a:pt x="170" y="9"/>
                    <a:pt x="199" y="28"/>
                    <a:pt x="217" y="47"/>
                  </a:cubicBezTo>
                  <a:cubicBezTo>
                    <a:pt x="236" y="66"/>
                    <a:pt x="246" y="95"/>
                    <a:pt x="246" y="123"/>
                  </a:cubicBezTo>
                  <a:cubicBezTo>
                    <a:pt x="255" y="189"/>
                    <a:pt x="265" y="246"/>
                    <a:pt x="265"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6"/>
            <p:cNvSpPr/>
            <p:nvPr/>
          </p:nvSpPr>
          <p:spPr>
            <a:xfrm>
              <a:off x="7350675" y="4482400"/>
              <a:ext cx="3100" cy="37100"/>
            </a:xfrm>
            <a:custGeom>
              <a:avLst/>
              <a:gdLst/>
              <a:ahLst/>
              <a:cxnLst/>
              <a:rect l="l" t="t" r="r" b="b"/>
              <a:pathLst>
                <a:path w="124" h="1484" extrusionOk="0">
                  <a:moveTo>
                    <a:pt x="1" y="0"/>
                  </a:moveTo>
                  <a:cubicBezTo>
                    <a:pt x="57" y="170"/>
                    <a:pt x="95" y="340"/>
                    <a:pt x="104" y="520"/>
                  </a:cubicBezTo>
                  <a:cubicBezTo>
                    <a:pt x="123" y="803"/>
                    <a:pt x="114" y="1087"/>
                    <a:pt x="123" y="1370"/>
                  </a:cubicBezTo>
                  <a:cubicBezTo>
                    <a:pt x="114" y="1408"/>
                    <a:pt x="104" y="1446"/>
                    <a:pt x="95" y="1474"/>
                  </a:cubicBezTo>
                  <a:cubicBezTo>
                    <a:pt x="95" y="1474"/>
                    <a:pt x="86" y="1484"/>
                    <a:pt x="76" y="1484"/>
                  </a:cubicBezTo>
                  <a:lnTo>
                    <a:pt x="48" y="1484"/>
                  </a:lnTo>
                  <a:cubicBezTo>
                    <a:pt x="29" y="1465"/>
                    <a:pt x="19" y="1437"/>
                    <a:pt x="19" y="1408"/>
                  </a:cubicBezTo>
                  <a:lnTo>
                    <a:pt x="19" y="1049"/>
                  </a:lnTo>
                  <a:cubicBezTo>
                    <a:pt x="19" y="832"/>
                    <a:pt x="10" y="614"/>
                    <a:pt x="10" y="388"/>
                  </a:cubicBezTo>
                  <a:lnTo>
                    <a:pt x="1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6"/>
            <p:cNvSpPr/>
            <p:nvPr/>
          </p:nvSpPr>
          <p:spPr>
            <a:xfrm>
              <a:off x="7339325" y="3672225"/>
              <a:ext cx="14675" cy="19875"/>
            </a:xfrm>
            <a:custGeom>
              <a:avLst/>
              <a:gdLst/>
              <a:ahLst/>
              <a:cxnLst/>
              <a:rect l="l" t="t" r="r" b="b"/>
              <a:pathLst>
                <a:path w="587" h="795" extrusionOk="0">
                  <a:moveTo>
                    <a:pt x="379" y="625"/>
                  </a:moveTo>
                  <a:cubicBezTo>
                    <a:pt x="303" y="700"/>
                    <a:pt x="218" y="757"/>
                    <a:pt x="114" y="785"/>
                  </a:cubicBezTo>
                  <a:cubicBezTo>
                    <a:pt x="86" y="795"/>
                    <a:pt x="58" y="785"/>
                    <a:pt x="39" y="776"/>
                  </a:cubicBezTo>
                  <a:cubicBezTo>
                    <a:pt x="1" y="757"/>
                    <a:pt x="10" y="729"/>
                    <a:pt x="20" y="700"/>
                  </a:cubicBezTo>
                  <a:cubicBezTo>
                    <a:pt x="20" y="691"/>
                    <a:pt x="20" y="681"/>
                    <a:pt x="29" y="672"/>
                  </a:cubicBezTo>
                  <a:cubicBezTo>
                    <a:pt x="190" y="455"/>
                    <a:pt x="360" y="228"/>
                    <a:pt x="530" y="10"/>
                  </a:cubicBezTo>
                  <a:cubicBezTo>
                    <a:pt x="540" y="1"/>
                    <a:pt x="549" y="1"/>
                    <a:pt x="558" y="10"/>
                  </a:cubicBezTo>
                  <a:cubicBezTo>
                    <a:pt x="568" y="20"/>
                    <a:pt x="587" y="39"/>
                    <a:pt x="587" y="48"/>
                  </a:cubicBezTo>
                  <a:cubicBezTo>
                    <a:pt x="568" y="114"/>
                    <a:pt x="540" y="190"/>
                    <a:pt x="492" y="247"/>
                  </a:cubicBezTo>
                  <a:cubicBezTo>
                    <a:pt x="417" y="341"/>
                    <a:pt x="351" y="436"/>
                    <a:pt x="275" y="540"/>
                  </a:cubicBezTo>
                  <a:cubicBezTo>
                    <a:pt x="256" y="577"/>
                    <a:pt x="275" y="596"/>
                    <a:pt x="360" y="6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6"/>
            <p:cNvSpPr/>
            <p:nvPr/>
          </p:nvSpPr>
          <p:spPr>
            <a:xfrm>
              <a:off x="6510500" y="3610575"/>
              <a:ext cx="13500" cy="23650"/>
            </a:xfrm>
            <a:custGeom>
              <a:avLst/>
              <a:gdLst/>
              <a:ahLst/>
              <a:cxnLst/>
              <a:rect l="l" t="t" r="r" b="b"/>
              <a:pathLst>
                <a:path w="540" h="946" extrusionOk="0">
                  <a:moveTo>
                    <a:pt x="483" y="945"/>
                  </a:moveTo>
                  <a:cubicBezTo>
                    <a:pt x="379" y="927"/>
                    <a:pt x="275" y="898"/>
                    <a:pt x="190" y="841"/>
                  </a:cubicBezTo>
                  <a:cubicBezTo>
                    <a:pt x="58" y="766"/>
                    <a:pt x="1" y="615"/>
                    <a:pt x="39" y="473"/>
                  </a:cubicBezTo>
                  <a:cubicBezTo>
                    <a:pt x="95" y="256"/>
                    <a:pt x="266" y="76"/>
                    <a:pt x="492" y="0"/>
                  </a:cubicBezTo>
                  <a:cubicBezTo>
                    <a:pt x="502" y="0"/>
                    <a:pt x="521" y="19"/>
                    <a:pt x="540" y="29"/>
                  </a:cubicBezTo>
                  <a:cubicBezTo>
                    <a:pt x="492" y="76"/>
                    <a:pt x="436" y="114"/>
                    <a:pt x="379" y="152"/>
                  </a:cubicBezTo>
                  <a:cubicBezTo>
                    <a:pt x="285" y="227"/>
                    <a:pt x="209" y="322"/>
                    <a:pt x="171" y="445"/>
                  </a:cubicBezTo>
                  <a:cubicBezTo>
                    <a:pt x="114" y="558"/>
                    <a:pt x="152" y="690"/>
                    <a:pt x="256" y="766"/>
                  </a:cubicBezTo>
                  <a:cubicBezTo>
                    <a:pt x="341" y="823"/>
                    <a:pt x="407" y="879"/>
                    <a:pt x="483" y="9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6"/>
            <p:cNvSpPr/>
            <p:nvPr/>
          </p:nvSpPr>
          <p:spPr>
            <a:xfrm>
              <a:off x="6994850" y="4096800"/>
              <a:ext cx="6175" cy="14675"/>
            </a:xfrm>
            <a:custGeom>
              <a:avLst/>
              <a:gdLst/>
              <a:ahLst/>
              <a:cxnLst/>
              <a:rect l="l" t="t" r="r" b="b"/>
              <a:pathLst>
                <a:path w="247" h="587" extrusionOk="0">
                  <a:moveTo>
                    <a:pt x="237" y="256"/>
                  </a:moveTo>
                  <a:cubicBezTo>
                    <a:pt x="237" y="313"/>
                    <a:pt x="237" y="360"/>
                    <a:pt x="228" y="417"/>
                  </a:cubicBezTo>
                  <a:cubicBezTo>
                    <a:pt x="218" y="473"/>
                    <a:pt x="190" y="521"/>
                    <a:pt x="133" y="558"/>
                  </a:cubicBezTo>
                  <a:cubicBezTo>
                    <a:pt x="86" y="587"/>
                    <a:pt x="1" y="568"/>
                    <a:pt x="1" y="511"/>
                  </a:cubicBezTo>
                  <a:lnTo>
                    <a:pt x="1" y="209"/>
                  </a:lnTo>
                  <a:cubicBezTo>
                    <a:pt x="10" y="152"/>
                    <a:pt x="39" y="105"/>
                    <a:pt x="76" y="67"/>
                  </a:cubicBezTo>
                  <a:cubicBezTo>
                    <a:pt x="114" y="20"/>
                    <a:pt x="171" y="1"/>
                    <a:pt x="199" y="20"/>
                  </a:cubicBezTo>
                  <a:cubicBezTo>
                    <a:pt x="228" y="39"/>
                    <a:pt x="247" y="76"/>
                    <a:pt x="247" y="114"/>
                  </a:cubicBezTo>
                  <a:cubicBezTo>
                    <a:pt x="247" y="142"/>
                    <a:pt x="237" y="171"/>
                    <a:pt x="237"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6"/>
            <p:cNvSpPr/>
            <p:nvPr/>
          </p:nvSpPr>
          <p:spPr>
            <a:xfrm>
              <a:off x="7047775" y="4573125"/>
              <a:ext cx="5950" cy="25775"/>
            </a:xfrm>
            <a:custGeom>
              <a:avLst/>
              <a:gdLst/>
              <a:ahLst/>
              <a:cxnLst/>
              <a:rect l="l" t="t" r="r" b="b"/>
              <a:pathLst>
                <a:path w="238" h="1031" extrusionOk="0">
                  <a:moveTo>
                    <a:pt x="228" y="567"/>
                  </a:moveTo>
                  <a:cubicBezTo>
                    <a:pt x="228" y="624"/>
                    <a:pt x="228" y="681"/>
                    <a:pt x="218" y="728"/>
                  </a:cubicBezTo>
                  <a:cubicBezTo>
                    <a:pt x="209" y="785"/>
                    <a:pt x="124" y="794"/>
                    <a:pt x="133" y="870"/>
                  </a:cubicBezTo>
                  <a:cubicBezTo>
                    <a:pt x="133" y="907"/>
                    <a:pt x="124" y="955"/>
                    <a:pt x="114" y="1002"/>
                  </a:cubicBezTo>
                  <a:cubicBezTo>
                    <a:pt x="114" y="1011"/>
                    <a:pt x="105" y="1021"/>
                    <a:pt x="95" y="1021"/>
                  </a:cubicBezTo>
                  <a:cubicBezTo>
                    <a:pt x="76" y="1030"/>
                    <a:pt x="57" y="1030"/>
                    <a:pt x="48" y="1030"/>
                  </a:cubicBezTo>
                  <a:cubicBezTo>
                    <a:pt x="39" y="1030"/>
                    <a:pt x="29" y="1021"/>
                    <a:pt x="20" y="1021"/>
                  </a:cubicBezTo>
                  <a:cubicBezTo>
                    <a:pt x="10" y="992"/>
                    <a:pt x="10" y="964"/>
                    <a:pt x="1" y="936"/>
                  </a:cubicBezTo>
                  <a:cubicBezTo>
                    <a:pt x="39" y="643"/>
                    <a:pt x="76" y="350"/>
                    <a:pt x="114" y="57"/>
                  </a:cubicBezTo>
                  <a:cubicBezTo>
                    <a:pt x="114" y="38"/>
                    <a:pt x="124" y="19"/>
                    <a:pt x="133" y="0"/>
                  </a:cubicBezTo>
                  <a:cubicBezTo>
                    <a:pt x="171" y="38"/>
                    <a:pt x="152" y="76"/>
                    <a:pt x="161" y="114"/>
                  </a:cubicBezTo>
                  <a:cubicBezTo>
                    <a:pt x="161" y="161"/>
                    <a:pt x="161" y="189"/>
                    <a:pt x="171" y="227"/>
                  </a:cubicBezTo>
                  <a:cubicBezTo>
                    <a:pt x="171" y="265"/>
                    <a:pt x="171" y="322"/>
                    <a:pt x="171" y="369"/>
                  </a:cubicBezTo>
                  <a:cubicBezTo>
                    <a:pt x="171" y="444"/>
                    <a:pt x="190" y="511"/>
                    <a:pt x="237" y="5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6"/>
            <p:cNvSpPr/>
            <p:nvPr/>
          </p:nvSpPr>
          <p:spPr>
            <a:xfrm>
              <a:off x="6875075" y="3492450"/>
              <a:ext cx="3800" cy="25050"/>
            </a:xfrm>
            <a:custGeom>
              <a:avLst/>
              <a:gdLst/>
              <a:ahLst/>
              <a:cxnLst/>
              <a:rect l="l" t="t" r="r" b="b"/>
              <a:pathLst>
                <a:path w="152" h="1002" extrusionOk="0">
                  <a:moveTo>
                    <a:pt x="133" y="501"/>
                  </a:moveTo>
                  <a:cubicBezTo>
                    <a:pt x="114" y="643"/>
                    <a:pt x="152" y="803"/>
                    <a:pt x="95" y="973"/>
                  </a:cubicBezTo>
                  <a:cubicBezTo>
                    <a:pt x="95" y="983"/>
                    <a:pt x="67" y="992"/>
                    <a:pt x="48" y="992"/>
                  </a:cubicBezTo>
                  <a:cubicBezTo>
                    <a:pt x="29" y="1002"/>
                    <a:pt x="29" y="983"/>
                    <a:pt x="29" y="983"/>
                  </a:cubicBezTo>
                  <a:cubicBezTo>
                    <a:pt x="0" y="662"/>
                    <a:pt x="0" y="340"/>
                    <a:pt x="19" y="19"/>
                  </a:cubicBezTo>
                  <a:cubicBezTo>
                    <a:pt x="19" y="9"/>
                    <a:pt x="48" y="0"/>
                    <a:pt x="57" y="0"/>
                  </a:cubicBezTo>
                  <a:cubicBezTo>
                    <a:pt x="76" y="0"/>
                    <a:pt x="95" y="9"/>
                    <a:pt x="104" y="19"/>
                  </a:cubicBezTo>
                  <a:cubicBezTo>
                    <a:pt x="123" y="57"/>
                    <a:pt x="123" y="85"/>
                    <a:pt x="133" y="123"/>
                  </a:cubicBezTo>
                  <a:cubicBezTo>
                    <a:pt x="133" y="236"/>
                    <a:pt x="133" y="359"/>
                    <a:pt x="133" y="5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a:off x="7114400" y="3496450"/>
              <a:ext cx="7600" cy="25075"/>
            </a:xfrm>
            <a:custGeom>
              <a:avLst/>
              <a:gdLst/>
              <a:ahLst/>
              <a:cxnLst/>
              <a:rect l="l" t="t" r="r" b="b"/>
              <a:pathLst>
                <a:path w="304" h="1003" extrusionOk="0">
                  <a:moveTo>
                    <a:pt x="10" y="851"/>
                  </a:moveTo>
                  <a:cubicBezTo>
                    <a:pt x="67" y="615"/>
                    <a:pt x="143" y="313"/>
                    <a:pt x="228" y="10"/>
                  </a:cubicBezTo>
                  <a:cubicBezTo>
                    <a:pt x="228" y="10"/>
                    <a:pt x="256" y="1"/>
                    <a:pt x="275" y="1"/>
                  </a:cubicBezTo>
                  <a:cubicBezTo>
                    <a:pt x="284" y="1"/>
                    <a:pt x="284" y="20"/>
                    <a:pt x="284" y="29"/>
                  </a:cubicBezTo>
                  <a:cubicBezTo>
                    <a:pt x="294" y="39"/>
                    <a:pt x="294" y="57"/>
                    <a:pt x="303" y="76"/>
                  </a:cubicBezTo>
                  <a:cubicBezTo>
                    <a:pt x="256" y="379"/>
                    <a:pt x="190" y="672"/>
                    <a:pt x="95" y="955"/>
                  </a:cubicBezTo>
                  <a:cubicBezTo>
                    <a:pt x="86" y="974"/>
                    <a:pt x="76" y="993"/>
                    <a:pt x="67" y="1002"/>
                  </a:cubicBezTo>
                  <a:cubicBezTo>
                    <a:pt x="58" y="1002"/>
                    <a:pt x="48" y="1002"/>
                    <a:pt x="39" y="1002"/>
                  </a:cubicBezTo>
                  <a:cubicBezTo>
                    <a:pt x="20" y="993"/>
                    <a:pt x="1" y="984"/>
                    <a:pt x="1" y="974"/>
                  </a:cubicBezTo>
                  <a:cubicBezTo>
                    <a:pt x="1" y="936"/>
                    <a:pt x="1" y="889"/>
                    <a:pt x="10" y="8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6"/>
            <p:cNvSpPr/>
            <p:nvPr/>
          </p:nvSpPr>
          <p:spPr>
            <a:xfrm>
              <a:off x="7303175" y="3487250"/>
              <a:ext cx="19400" cy="25050"/>
            </a:xfrm>
            <a:custGeom>
              <a:avLst/>
              <a:gdLst/>
              <a:ahLst/>
              <a:cxnLst/>
              <a:rect l="l" t="t" r="r" b="b"/>
              <a:pathLst>
                <a:path w="776" h="1002" extrusionOk="0">
                  <a:moveTo>
                    <a:pt x="776" y="28"/>
                  </a:moveTo>
                  <a:cubicBezTo>
                    <a:pt x="776" y="47"/>
                    <a:pt x="776" y="66"/>
                    <a:pt x="776" y="76"/>
                  </a:cubicBezTo>
                  <a:cubicBezTo>
                    <a:pt x="738" y="132"/>
                    <a:pt x="700" y="189"/>
                    <a:pt x="662" y="236"/>
                  </a:cubicBezTo>
                  <a:cubicBezTo>
                    <a:pt x="436" y="463"/>
                    <a:pt x="237" y="709"/>
                    <a:pt x="77" y="992"/>
                  </a:cubicBezTo>
                  <a:cubicBezTo>
                    <a:pt x="67" y="1002"/>
                    <a:pt x="48" y="1002"/>
                    <a:pt x="29" y="1002"/>
                  </a:cubicBezTo>
                  <a:cubicBezTo>
                    <a:pt x="20" y="992"/>
                    <a:pt x="10" y="964"/>
                    <a:pt x="10" y="955"/>
                  </a:cubicBezTo>
                  <a:cubicBezTo>
                    <a:pt x="1" y="945"/>
                    <a:pt x="1" y="936"/>
                    <a:pt x="10" y="926"/>
                  </a:cubicBezTo>
                  <a:cubicBezTo>
                    <a:pt x="10" y="907"/>
                    <a:pt x="20" y="888"/>
                    <a:pt x="29" y="870"/>
                  </a:cubicBezTo>
                  <a:cubicBezTo>
                    <a:pt x="143" y="681"/>
                    <a:pt x="284" y="501"/>
                    <a:pt x="436" y="340"/>
                  </a:cubicBezTo>
                  <a:cubicBezTo>
                    <a:pt x="540" y="236"/>
                    <a:pt x="634" y="114"/>
                    <a:pt x="738" y="10"/>
                  </a:cubicBezTo>
                  <a:cubicBezTo>
                    <a:pt x="748" y="0"/>
                    <a:pt x="748" y="0"/>
                    <a:pt x="757" y="10"/>
                  </a:cubicBezTo>
                  <a:cubicBezTo>
                    <a:pt x="766" y="10"/>
                    <a:pt x="776" y="19"/>
                    <a:pt x="776"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a:off x="6446250" y="3520550"/>
              <a:ext cx="8525" cy="22950"/>
            </a:xfrm>
            <a:custGeom>
              <a:avLst/>
              <a:gdLst/>
              <a:ahLst/>
              <a:cxnLst/>
              <a:rect l="l" t="t" r="r" b="b"/>
              <a:pathLst>
                <a:path w="341" h="918" extrusionOk="0">
                  <a:moveTo>
                    <a:pt x="341" y="1"/>
                  </a:moveTo>
                  <a:cubicBezTo>
                    <a:pt x="331" y="246"/>
                    <a:pt x="284" y="492"/>
                    <a:pt x="189" y="728"/>
                  </a:cubicBezTo>
                  <a:cubicBezTo>
                    <a:pt x="161" y="785"/>
                    <a:pt x="133" y="851"/>
                    <a:pt x="95" y="898"/>
                  </a:cubicBezTo>
                  <a:cubicBezTo>
                    <a:pt x="95" y="898"/>
                    <a:pt x="85" y="898"/>
                    <a:pt x="76" y="908"/>
                  </a:cubicBezTo>
                  <a:cubicBezTo>
                    <a:pt x="57" y="917"/>
                    <a:pt x="29" y="908"/>
                    <a:pt x="29" y="880"/>
                  </a:cubicBezTo>
                  <a:cubicBezTo>
                    <a:pt x="0" y="757"/>
                    <a:pt x="19" y="624"/>
                    <a:pt x="76" y="502"/>
                  </a:cubicBezTo>
                  <a:cubicBezTo>
                    <a:pt x="95" y="464"/>
                    <a:pt x="114" y="416"/>
                    <a:pt x="171" y="426"/>
                  </a:cubicBezTo>
                  <a:cubicBezTo>
                    <a:pt x="180" y="426"/>
                    <a:pt x="199" y="398"/>
                    <a:pt x="208" y="388"/>
                  </a:cubicBezTo>
                  <a:cubicBezTo>
                    <a:pt x="227" y="303"/>
                    <a:pt x="246" y="227"/>
                    <a:pt x="274" y="152"/>
                  </a:cubicBezTo>
                  <a:cubicBezTo>
                    <a:pt x="293" y="95"/>
                    <a:pt x="322" y="48"/>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6"/>
            <p:cNvSpPr/>
            <p:nvPr/>
          </p:nvSpPr>
          <p:spPr>
            <a:xfrm>
              <a:off x="7309325" y="4587525"/>
              <a:ext cx="4525" cy="36425"/>
            </a:xfrm>
            <a:custGeom>
              <a:avLst/>
              <a:gdLst/>
              <a:ahLst/>
              <a:cxnLst/>
              <a:rect l="l" t="t" r="r" b="b"/>
              <a:pathLst>
                <a:path w="181" h="1457" extrusionOk="0">
                  <a:moveTo>
                    <a:pt x="171" y="738"/>
                  </a:moveTo>
                  <a:cubicBezTo>
                    <a:pt x="124" y="776"/>
                    <a:pt x="95" y="832"/>
                    <a:pt x="95" y="880"/>
                  </a:cubicBezTo>
                  <a:cubicBezTo>
                    <a:pt x="95" y="1021"/>
                    <a:pt x="114" y="1163"/>
                    <a:pt x="152" y="1295"/>
                  </a:cubicBezTo>
                  <a:cubicBezTo>
                    <a:pt x="180" y="1343"/>
                    <a:pt x="171" y="1409"/>
                    <a:pt x="124" y="1456"/>
                  </a:cubicBezTo>
                  <a:cubicBezTo>
                    <a:pt x="95" y="1371"/>
                    <a:pt x="76" y="1286"/>
                    <a:pt x="67" y="1201"/>
                  </a:cubicBezTo>
                  <a:cubicBezTo>
                    <a:pt x="38" y="1012"/>
                    <a:pt x="38" y="823"/>
                    <a:pt x="20" y="634"/>
                  </a:cubicBezTo>
                  <a:cubicBezTo>
                    <a:pt x="1" y="416"/>
                    <a:pt x="1" y="209"/>
                    <a:pt x="20" y="1"/>
                  </a:cubicBezTo>
                  <a:cubicBezTo>
                    <a:pt x="48" y="105"/>
                    <a:pt x="57" y="218"/>
                    <a:pt x="67" y="331"/>
                  </a:cubicBezTo>
                  <a:cubicBezTo>
                    <a:pt x="86" y="435"/>
                    <a:pt x="95" y="530"/>
                    <a:pt x="105" y="634"/>
                  </a:cubicBezTo>
                  <a:cubicBezTo>
                    <a:pt x="105" y="681"/>
                    <a:pt x="133" y="728"/>
                    <a:pt x="180" y="7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6"/>
            <p:cNvSpPr/>
            <p:nvPr/>
          </p:nvSpPr>
          <p:spPr>
            <a:xfrm>
              <a:off x="7143700" y="4567675"/>
              <a:ext cx="5000" cy="39950"/>
            </a:xfrm>
            <a:custGeom>
              <a:avLst/>
              <a:gdLst/>
              <a:ahLst/>
              <a:cxnLst/>
              <a:rect l="l" t="t" r="r" b="b"/>
              <a:pathLst>
                <a:path w="200" h="1598" extrusionOk="0">
                  <a:moveTo>
                    <a:pt x="180" y="1"/>
                  </a:moveTo>
                  <a:cubicBezTo>
                    <a:pt x="199" y="303"/>
                    <a:pt x="190" y="606"/>
                    <a:pt x="152" y="908"/>
                  </a:cubicBezTo>
                  <a:cubicBezTo>
                    <a:pt x="133" y="1059"/>
                    <a:pt x="143" y="1220"/>
                    <a:pt x="133" y="1371"/>
                  </a:cubicBezTo>
                  <a:cubicBezTo>
                    <a:pt x="133" y="1428"/>
                    <a:pt x="124" y="1485"/>
                    <a:pt x="114" y="1532"/>
                  </a:cubicBezTo>
                  <a:cubicBezTo>
                    <a:pt x="105" y="1560"/>
                    <a:pt x="76" y="1579"/>
                    <a:pt x="57" y="1589"/>
                  </a:cubicBezTo>
                  <a:cubicBezTo>
                    <a:pt x="29" y="1598"/>
                    <a:pt x="10" y="1570"/>
                    <a:pt x="10" y="1532"/>
                  </a:cubicBezTo>
                  <a:cubicBezTo>
                    <a:pt x="1" y="1503"/>
                    <a:pt x="10" y="1485"/>
                    <a:pt x="10" y="1456"/>
                  </a:cubicBezTo>
                  <a:cubicBezTo>
                    <a:pt x="10" y="1428"/>
                    <a:pt x="10" y="1381"/>
                    <a:pt x="20" y="1343"/>
                  </a:cubicBezTo>
                  <a:lnTo>
                    <a:pt x="20" y="1352"/>
                  </a:lnTo>
                  <a:cubicBezTo>
                    <a:pt x="48" y="1305"/>
                    <a:pt x="67" y="1258"/>
                    <a:pt x="67" y="1201"/>
                  </a:cubicBezTo>
                  <a:cubicBezTo>
                    <a:pt x="67" y="1012"/>
                    <a:pt x="86" y="814"/>
                    <a:pt x="124" y="634"/>
                  </a:cubicBezTo>
                  <a:cubicBezTo>
                    <a:pt x="143" y="530"/>
                    <a:pt x="143" y="436"/>
                    <a:pt x="143" y="332"/>
                  </a:cubicBezTo>
                  <a:cubicBezTo>
                    <a:pt x="133" y="218"/>
                    <a:pt x="152" y="114"/>
                    <a:pt x="19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6"/>
            <p:cNvSpPr/>
            <p:nvPr/>
          </p:nvSpPr>
          <p:spPr>
            <a:xfrm>
              <a:off x="6913100" y="3494575"/>
              <a:ext cx="4525" cy="22450"/>
            </a:xfrm>
            <a:custGeom>
              <a:avLst/>
              <a:gdLst/>
              <a:ahLst/>
              <a:cxnLst/>
              <a:rect l="l" t="t" r="r" b="b"/>
              <a:pathLst>
                <a:path w="181" h="898" extrusionOk="0">
                  <a:moveTo>
                    <a:pt x="1" y="671"/>
                  </a:moveTo>
                  <a:cubicBezTo>
                    <a:pt x="20" y="539"/>
                    <a:pt x="39" y="435"/>
                    <a:pt x="48" y="321"/>
                  </a:cubicBezTo>
                  <a:cubicBezTo>
                    <a:pt x="58" y="217"/>
                    <a:pt x="58" y="123"/>
                    <a:pt x="58" y="28"/>
                  </a:cubicBezTo>
                  <a:cubicBezTo>
                    <a:pt x="58" y="10"/>
                    <a:pt x="67" y="10"/>
                    <a:pt x="77" y="0"/>
                  </a:cubicBezTo>
                  <a:cubicBezTo>
                    <a:pt x="95" y="0"/>
                    <a:pt x="114" y="10"/>
                    <a:pt x="124" y="10"/>
                  </a:cubicBezTo>
                  <a:cubicBezTo>
                    <a:pt x="143" y="28"/>
                    <a:pt x="152" y="38"/>
                    <a:pt x="152" y="57"/>
                  </a:cubicBezTo>
                  <a:cubicBezTo>
                    <a:pt x="171" y="104"/>
                    <a:pt x="180" y="151"/>
                    <a:pt x="180" y="189"/>
                  </a:cubicBezTo>
                  <a:cubicBezTo>
                    <a:pt x="171" y="416"/>
                    <a:pt x="143" y="633"/>
                    <a:pt x="124" y="851"/>
                  </a:cubicBezTo>
                  <a:cubicBezTo>
                    <a:pt x="124" y="860"/>
                    <a:pt x="114" y="870"/>
                    <a:pt x="105" y="870"/>
                  </a:cubicBezTo>
                  <a:cubicBezTo>
                    <a:pt x="95" y="879"/>
                    <a:pt x="77" y="888"/>
                    <a:pt x="67" y="898"/>
                  </a:cubicBezTo>
                  <a:cubicBezTo>
                    <a:pt x="48" y="898"/>
                    <a:pt x="29" y="879"/>
                    <a:pt x="20" y="870"/>
                  </a:cubicBezTo>
                  <a:cubicBezTo>
                    <a:pt x="10" y="794"/>
                    <a:pt x="10" y="728"/>
                    <a:pt x="1"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p:nvPr/>
          </p:nvSpPr>
          <p:spPr>
            <a:xfrm>
              <a:off x="7297750" y="4004650"/>
              <a:ext cx="23425" cy="4050"/>
            </a:xfrm>
            <a:custGeom>
              <a:avLst/>
              <a:gdLst/>
              <a:ahLst/>
              <a:cxnLst/>
              <a:rect l="l" t="t" r="r" b="b"/>
              <a:pathLst>
                <a:path w="937" h="162" extrusionOk="0">
                  <a:moveTo>
                    <a:pt x="927" y="58"/>
                  </a:moveTo>
                  <a:cubicBezTo>
                    <a:pt x="908" y="77"/>
                    <a:pt x="889" y="105"/>
                    <a:pt x="870" y="105"/>
                  </a:cubicBezTo>
                  <a:cubicBezTo>
                    <a:pt x="605" y="162"/>
                    <a:pt x="331" y="162"/>
                    <a:pt x="67" y="114"/>
                  </a:cubicBezTo>
                  <a:cubicBezTo>
                    <a:pt x="48" y="105"/>
                    <a:pt x="29" y="95"/>
                    <a:pt x="19" y="86"/>
                  </a:cubicBezTo>
                  <a:cubicBezTo>
                    <a:pt x="10" y="67"/>
                    <a:pt x="1" y="48"/>
                    <a:pt x="1" y="39"/>
                  </a:cubicBezTo>
                  <a:cubicBezTo>
                    <a:pt x="1" y="20"/>
                    <a:pt x="29" y="1"/>
                    <a:pt x="38" y="1"/>
                  </a:cubicBezTo>
                  <a:cubicBezTo>
                    <a:pt x="341" y="20"/>
                    <a:pt x="634" y="39"/>
                    <a:pt x="936"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6"/>
            <p:cNvSpPr/>
            <p:nvPr/>
          </p:nvSpPr>
          <p:spPr>
            <a:xfrm>
              <a:off x="7303425" y="3854150"/>
              <a:ext cx="26250" cy="4050"/>
            </a:xfrm>
            <a:custGeom>
              <a:avLst/>
              <a:gdLst/>
              <a:ahLst/>
              <a:cxnLst/>
              <a:rect l="l" t="t" r="r" b="b"/>
              <a:pathLst>
                <a:path w="1050" h="162" extrusionOk="0">
                  <a:moveTo>
                    <a:pt x="1049" y="133"/>
                  </a:moveTo>
                  <a:cubicBezTo>
                    <a:pt x="936" y="143"/>
                    <a:pt x="813" y="162"/>
                    <a:pt x="690" y="162"/>
                  </a:cubicBezTo>
                  <a:lnTo>
                    <a:pt x="171" y="162"/>
                  </a:lnTo>
                  <a:cubicBezTo>
                    <a:pt x="123" y="162"/>
                    <a:pt x="76" y="152"/>
                    <a:pt x="29" y="133"/>
                  </a:cubicBezTo>
                  <a:cubicBezTo>
                    <a:pt x="19" y="133"/>
                    <a:pt x="0" y="105"/>
                    <a:pt x="0" y="95"/>
                  </a:cubicBezTo>
                  <a:cubicBezTo>
                    <a:pt x="0" y="67"/>
                    <a:pt x="10" y="48"/>
                    <a:pt x="29" y="29"/>
                  </a:cubicBezTo>
                  <a:cubicBezTo>
                    <a:pt x="57" y="10"/>
                    <a:pt x="85" y="1"/>
                    <a:pt x="114" y="10"/>
                  </a:cubicBezTo>
                  <a:cubicBezTo>
                    <a:pt x="227" y="48"/>
                    <a:pt x="360" y="67"/>
                    <a:pt x="482" y="58"/>
                  </a:cubicBezTo>
                  <a:cubicBezTo>
                    <a:pt x="671" y="58"/>
                    <a:pt x="860" y="86"/>
                    <a:pt x="1049"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6648025" y="4583750"/>
              <a:ext cx="7350" cy="26250"/>
            </a:xfrm>
            <a:custGeom>
              <a:avLst/>
              <a:gdLst/>
              <a:ahLst/>
              <a:cxnLst/>
              <a:rect l="l" t="t" r="r" b="b"/>
              <a:pathLst>
                <a:path w="294" h="1050" extrusionOk="0">
                  <a:moveTo>
                    <a:pt x="38" y="0"/>
                  </a:moveTo>
                  <a:cubicBezTo>
                    <a:pt x="57" y="19"/>
                    <a:pt x="76" y="29"/>
                    <a:pt x="76" y="38"/>
                  </a:cubicBezTo>
                  <a:cubicBezTo>
                    <a:pt x="104" y="114"/>
                    <a:pt x="123" y="199"/>
                    <a:pt x="142" y="275"/>
                  </a:cubicBezTo>
                  <a:cubicBezTo>
                    <a:pt x="161" y="397"/>
                    <a:pt x="170" y="511"/>
                    <a:pt x="189" y="634"/>
                  </a:cubicBezTo>
                  <a:cubicBezTo>
                    <a:pt x="208" y="747"/>
                    <a:pt x="189" y="889"/>
                    <a:pt x="293" y="993"/>
                  </a:cubicBezTo>
                  <a:cubicBezTo>
                    <a:pt x="284" y="1012"/>
                    <a:pt x="274" y="1021"/>
                    <a:pt x="255" y="1031"/>
                  </a:cubicBezTo>
                  <a:cubicBezTo>
                    <a:pt x="208" y="1049"/>
                    <a:pt x="161" y="1021"/>
                    <a:pt x="142" y="974"/>
                  </a:cubicBezTo>
                  <a:cubicBezTo>
                    <a:pt x="114" y="898"/>
                    <a:pt x="104" y="823"/>
                    <a:pt x="85" y="738"/>
                  </a:cubicBezTo>
                  <a:cubicBezTo>
                    <a:pt x="66" y="549"/>
                    <a:pt x="38" y="360"/>
                    <a:pt x="19" y="161"/>
                  </a:cubicBezTo>
                  <a:cubicBezTo>
                    <a:pt x="0" y="114"/>
                    <a:pt x="10" y="57"/>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6682750" y="3515600"/>
              <a:ext cx="2625" cy="22225"/>
            </a:xfrm>
            <a:custGeom>
              <a:avLst/>
              <a:gdLst/>
              <a:ahLst/>
              <a:cxnLst/>
              <a:rect l="l" t="t" r="r" b="b"/>
              <a:pathLst>
                <a:path w="105" h="889" extrusionOk="0">
                  <a:moveTo>
                    <a:pt x="104" y="435"/>
                  </a:moveTo>
                  <a:lnTo>
                    <a:pt x="76" y="813"/>
                  </a:lnTo>
                  <a:cubicBezTo>
                    <a:pt x="76" y="851"/>
                    <a:pt x="38" y="889"/>
                    <a:pt x="29" y="870"/>
                  </a:cubicBezTo>
                  <a:cubicBezTo>
                    <a:pt x="19" y="851"/>
                    <a:pt x="1" y="841"/>
                    <a:pt x="1" y="822"/>
                  </a:cubicBezTo>
                  <a:lnTo>
                    <a:pt x="1" y="29"/>
                  </a:lnTo>
                  <a:cubicBezTo>
                    <a:pt x="10" y="19"/>
                    <a:pt x="19" y="0"/>
                    <a:pt x="38" y="0"/>
                  </a:cubicBezTo>
                  <a:cubicBezTo>
                    <a:pt x="57" y="0"/>
                    <a:pt x="67" y="10"/>
                    <a:pt x="76" y="19"/>
                  </a:cubicBezTo>
                  <a:cubicBezTo>
                    <a:pt x="95" y="57"/>
                    <a:pt x="95" y="95"/>
                    <a:pt x="95" y="133"/>
                  </a:cubicBezTo>
                  <a:lnTo>
                    <a:pt x="95" y="4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6592250" y="3508975"/>
              <a:ext cx="3825" cy="23425"/>
            </a:xfrm>
            <a:custGeom>
              <a:avLst/>
              <a:gdLst/>
              <a:ahLst/>
              <a:cxnLst/>
              <a:rect l="l" t="t" r="r" b="b"/>
              <a:pathLst>
                <a:path w="153" h="937" extrusionOk="0">
                  <a:moveTo>
                    <a:pt x="77" y="1"/>
                  </a:moveTo>
                  <a:cubicBezTo>
                    <a:pt x="95" y="10"/>
                    <a:pt x="133" y="19"/>
                    <a:pt x="133" y="38"/>
                  </a:cubicBezTo>
                  <a:cubicBezTo>
                    <a:pt x="152" y="95"/>
                    <a:pt x="152" y="142"/>
                    <a:pt x="152" y="199"/>
                  </a:cubicBezTo>
                  <a:cubicBezTo>
                    <a:pt x="152" y="435"/>
                    <a:pt x="124" y="681"/>
                    <a:pt x="67" y="908"/>
                  </a:cubicBezTo>
                  <a:cubicBezTo>
                    <a:pt x="67" y="917"/>
                    <a:pt x="39" y="927"/>
                    <a:pt x="20" y="927"/>
                  </a:cubicBezTo>
                  <a:cubicBezTo>
                    <a:pt x="1" y="936"/>
                    <a:pt x="10" y="917"/>
                    <a:pt x="10" y="908"/>
                  </a:cubicBezTo>
                  <a:cubicBezTo>
                    <a:pt x="1" y="898"/>
                    <a:pt x="1" y="889"/>
                    <a:pt x="1" y="879"/>
                  </a:cubicBezTo>
                  <a:cubicBezTo>
                    <a:pt x="1" y="861"/>
                    <a:pt x="1" y="842"/>
                    <a:pt x="1" y="823"/>
                  </a:cubicBezTo>
                  <a:cubicBezTo>
                    <a:pt x="39" y="587"/>
                    <a:pt x="58" y="341"/>
                    <a:pt x="58" y="95"/>
                  </a:cubicBezTo>
                  <a:cubicBezTo>
                    <a:pt x="58" y="57"/>
                    <a:pt x="67" y="29"/>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6992975" y="4128700"/>
              <a:ext cx="7575" cy="12550"/>
            </a:xfrm>
            <a:custGeom>
              <a:avLst/>
              <a:gdLst/>
              <a:ahLst/>
              <a:cxnLst/>
              <a:rect l="l" t="t" r="r" b="b"/>
              <a:pathLst>
                <a:path w="303" h="502" extrusionOk="0">
                  <a:moveTo>
                    <a:pt x="0" y="208"/>
                  </a:moveTo>
                  <a:cubicBezTo>
                    <a:pt x="19" y="152"/>
                    <a:pt x="29" y="95"/>
                    <a:pt x="57" y="38"/>
                  </a:cubicBezTo>
                  <a:cubicBezTo>
                    <a:pt x="66" y="19"/>
                    <a:pt x="95" y="1"/>
                    <a:pt x="114" y="1"/>
                  </a:cubicBezTo>
                  <a:cubicBezTo>
                    <a:pt x="142" y="1"/>
                    <a:pt x="170" y="10"/>
                    <a:pt x="189" y="38"/>
                  </a:cubicBezTo>
                  <a:cubicBezTo>
                    <a:pt x="227" y="123"/>
                    <a:pt x="265" y="218"/>
                    <a:pt x="293" y="322"/>
                  </a:cubicBezTo>
                  <a:cubicBezTo>
                    <a:pt x="303" y="360"/>
                    <a:pt x="293" y="388"/>
                    <a:pt x="284" y="426"/>
                  </a:cubicBezTo>
                  <a:cubicBezTo>
                    <a:pt x="284" y="464"/>
                    <a:pt x="246" y="501"/>
                    <a:pt x="218" y="501"/>
                  </a:cubicBezTo>
                  <a:cubicBezTo>
                    <a:pt x="180" y="501"/>
                    <a:pt x="161" y="492"/>
                    <a:pt x="133" y="473"/>
                  </a:cubicBezTo>
                  <a:cubicBezTo>
                    <a:pt x="66" y="397"/>
                    <a:pt x="19" y="303"/>
                    <a:pt x="0" y="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7060775" y="3877550"/>
              <a:ext cx="22950" cy="3100"/>
            </a:xfrm>
            <a:custGeom>
              <a:avLst/>
              <a:gdLst/>
              <a:ahLst/>
              <a:cxnLst/>
              <a:rect l="l" t="t" r="r" b="b"/>
              <a:pathLst>
                <a:path w="918" h="124" extrusionOk="0">
                  <a:moveTo>
                    <a:pt x="917" y="29"/>
                  </a:moveTo>
                  <a:cubicBezTo>
                    <a:pt x="908" y="57"/>
                    <a:pt x="908" y="76"/>
                    <a:pt x="898" y="86"/>
                  </a:cubicBezTo>
                  <a:cubicBezTo>
                    <a:pt x="861" y="105"/>
                    <a:pt x="823" y="114"/>
                    <a:pt x="785" y="114"/>
                  </a:cubicBezTo>
                  <a:cubicBezTo>
                    <a:pt x="549" y="114"/>
                    <a:pt x="322" y="123"/>
                    <a:pt x="95" y="123"/>
                  </a:cubicBezTo>
                  <a:cubicBezTo>
                    <a:pt x="67" y="123"/>
                    <a:pt x="38" y="105"/>
                    <a:pt x="10" y="95"/>
                  </a:cubicBezTo>
                  <a:cubicBezTo>
                    <a:pt x="10" y="95"/>
                    <a:pt x="10" y="76"/>
                    <a:pt x="1" y="67"/>
                  </a:cubicBezTo>
                  <a:cubicBezTo>
                    <a:pt x="1" y="67"/>
                    <a:pt x="1" y="38"/>
                    <a:pt x="19" y="29"/>
                  </a:cubicBezTo>
                  <a:cubicBezTo>
                    <a:pt x="29" y="19"/>
                    <a:pt x="38" y="19"/>
                    <a:pt x="48" y="19"/>
                  </a:cubicBezTo>
                  <a:cubicBezTo>
                    <a:pt x="331" y="1"/>
                    <a:pt x="624" y="1"/>
                    <a:pt x="91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6996500" y="4568875"/>
              <a:ext cx="8300" cy="23650"/>
            </a:xfrm>
            <a:custGeom>
              <a:avLst/>
              <a:gdLst/>
              <a:ahLst/>
              <a:cxnLst/>
              <a:rect l="l" t="t" r="r" b="b"/>
              <a:pathLst>
                <a:path w="332" h="946" extrusionOk="0">
                  <a:moveTo>
                    <a:pt x="1" y="0"/>
                  </a:moveTo>
                  <a:cubicBezTo>
                    <a:pt x="162" y="132"/>
                    <a:pt x="275" y="312"/>
                    <a:pt x="332" y="510"/>
                  </a:cubicBezTo>
                  <a:cubicBezTo>
                    <a:pt x="303" y="643"/>
                    <a:pt x="275" y="775"/>
                    <a:pt x="237" y="907"/>
                  </a:cubicBezTo>
                  <a:cubicBezTo>
                    <a:pt x="237" y="917"/>
                    <a:pt x="218" y="936"/>
                    <a:pt x="199" y="936"/>
                  </a:cubicBezTo>
                  <a:cubicBezTo>
                    <a:pt x="190" y="945"/>
                    <a:pt x="152" y="917"/>
                    <a:pt x="162" y="888"/>
                  </a:cubicBezTo>
                  <a:cubicBezTo>
                    <a:pt x="162" y="822"/>
                    <a:pt x="171" y="756"/>
                    <a:pt x="181" y="699"/>
                  </a:cubicBezTo>
                  <a:cubicBezTo>
                    <a:pt x="218" y="492"/>
                    <a:pt x="181" y="284"/>
                    <a:pt x="58" y="123"/>
                  </a:cubicBezTo>
                  <a:cubicBezTo>
                    <a:pt x="29" y="85"/>
                    <a:pt x="20" y="38"/>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7301525" y="3882975"/>
              <a:ext cx="26975" cy="5225"/>
            </a:xfrm>
            <a:custGeom>
              <a:avLst/>
              <a:gdLst/>
              <a:ahLst/>
              <a:cxnLst/>
              <a:rect l="l" t="t" r="r" b="b"/>
              <a:pathLst>
                <a:path w="1079" h="209" extrusionOk="0">
                  <a:moveTo>
                    <a:pt x="1078" y="209"/>
                  </a:moveTo>
                  <a:cubicBezTo>
                    <a:pt x="766" y="199"/>
                    <a:pt x="511" y="190"/>
                    <a:pt x="247" y="171"/>
                  </a:cubicBezTo>
                  <a:cubicBezTo>
                    <a:pt x="190" y="171"/>
                    <a:pt x="133" y="162"/>
                    <a:pt x="76" y="143"/>
                  </a:cubicBezTo>
                  <a:cubicBezTo>
                    <a:pt x="48" y="133"/>
                    <a:pt x="20" y="114"/>
                    <a:pt x="10" y="95"/>
                  </a:cubicBezTo>
                  <a:cubicBezTo>
                    <a:pt x="1" y="77"/>
                    <a:pt x="1" y="58"/>
                    <a:pt x="10" y="48"/>
                  </a:cubicBezTo>
                  <a:cubicBezTo>
                    <a:pt x="29" y="29"/>
                    <a:pt x="67" y="1"/>
                    <a:pt x="76" y="10"/>
                  </a:cubicBezTo>
                  <a:cubicBezTo>
                    <a:pt x="180" y="114"/>
                    <a:pt x="322" y="95"/>
                    <a:pt x="454" y="105"/>
                  </a:cubicBezTo>
                  <a:cubicBezTo>
                    <a:pt x="577" y="105"/>
                    <a:pt x="691" y="105"/>
                    <a:pt x="804" y="114"/>
                  </a:cubicBezTo>
                  <a:cubicBezTo>
                    <a:pt x="899" y="124"/>
                    <a:pt x="993" y="152"/>
                    <a:pt x="1078"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6516175" y="4520900"/>
              <a:ext cx="17050" cy="23650"/>
            </a:xfrm>
            <a:custGeom>
              <a:avLst/>
              <a:gdLst/>
              <a:ahLst/>
              <a:cxnLst/>
              <a:rect l="l" t="t" r="r" b="b"/>
              <a:pathLst>
                <a:path w="682" h="946" extrusionOk="0">
                  <a:moveTo>
                    <a:pt x="577" y="1"/>
                  </a:moveTo>
                  <a:cubicBezTo>
                    <a:pt x="653" y="105"/>
                    <a:pt x="681" y="237"/>
                    <a:pt x="653" y="369"/>
                  </a:cubicBezTo>
                  <a:cubicBezTo>
                    <a:pt x="634" y="483"/>
                    <a:pt x="577" y="587"/>
                    <a:pt x="492" y="662"/>
                  </a:cubicBezTo>
                  <a:cubicBezTo>
                    <a:pt x="350" y="776"/>
                    <a:pt x="199" y="870"/>
                    <a:pt x="29" y="946"/>
                  </a:cubicBezTo>
                  <a:cubicBezTo>
                    <a:pt x="29" y="946"/>
                    <a:pt x="10" y="936"/>
                    <a:pt x="10" y="927"/>
                  </a:cubicBezTo>
                  <a:cubicBezTo>
                    <a:pt x="1" y="917"/>
                    <a:pt x="10" y="908"/>
                    <a:pt x="10" y="908"/>
                  </a:cubicBezTo>
                  <a:cubicBezTo>
                    <a:pt x="58" y="861"/>
                    <a:pt x="114" y="823"/>
                    <a:pt x="161" y="785"/>
                  </a:cubicBezTo>
                  <a:cubicBezTo>
                    <a:pt x="218" y="747"/>
                    <a:pt x="275" y="709"/>
                    <a:pt x="332" y="672"/>
                  </a:cubicBezTo>
                  <a:cubicBezTo>
                    <a:pt x="473" y="577"/>
                    <a:pt x="558" y="426"/>
                    <a:pt x="568" y="246"/>
                  </a:cubicBezTo>
                  <a:cubicBezTo>
                    <a:pt x="568" y="180"/>
                    <a:pt x="577" y="123"/>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7319950" y="4318900"/>
              <a:ext cx="23900" cy="3575"/>
            </a:xfrm>
            <a:custGeom>
              <a:avLst/>
              <a:gdLst/>
              <a:ahLst/>
              <a:cxnLst/>
              <a:rect l="l" t="t" r="r" b="b"/>
              <a:pathLst>
                <a:path w="956" h="143" extrusionOk="0">
                  <a:moveTo>
                    <a:pt x="955" y="38"/>
                  </a:moveTo>
                  <a:cubicBezTo>
                    <a:pt x="662" y="114"/>
                    <a:pt x="360" y="142"/>
                    <a:pt x="58" y="114"/>
                  </a:cubicBezTo>
                  <a:cubicBezTo>
                    <a:pt x="48" y="114"/>
                    <a:pt x="39" y="104"/>
                    <a:pt x="29" y="104"/>
                  </a:cubicBezTo>
                  <a:cubicBezTo>
                    <a:pt x="20" y="95"/>
                    <a:pt x="10" y="76"/>
                    <a:pt x="1" y="57"/>
                  </a:cubicBezTo>
                  <a:cubicBezTo>
                    <a:pt x="1" y="48"/>
                    <a:pt x="10" y="29"/>
                    <a:pt x="29" y="19"/>
                  </a:cubicBezTo>
                  <a:cubicBezTo>
                    <a:pt x="58" y="10"/>
                    <a:pt x="86" y="10"/>
                    <a:pt x="114" y="10"/>
                  </a:cubicBezTo>
                  <a:cubicBezTo>
                    <a:pt x="388" y="0"/>
                    <a:pt x="672" y="19"/>
                    <a:pt x="955"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6975950" y="3502125"/>
              <a:ext cx="4750" cy="22475"/>
            </a:xfrm>
            <a:custGeom>
              <a:avLst/>
              <a:gdLst/>
              <a:ahLst/>
              <a:cxnLst/>
              <a:rect l="l" t="t" r="r" b="b"/>
              <a:pathLst>
                <a:path w="190" h="899" extrusionOk="0">
                  <a:moveTo>
                    <a:pt x="190" y="208"/>
                  </a:moveTo>
                  <a:cubicBezTo>
                    <a:pt x="161" y="388"/>
                    <a:pt x="143" y="577"/>
                    <a:pt x="114" y="757"/>
                  </a:cubicBezTo>
                  <a:cubicBezTo>
                    <a:pt x="105" y="794"/>
                    <a:pt x="95" y="842"/>
                    <a:pt x="67" y="879"/>
                  </a:cubicBezTo>
                  <a:cubicBezTo>
                    <a:pt x="67" y="879"/>
                    <a:pt x="57" y="898"/>
                    <a:pt x="48" y="898"/>
                  </a:cubicBezTo>
                  <a:cubicBezTo>
                    <a:pt x="39" y="889"/>
                    <a:pt x="10" y="879"/>
                    <a:pt x="10" y="870"/>
                  </a:cubicBezTo>
                  <a:cubicBezTo>
                    <a:pt x="1" y="785"/>
                    <a:pt x="10" y="690"/>
                    <a:pt x="20" y="596"/>
                  </a:cubicBezTo>
                  <a:cubicBezTo>
                    <a:pt x="48" y="435"/>
                    <a:pt x="67" y="275"/>
                    <a:pt x="67" y="114"/>
                  </a:cubicBezTo>
                  <a:cubicBezTo>
                    <a:pt x="67" y="95"/>
                    <a:pt x="67" y="76"/>
                    <a:pt x="76" y="57"/>
                  </a:cubicBezTo>
                  <a:cubicBezTo>
                    <a:pt x="76" y="29"/>
                    <a:pt x="114" y="1"/>
                    <a:pt x="133" y="10"/>
                  </a:cubicBezTo>
                  <a:cubicBezTo>
                    <a:pt x="152" y="29"/>
                    <a:pt x="161" y="48"/>
                    <a:pt x="171" y="76"/>
                  </a:cubicBezTo>
                  <a:cubicBezTo>
                    <a:pt x="180" y="114"/>
                    <a:pt x="180" y="161"/>
                    <a:pt x="171" y="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6468225" y="3525525"/>
              <a:ext cx="9225" cy="17975"/>
            </a:xfrm>
            <a:custGeom>
              <a:avLst/>
              <a:gdLst/>
              <a:ahLst/>
              <a:cxnLst/>
              <a:rect l="l" t="t" r="r" b="b"/>
              <a:pathLst>
                <a:path w="369" h="719" extrusionOk="0">
                  <a:moveTo>
                    <a:pt x="293" y="0"/>
                  </a:moveTo>
                  <a:cubicBezTo>
                    <a:pt x="322" y="10"/>
                    <a:pt x="341" y="10"/>
                    <a:pt x="350" y="19"/>
                  </a:cubicBezTo>
                  <a:cubicBezTo>
                    <a:pt x="359" y="38"/>
                    <a:pt x="369" y="57"/>
                    <a:pt x="359" y="76"/>
                  </a:cubicBezTo>
                  <a:cubicBezTo>
                    <a:pt x="312" y="274"/>
                    <a:pt x="237" y="482"/>
                    <a:pt x="123" y="662"/>
                  </a:cubicBezTo>
                  <a:cubicBezTo>
                    <a:pt x="114" y="681"/>
                    <a:pt x="85" y="699"/>
                    <a:pt x="66" y="718"/>
                  </a:cubicBezTo>
                  <a:lnTo>
                    <a:pt x="38" y="718"/>
                  </a:lnTo>
                  <a:cubicBezTo>
                    <a:pt x="29" y="718"/>
                    <a:pt x="10" y="699"/>
                    <a:pt x="0" y="681"/>
                  </a:cubicBezTo>
                  <a:cubicBezTo>
                    <a:pt x="0" y="662"/>
                    <a:pt x="0" y="643"/>
                    <a:pt x="0" y="633"/>
                  </a:cubicBezTo>
                  <a:cubicBezTo>
                    <a:pt x="76" y="454"/>
                    <a:pt x="161" y="274"/>
                    <a:pt x="237" y="95"/>
                  </a:cubicBezTo>
                  <a:cubicBezTo>
                    <a:pt x="265" y="66"/>
                    <a:pt x="284" y="28"/>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7240800" y="3483450"/>
              <a:ext cx="7825" cy="29800"/>
            </a:xfrm>
            <a:custGeom>
              <a:avLst/>
              <a:gdLst/>
              <a:ahLst/>
              <a:cxnLst/>
              <a:rect l="l" t="t" r="r" b="b"/>
              <a:pathLst>
                <a:path w="313" h="1192" extrusionOk="0">
                  <a:moveTo>
                    <a:pt x="247" y="10"/>
                  </a:moveTo>
                  <a:cubicBezTo>
                    <a:pt x="266" y="29"/>
                    <a:pt x="284" y="67"/>
                    <a:pt x="294" y="105"/>
                  </a:cubicBezTo>
                  <a:cubicBezTo>
                    <a:pt x="303" y="171"/>
                    <a:pt x="313" y="247"/>
                    <a:pt x="303" y="322"/>
                  </a:cubicBezTo>
                  <a:cubicBezTo>
                    <a:pt x="266" y="615"/>
                    <a:pt x="181" y="908"/>
                    <a:pt x="48" y="1192"/>
                  </a:cubicBezTo>
                  <a:cubicBezTo>
                    <a:pt x="48" y="1192"/>
                    <a:pt x="29" y="1192"/>
                    <a:pt x="20" y="1192"/>
                  </a:cubicBezTo>
                  <a:cubicBezTo>
                    <a:pt x="10" y="1182"/>
                    <a:pt x="1" y="1173"/>
                    <a:pt x="1" y="1173"/>
                  </a:cubicBezTo>
                  <a:cubicBezTo>
                    <a:pt x="10" y="1116"/>
                    <a:pt x="20" y="1069"/>
                    <a:pt x="29" y="1012"/>
                  </a:cubicBezTo>
                  <a:cubicBezTo>
                    <a:pt x="77" y="880"/>
                    <a:pt x="105" y="748"/>
                    <a:pt x="124" y="615"/>
                  </a:cubicBezTo>
                  <a:lnTo>
                    <a:pt x="124" y="625"/>
                  </a:lnTo>
                  <a:cubicBezTo>
                    <a:pt x="199" y="483"/>
                    <a:pt x="237" y="322"/>
                    <a:pt x="237" y="162"/>
                  </a:cubicBezTo>
                  <a:cubicBezTo>
                    <a:pt x="237" y="105"/>
                    <a:pt x="247" y="58"/>
                    <a:pt x="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7321850" y="4558950"/>
              <a:ext cx="1675" cy="37825"/>
            </a:xfrm>
            <a:custGeom>
              <a:avLst/>
              <a:gdLst/>
              <a:ahLst/>
              <a:cxnLst/>
              <a:rect l="l" t="t" r="r" b="b"/>
              <a:pathLst>
                <a:path w="67" h="1513" extrusionOk="0">
                  <a:moveTo>
                    <a:pt x="38" y="1512"/>
                  </a:moveTo>
                  <a:cubicBezTo>
                    <a:pt x="1" y="1002"/>
                    <a:pt x="1" y="501"/>
                    <a:pt x="38" y="0"/>
                  </a:cubicBezTo>
                  <a:cubicBezTo>
                    <a:pt x="67" y="501"/>
                    <a:pt x="67" y="1002"/>
                    <a:pt x="38" y="15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6856400" y="3495750"/>
              <a:ext cx="3100" cy="21050"/>
            </a:xfrm>
            <a:custGeom>
              <a:avLst/>
              <a:gdLst/>
              <a:ahLst/>
              <a:cxnLst/>
              <a:rect l="l" t="t" r="r" b="b"/>
              <a:pathLst>
                <a:path w="124" h="842" extrusionOk="0">
                  <a:moveTo>
                    <a:pt x="20" y="823"/>
                  </a:moveTo>
                  <a:cubicBezTo>
                    <a:pt x="20" y="766"/>
                    <a:pt x="1" y="709"/>
                    <a:pt x="1" y="643"/>
                  </a:cubicBezTo>
                  <a:lnTo>
                    <a:pt x="1" y="38"/>
                  </a:lnTo>
                  <a:cubicBezTo>
                    <a:pt x="1" y="29"/>
                    <a:pt x="20" y="10"/>
                    <a:pt x="29" y="0"/>
                  </a:cubicBezTo>
                  <a:cubicBezTo>
                    <a:pt x="48" y="10"/>
                    <a:pt x="76" y="19"/>
                    <a:pt x="95" y="38"/>
                  </a:cubicBezTo>
                  <a:cubicBezTo>
                    <a:pt x="105" y="57"/>
                    <a:pt x="114" y="76"/>
                    <a:pt x="114" y="95"/>
                  </a:cubicBezTo>
                  <a:cubicBezTo>
                    <a:pt x="114" y="123"/>
                    <a:pt x="124" y="161"/>
                    <a:pt x="124" y="199"/>
                  </a:cubicBezTo>
                  <a:cubicBezTo>
                    <a:pt x="124" y="388"/>
                    <a:pt x="105" y="586"/>
                    <a:pt x="105" y="775"/>
                  </a:cubicBezTo>
                  <a:cubicBezTo>
                    <a:pt x="95" y="813"/>
                    <a:pt x="76" y="841"/>
                    <a:pt x="20" y="8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6356700" y="4578550"/>
              <a:ext cx="4275" cy="21750"/>
            </a:xfrm>
            <a:custGeom>
              <a:avLst/>
              <a:gdLst/>
              <a:ahLst/>
              <a:cxnLst/>
              <a:rect l="l" t="t" r="r" b="b"/>
              <a:pathLst>
                <a:path w="171" h="870" extrusionOk="0">
                  <a:moveTo>
                    <a:pt x="171" y="804"/>
                  </a:moveTo>
                  <a:cubicBezTo>
                    <a:pt x="161" y="823"/>
                    <a:pt x="152" y="842"/>
                    <a:pt x="142" y="861"/>
                  </a:cubicBezTo>
                  <a:cubicBezTo>
                    <a:pt x="142" y="861"/>
                    <a:pt x="133" y="870"/>
                    <a:pt x="123" y="870"/>
                  </a:cubicBezTo>
                  <a:cubicBezTo>
                    <a:pt x="105" y="861"/>
                    <a:pt x="86" y="861"/>
                    <a:pt x="67" y="851"/>
                  </a:cubicBezTo>
                  <a:cubicBezTo>
                    <a:pt x="57" y="842"/>
                    <a:pt x="57" y="842"/>
                    <a:pt x="57" y="832"/>
                  </a:cubicBezTo>
                  <a:cubicBezTo>
                    <a:pt x="38" y="558"/>
                    <a:pt x="20" y="294"/>
                    <a:pt x="1" y="29"/>
                  </a:cubicBezTo>
                  <a:cubicBezTo>
                    <a:pt x="1" y="19"/>
                    <a:pt x="20" y="10"/>
                    <a:pt x="38" y="1"/>
                  </a:cubicBezTo>
                  <a:cubicBezTo>
                    <a:pt x="48" y="1"/>
                    <a:pt x="57" y="10"/>
                    <a:pt x="57" y="19"/>
                  </a:cubicBezTo>
                  <a:cubicBezTo>
                    <a:pt x="76" y="38"/>
                    <a:pt x="86" y="67"/>
                    <a:pt x="86" y="95"/>
                  </a:cubicBezTo>
                  <a:cubicBezTo>
                    <a:pt x="114" y="246"/>
                    <a:pt x="133" y="407"/>
                    <a:pt x="142" y="568"/>
                  </a:cubicBezTo>
                  <a:cubicBezTo>
                    <a:pt x="152" y="643"/>
                    <a:pt x="161" y="728"/>
                    <a:pt x="171" y="8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6781050" y="4578550"/>
              <a:ext cx="3550" cy="29075"/>
            </a:xfrm>
            <a:custGeom>
              <a:avLst/>
              <a:gdLst/>
              <a:ahLst/>
              <a:cxnLst/>
              <a:rect l="l" t="t" r="r" b="b"/>
              <a:pathLst>
                <a:path w="142" h="1163" extrusionOk="0">
                  <a:moveTo>
                    <a:pt x="38" y="1"/>
                  </a:moveTo>
                  <a:cubicBezTo>
                    <a:pt x="76" y="48"/>
                    <a:pt x="95" y="105"/>
                    <a:pt x="85" y="161"/>
                  </a:cubicBezTo>
                  <a:cubicBezTo>
                    <a:pt x="85" y="407"/>
                    <a:pt x="104" y="662"/>
                    <a:pt x="132" y="898"/>
                  </a:cubicBezTo>
                  <a:cubicBezTo>
                    <a:pt x="142" y="965"/>
                    <a:pt x="132" y="1031"/>
                    <a:pt x="123" y="1097"/>
                  </a:cubicBezTo>
                  <a:cubicBezTo>
                    <a:pt x="123" y="1116"/>
                    <a:pt x="85" y="1135"/>
                    <a:pt x="66" y="1144"/>
                  </a:cubicBezTo>
                  <a:cubicBezTo>
                    <a:pt x="47" y="1163"/>
                    <a:pt x="9" y="1135"/>
                    <a:pt x="9" y="1106"/>
                  </a:cubicBezTo>
                  <a:cubicBezTo>
                    <a:pt x="9" y="1078"/>
                    <a:pt x="9" y="1068"/>
                    <a:pt x="0" y="1050"/>
                  </a:cubicBezTo>
                  <a:cubicBezTo>
                    <a:pt x="0" y="1031"/>
                    <a:pt x="0" y="1012"/>
                    <a:pt x="0" y="993"/>
                  </a:cubicBezTo>
                  <a:cubicBezTo>
                    <a:pt x="9" y="700"/>
                    <a:pt x="19" y="407"/>
                    <a:pt x="28" y="114"/>
                  </a:cubicBezTo>
                  <a:cubicBezTo>
                    <a:pt x="28" y="76"/>
                    <a:pt x="28" y="38"/>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6976200" y="4569800"/>
              <a:ext cx="5450" cy="24125"/>
            </a:xfrm>
            <a:custGeom>
              <a:avLst/>
              <a:gdLst/>
              <a:ahLst/>
              <a:cxnLst/>
              <a:rect l="l" t="t" r="r" b="b"/>
              <a:pathLst>
                <a:path w="218" h="965" extrusionOk="0">
                  <a:moveTo>
                    <a:pt x="104" y="20"/>
                  </a:moveTo>
                  <a:cubicBezTo>
                    <a:pt x="114" y="114"/>
                    <a:pt x="123" y="218"/>
                    <a:pt x="133" y="313"/>
                  </a:cubicBezTo>
                  <a:cubicBezTo>
                    <a:pt x="123" y="407"/>
                    <a:pt x="142" y="502"/>
                    <a:pt x="189" y="587"/>
                  </a:cubicBezTo>
                  <a:cubicBezTo>
                    <a:pt x="218" y="634"/>
                    <a:pt x="189" y="691"/>
                    <a:pt x="189" y="738"/>
                  </a:cubicBezTo>
                  <a:cubicBezTo>
                    <a:pt x="151" y="899"/>
                    <a:pt x="123" y="965"/>
                    <a:pt x="76" y="946"/>
                  </a:cubicBezTo>
                  <a:cubicBezTo>
                    <a:pt x="0" y="889"/>
                    <a:pt x="38" y="814"/>
                    <a:pt x="38" y="747"/>
                  </a:cubicBezTo>
                  <a:cubicBezTo>
                    <a:pt x="38" y="587"/>
                    <a:pt x="38" y="426"/>
                    <a:pt x="38" y="275"/>
                  </a:cubicBezTo>
                  <a:cubicBezTo>
                    <a:pt x="38" y="180"/>
                    <a:pt x="57" y="86"/>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7320900" y="4602650"/>
              <a:ext cx="4275" cy="22225"/>
            </a:xfrm>
            <a:custGeom>
              <a:avLst/>
              <a:gdLst/>
              <a:ahLst/>
              <a:cxnLst/>
              <a:rect l="l" t="t" r="r" b="b"/>
              <a:pathLst>
                <a:path w="171" h="889" extrusionOk="0">
                  <a:moveTo>
                    <a:pt x="10" y="1"/>
                  </a:moveTo>
                  <a:cubicBezTo>
                    <a:pt x="76" y="171"/>
                    <a:pt x="114" y="341"/>
                    <a:pt x="114" y="530"/>
                  </a:cubicBezTo>
                  <a:cubicBezTo>
                    <a:pt x="114" y="634"/>
                    <a:pt x="133" y="747"/>
                    <a:pt x="171" y="851"/>
                  </a:cubicBezTo>
                  <a:cubicBezTo>
                    <a:pt x="161" y="861"/>
                    <a:pt x="161" y="879"/>
                    <a:pt x="143" y="889"/>
                  </a:cubicBezTo>
                  <a:cubicBezTo>
                    <a:pt x="114" y="889"/>
                    <a:pt x="76" y="879"/>
                    <a:pt x="76" y="861"/>
                  </a:cubicBezTo>
                  <a:cubicBezTo>
                    <a:pt x="39" y="775"/>
                    <a:pt x="20" y="690"/>
                    <a:pt x="10" y="596"/>
                  </a:cubicBezTo>
                  <a:cubicBezTo>
                    <a:pt x="1" y="397"/>
                    <a:pt x="10" y="199"/>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6994625" y="4045075"/>
              <a:ext cx="8525" cy="10650"/>
            </a:xfrm>
            <a:custGeom>
              <a:avLst/>
              <a:gdLst/>
              <a:ahLst/>
              <a:cxnLst/>
              <a:rect l="l" t="t" r="r" b="b"/>
              <a:pathLst>
                <a:path w="341" h="426" extrusionOk="0">
                  <a:moveTo>
                    <a:pt x="341" y="340"/>
                  </a:moveTo>
                  <a:cubicBezTo>
                    <a:pt x="322" y="369"/>
                    <a:pt x="303" y="388"/>
                    <a:pt x="284" y="416"/>
                  </a:cubicBezTo>
                  <a:cubicBezTo>
                    <a:pt x="256" y="425"/>
                    <a:pt x="227" y="425"/>
                    <a:pt x="208" y="416"/>
                  </a:cubicBezTo>
                  <a:cubicBezTo>
                    <a:pt x="171" y="406"/>
                    <a:pt x="142" y="378"/>
                    <a:pt x="114" y="350"/>
                  </a:cubicBezTo>
                  <a:cubicBezTo>
                    <a:pt x="57" y="284"/>
                    <a:pt x="10" y="199"/>
                    <a:pt x="0" y="104"/>
                  </a:cubicBezTo>
                  <a:cubicBezTo>
                    <a:pt x="0" y="76"/>
                    <a:pt x="10" y="47"/>
                    <a:pt x="19" y="28"/>
                  </a:cubicBezTo>
                  <a:cubicBezTo>
                    <a:pt x="48" y="0"/>
                    <a:pt x="95" y="0"/>
                    <a:pt x="133" y="9"/>
                  </a:cubicBezTo>
                  <a:cubicBezTo>
                    <a:pt x="142" y="9"/>
                    <a:pt x="152" y="19"/>
                    <a:pt x="152" y="19"/>
                  </a:cubicBezTo>
                  <a:cubicBezTo>
                    <a:pt x="246" y="95"/>
                    <a:pt x="312" y="189"/>
                    <a:pt x="341" y="293"/>
                  </a:cubicBezTo>
                  <a:cubicBezTo>
                    <a:pt x="341" y="312"/>
                    <a:pt x="341" y="321"/>
                    <a:pt x="341" y="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7202300" y="4590375"/>
              <a:ext cx="4275" cy="22925"/>
            </a:xfrm>
            <a:custGeom>
              <a:avLst/>
              <a:gdLst/>
              <a:ahLst/>
              <a:cxnLst/>
              <a:rect l="l" t="t" r="r" b="b"/>
              <a:pathLst>
                <a:path w="171" h="917" extrusionOk="0">
                  <a:moveTo>
                    <a:pt x="161" y="0"/>
                  </a:moveTo>
                  <a:cubicBezTo>
                    <a:pt x="171" y="95"/>
                    <a:pt x="171" y="161"/>
                    <a:pt x="171" y="227"/>
                  </a:cubicBezTo>
                  <a:cubicBezTo>
                    <a:pt x="171" y="435"/>
                    <a:pt x="142" y="643"/>
                    <a:pt x="104" y="851"/>
                  </a:cubicBezTo>
                  <a:cubicBezTo>
                    <a:pt x="104" y="888"/>
                    <a:pt x="67" y="917"/>
                    <a:pt x="29" y="917"/>
                  </a:cubicBezTo>
                  <a:lnTo>
                    <a:pt x="10" y="888"/>
                  </a:lnTo>
                  <a:cubicBezTo>
                    <a:pt x="10" y="888"/>
                    <a:pt x="1" y="879"/>
                    <a:pt x="1" y="870"/>
                  </a:cubicBezTo>
                  <a:cubicBezTo>
                    <a:pt x="38" y="614"/>
                    <a:pt x="76" y="359"/>
                    <a:pt x="114" y="104"/>
                  </a:cubicBezTo>
                  <a:cubicBezTo>
                    <a:pt x="123" y="66"/>
                    <a:pt x="142" y="38"/>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6277550" y="4244000"/>
              <a:ext cx="20825" cy="18700"/>
            </a:xfrm>
            <a:custGeom>
              <a:avLst/>
              <a:gdLst/>
              <a:ahLst/>
              <a:cxnLst/>
              <a:rect l="l" t="t" r="r" b="b"/>
              <a:pathLst>
                <a:path w="833" h="748" extrusionOk="0">
                  <a:moveTo>
                    <a:pt x="20" y="0"/>
                  </a:moveTo>
                  <a:lnTo>
                    <a:pt x="38" y="0"/>
                  </a:lnTo>
                  <a:cubicBezTo>
                    <a:pt x="67" y="29"/>
                    <a:pt x="86" y="57"/>
                    <a:pt x="114" y="86"/>
                  </a:cubicBezTo>
                  <a:cubicBezTo>
                    <a:pt x="190" y="180"/>
                    <a:pt x="275" y="265"/>
                    <a:pt x="379" y="341"/>
                  </a:cubicBezTo>
                  <a:cubicBezTo>
                    <a:pt x="530" y="454"/>
                    <a:pt x="681" y="577"/>
                    <a:pt x="823" y="690"/>
                  </a:cubicBezTo>
                  <a:cubicBezTo>
                    <a:pt x="832" y="709"/>
                    <a:pt x="832" y="719"/>
                    <a:pt x="823" y="738"/>
                  </a:cubicBezTo>
                  <a:cubicBezTo>
                    <a:pt x="804" y="747"/>
                    <a:pt x="795" y="747"/>
                    <a:pt x="776" y="738"/>
                  </a:cubicBezTo>
                  <a:cubicBezTo>
                    <a:pt x="709" y="700"/>
                    <a:pt x="643" y="653"/>
                    <a:pt x="587" y="605"/>
                  </a:cubicBezTo>
                  <a:cubicBezTo>
                    <a:pt x="483" y="530"/>
                    <a:pt x="369" y="445"/>
                    <a:pt x="275" y="360"/>
                  </a:cubicBezTo>
                  <a:cubicBezTo>
                    <a:pt x="171" y="275"/>
                    <a:pt x="38" y="171"/>
                    <a:pt x="1" y="19"/>
                  </a:cubicBezTo>
                  <a:cubicBezTo>
                    <a:pt x="1" y="10"/>
                    <a:pt x="10"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7119125" y="4557525"/>
              <a:ext cx="3350" cy="31675"/>
            </a:xfrm>
            <a:custGeom>
              <a:avLst/>
              <a:gdLst/>
              <a:ahLst/>
              <a:cxnLst/>
              <a:rect l="l" t="t" r="r" b="b"/>
              <a:pathLst>
                <a:path w="134" h="1267" extrusionOk="0">
                  <a:moveTo>
                    <a:pt x="29" y="1267"/>
                  </a:moveTo>
                  <a:cubicBezTo>
                    <a:pt x="20" y="1238"/>
                    <a:pt x="10" y="1210"/>
                    <a:pt x="1" y="1182"/>
                  </a:cubicBezTo>
                  <a:cubicBezTo>
                    <a:pt x="1" y="1087"/>
                    <a:pt x="1" y="983"/>
                    <a:pt x="20" y="879"/>
                  </a:cubicBezTo>
                  <a:cubicBezTo>
                    <a:pt x="48" y="624"/>
                    <a:pt x="67" y="369"/>
                    <a:pt x="67" y="114"/>
                  </a:cubicBezTo>
                  <a:cubicBezTo>
                    <a:pt x="67" y="76"/>
                    <a:pt x="76" y="48"/>
                    <a:pt x="76" y="0"/>
                  </a:cubicBezTo>
                  <a:cubicBezTo>
                    <a:pt x="133" y="19"/>
                    <a:pt x="124" y="57"/>
                    <a:pt x="124" y="85"/>
                  </a:cubicBezTo>
                  <a:cubicBezTo>
                    <a:pt x="133" y="360"/>
                    <a:pt x="124" y="634"/>
                    <a:pt x="95" y="908"/>
                  </a:cubicBezTo>
                  <a:cubicBezTo>
                    <a:pt x="76" y="1002"/>
                    <a:pt x="76" y="1087"/>
                    <a:pt x="67" y="1182"/>
                  </a:cubicBezTo>
                  <a:cubicBezTo>
                    <a:pt x="58" y="1210"/>
                    <a:pt x="48" y="1238"/>
                    <a:pt x="29" y="12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6604300" y="3510400"/>
              <a:ext cx="4050" cy="19625"/>
            </a:xfrm>
            <a:custGeom>
              <a:avLst/>
              <a:gdLst/>
              <a:ahLst/>
              <a:cxnLst/>
              <a:rect l="l" t="t" r="r" b="b"/>
              <a:pathLst>
                <a:path w="162" h="785" extrusionOk="0">
                  <a:moveTo>
                    <a:pt x="152" y="227"/>
                  </a:moveTo>
                  <a:cubicBezTo>
                    <a:pt x="162" y="416"/>
                    <a:pt x="143" y="605"/>
                    <a:pt x="77" y="775"/>
                  </a:cubicBezTo>
                  <a:cubicBezTo>
                    <a:pt x="77" y="785"/>
                    <a:pt x="39" y="785"/>
                    <a:pt x="20" y="785"/>
                  </a:cubicBezTo>
                  <a:cubicBezTo>
                    <a:pt x="1" y="785"/>
                    <a:pt x="10" y="775"/>
                    <a:pt x="10" y="766"/>
                  </a:cubicBezTo>
                  <a:cubicBezTo>
                    <a:pt x="10" y="539"/>
                    <a:pt x="20" y="312"/>
                    <a:pt x="29" y="85"/>
                  </a:cubicBezTo>
                  <a:cubicBezTo>
                    <a:pt x="39" y="57"/>
                    <a:pt x="48" y="29"/>
                    <a:pt x="58" y="0"/>
                  </a:cubicBezTo>
                  <a:lnTo>
                    <a:pt x="86" y="0"/>
                  </a:lnTo>
                  <a:lnTo>
                    <a:pt x="105" y="0"/>
                  </a:lnTo>
                  <a:cubicBezTo>
                    <a:pt x="124" y="19"/>
                    <a:pt x="133" y="29"/>
                    <a:pt x="143" y="48"/>
                  </a:cubicBezTo>
                  <a:cubicBezTo>
                    <a:pt x="143" y="123"/>
                    <a:pt x="152" y="208"/>
                    <a:pt x="152"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7147250" y="3492675"/>
              <a:ext cx="6650" cy="22700"/>
            </a:xfrm>
            <a:custGeom>
              <a:avLst/>
              <a:gdLst/>
              <a:ahLst/>
              <a:cxnLst/>
              <a:rect l="l" t="t" r="r" b="b"/>
              <a:pathLst>
                <a:path w="266" h="908" extrusionOk="0">
                  <a:moveTo>
                    <a:pt x="265" y="152"/>
                  </a:moveTo>
                  <a:cubicBezTo>
                    <a:pt x="237" y="293"/>
                    <a:pt x="199" y="464"/>
                    <a:pt x="152" y="634"/>
                  </a:cubicBezTo>
                  <a:cubicBezTo>
                    <a:pt x="142" y="728"/>
                    <a:pt x="104" y="813"/>
                    <a:pt x="57" y="889"/>
                  </a:cubicBezTo>
                  <a:cubicBezTo>
                    <a:pt x="57" y="889"/>
                    <a:pt x="38" y="908"/>
                    <a:pt x="29" y="908"/>
                  </a:cubicBezTo>
                  <a:cubicBezTo>
                    <a:pt x="29" y="898"/>
                    <a:pt x="1" y="879"/>
                    <a:pt x="1" y="870"/>
                  </a:cubicBezTo>
                  <a:cubicBezTo>
                    <a:pt x="1" y="842"/>
                    <a:pt x="1" y="813"/>
                    <a:pt x="1" y="785"/>
                  </a:cubicBezTo>
                  <a:cubicBezTo>
                    <a:pt x="57" y="539"/>
                    <a:pt x="123" y="284"/>
                    <a:pt x="180" y="38"/>
                  </a:cubicBezTo>
                  <a:cubicBezTo>
                    <a:pt x="180" y="19"/>
                    <a:pt x="199" y="10"/>
                    <a:pt x="218" y="0"/>
                  </a:cubicBezTo>
                  <a:cubicBezTo>
                    <a:pt x="227" y="19"/>
                    <a:pt x="246" y="29"/>
                    <a:pt x="246" y="38"/>
                  </a:cubicBezTo>
                  <a:cubicBezTo>
                    <a:pt x="256" y="76"/>
                    <a:pt x="265" y="114"/>
                    <a:pt x="265"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6945725" y="4004900"/>
              <a:ext cx="11350" cy="6650"/>
            </a:xfrm>
            <a:custGeom>
              <a:avLst/>
              <a:gdLst/>
              <a:ahLst/>
              <a:cxnLst/>
              <a:rect l="l" t="t" r="r" b="b"/>
              <a:pathLst>
                <a:path w="454" h="266" extrusionOk="0">
                  <a:moveTo>
                    <a:pt x="66" y="0"/>
                  </a:moveTo>
                  <a:cubicBezTo>
                    <a:pt x="189" y="0"/>
                    <a:pt x="312" y="38"/>
                    <a:pt x="416" y="104"/>
                  </a:cubicBezTo>
                  <a:cubicBezTo>
                    <a:pt x="454" y="133"/>
                    <a:pt x="454" y="189"/>
                    <a:pt x="416" y="218"/>
                  </a:cubicBezTo>
                  <a:cubicBezTo>
                    <a:pt x="369" y="256"/>
                    <a:pt x="303" y="265"/>
                    <a:pt x="246" y="246"/>
                  </a:cubicBezTo>
                  <a:cubicBezTo>
                    <a:pt x="180" y="227"/>
                    <a:pt x="104" y="199"/>
                    <a:pt x="38" y="161"/>
                  </a:cubicBezTo>
                  <a:cubicBezTo>
                    <a:pt x="10" y="133"/>
                    <a:pt x="0" y="95"/>
                    <a:pt x="10" y="57"/>
                  </a:cubicBezTo>
                  <a:cubicBezTo>
                    <a:pt x="19" y="29"/>
                    <a:pt x="38" y="1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6698350" y="3516550"/>
              <a:ext cx="2850" cy="17975"/>
            </a:xfrm>
            <a:custGeom>
              <a:avLst/>
              <a:gdLst/>
              <a:ahLst/>
              <a:cxnLst/>
              <a:rect l="l" t="t" r="r" b="b"/>
              <a:pathLst>
                <a:path w="114" h="719" extrusionOk="0">
                  <a:moveTo>
                    <a:pt x="29" y="709"/>
                  </a:moveTo>
                  <a:cubicBezTo>
                    <a:pt x="29" y="699"/>
                    <a:pt x="29" y="690"/>
                    <a:pt x="19" y="680"/>
                  </a:cubicBezTo>
                  <a:cubicBezTo>
                    <a:pt x="0" y="463"/>
                    <a:pt x="0" y="246"/>
                    <a:pt x="19" y="28"/>
                  </a:cubicBezTo>
                  <a:cubicBezTo>
                    <a:pt x="29" y="9"/>
                    <a:pt x="38" y="0"/>
                    <a:pt x="57" y="0"/>
                  </a:cubicBezTo>
                  <a:cubicBezTo>
                    <a:pt x="76" y="0"/>
                    <a:pt x="85" y="9"/>
                    <a:pt x="95" y="19"/>
                  </a:cubicBezTo>
                  <a:cubicBezTo>
                    <a:pt x="104" y="28"/>
                    <a:pt x="114" y="38"/>
                    <a:pt x="114" y="47"/>
                  </a:cubicBezTo>
                  <a:lnTo>
                    <a:pt x="114" y="652"/>
                  </a:lnTo>
                  <a:cubicBezTo>
                    <a:pt x="114" y="690"/>
                    <a:pt x="66" y="718"/>
                    <a:pt x="29"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6282275" y="4263600"/>
              <a:ext cx="17500" cy="21050"/>
            </a:xfrm>
            <a:custGeom>
              <a:avLst/>
              <a:gdLst/>
              <a:ahLst/>
              <a:cxnLst/>
              <a:rect l="l" t="t" r="r" b="b"/>
              <a:pathLst>
                <a:path w="700" h="842" extrusionOk="0">
                  <a:moveTo>
                    <a:pt x="700" y="842"/>
                  </a:moveTo>
                  <a:cubicBezTo>
                    <a:pt x="492" y="672"/>
                    <a:pt x="313" y="540"/>
                    <a:pt x="152" y="369"/>
                  </a:cubicBezTo>
                  <a:cubicBezTo>
                    <a:pt x="57" y="303"/>
                    <a:pt x="1" y="180"/>
                    <a:pt x="10" y="58"/>
                  </a:cubicBezTo>
                  <a:cubicBezTo>
                    <a:pt x="20" y="39"/>
                    <a:pt x="20" y="20"/>
                    <a:pt x="29" y="1"/>
                  </a:cubicBezTo>
                  <a:cubicBezTo>
                    <a:pt x="48" y="10"/>
                    <a:pt x="67" y="20"/>
                    <a:pt x="67" y="29"/>
                  </a:cubicBezTo>
                  <a:cubicBezTo>
                    <a:pt x="86" y="180"/>
                    <a:pt x="171" y="313"/>
                    <a:pt x="303" y="398"/>
                  </a:cubicBezTo>
                  <a:cubicBezTo>
                    <a:pt x="398" y="483"/>
                    <a:pt x="502" y="568"/>
                    <a:pt x="606" y="653"/>
                  </a:cubicBezTo>
                  <a:cubicBezTo>
                    <a:pt x="662" y="700"/>
                    <a:pt x="700" y="766"/>
                    <a:pt x="700" y="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7318075" y="3776200"/>
              <a:ext cx="18675" cy="6625"/>
            </a:xfrm>
            <a:custGeom>
              <a:avLst/>
              <a:gdLst/>
              <a:ahLst/>
              <a:cxnLst/>
              <a:rect l="l" t="t" r="r" b="b"/>
              <a:pathLst>
                <a:path w="747" h="265" extrusionOk="0">
                  <a:moveTo>
                    <a:pt x="747" y="29"/>
                  </a:moveTo>
                  <a:cubicBezTo>
                    <a:pt x="539" y="133"/>
                    <a:pt x="331" y="208"/>
                    <a:pt x="104" y="265"/>
                  </a:cubicBezTo>
                  <a:cubicBezTo>
                    <a:pt x="76" y="265"/>
                    <a:pt x="57" y="255"/>
                    <a:pt x="29" y="246"/>
                  </a:cubicBezTo>
                  <a:cubicBezTo>
                    <a:pt x="0" y="227"/>
                    <a:pt x="0" y="199"/>
                    <a:pt x="10" y="180"/>
                  </a:cubicBezTo>
                  <a:cubicBezTo>
                    <a:pt x="57" y="104"/>
                    <a:pt x="142" y="57"/>
                    <a:pt x="227" y="66"/>
                  </a:cubicBezTo>
                  <a:cubicBezTo>
                    <a:pt x="359" y="85"/>
                    <a:pt x="482" y="66"/>
                    <a:pt x="596" y="29"/>
                  </a:cubicBezTo>
                  <a:cubicBezTo>
                    <a:pt x="634" y="10"/>
                    <a:pt x="671" y="10"/>
                    <a:pt x="709" y="10"/>
                  </a:cubicBezTo>
                  <a:cubicBezTo>
                    <a:pt x="719" y="0"/>
                    <a:pt x="737" y="19"/>
                    <a:pt x="74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6455225" y="4471750"/>
              <a:ext cx="13725" cy="15625"/>
            </a:xfrm>
            <a:custGeom>
              <a:avLst/>
              <a:gdLst/>
              <a:ahLst/>
              <a:cxnLst/>
              <a:rect l="l" t="t" r="r" b="b"/>
              <a:pathLst>
                <a:path w="549" h="625" extrusionOk="0">
                  <a:moveTo>
                    <a:pt x="1" y="596"/>
                  </a:moveTo>
                  <a:cubicBezTo>
                    <a:pt x="19" y="577"/>
                    <a:pt x="48" y="558"/>
                    <a:pt x="67" y="549"/>
                  </a:cubicBezTo>
                  <a:cubicBezTo>
                    <a:pt x="123" y="530"/>
                    <a:pt x="190" y="521"/>
                    <a:pt x="237" y="502"/>
                  </a:cubicBezTo>
                  <a:cubicBezTo>
                    <a:pt x="407" y="436"/>
                    <a:pt x="445" y="322"/>
                    <a:pt x="350" y="171"/>
                  </a:cubicBezTo>
                  <a:cubicBezTo>
                    <a:pt x="312" y="124"/>
                    <a:pt x="275" y="86"/>
                    <a:pt x="246" y="39"/>
                  </a:cubicBezTo>
                  <a:cubicBezTo>
                    <a:pt x="265" y="1"/>
                    <a:pt x="294" y="29"/>
                    <a:pt x="312" y="39"/>
                  </a:cubicBezTo>
                  <a:cubicBezTo>
                    <a:pt x="360" y="86"/>
                    <a:pt x="407" y="124"/>
                    <a:pt x="454" y="180"/>
                  </a:cubicBezTo>
                  <a:cubicBezTo>
                    <a:pt x="549" y="294"/>
                    <a:pt x="520" y="464"/>
                    <a:pt x="388" y="540"/>
                  </a:cubicBezTo>
                  <a:cubicBezTo>
                    <a:pt x="275" y="606"/>
                    <a:pt x="133" y="625"/>
                    <a:pt x="1" y="5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6794275" y="3499050"/>
              <a:ext cx="10425" cy="14675"/>
            </a:xfrm>
            <a:custGeom>
              <a:avLst/>
              <a:gdLst/>
              <a:ahLst/>
              <a:cxnLst/>
              <a:rect l="l" t="t" r="r" b="b"/>
              <a:pathLst>
                <a:path w="417" h="587" extrusionOk="0">
                  <a:moveTo>
                    <a:pt x="416" y="48"/>
                  </a:moveTo>
                  <a:cubicBezTo>
                    <a:pt x="407" y="86"/>
                    <a:pt x="397" y="114"/>
                    <a:pt x="378" y="152"/>
                  </a:cubicBezTo>
                  <a:cubicBezTo>
                    <a:pt x="274" y="294"/>
                    <a:pt x="170" y="435"/>
                    <a:pt x="66" y="577"/>
                  </a:cubicBezTo>
                  <a:cubicBezTo>
                    <a:pt x="57" y="587"/>
                    <a:pt x="38" y="587"/>
                    <a:pt x="19" y="577"/>
                  </a:cubicBezTo>
                  <a:cubicBezTo>
                    <a:pt x="10" y="568"/>
                    <a:pt x="0" y="549"/>
                    <a:pt x="0" y="530"/>
                  </a:cubicBezTo>
                  <a:cubicBezTo>
                    <a:pt x="0" y="502"/>
                    <a:pt x="10" y="473"/>
                    <a:pt x="19" y="454"/>
                  </a:cubicBezTo>
                  <a:cubicBezTo>
                    <a:pt x="85" y="294"/>
                    <a:pt x="189" y="142"/>
                    <a:pt x="312" y="20"/>
                  </a:cubicBezTo>
                  <a:cubicBezTo>
                    <a:pt x="331" y="10"/>
                    <a:pt x="350" y="1"/>
                    <a:pt x="369" y="10"/>
                  </a:cubicBezTo>
                  <a:cubicBezTo>
                    <a:pt x="378" y="20"/>
                    <a:pt x="388" y="29"/>
                    <a:pt x="416"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6970750" y="4011275"/>
              <a:ext cx="9950" cy="7600"/>
            </a:xfrm>
            <a:custGeom>
              <a:avLst/>
              <a:gdLst/>
              <a:ahLst/>
              <a:cxnLst/>
              <a:rect l="l" t="t" r="r" b="b"/>
              <a:pathLst>
                <a:path w="398" h="304" extrusionOk="0">
                  <a:moveTo>
                    <a:pt x="398" y="227"/>
                  </a:moveTo>
                  <a:cubicBezTo>
                    <a:pt x="379" y="275"/>
                    <a:pt x="341" y="303"/>
                    <a:pt x="294" y="303"/>
                  </a:cubicBezTo>
                  <a:cubicBezTo>
                    <a:pt x="180" y="294"/>
                    <a:pt x="76" y="227"/>
                    <a:pt x="20" y="123"/>
                  </a:cubicBezTo>
                  <a:cubicBezTo>
                    <a:pt x="1" y="76"/>
                    <a:pt x="29" y="10"/>
                    <a:pt x="86" y="10"/>
                  </a:cubicBezTo>
                  <a:cubicBezTo>
                    <a:pt x="105" y="1"/>
                    <a:pt x="124" y="1"/>
                    <a:pt x="143" y="10"/>
                  </a:cubicBezTo>
                  <a:cubicBezTo>
                    <a:pt x="237" y="38"/>
                    <a:pt x="322" y="105"/>
                    <a:pt x="379" y="190"/>
                  </a:cubicBezTo>
                  <a:cubicBezTo>
                    <a:pt x="388" y="199"/>
                    <a:pt x="388" y="218"/>
                    <a:pt x="398"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7260900" y="4599100"/>
              <a:ext cx="3800" cy="28625"/>
            </a:xfrm>
            <a:custGeom>
              <a:avLst/>
              <a:gdLst/>
              <a:ahLst/>
              <a:cxnLst/>
              <a:rect l="l" t="t" r="r" b="b"/>
              <a:pathLst>
                <a:path w="152" h="1145" extrusionOk="0">
                  <a:moveTo>
                    <a:pt x="29" y="1"/>
                  </a:moveTo>
                  <a:cubicBezTo>
                    <a:pt x="38" y="10"/>
                    <a:pt x="57" y="29"/>
                    <a:pt x="57" y="48"/>
                  </a:cubicBezTo>
                  <a:cubicBezTo>
                    <a:pt x="57" y="332"/>
                    <a:pt x="123" y="615"/>
                    <a:pt x="142" y="899"/>
                  </a:cubicBezTo>
                  <a:cubicBezTo>
                    <a:pt x="151" y="974"/>
                    <a:pt x="142" y="1059"/>
                    <a:pt x="114" y="1135"/>
                  </a:cubicBezTo>
                  <a:cubicBezTo>
                    <a:pt x="114" y="1144"/>
                    <a:pt x="95" y="1144"/>
                    <a:pt x="85" y="1144"/>
                  </a:cubicBezTo>
                  <a:cubicBezTo>
                    <a:pt x="76" y="1144"/>
                    <a:pt x="66" y="1144"/>
                    <a:pt x="66" y="1135"/>
                  </a:cubicBezTo>
                  <a:cubicBezTo>
                    <a:pt x="57" y="1088"/>
                    <a:pt x="57" y="1040"/>
                    <a:pt x="48" y="1003"/>
                  </a:cubicBezTo>
                  <a:cubicBezTo>
                    <a:pt x="57" y="832"/>
                    <a:pt x="38" y="662"/>
                    <a:pt x="19" y="502"/>
                  </a:cubicBezTo>
                  <a:cubicBezTo>
                    <a:pt x="0" y="350"/>
                    <a:pt x="0" y="190"/>
                    <a:pt x="0" y="29"/>
                  </a:cubicBezTo>
                  <a:cubicBezTo>
                    <a:pt x="0" y="29"/>
                    <a:pt x="19" y="1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6585175" y="4581375"/>
              <a:ext cx="3100" cy="28850"/>
            </a:xfrm>
            <a:custGeom>
              <a:avLst/>
              <a:gdLst/>
              <a:ahLst/>
              <a:cxnLst/>
              <a:rect l="l" t="t" r="r" b="b"/>
              <a:pathLst>
                <a:path w="124" h="1154" extrusionOk="0">
                  <a:moveTo>
                    <a:pt x="85" y="615"/>
                  </a:moveTo>
                  <a:cubicBezTo>
                    <a:pt x="85" y="681"/>
                    <a:pt x="104" y="804"/>
                    <a:pt x="114" y="937"/>
                  </a:cubicBezTo>
                  <a:cubicBezTo>
                    <a:pt x="123" y="1003"/>
                    <a:pt x="114" y="1069"/>
                    <a:pt x="85" y="1126"/>
                  </a:cubicBezTo>
                  <a:cubicBezTo>
                    <a:pt x="76" y="1135"/>
                    <a:pt x="67" y="1144"/>
                    <a:pt x="48" y="1154"/>
                  </a:cubicBezTo>
                  <a:cubicBezTo>
                    <a:pt x="29" y="1154"/>
                    <a:pt x="19" y="1135"/>
                    <a:pt x="10" y="1126"/>
                  </a:cubicBezTo>
                  <a:cubicBezTo>
                    <a:pt x="0" y="1116"/>
                    <a:pt x="0" y="1107"/>
                    <a:pt x="0" y="1097"/>
                  </a:cubicBezTo>
                  <a:cubicBezTo>
                    <a:pt x="0" y="748"/>
                    <a:pt x="10" y="398"/>
                    <a:pt x="19" y="48"/>
                  </a:cubicBezTo>
                  <a:cubicBezTo>
                    <a:pt x="19" y="29"/>
                    <a:pt x="38" y="10"/>
                    <a:pt x="38" y="1"/>
                  </a:cubicBezTo>
                  <a:cubicBezTo>
                    <a:pt x="57" y="20"/>
                    <a:pt x="76" y="29"/>
                    <a:pt x="85" y="48"/>
                  </a:cubicBezTo>
                  <a:cubicBezTo>
                    <a:pt x="85" y="77"/>
                    <a:pt x="85" y="105"/>
                    <a:pt x="85" y="133"/>
                  </a:cubicBezTo>
                  <a:cubicBezTo>
                    <a:pt x="85" y="266"/>
                    <a:pt x="85" y="407"/>
                    <a:pt x="85" y="6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6334500" y="3504950"/>
              <a:ext cx="5925" cy="17525"/>
            </a:xfrm>
            <a:custGeom>
              <a:avLst/>
              <a:gdLst/>
              <a:ahLst/>
              <a:cxnLst/>
              <a:rect l="l" t="t" r="r" b="b"/>
              <a:pathLst>
                <a:path w="237" h="701" extrusionOk="0">
                  <a:moveTo>
                    <a:pt x="10" y="332"/>
                  </a:moveTo>
                  <a:cubicBezTo>
                    <a:pt x="38" y="228"/>
                    <a:pt x="66" y="133"/>
                    <a:pt x="104" y="39"/>
                  </a:cubicBezTo>
                  <a:cubicBezTo>
                    <a:pt x="114" y="1"/>
                    <a:pt x="151" y="1"/>
                    <a:pt x="189" y="39"/>
                  </a:cubicBezTo>
                  <a:cubicBezTo>
                    <a:pt x="199" y="58"/>
                    <a:pt x="218" y="67"/>
                    <a:pt x="227" y="86"/>
                  </a:cubicBezTo>
                  <a:cubicBezTo>
                    <a:pt x="180" y="209"/>
                    <a:pt x="170" y="351"/>
                    <a:pt x="208" y="483"/>
                  </a:cubicBezTo>
                  <a:cubicBezTo>
                    <a:pt x="218" y="549"/>
                    <a:pt x="227" y="615"/>
                    <a:pt x="237" y="672"/>
                  </a:cubicBezTo>
                  <a:cubicBezTo>
                    <a:pt x="237" y="681"/>
                    <a:pt x="227" y="700"/>
                    <a:pt x="227" y="700"/>
                  </a:cubicBezTo>
                  <a:cubicBezTo>
                    <a:pt x="218" y="700"/>
                    <a:pt x="189" y="691"/>
                    <a:pt x="180" y="681"/>
                  </a:cubicBezTo>
                  <a:cubicBezTo>
                    <a:pt x="151" y="606"/>
                    <a:pt x="133" y="530"/>
                    <a:pt x="114" y="445"/>
                  </a:cubicBezTo>
                  <a:cubicBezTo>
                    <a:pt x="104" y="379"/>
                    <a:pt x="57" y="360"/>
                    <a:pt x="0" y="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a:off x="6989200" y="4026625"/>
              <a:ext cx="9225" cy="8300"/>
            </a:xfrm>
            <a:custGeom>
              <a:avLst/>
              <a:gdLst/>
              <a:ahLst/>
              <a:cxnLst/>
              <a:rect l="l" t="t" r="r" b="b"/>
              <a:pathLst>
                <a:path w="369" h="332" extrusionOk="0">
                  <a:moveTo>
                    <a:pt x="369" y="247"/>
                  </a:moveTo>
                  <a:cubicBezTo>
                    <a:pt x="369" y="284"/>
                    <a:pt x="331" y="322"/>
                    <a:pt x="293" y="332"/>
                  </a:cubicBezTo>
                  <a:cubicBezTo>
                    <a:pt x="151" y="322"/>
                    <a:pt x="38" y="228"/>
                    <a:pt x="9" y="95"/>
                  </a:cubicBezTo>
                  <a:cubicBezTo>
                    <a:pt x="0" y="48"/>
                    <a:pt x="57" y="1"/>
                    <a:pt x="104" y="10"/>
                  </a:cubicBezTo>
                  <a:cubicBezTo>
                    <a:pt x="198" y="29"/>
                    <a:pt x="293" y="86"/>
                    <a:pt x="350" y="171"/>
                  </a:cubicBezTo>
                  <a:cubicBezTo>
                    <a:pt x="359" y="199"/>
                    <a:pt x="369" y="218"/>
                    <a:pt x="369"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p:nvPr/>
          </p:nvSpPr>
          <p:spPr>
            <a:xfrm>
              <a:off x="6442700" y="3554575"/>
              <a:ext cx="15850" cy="21300"/>
            </a:xfrm>
            <a:custGeom>
              <a:avLst/>
              <a:gdLst/>
              <a:ahLst/>
              <a:cxnLst/>
              <a:rect l="l" t="t" r="r" b="b"/>
              <a:pathLst>
                <a:path w="634" h="852" extrusionOk="0">
                  <a:moveTo>
                    <a:pt x="1" y="842"/>
                  </a:moveTo>
                  <a:cubicBezTo>
                    <a:pt x="1" y="794"/>
                    <a:pt x="20" y="757"/>
                    <a:pt x="48" y="728"/>
                  </a:cubicBezTo>
                  <a:cubicBezTo>
                    <a:pt x="218" y="492"/>
                    <a:pt x="388" y="265"/>
                    <a:pt x="568" y="29"/>
                  </a:cubicBezTo>
                  <a:cubicBezTo>
                    <a:pt x="577" y="19"/>
                    <a:pt x="596" y="1"/>
                    <a:pt x="605" y="1"/>
                  </a:cubicBezTo>
                  <a:cubicBezTo>
                    <a:pt x="605" y="10"/>
                    <a:pt x="634" y="29"/>
                    <a:pt x="624" y="48"/>
                  </a:cubicBezTo>
                  <a:cubicBezTo>
                    <a:pt x="587" y="123"/>
                    <a:pt x="539" y="208"/>
                    <a:pt x="483" y="284"/>
                  </a:cubicBezTo>
                  <a:cubicBezTo>
                    <a:pt x="360" y="454"/>
                    <a:pt x="218" y="624"/>
                    <a:pt x="86" y="785"/>
                  </a:cubicBezTo>
                  <a:cubicBezTo>
                    <a:pt x="67" y="813"/>
                    <a:pt x="29" y="832"/>
                    <a:pt x="1" y="8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7013275" y="4180925"/>
              <a:ext cx="8550" cy="9000"/>
            </a:xfrm>
            <a:custGeom>
              <a:avLst/>
              <a:gdLst/>
              <a:ahLst/>
              <a:cxnLst/>
              <a:rect l="l" t="t" r="r" b="b"/>
              <a:pathLst>
                <a:path w="342" h="360" extrusionOk="0">
                  <a:moveTo>
                    <a:pt x="341" y="265"/>
                  </a:moveTo>
                  <a:cubicBezTo>
                    <a:pt x="322" y="321"/>
                    <a:pt x="266" y="359"/>
                    <a:pt x="209" y="350"/>
                  </a:cubicBezTo>
                  <a:cubicBezTo>
                    <a:pt x="143" y="359"/>
                    <a:pt x="77" y="321"/>
                    <a:pt x="39" y="265"/>
                  </a:cubicBezTo>
                  <a:cubicBezTo>
                    <a:pt x="1" y="199"/>
                    <a:pt x="1" y="114"/>
                    <a:pt x="39" y="57"/>
                  </a:cubicBezTo>
                  <a:cubicBezTo>
                    <a:pt x="77" y="0"/>
                    <a:pt x="143" y="0"/>
                    <a:pt x="190" y="38"/>
                  </a:cubicBezTo>
                  <a:cubicBezTo>
                    <a:pt x="247" y="114"/>
                    <a:pt x="285" y="189"/>
                    <a:pt x="341"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7343600" y="3476600"/>
              <a:ext cx="10875" cy="16325"/>
            </a:xfrm>
            <a:custGeom>
              <a:avLst/>
              <a:gdLst/>
              <a:ahLst/>
              <a:cxnLst/>
              <a:rect l="l" t="t" r="r" b="b"/>
              <a:pathLst>
                <a:path w="435" h="653" extrusionOk="0">
                  <a:moveTo>
                    <a:pt x="435" y="20"/>
                  </a:moveTo>
                  <a:cubicBezTo>
                    <a:pt x="435" y="48"/>
                    <a:pt x="425" y="76"/>
                    <a:pt x="416" y="95"/>
                  </a:cubicBezTo>
                  <a:cubicBezTo>
                    <a:pt x="302" y="284"/>
                    <a:pt x="180" y="473"/>
                    <a:pt x="66" y="653"/>
                  </a:cubicBezTo>
                  <a:lnTo>
                    <a:pt x="19" y="653"/>
                  </a:lnTo>
                  <a:cubicBezTo>
                    <a:pt x="0" y="653"/>
                    <a:pt x="0" y="643"/>
                    <a:pt x="0" y="634"/>
                  </a:cubicBezTo>
                  <a:cubicBezTo>
                    <a:pt x="28" y="577"/>
                    <a:pt x="47" y="521"/>
                    <a:pt x="85" y="464"/>
                  </a:cubicBezTo>
                  <a:cubicBezTo>
                    <a:pt x="170" y="313"/>
                    <a:pt x="265" y="162"/>
                    <a:pt x="369" y="20"/>
                  </a:cubicBezTo>
                  <a:cubicBezTo>
                    <a:pt x="369" y="10"/>
                    <a:pt x="397" y="10"/>
                    <a:pt x="416" y="1"/>
                  </a:cubicBezTo>
                  <a:cubicBezTo>
                    <a:pt x="435" y="1"/>
                    <a:pt x="425" y="10"/>
                    <a:pt x="435"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7283575" y="3476375"/>
              <a:ext cx="7125" cy="14425"/>
            </a:xfrm>
            <a:custGeom>
              <a:avLst/>
              <a:gdLst/>
              <a:ahLst/>
              <a:cxnLst/>
              <a:rect l="l" t="t" r="r" b="b"/>
              <a:pathLst>
                <a:path w="285" h="577" extrusionOk="0">
                  <a:moveTo>
                    <a:pt x="161" y="539"/>
                  </a:moveTo>
                  <a:lnTo>
                    <a:pt x="105" y="577"/>
                  </a:lnTo>
                  <a:cubicBezTo>
                    <a:pt x="19" y="558"/>
                    <a:pt x="1" y="539"/>
                    <a:pt x="10" y="501"/>
                  </a:cubicBezTo>
                  <a:cubicBezTo>
                    <a:pt x="38" y="435"/>
                    <a:pt x="67" y="369"/>
                    <a:pt x="95" y="303"/>
                  </a:cubicBezTo>
                  <a:cubicBezTo>
                    <a:pt x="123" y="246"/>
                    <a:pt x="142" y="180"/>
                    <a:pt x="142" y="123"/>
                  </a:cubicBezTo>
                  <a:cubicBezTo>
                    <a:pt x="142" y="57"/>
                    <a:pt x="190" y="10"/>
                    <a:pt x="246" y="0"/>
                  </a:cubicBezTo>
                  <a:cubicBezTo>
                    <a:pt x="256" y="10"/>
                    <a:pt x="284" y="29"/>
                    <a:pt x="284" y="38"/>
                  </a:cubicBezTo>
                  <a:cubicBezTo>
                    <a:pt x="275" y="95"/>
                    <a:pt x="265" y="161"/>
                    <a:pt x="256" y="227"/>
                  </a:cubicBezTo>
                  <a:cubicBezTo>
                    <a:pt x="227" y="331"/>
                    <a:pt x="190" y="435"/>
                    <a:pt x="161" y="5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6823325" y="4053800"/>
              <a:ext cx="6650" cy="9950"/>
            </a:xfrm>
            <a:custGeom>
              <a:avLst/>
              <a:gdLst/>
              <a:ahLst/>
              <a:cxnLst/>
              <a:rect l="l" t="t" r="r" b="b"/>
              <a:pathLst>
                <a:path w="266" h="398" extrusionOk="0">
                  <a:moveTo>
                    <a:pt x="265" y="152"/>
                  </a:moveTo>
                  <a:cubicBezTo>
                    <a:pt x="246" y="218"/>
                    <a:pt x="227" y="284"/>
                    <a:pt x="209" y="360"/>
                  </a:cubicBezTo>
                  <a:cubicBezTo>
                    <a:pt x="190" y="379"/>
                    <a:pt x="171" y="398"/>
                    <a:pt x="142" y="398"/>
                  </a:cubicBezTo>
                  <a:cubicBezTo>
                    <a:pt x="114" y="388"/>
                    <a:pt x="86" y="379"/>
                    <a:pt x="67" y="360"/>
                  </a:cubicBezTo>
                  <a:cubicBezTo>
                    <a:pt x="1" y="237"/>
                    <a:pt x="38" y="86"/>
                    <a:pt x="152" y="20"/>
                  </a:cubicBezTo>
                  <a:cubicBezTo>
                    <a:pt x="180" y="1"/>
                    <a:pt x="209" y="10"/>
                    <a:pt x="227" y="39"/>
                  </a:cubicBezTo>
                  <a:cubicBezTo>
                    <a:pt x="237" y="67"/>
                    <a:pt x="246" y="114"/>
                    <a:pt x="265"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6842700" y="3498825"/>
              <a:ext cx="3800" cy="14675"/>
            </a:xfrm>
            <a:custGeom>
              <a:avLst/>
              <a:gdLst/>
              <a:ahLst/>
              <a:cxnLst/>
              <a:rect l="l" t="t" r="r" b="b"/>
              <a:pathLst>
                <a:path w="152" h="587" extrusionOk="0">
                  <a:moveTo>
                    <a:pt x="10" y="293"/>
                  </a:moveTo>
                  <a:cubicBezTo>
                    <a:pt x="10" y="208"/>
                    <a:pt x="1" y="133"/>
                    <a:pt x="1" y="47"/>
                  </a:cubicBezTo>
                  <a:cubicBezTo>
                    <a:pt x="1" y="38"/>
                    <a:pt x="20" y="19"/>
                    <a:pt x="38" y="10"/>
                  </a:cubicBezTo>
                  <a:cubicBezTo>
                    <a:pt x="67" y="0"/>
                    <a:pt x="95" y="10"/>
                    <a:pt x="114" y="29"/>
                  </a:cubicBezTo>
                  <a:cubicBezTo>
                    <a:pt x="123" y="47"/>
                    <a:pt x="133" y="57"/>
                    <a:pt x="133" y="76"/>
                  </a:cubicBezTo>
                  <a:cubicBezTo>
                    <a:pt x="152" y="236"/>
                    <a:pt x="152" y="388"/>
                    <a:pt x="123" y="539"/>
                  </a:cubicBezTo>
                  <a:cubicBezTo>
                    <a:pt x="123" y="548"/>
                    <a:pt x="123" y="558"/>
                    <a:pt x="114" y="567"/>
                  </a:cubicBezTo>
                  <a:cubicBezTo>
                    <a:pt x="105" y="577"/>
                    <a:pt x="86" y="586"/>
                    <a:pt x="67" y="586"/>
                  </a:cubicBezTo>
                  <a:cubicBezTo>
                    <a:pt x="57" y="586"/>
                    <a:pt x="29" y="567"/>
                    <a:pt x="29" y="558"/>
                  </a:cubicBezTo>
                  <a:cubicBezTo>
                    <a:pt x="20" y="473"/>
                    <a:pt x="10" y="378"/>
                    <a:pt x="1"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6690075" y="3516075"/>
              <a:ext cx="4050" cy="18200"/>
            </a:xfrm>
            <a:custGeom>
              <a:avLst/>
              <a:gdLst/>
              <a:ahLst/>
              <a:cxnLst/>
              <a:rect l="l" t="t" r="r" b="b"/>
              <a:pathLst>
                <a:path w="162" h="728" extrusionOk="0">
                  <a:moveTo>
                    <a:pt x="86" y="718"/>
                  </a:moveTo>
                  <a:cubicBezTo>
                    <a:pt x="48" y="718"/>
                    <a:pt x="10" y="728"/>
                    <a:pt x="10" y="690"/>
                  </a:cubicBezTo>
                  <a:cubicBezTo>
                    <a:pt x="0" y="624"/>
                    <a:pt x="0" y="548"/>
                    <a:pt x="10" y="473"/>
                  </a:cubicBezTo>
                  <a:cubicBezTo>
                    <a:pt x="29" y="312"/>
                    <a:pt x="57" y="161"/>
                    <a:pt x="86" y="0"/>
                  </a:cubicBezTo>
                  <a:cubicBezTo>
                    <a:pt x="95" y="0"/>
                    <a:pt x="123" y="10"/>
                    <a:pt x="123" y="19"/>
                  </a:cubicBezTo>
                  <a:cubicBezTo>
                    <a:pt x="152" y="85"/>
                    <a:pt x="161" y="161"/>
                    <a:pt x="142" y="236"/>
                  </a:cubicBezTo>
                  <a:cubicBezTo>
                    <a:pt x="133" y="321"/>
                    <a:pt x="114" y="397"/>
                    <a:pt x="104" y="482"/>
                  </a:cubicBezTo>
                  <a:cubicBezTo>
                    <a:pt x="95" y="558"/>
                    <a:pt x="86" y="643"/>
                    <a:pt x="86" y="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7317600" y="4172400"/>
              <a:ext cx="22225" cy="5950"/>
            </a:xfrm>
            <a:custGeom>
              <a:avLst/>
              <a:gdLst/>
              <a:ahLst/>
              <a:cxnLst/>
              <a:rect l="l" t="t" r="r" b="b"/>
              <a:pathLst>
                <a:path w="889" h="238" extrusionOk="0">
                  <a:moveTo>
                    <a:pt x="889" y="218"/>
                  </a:moveTo>
                  <a:cubicBezTo>
                    <a:pt x="794" y="237"/>
                    <a:pt x="709" y="228"/>
                    <a:pt x="624" y="209"/>
                  </a:cubicBezTo>
                  <a:cubicBezTo>
                    <a:pt x="426" y="171"/>
                    <a:pt x="227" y="133"/>
                    <a:pt x="29" y="95"/>
                  </a:cubicBezTo>
                  <a:cubicBezTo>
                    <a:pt x="10" y="86"/>
                    <a:pt x="0" y="67"/>
                    <a:pt x="0" y="58"/>
                  </a:cubicBezTo>
                  <a:cubicBezTo>
                    <a:pt x="0" y="39"/>
                    <a:pt x="19" y="29"/>
                    <a:pt x="29" y="20"/>
                  </a:cubicBezTo>
                  <a:cubicBezTo>
                    <a:pt x="38" y="1"/>
                    <a:pt x="48" y="20"/>
                    <a:pt x="57" y="20"/>
                  </a:cubicBezTo>
                  <a:cubicBezTo>
                    <a:pt x="67" y="10"/>
                    <a:pt x="76" y="10"/>
                    <a:pt x="85" y="20"/>
                  </a:cubicBezTo>
                  <a:lnTo>
                    <a:pt x="794" y="171"/>
                  </a:lnTo>
                  <a:cubicBezTo>
                    <a:pt x="832" y="171"/>
                    <a:pt x="870" y="199"/>
                    <a:pt x="879"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7312175" y="4043650"/>
              <a:ext cx="24575" cy="4500"/>
            </a:xfrm>
            <a:custGeom>
              <a:avLst/>
              <a:gdLst/>
              <a:ahLst/>
              <a:cxnLst/>
              <a:rect l="l" t="t" r="r" b="b"/>
              <a:pathLst>
                <a:path w="983" h="180" extrusionOk="0">
                  <a:moveTo>
                    <a:pt x="983" y="133"/>
                  </a:moveTo>
                  <a:cubicBezTo>
                    <a:pt x="690" y="180"/>
                    <a:pt x="406" y="170"/>
                    <a:pt x="123" y="123"/>
                  </a:cubicBezTo>
                  <a:cubicBezTo>
                    <a:pt x="85" y="114"/>
                    <a:pt x="47" y="95"/>
                    <a:pt x="19" y="76"/>
                  </a:cubicBezTo>
                  <a:cubicBezTo>
                    <a:pt x="0" y="66"/>
                    <a:pt x="0" y="48"/>
                    <a:pt x="0" y="29"/>
                  </a:cubicBezTo>
                  <a:cubicBezTo>
                    <a:pt x="0" y="10"/>
                    <a:pt x="19" y="0"/>
                    <a:pt x="38" y="0"/>
                  </a:cubicBezTo>
                  <a:cubicBezTo>
                    <a:pt x="123" y="10"/>
                    <a:pt x="208" y="29"/>
                    <a:pt x="293" y="48"/>
                  </a:cubicBezTo>
                  <a:cubicBezTo>
                    <a:pt x="397" y="66"/>
                    <a:pt x="501" y="85"/>
                    <a:pt x="605" y="104"/>
                  </a:cubicBezTo>
                  <a:cubicBezTo>
                    <a:pt x="718" y="114"/>
                    <a:pt x="822" y="123"/>
                    <a:pt x="983"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7303900" y="4035150"/>
              <a:ext cx="17275" cy="3550"/>
            </a:xfrm>
            <a:custGeom>
              <a:avLst/>
              <a:gdLst/>
              <a:ahLst/>
              <a:cxnLst/>
              <a:rect l="l" t="t" r="r" b="b"/>
              <a:pathLst>
                <a:path w="691" h="142" extrusionOk="0">
                  <a:moveTo>
                    <a:pt x="690" y="76"/>
                  </a:moveTo>
                  <a:cubicBezTo>
                    <a:pt x="681" y="95"/>
                    <a:pt x="681" y="123"/>
                    <a:pt x="671" y="123"/>
                  </a:cubicBezTo>
                  <a:cubicBezTo>
                    <a:pt x="633" y="142"/>
                    <a:pt x="596" y="142"/>
                    <a:pt x="567" y="142"/>
                  </a:cubicBezTo>
                  <a:cubicBezTo>
                    <a:pt x="407" y="132"/>
                    <a:pt x="255" y="123"/>
                    <a:pt x="95" y="114"/>
                  </a:cubicBezTo>
                  <a:cubicBezTo>
                    <a:pt x="85" y="114"/>
                    <a:pt x="76" y="114"/>
                    <a:pt x="66" y="114"/>
                  </a:cubicBezTo>
                  <a:cubicBezTo>
                    <a:pt x="48" y="95"/>
                    <a:pt x="29" y="76"/>
                    <a:pt x="10" y="57"/>
                  </a:cubicBezTo>
                  <a:cubicBezTo>
                    <a:pt x="0" y="47"/>
                    <a:pt x="29" y="10"/>
                    <a:pt x="57" y="10"/>
                  </a:cubicBezTo>
                  <a:cubicBezTo>
                    <a:pt x="142" y="0"/>
                    <a:pt x="237" y="10"/>
                    <a:pt x="322" y="19"/>
                  </a:cubicBezTo>
                  <a:cubicBezTo>
                    <a:pt x="444" y="28"/>
                    <a:pt x="567" y="57"/>
                    <a:pt x="69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6316300" y="3492200"/>
              <a:ext cx="4750" cy="25300"/>
            </a:xfrm>
            <a:custGeom>
              <a:avLst/>
              <a:gdLst/>
              <a:ahLst/>
              <a:cxnLst/>
              <a:rect l="l" t="t" r="r" b="b"/>
              <a:pathLst>
                <a:path w="190" h="1012" extrusionOk="0">
                  <a:moveTo>
                    <a:pt x="76" y="1"/>
                  </a:moveTo>
                  <a:cubicBezTo>
                    <a:pt x="76" y="86"/>
                    <a:pt x="86" y="180"/>
                    <a:pt x="95" y="275"/>
                  </a:cubicBezTo>
                  <a:cubicBezTo>
                    <a:pt x="105" y="360"/>
                    <a:pt x="114" y="454"/>
                    <a:pt x="133" y="549"/>
                  </a:cubicBezTo>
                  <a:cubicBezTo>
                    <a:pt x="133" y="577"/>
                    <a:pt x="142" y="615"/>
                    <a:pt x="152" y="653"/>
                  </a:cubicBezTo>
                  <a:cubicBezTo>
                    <a:pt x="152" y="672"/>
                    <a:pt x="152" y="690"/>
                    <a:pt x="161" y="709"/>
                  </a:cubicBezTo>
                  <a:cubicBezTo>
                    <a:pt x="171" y="804"/>
                    <a:pt x="180" y="889"/>
                    <a:pt x="190" y="983"/>
                  </a:cubicBezTo>
                  <a:cubicBezTo>
                    <a:pt x="190" y="993"/>
                    <a:pt x="171" y="1002"/>
                    <a:pt x="161" y="1012"/>
                  </a:cubicBezTo>
                  <a:cubicBezTo>
                    <a:pt x="142" y="993"/>
                    <a:pt x="114" y="974"/>
                    <a:pt x="114" y="955"/>
                  </a:cubicBezTo>
                  <a:cubicBezTo>
                    <a:pt x="67" y="634"/>
                    <a:pt x="1" y="322"/>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6269050" y="3468100"/>
              <a:ext cx="1925" cy="28850"/>
            </a:xfrm>
            <a:custGeom>
              <a:avLst/>
              <a:gdLst/>
              <a:ahLst/>
              <a:cxnLst/>
              <a:rect l="l" t="t" r="r" b="b"/>
              <a:pathLst>
                <a:path w="77" h="1154" extrusionOk="0">
                  <a:moveTo>
                    <a:pt x="38" y="1"/>
                  </a:moveTo>
                  <a:cubicBezTo>
                    <a:pt x="76" y="379"/>
                    <a:pt x="76" y="766"/>
                    <a:pt x="29" y="1154"/>
                  </a:cubicBezTo>
                  <a:cubicBezTo>
                    <a:pt x="0" y="766"/>
                    <a:pt x="0" y="379"/>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6846950" y="4577600"/>
              <a:ext cx="2625" cy="27425"/>
            </a:xfrm>
            <a:custGeom>
              <a:avLst/>
              <a:gdLst/>
              <a:ahLst/>
              <a:cxnLst/>
              <a:rect l="l" t="t" r="r" b="b"/>
              <a:pathLst>
                <a:path w="105" h="1097" extrusionOk="0">
                  <a:moveTo>
                    <a:pt x="48" y="1"/>
                  </a:moveTo>
                  <a:cubicBezTo>
                    <a:pt x="76" y="67"/>
                    <a:pt x="86" y="143"/>
                    <a:pt x="76" y="218"/>
                  </a:cubicBezTo>
                  <a:cubicBezTo>
                    <a:pt x="86" y="417"/>
                    <a:pt x="86" y="624"/>
                    <a:pt x="105" y="823"/>
                  </a:cubicBezTo>
                  <a:cubicBezTo>
                    <a:pt x="105" y="917"/>
                    <a:pt x="95" y="1003"/>
                    <a:pt x="67" y="1088"/>
                  </a:cubicBezTo>
                  <a:cubicBezTo>
                    <a:pt x="67" y="1088"/>
                    <a:pt x="48" y="1097"/>
                    <a:pt x="39" y="1097"/>
                  </a:cubicBezTo>
                  <a:cubicBezTo>
                    <a:pt x="1" y="1069"/>
                    <a:pt x="10" y="1021"/>
                    <a:pt x="10" y="984"/>
                  </a:cubicBezTo>
                  <a:cubicBezTo>
                    <a:pt x="1" y="653"/>
                    <a:pt x="10" y="322"/>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7125525" y="4571700"/>
              <a:ext cx="4275" cy="18700"/>
            </a:xfrm>
            <a:custGeom>
              <a:avLst/>
              <a:gdLst/>
              <a:ahLst/>
              <a:cxnLst/>
              <a:rect l="l" t="t" r="r" b="b"/>
              <a:pathLst>
                <a:path w="171" h="748" extrusionOk="0">
                  <a:moveTo>
                    <a:pt x="123" y="0"/>
                  </a:moveTo>
                  <a:cubicBezTo>
                    <a:pt x="170" y="246"/>
                    <a:pt x="151" y="501"/>
                    <a:pt x="76" y="738"/>
                  </a:cubicBezTo>
                  <a:cubicBezTo>
                    <a:pt x="76" y="747"/>
                    <a:pt x="47" y="747"/>
                    <a:pt x="28" y="747"/>
                  </a:cubicBezTo>
                  <a:cubicBezTo>
                    <a:pt x="10" y="747"/>
                    <a:pt x="10" y="738"/>
                    <a:pt x="10" y="728"/>
                  </a:cubicBezTo>
                  <a:cubicBezTo>
                    <a:pt x="0" y="700"/>
                    <a:pt x="0" y="671"/>
                    <a:pt x="0" y="643"/>
                  </a:cubicBezTo>
                  <a:cubicBezTo>
                    <a:pt x="10" y="568"/>
                    <a:pt x="28" y="482"/>
                    <a:pt x="47" y="407"/>
                  </a:cubicBezTo>
                  <a:cubicBezTo>
                    <a:pt x="66" y="265"/>
                    <a:pt x="95" y="133"/>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7272950" y="4610200"/>
              <a:ext cx="4025" cy="17525"/>
            </a:xfrm>
            <a:custGeom>
              <a:avLst/>
              <a:gdLst/>
              <a:ahLst/>
              <a:cxnLst/>
              <a:rect l="l" t="t" r="r" b="b"/>
              <a:pathLst>
                <a:path w="161" h="701" extrusionOk="0">
                  <a:moveTo>
                    <a:pt x="76" y="1"/>
                  </a:moveTo>
                  <a:cubicBezTo>
                    <a:pt x="114" y="67"/>
                    <a:pt x="123" y="143"/>
                    <a:pt x="114" y="209"/>
                  </a:cubicBezTo>
                  <a:cubicBezTo>
                    <a:pt x="114" y="341"/>
                    <a:pt x="123" y="464"/>
                    <a:pt x="151" y="596"/>
                  </a:cubicBezTo>
                  <a:cubicBezTo>
                    <a:pt x="161" y="625"/>
                    <a:pt x="133" y="662"/>
                    <a:pt x="114" y="691"/>
                  </a:cubicBezTo>
                  <a:cubicBezTo>
                    <a:pt x="114" y="700"/>
                    <a:pt x="76" y="700"/>
                    <a:pt x="66" y="700"/>
                  </a:cubicBezTo>
                  <a:cubicBezTo>
                    <a:pt x="57" y="700"/>
                    <a:pt x="48" y="691"/>
                    <a:pt x="38" y="691"/>
                  </a:cubicBezTo>
                  <a:cubicBezTo>
                    <a:pt x="29" y="672"/>
                    <a:pt x="19" y="653"/>
                    <a:pt x="19" y="634"/>
                  </a:cubicBezTo>
                  <a:cubicBezTo>
                    <a:pt x="0" y="436"/>
                    <a:pt x="10" y="237"/>
                    <a:pt x="48" y="39"/>
                  </a:cubicBezTo>
                  <a:cubicBezTo>
                    <a:pt x="48" y="29"/>
                    <a:pt x="66" y="10"/>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6446725" y="4598625"/>
              <a:ext cx="3800" cy="17525"/>
            </a:xfrm>
            <a:custGeom>
              <a:avLst/>
              <a:gdLst/>
              <a:ahLst/>
              <a:cxnLst/>
              <a:rect l="l" t="t" r="r" b="b"/>
              <a:pathLst>
                <a:path w="152" h="701" extrusionOk="0">
                  <a:moveTo>
                    <a:pt x="85" y="1"/>
                  </a:moveTo>
                  <a:cubicBezTo>
                    <a:pt x="104" y="20"/>
                    <a:pt x="123" y="20"/>
                    <a:pt x="133" y="29"/>
                  </a:cubicBezTo>
                  <a:cubicBezTo>
                    <a:pt x="142" y="67"/>
                    <a:pt x="152" y="105"/>
                    <a:pt x="152" y="143"/>
                  </a:cubicBezTo>
                  <a:cubicBezTo>
                    <a:pt x="142" y="313"/>
                    <a:pt x="123" y="492"/>
                    <a:pt x="104" y="662"/>
                  </a:cubicBezTo>
                  <a:cubicBezTo>
                    <a:pt x="104" y="681"/>
                    <a:pt x="66" y="691"/>
                    <a:pt x="38" y="700"/>
                  </a:cubicBezTo>
                  <a:cubicBezTo>
                    <a:pt x="29" y="700"/>
                    <a:pt x="10" y="672"/>
                    <a:pt x="10" y="662"/>
                  </a:cubicBezTo>
                  <a:cubicBezTo>
                    <a:pt x="0" y="615"/>
                    <a:pt x="0" y="568"/>
                    <a:pt x="10" y="521"/>
                  </a:cubicBezTo>
                  <a:cubicBezTo>
                    <a:pt x="29" y="351"/>
                    <a:pt x="57" y="180"/>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7330125" y="3538750"/>
              <a:ext cx="12075" cy="14675"/>
            </a:xfrm>
            <a:custGeom>
              <a:avLst/>
              <a:gdLst/>
              <a:ahLst/>
              <a:cxnLst/>
              <a:rect l="l" t="t" r="r" b="b"/>
              <a:pathLst>
                <a:path w="483" h="587" extrusionOk="0">
                  <a:moveTo>
                    <a:pt x="29" y="586"/>
                  </a:moveTo>
                  <a:cubicBezTo>
                    <a:pt x="19" y="558"/>
                    <a:pt x="0" y="539"/>
                    <a:pt x="0" y="520"/>
                  </a:cubicBezTo>
                  <a:cubicBezTo>
                    <a:pt x="10" y="482"/>
                    <a:pt x="29" y="454"/>
                    <a:pt x="48" y="426"/>
                  </a:cubicBezTo>
                  <a:cubicBezTo>
                    <a:pt x="170" y="284"/>
                    <a:pt x="293" y="142"/>
                    <a:pt x="426" y="10"/>
                  </a:cubicBezTo>
                  <a:cubicBezTo>
                    <a:pt x="426" y="10"/>
                    <a:pt x="445" y="0"/>
                    <a:pt x="454" y="10"/>
                  </a:cubicBezTo>
                  <a:cubicBezTo>
                    <a:pt x="454" y="19"/>
                    <a:pt x="482" y="38"/>
                    <a:pt x="473" y="48"/>
                  </a:cubicBezTo>
                  <a:cubicBezTo>
                    <a:pt x="454" y="95"/>
                    <a:pt x="426" y="142"/>
                    <a:pt x="397" y="189"/>
                  </a:cubicBezTo>
                  <a:cubicBezTo>
                    <a:pt x="350" y="256"/>
                    <a:pt x="303" y="312"/>
                    <a:pt x="246" y="359"/>
                  </a:cubicBezTo>
                  <a:cubicBezTo>
                    <a:pt x="199" y="407"/>
                    <a:pt x="123" y="473"/>
                    <a:pt x="114" y="558"/>
                  </a:cubicBezTo>
                  <a:cubicBezTo>
                    <a:pt x="114" y="567"/>
                    <a:pt x="66" y="577"/>
                    <a:pt x="29" y="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6962975" y="4577600"/>
              <a:ext cx="4025" cy="22475"/>
            </a:xfrm>
            <a:custGeom>
              <a:avLst/>
              <a:gdLst/>
              <a:ahLst/>
              <a:cxnLst/>
              <a:rect l="l" t="t" r="r" b="b"/>
              <a:pathLst>
                <a:path w="161" h="899" extrusionOk="0">
                  <a:moveTo>
                    <a:pt x="76" y="1"/>
                  </a:moveTo>
                  <a:cubicBezTo>
                    <a:pt x="85" y="10"/>
                    <a:pt x="95" y="10"/>
                    <a:pt x="95" y="20"/>
                  </a:cubicBezTo>
                  <a:cubicBezTo>
                    <a:pt x="104" y="133"/>
                    <a:pt x="123" y="256"/>
                    <a:pt x="132" y="369"/>
                  </a:cubicBezTo>
                  <a:cubicBezTo>
                    <a:pt x="132" y="464"/>
                    <a:pt x="132" y="549"/>
                    <a:pt x="151" y="643"/>
                  </a:cubicBezTo>
                  <a:cubicBezTo>
                    <a:pt x="161" y="738"/>
                    <a:pt x="123" y="823"/>
                    <a:pt x="57" y="889"/>
                  </a:cubicBezTo>
                  <a:cubicBezTo>
                    <a:pt x="57" y="899"/>
                    <a:pt x="47" y="899"/>
                    <a:pt x="38" y="899"/>
                  </a:cubicBezTo>
                  <a:cubicBezTo>
                    <a:pt x="19" y="889"/>
                    <a:pt x="0" y="880"/>
                    <a:pt x="0" y="870"/>
                  </a:cubicBezTo>
                  <a:cubicBezTo>
                    <a:pt x="9" y="738"/>
                    <a:pt x="28" y="596"/>
                    <a:pt x="38" y="464"/>
                  </a:cubicBezTo>
                  <a:cubicBezTo>
                    <a:pt x="47" y="332"/>
                    <a:pt x="47" y="209"/>
                    <a:pt x="57" y="86"/>
                  </a:cubicBezTo>
                  <a:cubicBezTo>
                    <a:pt x="66" y="57"/>
                    <a:pt x="66" y="29"/>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6274725" y="4205950"/>
              <a:ext cx="18675" cy="13500"/>
            </a:xfrm>
            <a:custGeom>
              <a:avLst/>
              <a:gdLst/>
              <a:ahLst/>
              <a:cxnLst/>
              <a:rect l="l" t="t" r="r" b="b"/>
              <a:pathLst>
                <a:path w="747" h="540" extrusionOk="0">
                  <a:moveTo>
                    <a:pt x="747" y="521"/>
                  </a:moveTo>
                  <a:cubicBezTo>
                    <a:pt x="718" y="521"/>
                    <a:pt x="690" y="540"/>
                    <a:pt x="671" y="530"/>
                  </a:cubicBezTo>
                  <a:cubicBezTo>
                    <a:pt x="615" y="511"/>
                    <a:pt x="548" y="473"/>
                    <a:pt x="501" y="436"/>
                  </a:cubicBezTo>
                  <a:cubicBezTo>
                    <a:pt x="340" y="322"/>
                    <a:pt x="180" y="199"/>
                    <a:pt x="29" y="86"/>
                  </a:cubicBezTo>
                  <a:cubicBezTo>
                    <a:pt x="10" y="67"/>
                    <a:pt x="0" y="58"/>
                    <a:pt x="0" y="39"/>
                  </a:cubicBezTo>
                  <a:cubicBezTo>
                    <a:pt x="0" y="39"/>
                    <a:pt x="0" y="20"/>
                    <a:pt x="10" y="20"/>
                  </a:cubicBezTo>
                  <a:cubicBezTo>
                    <a:pt x="19" y="10"/>
                    <a:pt x="29" y="1"/>
                    <a:pt x="29" y="10"/>
                  </a:cubicBezTo>
                  <a:cubicBezTo>
                    <a:pt x="170" y="77"/>
                    <a:pt x="303" y="171"/>
                    <a:pt x="426"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7003375" y="4166025"/>
              <a:ext cx="8050" cy="9475"/>
            </a:xfrm>
            <a:custGeom>
              <a:avLst/>
              <a:gdLst/>
              <a:ahLst/>
              <a:cxnLst/>
              <a:rect l="l" t="t" r="r" b="b"/>
              <a:pathLst>
                <a:path w="322" h="379" extrusionOk="0">
                  <a:moveTo>
                    <a:pt x="227" y="379"/>
                  </a:moveTo>
                  <a:cubicBezTo>
                    <a:pt x="217" y="379"/>
                    <a:pt x="208" y="379"/>
                    <a:pt x="199" y="379"/>
                  </a:cubicBezTo>
                  <a:cubicBezTo>
                    <a:pt x="113" y="332"/>
                    <a:pt x="47" y="256"/>
                    <a:pt x="19" y="171"/>
                  </a:cubicBezTo>
                  <a:cubicBezTo>
                    <a:pt x="0" y="114"/>
                    <a:pt x="19" y="57"/>
                    <a:pt x="66" y="20"/>
                  </a:cubicBezTo>
                  <a:cubicBezTo>
                    <a:pt x="85" y="1"/>
                    <a:pt x="113" y="1"/>
                    <a:pt x="142" y="10"/>
                  </a:cubicBezTo>
                  <a:cubicBezTo>
                    <a:pt x="217" y="67"/>
                    <a:pt x="274" y="143"/>
                    <a:pt x="312" y="228"/>
                  </a:cubicBezTo>
                  <a:cubicBezTo>
                    <a:pt x="321" y="275"/>
                    <a:pt x="312" y="322"/>
                    <a:pt x="274" y="360"/>
                  </a:cubicBezTo>
                  <a:cubicBezTo>
                    <a:pt x="265" y="369"/>
                    <a:pt x="246" y="379"/>
                    <a:pt x="227"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7297750" y="3826525"/>
              <a:ext cx="16325" cy="3800"/>
            </a:xfrm>
            <a:custGeom>
              <a:avLst/>
              <a:gdLst/>
              <a:ahLst/>
              <a:cxnLst/>
              <a:rect l="l" t="t" r="r" b="b"/>
              <a:pathLst>
                <a:path w="653" h="152" extrusionOk="0">
                  <a:moveTo>
                    <a:pt x="653" y="10"/>
                  </a:moveTo>
                  <a:cubicBezTo>
                    <a:pt x="643" y="29"/>
                    <a:pt x="634" y="57"/>
                    <a:pt x="615" y="57"/>
                  </a:cubicBezTo>
                  <a:cubicBezTo>
                    <a:pt x="426" y="123"/>
                    <a:pt x="227" y="151"/>
                    <a:pt x="29" y="133"/>
                  </a:cubicBezTo>
                  <a:cubicBezTo>
                    <a:pt x="10" y="123"/>
                    <a:pt x="1" y="114"/>
                    <a:pt x="1" y="95"/>
                  </a:cubicBezTo>
                  <a:cubicBezTo>
                    <a:pt x="1" y="76"/>
                    <a:pt x="10" y="66"/>
                    <a:pt x="29" y="57"/>
                  </a:cubicBezTo>
                  <a:cubicBezTo>
                    <a:pt x="48" y="47"/>
                    <a:pt x="67" y="47"/>
                    <a:pt x="86" y="47"/>
                  </a:cubicBezTo>
                  <a:cubicBezTo>
                    <a:pt x="246" y="47"/>
                    <a:pt x="407" y="29"/>
                    <a:pt x="568" y="0"/>
                  </a:cubicBezTo>
                  <a:cubicBezTo>
                    <a:pt x="596" y="0"/>
                    <a:pt x="624" y="0"/>
                    <a:pt x="653"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7318550" y="3848250"/>
              <a:ext cx="14200" cy="5700"/>
            </a:xfrm>
            <a:custGeom>
              <a:avLst/>
              <a:gdLst/>
              <a:ahLst/>
              <a:cxnLst/>
              <a:rect l="l" t="t" r="r" b="b"/>
              <a:pathLst>
                <a:path w="568" h="228" extrusionOk="0">
                  <a:moveTo>
                    <a:pt x="567" y="142"/>
                  </a:moveTo>
                  <a:cubicBezTo>
                    <a:pt x="435" y="171"/>
                    <a:pt x="340" y="209"/>
                    <a:pt x="255" y="218"/>
                  </a:cubicBezTo>
                  <a:cubicBezTo>
                    <a:pt x="189" y="227"/>
                    <a:pt x="123" y="218"/>
                    <a:pt x="57" y="209"/>
                  </a:cubicBezTo>
                  <a:cubicBezTo>
                    <a:pt x="19" y="209"/>
                    <a:pt x="0" y="161"/>
                    <a:pt x="10" y="124"/>
                  </a:cubicBezTo>
                  <a:cubicBezTo>
                    <a:pt x="47" y="48"/>
                    <a:pt x="133" y="1"/>
                    <a:pt x="218" y="20"/>
                  </a:cubicBezTo>
                  <a:cubicBezTo>
                    <a:pt x="227" y="20"/>
                    <a:pt x="237" y="20"/>
                    <a:pt x="237" y="29"/>
                  </a:cubicBezTo>
                  <a:cubicBezTo>
                    <a:pt x="303" y="152"/>
                    <a:pt x="426" y="95"/>
                    <a:pt x="567"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7342650" y="3502125"/>
              <a:ext cx="10875" cy="11375"/>
            </a:xfrm>
            <a:custGeom>
              <a:avLst/>
              <a:gdLst/>
              <a:ahLst/>
              <a:cxnLst/>
              <a:rect l="l" t="t" r="r" b="b"/>
              <a:pathLst>
                <a:path w="435" h="455" extrusionOk="0">
                  <a:moveTo>
                    <a:pt x="38" y="454"/>
                  </a:moveTo>
                  <a:cubicBezTo>
                    <a:pt x="29" y="445"/>
                    <a:pt x="19" y="435"/>
                    <a:pt x="10" y="435"/>
                  </a:cubicBezTo>
                  <a:cubicBezTo>
                    <a:pt x="10" y="426"/>
                    <a:pt x="0" y="416"/>
                    <a:pt x="10" y="407"/>
                  </a:cubicBezTo>
                  <a:cubicBezTo>
                    <a:pt x="85" y="246"/>
                    <a:pt x="208" y="104"/>
                    <a:pt x="359" y="10"/>
                  </a:cubicBezTo>
                  <a:cubicBezTo>
                    <a:pt x="378" y="1"/>
                    <a:pt x="388" y="1"/>
                    <a:pt x="407" y="1"/>
                  </a:cubicBezTo>
                  <a:cubicBezTo>
                    <a:pt x="435" y="1"/>
                    <a:pt x="435" y="38"/>
                    <a:pt x="407" y="67"/>
                  </a:cubicBezTo>
                  <a:cubicBezTo>
                    <a:pt x="312" y="190"/>
                    <a:pt x="218" y="303"/>
                    <a:pt x="123" y="416"/>
                  </a:cubicBezTo>
                  <a:cubicBezTo>
                    <a:pt x="95" y="435"/>
                    <a:pt x="66" y="445"/>
                    <a:pt x="38" y="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6815525" y="4571225"/>
              <a:ext cx="4525" cy="23650"/>
            </a:xfrm>
            <a:custGeom>
              <a:avLst/>
              <a:gdLst/>
              <a:ahLst/>
              <a:cxnLst/>
              <a:rect l="l" t="t" r="r" b="b"/>
              <a:pathLst>
                <a:path w="181" h="946" extrusionOk="0">
                  <a:moveTo>
                    <a:pt x="67" y="946"/>
                  </a:moveTo>
                  <a:cubicBezTo>
                    <a:pt x="1" y="605"/>
                    <a:pt x="76" y="303"/>
                    <a:pt x="124" y="1"/>
                  </a:cubicBezTo>
                  <a:cubicBezTo>
                    <a:pt x="180" y="67"/>
                    <a:pt x="143" y="142"/>
                    <a:pt x="143" y="208"/>
                  </a:cubicBezTo>
                  <a:cubicBezTo>
                    <a:pt x="143" y="294"/>
                    <a:pt x="133" y="379"/>
                    <a:pt x="114" y="454"/>
                  </a:cubicBezTo>
                  <a:cubicBezTo>
                    <a:pt x="114" y="530"/>
                    <a:pt x="105" y="605"/>
                    <a:pt x="95" y="672"/>
                  </a:cubicBezTo>
                  <a:cubicBezTo>
                    <a:pt x="105" y="766"/>
                    <a:pt x="86" y="861"/>
                    <a:pt x="67" y="9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6631725" y="3608675"/>
              <a:ext cx="7825" cy="13025"/>
            </a:xfrm>
            <a:custGeom>
              <a:avLst/>
              <a:gdLst/>
              <a:ahLst/>
              <a:cxnLst/>
              <a:rect l="l" t="t" r="r" b="b"/>
              <a:pathLst>
                <a:path w="313" h="521" extrusionOk="0">
                  <a:moveTo>
                    <a:pt x="38" y="521"/>
                  </a:moveTo>
                  <a:cubicBezTo>
                    <a:pt x="47" y="492"/>
                    <a:pt x="57" y="464"/>
                    <a:pt x="76" y="435"/>
                  </a:cubicBezTo>
                  <a:cubicBezTo>
                    <a:pt x="123" y="388"/>
                    <a:pt x="142" y="322"/>
                    <a:pt x="142" y="265"/>
                  </a:cubicBezTo>
                  <a:cubicBezTo>
                    <a:pt x="132" y="190"/>
                    <a:pt x="95" y="114"/>
                    <a:pt x="29" y="76"/>
                  </a:cubicBezTo>
                  <a:cubicBezTo>
                    <a:pt x="0" y="57"/>
                    <a:pt x="0" y="20"/>
                    <a:pt x="29" y="10"/>
                  </a:cubicBezTo>
                  <a:cubicBezTo>
                    <a:pt x="47" y="1"/>
                    <a:pt x="66" y="1"/>
                    <a:pt x="85" y="1"/>
                  </a:cubicBezTo>
                  <a:cubicBezTo>
                    <a:pt x="236" y="29"/>
                    <a:pt x="312" y="190"/>
                    <a:pt x="246" y="332"/>
                  </a:cubicBezTo>
                  <a:cubicBezTo>
                    <a:pt x="208" y="417"/>
                    <a:pt x="132" y="492"/>
                    <a:pt x="38" y="5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6995800" y="4147850"/>
              <a:ext cx="5925" cy="8750"/>
            </a:xfrm>
            <a:custGeom>
              <a:avLst/>
              <a:gdLst/>
              <a:ahLst/>
              <a:cxnLst/>
              <a:rect l="l" t="t" r="r" b="b"/>
              <a:pathLst>
                <a:path w="237" h="350" extrusionOk="0">
                  <a:moveTo>
                    <a:pt x="237" y="189"/>
                  </a:moveTo>
                  <a:cubicBezTo>
                    <a:pt x="227" y="236"/>
                    <a:pt x="209" y="274"/>
                    <a:pt x="190" y="321"/>
                  </a:cubicBezTo>
                  <a:cubicBezTo>
                    <a:pt x="171" y="340"/>
                    <a:pt x="152" y="350"/>
                    <a:pt x="124" y="350"/>
                  </a:cubicBezTo>
                  <a:cubicBezTo>
                    <a:pt x="95" y="350"/>
                    <a:pt x="67" y="340"/>
                    <a:pt x="48" y="312"/>
                  </a:cubicBezTo>
                  <a:cubicBezTo>
                    <a:pt x="1" y="227"/>
                    <a:pt x="1" y="113"/>
                    <a:pt x="67" y="38"/>
                  </a:cubicBezTo>
                  <a:cubicBezTo>
                    <a:pt x="86" y="0"/>
                    <a:pt x="171" y="0"/>
                    <a:pt x="180" y="38"/>
                  </a:cubicBezTo>
                  <a:cubicBezTo>
                    <a:pt x="190" y="76"/>
                    <a:pt x="227" y="132"/>
                    <a:pt x="237"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6428775" y="4588000"/>
              <a:ext cx="4500" cy="19875"/>
            </a:xfrm>
            <a:custGeom>
              <a:avLst/>
              <a:gdLst/>
              <a:ahLst/>
              <a:cxnLst/>
              <a:rect l="l" t="t" r="r" b="b"/>
              <a:pathLst>
                <a:path w="180" h="795" extrusionOk="0">
                  <a:moveTo>
                    <a:pt x="95" y="331"/>
                  </a:moveTo>
                  <a:lnTo>
                    <a:pt x="95" y="549"/>
                  </a:lnTo>
                  <a:cubicBezTo>
                    <a:pt x="95" y="587"/>
                    <a:pt x="132" y="605"/>
                    <a:pt x="151" y="634"/>
                  </a:cubicBezTo>
                  <a:cubicBezTo>
                    <a:pt x="180" y="662"/>
                    <a:pt x="180" y="719"/>
                    <a:pt x="132" y="757"/>
                  </a:cubicBezTo>
                  <a:cubicBezTo>
                    <a:pt x="95" y="794"/>
                    <a:pt x="47" y="776"/>
                    <a:pt x="38" y="747"/>
                  </a:cubicBezTo>
                  <a:cubicBezTo>
                    <a:pt x="19" y="719"/>
                    <a:pt x="10" y="700"/>
                    <a:pt x="0" y="672"/>
                  </a:cubicBezTo>
                  <a:cubicBezTo>
                    <a:pt x="0" y="473"/>
                    <a:pt x="0" y="265"/>
                    <a:pt x="10" y="67"/>
                  </a:cubicBezTo>
                  <a:cubicBezTo>
                    <a:pt x="10" y="38"/>
                    <a:pt x="47" y="1"/>
                    <a:pt x="66" y="19"/>
                  </a:cubicBezTo>
                  <a:cubicBezTo>
                    <a:pt x="76" y="38"/>
                    <a:pt x="104" y="67"/>
                    <a:pt x="104" y="86"/>
                  </a:cubicBezTo>
                  <a:cubicBezTo>
                    <a:pt x="104" y="171"/>
                    <a:pt x="95" y="246"/>
                    <a:pt x="95"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6665500" y="4584700"/>
              <a:ext cx="4050" cy="20100"/>
            </a:xfrm>
            <a:custGeom>
              <a:avLst/>
              <a:gdLst/>
              <a:ahLst/>
              <a:cxnLst/>
              <a:rect l="l" t="t" r="r" b="b"/>
              <a:pathLst>
                <a:path w="162" h="804" extrusionOk="0">
                  <a:moveTo>
                    <a:pt x="48" y="0"/>
                  </a:moveTo>
                  <a:cubicBezTo>
                    <a:pt x="86" y="57"/>
                    <a:pt x="105" y="133"/>
                    <a:pt x="105" y="208"/>
                  </a:cubicBezTo>
                  <a:cubicBezTo>
                    <a:pt x="105" y="378"/>
                    <a:pt x="86" y="558"/>
                    <a:pt x="161" y="728"/>
                  </a:cubicBezTo>
                  <a:cubicBezTo>
                    <a:pt x="161" y="737"/>
                    <a:pt x="142" y="785"/>
                    <a:pt x="123" y="794"/>
                  </a:cubicBezTo>
                  <a:cubicBezTo>
                    <a:pt x="95" y="804"/>
                    <a:pt x="67" y="794"/>
                    <a:pt x="38" y="785"/>
                  </a:cubicBezTo>
                  <a:cubicBezTo>
                    <a:pt x="29" y="785"/>
                    <a:pt x="20" y="756"/>
                    <a:pt x="20" y="737"/>
                  </a:cubicBezTo>
                  <a:cubicBezTo>
                    <a:pt x="1" y="492"/>
                    <a:pt x="20" y="246"/>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7322325" y="3464800"/>
              <a:ext cx="4975" cy="14425"/>
            </a:xfrm>
            <a:custGeom>
              <a:avLst/>
              <a:gdLst/>
              <a:ahLst/>
              <a:cxnLst/>
              <a:rect l="l" t="t" r="r" b="b"/>
              <a:pathLst>
                <a:path w="199" h="577" extrusionOk="0">
                  <a:moveTo>
                    <a:pt x="199" y="378"/>
                  </a:moveTo>
                  <a:cubicBezTo>
                    <a:pt x="123" y="426"/>
                    <a:pt x="123" y="530"/>
                    <a:pt x="57" y="577"/>
                  </a:cubicBezTo>
                  <a:cubicBezTo>
                    <a:pt x="48" y="577"/>
                    <a:pt x="29" y="577"/>
                    <a:pt x="29" y="577"/>
                  </a:cubicBezTo>
                  <a:cubicBezTo>
                    <a:pt x="19" y="577"/>
                    <a:pt x="10" y="567"/>
                    <a:pt x="10" y="558"/>
                  </a:cubicBezTo>
                  <a:cubicBezTo>
                    <a:pt x="0" y="548"/>
                    <a:pt x="0" y="539"/>
                    <a:pt x="10" y="539"/>
                  </a:cubicBezTo>
                  <a:cubicBezTo>
                    <a:pt x="76" y="378"/>
                    <a:pt x="104" y="218"/>
                    <a:pt x="104" y="48"/>
                  </a:cubicBezTo>
                  <a:cubicBezTo>
                    <a:pt x="104" y="38"/>
                    <a:pt x="123" y="19"/>
                    <a:pt x="133" y="10"/>
                  </a:cubicBezTo>
                  <a:cubicBezTo>
                    <a:pt x="142" y="0"/>
                    <a:pt x="152" y="0"/>
                    <a:pt x="161" y="0"/>
                  </a:cubicBezTo>
                  <a:cubicBezTo>
                    <a:pt x="171" y="0"/>
                    <a:pt x="180" y="0"/>
                    <a:pt x="180" y="10"/>
                  </a:cubicBezTo>
                  <a:cubicBezTo>
                    <a:pt x="189" y="57"/>
                    <a:pt x="199" y="114"/>
                    <a:pt x="199" y="170"/>
                  </a:cubicBezTo>
                  <a:lnTo>
                    <a:pt x="199" y="3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7304600" y="4028050"/>
              <a:ext cx="21050" cy="3325"/>
            </a:xfrm>
            <a:custGeom>
              <a:avLst/>
              <a:gdLst/>
              <a:ahLst/>
              <a:cxnLst/>
              <a:rect l="l" t="t" r="r" b="b"/>
              <a:pathLst>
                <a:path w="842" h="133" extrusionOk="0">
                  <a:moveTo>
                    <a:pt x="842" y="95"/>
                  </a:moveTo>
                  <a:cubicBezTo>
                    <a:pt x="709" y="123"/>
                    <a:pt x="568" y="133"/>
                    <a:pt x="435" y="133"/>
                  </a:cubicBezTo>
                  <a:cubicBezTo>
                    <a:pt x="360" y="133"/>
                    <a:pt x="284" y="133"/>
                    <a:pt x="199" y="123"/>
                  </a:cubicBezTo>
                  <a:cubicBezTo>
                    <a:pt x="133" y="123"/>
                    <a:pt x="67" y="105"/>
                    <a:pt x="10" y="57"/>
                  </a:cubicBezTo>
                  <a:cubicBezTo>
                    <a:pt x="10" y="57"/>
                    <a:pt x="1" y="38"/>
                    <a:pt x="1" y="38"/>
                  </a:cubicBezTo>
                  <a:cubicBezTo>
                    <a:pt x="1" y="29"/>
                    <a:pt x="29" y="10"/>
                    <a:pt x="38" y="1"/>
                  </a:cubicBezTo>
                  <a:cubicBezTo>
                    <a:pt x="67" y="1"/>
                    <a:pt x="95" y="1"/>
                    <a:pt x="124" y="1"/>
                  </a:cubicBezTo>
                  <a:cubicBezTo>
                    <a:pt x="369" y="57"/>
                    <a:pt x="615" y="29"/>
                    <a:pt x="842"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7065025" y="4580450"/>
              <a:ext cx="5225" cy="18450"/>
            </a:xfrm>
            <a:custGeom>
              <a:avLst/>
              <a:gdLst/>
              <a:ahLst/>
              <a:cxnLst/>
              <a:rect l="l" t="t" r="r" b="b"/>
              <a:pathLst>
                <a:path w="209" h="738" extrusionOk="0">
                  <a:moveTo>
                    <a:pt x="76" y="737"/>
                  </a:moveTo>
                  <a:cubicBezTo>
                    <a:pt x="1" y="482"/>
                    <a:pt x="114" y="255"/>
                    <a:pt x="142" y="0"/>
                  </a:cubicBezTo>
                  <a:cubicBezTo>
                    <a:pt x="209" y="189"/>
                    <a:pt x="142" y="350"/>
                    <a:pt x="171" y="510"/>
                  </a:cubicBezTo>
                  <a:cubicBezTo>
                    <a:pt x="171" y="567"/>
                    <a:pt x="152" y="614"/>
                    <a:pt x="133" y="671"/>
                  </a:cubicBezTo>
                  <a:cubicBezTo>
                    <a:pt x="124" y="690"/>
                    <a:pt x="105" y="709"/>
                    <a:pt x="76" y="7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7333675" y="3548675"/>
              <a:ext cx="11350" cy="15850"/>
            </a:xfrm>
            <a:custGeom>
              <a:avLst/>
              <a:gdLst/>
              <a:ahLst/>
              <a:cxnLst/>
              <a:rect l="l" t="t" r="r" b="b"/>
              <a:pathLst>
                <a:path w="454" h="634" extrusionOk="0">
                  <a:moveTo>
                    <a:pt x="454" y="0"/>
                  </a:moveTo>
                  <a:cubicBezTo>
                    <a:pt x="454" y="85"/>
                    <a:pt x="425" y="180"/>
                    <a:pt x="359" y="237"/>
                  </a:cubicBezTo>
                  <a:cubicBezTo>
                    <a:pt x="255" y="369"/>
                    <a:pt x="151" y="501"/>
                    <a:pt x="47" y="624"/>
                  </a:cubicBezTo>
                  <a:cubicBezTo>
                    <a:pt x="38" y="633"/>
                    <a:pt x="28" y="633"/>
                    <a:pt x="19" y="624"/>
                  </a:cubicBezTo>
                  <a:cubicBezTo>
                    <a:pt x="10" y="624"/>
                    <a:pt x="0" y="615"/>
                    <a:pt x="0" y="615"/>
                  </a:cubicBezTo>
                  <a:cubicBezTo>
                    <a:pt x="0" y="605"/>
                    <a:pt x="0" y="596"/>
                    <a:pt x="0" y="586"/>
                  </a:cubicBezTo>
                  <a:cubicBezTo>
                    <a:pt x="132" y="378"/>
                    <a:pt x="284" y="18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6465850" y="4529875"/>
              <a:ext cx="18000" cy="7125"/>
            </a:xfrm>
            <a:custGeom>
              <a:avLst/>
              <a:gdLst/>
              <a:ahLst/>
              <a:cxnLst/>
              <a:rect l="l" t="t" r="r" b="b"/>
              <a:pathLst>
                <a:path w="720" h="285" extrusionOk="0">
                  <a:moveTo>
                    <a:pt x="1" y="256"/>
                  </a:moveTo>
                  <a:cubicBezTo>
                    <a:pt x="48" y="228"/>
                    <a:pt x="86" y="209"/>
                    <a:pt x="133" y="190"/>
                  </a:cubicBezTo>
                  <a:cubicBezTo>
                    <a:pt x="332" y="142"/>
                    <a:pt x="511" y="39"/>
                    <a:pt x="710" y="1"/>
                  </a:cubicBezTo>
                  <a:cubicBezTo>
                    <a:pt x="710" y="29"/>
                    <a:pt x="719" y="57"/>
                    <a:pt x="710" y="57"/>
                  </a:cubicBezTo>
                  <a:cubicBezTo>
                    <a:pt x="521" y="180"/>
                    <a:pt x="294" y="265"/>
                    <a:pt x="67" y="284"/>
                  </a:cubicBezTo>
                  <a:cubicBezTo>
                    <a:pt x="48" y="284"/>
                    <a:pt x="29" y="265"/>
                    <a:pt x="1"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6303550" y="4427100"/>
              <a:ext cx="8750" cy="17975"/>
            </a:xfrm>
            <a:custGeom>
              <a:avLst/>
              <a:gdLst/>
              <a:ahLst/>
              <a:cxnLst/>
              <a:rect l="l" t="t" r="r" b="b"/>
              <a:pathLst>
                <a:path w="350" h="719" extrusionOk="0">
                  <a:moveTo>
                    <a:pt x="29" y="1"/>
                  </a:moveTo>
                  <a:cubicBezTo>
                    <a:pt x="123" y="29"/>
                    <a:pt x="199" y="86"/>
                    <a:pt x="274" y="142"/>
                  </a:cubicBezTo>
                  <a:cubicBezTo>
                    <a:pt x="236" y="237"/>
                    <a:pt x="236" y="341"/>
                    <a:pt x="274" y="435"/>
                  </a:cubicBezTo>
                  <a:cubicBezTo>
                    <a:pt x="303" y="520"/>
                    <a:pt x="331" y="596"/>
                    <a:pt x="350" y="672"/>
                  </a:cubicBezTo>
                  <a:cubicBezTo>
                    <a:pt x="350" y="691"/>
                    <a:pt x="331" y="709"/>
                    <a:pt x="331" y="719"/>
                  </a:cubicBezTo>
                  <a:cubicBezTo>
                    <a:pt x="303" y="709"/>
                    <a:pt x="274" y="700"/>
                    <a:pt x="265" y="681"/>
                  </a:cubicBezTo>
                  <a:cubicBezTo>
                    <a:pt x="227" y="577"/>
                    <a:pt x="208" y="473"/>
                    <a:pt x="199" y="360"/>
                  </a:cubicBezTo>
                  <a:cubicBezTo>
                    <a:pt x="199" y="228"/>
                    <a:pt x="133" y="105"/>
                    <a:pt x="19" y="38"/>
                  </a:cubicBezTo>
                  <a:cubicBezTo>
                    <a:pt x="19" y="38"/>
                    <a:pt x="10" y="29"/>
                    <a:pt x="10" y="20"/>
                  </a:cubicBezTo>
                  <a:cubicBezTo>
                    <a:pt x="0" y="10"/>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6833025" y="3504025"/>
              <a:ext cx="5675" cy="12775"/>
            </a:xfrm>
            <a:custGeom>
              <a:avLst/>
              <a:gdLst/>
              <a:ahLst/>
              <a:cxnLst/>
              <a:rect l="l" t="t" r="r" b="b"/>
              <a:pathLst>
                <a:path w="227" h="511" extrusionOk="0">
                  <a:moveTo>
                    <a:pt x="227" y="95"/>
                  </a:moveTo>
                  <a:cubicBezTo>
                    <a:pt x="199" y="199"/>
                    <a:pt x="161" y="312"/>
                    <a:pt x="132" y="425"/>
                  </a:cubicBezTo>
                  <a:cubicBezTo>
                    <a:pt x="132" y="444"/>
                    <a:pt x="123" y="463"/>
                    <a:pt x="114" y="482"/>
                  </a:cubicBezTo>
                  <a:cubicBezTo>
                    <a:pt x="85" y="492"/>
                    <a:pt x="66" y="501"/>
                    <a:pt x="38" y="510"/>
                  </a:cubicBezTo>
                  <a:cubicBezTo>
                    <a:pt x="28" y="482"/>
                    <a:pt x="0" y="463"/>
                    <a:pt x="10" y="444"/>
                  </a:cubicBezTo>
                  <a:cubicBezTo>
                    <a:pt x="47" y="303"/>
                    <a:pt x="85" y="161"/>
                    <a:pt x="132" y="19"/>
                  </a:cubicBezTo>
                  <a:cubicBezTo>
                    <a:pt x="132" y="10"/>
                    <a:pt x="161" y="0"/>
                    <a:pt x="170" y="0"/>
                  </a:cubicBezTo>
                  <a:cubicBezTo>
                    <a:pt x="189" y="0"/>
                    <a:pt x="208" y="19"/>
                    <a:pt x="208" y="28"/>
                  </a:cubicBezTo>
                  <a:cubicBezTo>
                    <a:pt x="218" y="47"/>
                    <a:pt x="218" y="66"/>
                    <a:pt x="227"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6"/>
            <p:cNvSpPr/>
            <p:nvPr/>
          </p:nvSpPr>
          <p:spPr>
            <a:xfrm>
              <a:off x="6751500" y="3513000"/>
              <a:ext cx="3800" cy="14900"/>
            </a:xfrm>
            <a:custGeom>
              <a:avLst/>
              <a:gdLst/>
              <a:ahLst/>
              <a:cxnLst/>
              <a:rect l="l" t="t" r="r" b="b"/>
              <a:pathLst>
                <a:path w="152" h="596" extrusionOk="0">
                  <a:moveTo>
                    <a:pt x="20" y="596"/>
                  </a:moveTo>
                  <a:cubicBezTo>
                    <a:pt x="10" y="577"/>
                    <a:pt x="1" y="548"/>
                    <a:pt x="1" y="529"/>
                  </a:cubicBezTo>
                  <a:cubicBezTo>
                    <a:pt x="20" y="359"/>
                    <a:pt x="38" y="189"/>
                    <a:pt x="57" y="19"/>
                  </a:cubicBezTo>
                  <a:cubicBezTo>
                    <a:pt x="57" y="10"/>
                    <a:pt x="86" y="0"/>
                    <a:pt x="105" y="0"/>
                  </a:cubicBezTo>
                  <a:cubicBezTo>
                    <a:pt x="124" y="0"/>
                    <a:pt x="133" y="10"/>
                    <a:pt x="142" y="29"/>
                  </a:cubicBezTo>
                  <a:cubicBezTo>
                    <a:pt x="152" y="38"/>
                    <a:pt x="152" y="48"/>
                    <a:pt x="142" y="57"/>
                  </a:cubicBezTo>
                  <a:cubicBezTo>
                    <a:pt x="142" y="237"/>
                    <a:pt x="105" y="416"/>
                    <a:pt x="48" y="586"/>
                  </a:cubicBezTo>
                  <a:cubicBezTo>
                    <a:pt x="48" y="586"/>
                    <a:pt x="38" y="586"/>
                    <a:pt x="20" y="5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6"/>
            <p:cNvSpPr/>
            <p:nvPr/>
          </p:nvSpPr>
          <p:spPr>
            <a:xfrm>
              <a:off x="6279450" y="4215875"/>
              <a:ext cx="14425" cy="11150"/>
            </a:xfrm>
            <a:custGeom>
              <a:avLst/>
              <a:gdLst/>
              <a:ahLst/>
              <a:cxnLst/>
              <a:rect l="l" t="t" r="r" b="b"/>
              <a:pathLst>
                <a:path w="577" h="446" extrusionOk="0">
                  <a:moveTo>
                    <a:pt x="577" y="417"/>
                  </a:moveTo>
                  <a:cubicBezTo>
                    <a:pt x="577" y="426"/>
                    <a:pt x="577" y="436"/>
                    <a:pt x="567" y="445"/>
                  </a:cubicBezTo>
                  <a:cubicBezTo>
                    <a:pt x="558" y="445"/>
                    <a:pt x="548" y="445"/>
                    <a:pt x="548" y="445"/>
                  </a:cubicBezTo>
                  <a:cubicBezTo>
                    <a:pt x="501" y="426"/>
                    <a:pt x="454" y="407"/>
                    <a:pt x="416" y="379"/>
                  </a:cubicBezTo>
                  <a:cubicBezTo>
                    <a:pt x="284" y="294"/>
                    <a:pt x="151" y="199"/>
                    <a:pt x="29" y="105"/>
                  </a:cubicBezTo>
                  <a:cubicBezTo>
                    <a:pt x="10" y="86"/>
                    <a:pt x="0" y="76"/>
                    <a:pt x="0" y="58"/>
                  </a:cubicBezTo>
                  <a:lnTo>
                    <a:pt x="0" y="29"/>
                  </a:lnTo>
                  <a:cubicBezTo>
                    <a:pt x="0" y="29"/>
                    <a:pt x="38" y="1"/>
                    <a:pt x="48" y="10"/>
                  </a:cubicBezTo>
                  <a:cubicBezTo>
                    <a:pt x="218" y="133"/>
                    <a:pt x="397" y="256"/>
                    <a:pt x="567" y="388"/>
                  </a:cubicBezTo>
                  <a:cubicBezTo>
                    <a:pt x="577" y="398"/>
                    <a:pt x="577" y="407"/>
                    <a:pt x="577" y="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7025325" y="4192250"/>
              <a:ext cx="8775" cy="5950"/>
            </a:xfrm>
            <a:custGeom>
              <a:avLst/>
              <a:gdLst/>
              <a:ahLst/>
              <a:cxnLst/>
              <a:rect l="l" t="t" r="r" b="b"/>
              <a:pathLst>
                <a:path w="351" h="238" extrusionOk="0">
                  <a:moveTo>
                    <a:pt x="114" y="1"/>
                  </a:moveTo>
                  <a:cubicBezTo>
                    <a:pt x="190" y="10"/>
                    <a:pt x="266" y="39"/>
                    <a:pt x="322" y="86"/>
                  </a:cubicBezTo>
                  <a:cubicBezTo>
                    <a:pt x="341" y="105"/>
                    <a:pt x="351" y="133"/>
                    <a:pt x="351" y="161"/>
                  </a:cubicBezTo>
                  <a:cubicBezTo>
                    <a:pt x="341" y="190"/>
                    <a:pt x="322" y="209"/>
                    <a:pt x="294" y="218"/>
                  </a:cubicBezTo>
                  <a:cubicBezTo>
                    <a:pt x="256" y="237"/>
                    <a:pt x="218" y="237"/>
                    <a:pt x="181" y="228"/>
                  </a:cubicBezTo>
                  <a:cubicBezTo>
                    <a:pt x="124" y="209"/>
                    <a:pt x="77" y="180"/>
                    <a:pt x="29" y="152"/>
                  </a:cubicBezTo>
                  <a:cubicBezTo>
                    <a:pt x="10" y="133"/>
                    <a:pt x="1" y="105"/>
                    <a:pt x="1" y="76"/>
                  </a:cubicBezTo>
                  <a:cubicBezTo>
                    <a:pt x="10" y="57"/>
                    <a:pt x="29" y="29"/>
                    <a:pt x="58" y="20"/>
                  </a:cubicBezTo>
                  <a:cubicBezTo>
                    <a:pt x="77" y="10"/>
                    <a:pt x="95" y="10"/>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6477900" y="3523625"/>
              <a:ext cx="4525" cy="12775"/>
            </a:xfrm>
            <a:custGeom>
              <a:avLst/>
              <a:gdLst/>
              <a:ahLst/>
              <a:cxnLst/>
              <a:rect l="l" t="t" r="r" b="b"/>
              <a:pathLst>
                <a:path w="181" h="511" extrusionOk="0">
                  <a:moveTo>
                    <a:pt x="180" y="114"/>
                  </a:moveTo>
                  <a:cubicBezTo>
                    <a:pt x="171" y="246"/>
                    <a:pt x="143" y="379"/>
                    <a:pt x="95" y="501"/>
                  </a:cubicBezTo>
                  <a:cubicBezTo>
                    <a:pt x="86" y="511"/>
                    <a:pt x="76" y="511"/>
                    <a:pt x="67" y="511"/>
                  </a:cubicBezTo>
                  <a:cubicBezTo>
                    <a:pt x="58" y="511"/>
                    <a:pt x="29" y="501"/>
                    <a:pt x="20" y="492"/>
                  </a:cubicBezTo>
                  <a:cubicBezTo>
                    <a:pt x="10" y="464"/>
                    <a:pt x="1" y="435"/>
                    <a:pt x="1" y="416"/>
                  </a:cubicBezTo>
                  <a:cubicBezTo>
                    <a:pt x="20" y="284"/>
                    <a:pt x="39" y="161"/>
                    <a:pt x="67" y="38"/>
                  </a:cubicBezTo>
                  <a:cubicBezTo>
                    <a:pt x="67" y="19"/>
                    <a:pt x="86" y="10"/>
                    <a:pt x="95" y="1"/>
                  </a:cubicBezTo>
                  <a:cubicBezTo>
                    <a:pt x="114" y="1"/>
                    <a:pt x="133" y="10"/>
                    <a:pt x="143" y="29"/>
                  </a:cubicBezTo>
                  <a:cubicBezTo>
                    <a:pt x="161" y="48"/>
                    <a:pt x="171" y="76"/>
                    <a:pt x="180"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6699050" y="4580675"/>
              <a:ext cx="2625" cy="25300"/>
            </a:xfrm>
            <a:custGeom>
              <a:avLst/>
              <a:gdLst/>
              <a:ahLst/>
              <a:cxnLst/>
              <a:rect l="l" t="t" r="r" b="b"/>
              <a:pathLst>
                <a:path w="105" h="1012" extrusionOk="0">
                  <a:moveTo>
                    <a:pt x="57" y="1"/>
                  </a:moveTo>
                  <a:cubicBezTo>
                    <a:pt x="76" y="142"/>
                    <a:pt x="67" y="237"/>
                    <a:pt x="76" y="341"/>
                  </a:cubicBezTo>
                  <a:cubicBezTo>
                    <a:pt x="76" y="511"/>
                    <a:pt x="86" y="690"/>
                    <a:pt x="95" y="861"/>
                  </a:cubicBezTo>
                  <a:cubicBezTo>
                    <a:pt x="95" y="917"/>
                    <a:pt x="105" y="974"/>
                    <a:pt x="48" y="1012"/>
                  </a:cubicBezTo>
                  <a:cubicBezTo>
                    <a:pt x="38" y="1002"/>
                    <a:pt x="20" y="983"/>
                    <a:pt x="20" y="974"/>
                  </a:cubicBezTo>
                  <a:cubicBezTo>
                    <a:pt x="1" y="643"/>
                    <a:pt x="20" y="322"/>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6917825" y="4003950"/>
              <a:ext cx="8775" cy="6175"/>
            </a:xfrm>
            <a:custGeom>
              <a:avLst/>
              <a:gdLst/>
              <a:ahLst/>
              <a:cxnLst/>
              <a:rect l="l" t="t" r="r" b="b"/>
              <a:pathLst>
                <a:path w="351" h="247" extrusionOk="0">
                  <a:moveTo>
                    <a:pt x="77" y="246"/>
                  </a:moveTo>
                  <a:cubicBezTo>
                    <a:pt x="48" y="227"/>
                    <a:pt x="20" y="218"/>
                    <a:pt x="10" y="199"/>
                  </a:cubicBezTo>
                  <a:cubicBezTo>
                    <a:pt x="1" y="171"/>
                    <a:pt x="1" y="142"/>
                    <a:pt x="20" y="123"/>
                  </a:cubicBezTo>
                  <a:cubicBezTo>
                    <a:pt x="77" y="48"/>
                    <a:pt x="171" y="1"/>
                    <a:pt x="266" y="1"/>
                  </a:cubicBezTo>
                  <a:cubicBezTo>
                    <a:pt x="294" y="1"/>
                    <a:pt x="313" y="20"/>
                    <a:pt x="332" y="48"/>
                  </a:cubicBezTo>
                  <a:cubicBezTo>
                    <a:pt x="341" y="67"/>
                    <a:pt x="351" y="95"/>
                    <a:pt x="341" y="114"/>
                  </a:cubicBezTo>
                  <a:cubicBezTo>
                    <a:pt x="322" y="152"/>
                    <a:pt x="294" y="180"/>
                    <a:pt x="266" y="199"/>
                  </a:cubicBezTo>
                  <a:cubicBezTo>
                    <a:pt x="199" y="218"/>
                    <a:pt x="133" y="237"/>
                    <a:pt x="77"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7327050" y="3464075"/>
              <a:ext cx="6175" cy="17275"/>
            </a:xfrm>
            <a:custGeom>
              <a:avLst/>
              <a:gdLst/>
              <a:ahLst/>
              <a:cxnLst/>
              <a:rect l="l" t="t" r="r" b="b"/>
              <a:pathLst>
                <a:path w="247" h="691" extrusionOk="0">
                  <a:moveTo>
                    <a:pt x="133" y="521"/>
                  </a:moveTo>
                  <a:cubicBezTo>
                    <a:pt x="67" y="559"/>
                    <a:pt x="95" y="634"/>
                    <a:pt x="67" y="691"/>
                  </a:cubicBezTo>
                  <a:cubicBezTo>
                    <a:pt x="29" y="672"/>
                    <a:pt x="0" y="634"/>
                    <a:pt x="0" y="587"/>
                  </a:cubicBezTo>
                  <a:cubicBezTo>
                    <a:pt x="0" y="530"/>
                    <a:pt x="0" y="474"/>
                    <a:pt x="10" y="407"/>
                  </a:cubicBezTo>
                  <a:lnTo>
                    <a:pt x="0" y="417"/>
                  </a:lnTo>
                  <a:cubicBezTo>
                    <a:pt x="19" y="398"/>
                    <a:pt x="48" y="379"/>
                    <a:pt x="57" y="360"/>
                  </a:cubicBezTo>
                  <a:cubicBezTo>
                    <a:pt x="95" y="237"/>
                    <a:pt x="133" y="124"/>
                    <a:pt x="180" y="1"/>
                  </a:cubicBezTo>
                  <a:cubicBezTo>
                    <a:pt x="227" y="1"/>
                    <a:pt x="246" y="39"/>
                    <a:pt x="237" y="77"/>
                  </a:cubicBezTo>
                  <a:cubicBezTo>
                    <a:pt x="208" y="181"/>
                    <a:pt x="180" y="284"/>
                    <a:pt x="152" y="388"/>
                  </a:cubicBezTo>
                  <a:cubicBezTo>
                    <a:pt x="142" y="436"/>
                    <a:pt x="133" y="474"/>
                    <a:pt x="133" y="5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6811525" y="4575250"/>
              <a:ext cx="4025" cy="17275"/>
            </a:xfrm>
            <a:custGeom>
              <a:avLst/>
              <a:gdLst/>
              <a:ahLst/>
              <a:cxnLst/>
              <a:rect l="l" t="t" r="r" b="b"/>
              <a:pathLst>
                <a:path w="161" h="691" extrusionOk="0">
                  <a:moveTo>
                    <a:pt x="132" y="0"/>
                  </a:moveTo>
                  <a:cubicBezTo>
                    <a:pt x="161" y="227"/>
                    <a:pt x="142" y="463"/>
                    <a:pt x="66" y="681"/>
                  </a:cubicBezTo>
                  <a:cubicBezTo>
                    <a:pt x="66" y="690"/>
                    <a:pt x="38" y="690"/>
                    <a:pt x="19" y="690"/>
                  </a:cubicBezTo>
                  <a:cubicBezTo>
                    <a:pt x="0" y="690"/>
                    <a:pt x="10" y="681"/>
                    <a:pt x="0" y="671"/>
                  </a:cubicBezTo>
                  <a:cubicBezTo>
                    <a:pt x="0" y="662"/>
                    <a:pt x="0" y="652"/>
                    <a:pt x="0" y="643"/>
                  </a:cubicBezTo>
                  <a:cubicBezTo>
                    <a:pt x="10" y="596"/>
                    <a:pt x="19" y="558"/>
                    <a:pt x="28" y="511"/>
                  </a:cubicBezTo>
                  <a:cubicBezTo>
                    <a:pt x="57" y="359"/>
                    <a:pt x="85" y="208"/>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6651800" y="3614125"/>
              <a:ext cx="7100" cy="13250"/>
            </a:xfrm>
            <a:custGeom>
              <a:avLst/>
              <a:gdLst/>
              <a:ahLst/>
              <a:cxnLst/>
              <a:rect l="l" t="t" r="r" b="b"/>
              <a:pathLst>
                <a:path w="284" h="530" extrusionOk="0">
                  <a:moveTo>
                    <a:pt x="275" y="312"/>
                  </a:moveTo>
                  <a:cubicBezTo>
                    <a:pt x="256" y="350"/>
                    <a:pt x="237" y="388"/>
                    <a:pt x="208" y="425"/>
                  </a:cubicBezTo>
                  <a:cubicBezTo>
                    <a:pt x="161" y="463"/>
                    <a:pt x="114" y="492"/>
                    <a:pt x="67" y="520"/>
                  </a:cubicBezTo>
                  <a:cubicBezTo>
                    <a:pt x="57" y="529"/>
                    <a:pt x="29" y="520"/>
                    <a:pt x="19" y="510"/>
                  </a:cubicBezTo>
                  <a:cubicBezTo>
                    <a:pt x="0" y="501"/>
                    <a:pt x="19" y="492"/>
                    <a:pt x="19" y="492"/>
                  </a:cubicBezTo>
                  <a:cubicBezTo>
                    <a:pt x="19" y="482"/>
                    <a:pt x="48" y="444"/>
                    <a:pt x="67" y="425"/>
                  </a:cubicBezTo>
                  <a:cubicBezTo>
                    <a:pt x="180" y="312"/>
                    <a:pt x="190" y="255"/>
                    <a:pt x="114" y="104"/>
                  </a:cubicBezTo>
                  <a:cubicBezTo>
                    <a:pt x="95" y="76"/>
                    <a:pt x="86" y="47"/>
                    <a:pt x="67" y="10"/>
                  </a:cubicBezTo>
                  <a:cubicBezTo>
                    <a:pt x="67" y="10"/>
                    <a:pt x="86" y="0"/>
                    <a:pt x="86" y="0"/>
                  </a:cubicBezTo>
                  <a:cubicBezTo>
                    <a:pt x="95" y="0"/>
                    <a:pt x="104" y="0"/>
                    <a:pt x="114" y="10"/>
                  </a:cubicBezTo>
                  <a:cubicBezTo>
                    <a:pt x="218" y="66"/>
                    <a:pt x="284" y="189"/>
                    <a:pt x="275"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6404425" y="3549625"/>
              <a:ext cx="13025" cy="13950"/>
            </a:xfrm>
            <a:custGeom>
              <a:avLst/>
              <a:gdLst/>
              <a:ahLst/>
              <a:cxnLst/>
              <a:rect l="l" t="t" r="r" b="b"/>
              <a:pathLst>
                <a:path w="521" h="558" extrusionOk="0">
                  <a:moveTo>
                    <a:pt x="1" y="529"/>
                  </a:moveTo>
                  <a:cubicBezTo>
                    <a:pt x="133" y="340"/>
                    <a:pt x="294" y="170"/>
                    <a:pt x="473" y="10"/>
                  </a:cubicBezTo>
                  <a:cubicBezTo>
                    <a:pt x="483" y="0"/>
                    <a:pt x="502" y="0"/>
                    <a:pt x="520" y="10"/>
                  </a:cubicBezTo>
                  <a:cubicBezTo>
                    <a:pt x="520" y="28"/>
                    <a:pt x="520" y="38"/>
                    <a:pt x="520" y="57"/>
                  </a:cubicBezTo>
                  <a:cubicBezTo>
                    <a:pt x="360" y="217"/>
                    <a:pt x="209" y="378"/>
                    <a:pt x="57" y="539"/>
                  </a:cubicBezTo>
                  <a:cubicBezTo>
                    <a:pt x="48" y="548"/>
                    <a:pt x="38" y="548"/>
                    <a:pt x="29" y="5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6892075" y="4010575"/>
              <a:ext cx="9000" cy="5925"/>
            </a:xfrm>
            <a:custGeom>
              <a:avLst/>
              <a:gdLst/>
              <a:ahLst/>
              <a:cxnLst/>
              <a:rect l="l" t="t" r="r" b="b"/>
              <a:pathLst>
                <a:path w="360" h="237" extrusionOk="0">
                  <a:moveTo>
                    <a:pt x="114" y="237"/>
                  </a:moveTo>
                  <a:cubicBezTo>
                    <a:pt x="95" y="227"/>
                    <a:pt x="76" y="227"/>
                    <a:pt x="58" y="218"/>
                  </a:cubicBezTo>
                  <a:cubicBezTo>
                    <a:pt x="20" y="189"/>
                    <a:pt x="1" y="142"/>
                    <a:pt x="29" y="95"/>
                  </a:cubicBezTo>
                  <a:cubicBezTo>
                    <a:pt x="86" y="29"/>
                    <a:pt x="161" y="0"/>
                    <a:pt x="247" y="0"/>
                  </a:cubicBezTo>
                  <a:cubicBezTo>
                    <a:pt x="284" y="10"/>
                    <a:pt x="322" y="29"/>
                    <a:pt x="341" y="57"/>
                  </a:cubicBezTo>
                  <a:cubicBezTo>
                    <a:pt x="360" y="76"/>
                    <a:pt x="360" y="95"/>
                    <a:pt x="350" y="123"/>
                  </a:cubicBezTo>
                  <a:cubicBezTo>
                    <a:pt x="294" y="199"/>
                    <a:pt x="209" y="237"/>
                    <a:pt x="114" y="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7318550" y="4232425"/>
              <a:ext cx="17025" cy="2625"/>
            </a:xfrm>
            <a:custGeom>
              <a:avLst/>
              <a:gdLst/>
              <a:ahLst/>
              <a:cxnLst/>
              <a:rect l="l" t="t" r="r" b="b"/>
              <a:pathLst>
                <a:path w="681" h="105" extrusionOk="0">
                  <a:moveTo>
                    <a:pt x="0" y="76"/>
                  </a:moveTo>
                  <a:cubicBezTo>
                    <a:pt x="57" y="38"/>
                    <a:pt x="76" y="19"/>
                    <a:pt x="95" y="10"/>
                  </a:cubicBezTo>
                  <a:cubicBezTo>
                    <a:pt x="142" y="0"/>
                    <a:pt x="199" y="0"/>
                    <a:pt x="246" y="0"/>
                  </a:cubicBezTo>
                  <a:cubicBezTo>
                    <a:pt x="388" y="19"/>
                    <a:pt x="529" y="38"/>
                    <a:pt x="681" y="57"/>
                  </a:cubicBezTo>
                  <a:cubicBezTo>
                    <a:pt x="662" y="104"/>
                    <a:pt x="624" y="95"/>
                    <a:pt x="596"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6358825" y="3514175"/>
              <a:ext cx="3100" cy="16800"/>
            </a:xfrm>
            <a:custGeom>
              <a:avLst/>
              <a:gdLst/>
              <a:ahLst/>
              <a:cxnLst/>
              <a:rect l="l" t="t" r="r" b="b"/>
              <a:pathLst>
                <a:path w="124" h="672" extrusionOk="0">
                  <a:moveTo>
                    <a:pt x="57" y="671"/>
                  </a:moveTo>
                  <a:cubicBezTo>
                    <a:pt x="20" y="520"/>
                    <a:pt x="76" y="369"/>
                    <a:pt x="1" y="237"/>
                  </a:cubicBezTo>
                  <a:cubicBezTo>
                    <a:pt x="20" y="161"/>
                    <a:pt x="38" y="95"/>
                    <a:pt x="57" y="1"/>
                  </a:cubicBezTo>
                  <a:cubicBezTo>
                    <a:pt x="86" y="29"/>
                    <a:pt x="124" y="57"/>
                    <a:pt x="114" y="67"/>
                  </a:cubicBezTo>
                  <a:cubicBezTo>
                    <a:pt x="76" y="256"/>
                    <a:pt x="76" y="464"/>
                    <a:pt x="105" y="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6315350" y="3526925"/>
              <a:ext cx="10675" cy="14200"/>
            </a:xfrm>
            <a:custGeom>
              <a:avLst/>
              <a:gdLst/>
              <a:ahLst/>
              <a:cxnLst/>
              <a:rect l="l" t="t" r="r" b="b"/>
              <a:pathLst>
                <a:path w="427" h="568" extrusionOk="0">
                  <a:moveTo>
                    <a:pt x="417" y="1"/>
                  </a:moveTo>
                  <a:cubicBezTo>
                    <a:pt x="426" y="10"/>
                    <a:pt x="426" y="20"/>
                    <a:pt x="417" y="29"/>
                  </a:cubicBezTo>
                  <a:cubicBezTo>
                    <a:pt x="332" y="228"/>
                    <a:pt x="199" y="407"/>
                    <a:pt x="48" y="568"/>
                  </a:cubicBezTo>
                  <a:cubicBezTo>
                    <a:pt x="39" y="568"/>
                    <a:pt x="29" y="568"/>
                    <a:pt x="20" y="568"/>
                  </a:cubicBezTo>
                  <a:cubicBezTo>
                    <a:pt x="10" y="568"/>
                    <a:pt x="1" y="549"/>
                    <a:pt x="10" y="540"/>
                  </a:cubicBezTo>
                  <a:cubicBezTo>
                    <a:pt x="10" y="511"/>
                    <a:pt x="29" y="492"/>
                    <a:pt x="39" y="464"/>
                  </a:cubicBezTo>
                  <a:cubicBezTo>
                    <a:pt x="152" y="322"/>
                    <a:pt x="265" y="171"/>
                    <a:pt x="379" y="29"/>
                  </a:cubicBezTo>
                  <a:cubicBezTo>
                    <a:pt x="388" y="10"/>
                    <a:pt x="407" y="10"/>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6729050" y="4587525"/>
              <a:ext cx="975" cy="20350"/>
            </a:xfrm>
            <a:custGeom>
              <a:avLst/>
              <a:gdLst/>
              <a:ahLst/>
              <a:cxnLst/>
              <a:rect l="l" t="t" r="r" b="b"/>
              <a:pathLst>
                <a:path w="39" h="814" extrusionOk="0">
                  <a:moveTo>
                    <a:pt x="39" y="1"/>
                  </a:moveTo>
                  <a:lnTo>
                    <a:pt x="39" y="813"/>
                  </a:lnTo>
                  <a:cubicBezTo>
                    <a:pt x="20" y="776"/>
                    <a:pt x="1" y="757"/>
                    <a:pt x="1" y="73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6883100" y="4590825"/>
              <a:ext cx="3800" cy="18700"/>
            </a:xfrm>
            <a:custGeom>
              <a:avLst/>
              <a:gdLst/>
              <a:ahLst/>
              <a:cxnLst/>
              <a:rect l="l" t="t" r="r" b="b"/>
              <a:pathLst>
                <a:path w="152" h="748" extrusionOk="0">
                  <a:moveTo>
                    <a:pt x="76" y="1"/>
                  </a:moveTo>
                  <a:cubicBezTo>
                    <a:pt x="76" y="67"/>
                    <a:pt x="86" y="143"/>
                    <a:pt x="95" y="218"/>
                  </a:cubicBezTo>
                  <a:cubicBezTo>
                    <a:pt x="76" y="360"/>
                    <a:pt x="95" y="502"/>
                    <a:pt x="142" y="644"/>
                  </a:cubicBezTo>
                  <a:cubicBezTo>
                    <a:pt x="152" y="663"/>
                    <a:pt x="133" y="700"/>
                    <a:pt x="114" y="719"/>
                  </a:cubicBezTo>
                  <a:cubicBezTo>
                    <a:pt x="95" y="738"/>
                    <a:pt x="67" y="748"/>
                    <a:pt x="48" y="748"/>
                  </a:cubicBezTo>
                  <a:cubicBezTo>
                    <a:pt x="1" y="502"/>
                    <a:pt x="10" y="247"/>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7231825" y="4597450"/>
              <a:ext cx="4525" cy="15625"/>
            </a:xfrm>
            <a:custGeom>
              <a:avLst/>
              <a:gdLst/>
              <a:ahLst/>
              <a:cxnLst/>
              <a:rect l="l" t="t" r="r" b="b"/>
              <a:pathLst>
                <a:path w="181" h="625" extrusionOk="0">
                  <a:moveTo>
                    <a:pt x="180" y="1"/>
                  </a:moveTo>
                  <a:cubicBezTo>
                    <a:pt x="180" y="190"/>
                    <a:pt x="152" y="369"/>
                    <a:pt x="105" y="549"/>
                  </a:cubicBezTo>
                  <a:cubicBezTo>
                    <a:pt x="95" y="587"/>
                    <a:pt x="67" y="624"/>
                    <a:pt x="20" y="624"/>
                  </a:cubicBezTo>
                  <a:cubicBezTo>
                    <a:pt x="20" y="596"/>
                    <a:pt x="1" y="577"/>
                    <a:pt x="1" y="549"/>
                  </a:cubicBezTo>
                  <a:cubicBezTo>
                    <a:pt x="48" y="379"/>
                    <a:pt x="86" y="209"/>
                    <a:pt x="133" y="38"/>
                  </a:cubicBezTo>
                  <a:cubicBezTo>
                    <a:pt x="133" y="29"/>
                    <a:pt x="162" y="19"/>
                    <a:pt x="18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6302350" y="3484400"/>
              <a:ext cx="1450" cy="19875"/>
            </a:xfrm>
            <a:custGeom>
              <a:avLst/>
              <a:gdLst/>
              <a:ahLst/>
              <a:cxnLst/>
              <a:rect l="l" t="t" r="r" b="b"/>
              <a:pathLst>
                <a:path w="58" h="795" extrusionOk="0">
                  <a:moveTo>
                    <a:pt x="39" y="1"/>
                  </a:moveTo>
                  <a:cubicBezTo>
                    <a:pt x="48" y="10"/>
                    <a:pt x="58" y="20"/>
                    <a:pt x="58" y="29"/>
                  </a:cubicBezTo>
                  <a:lnTo>
                    <a:pt x="58" y="795"/>
                  </a:lnTo>
                  <a:cubicBezTo>
                    <a:pt x="48" y="795"/>
                    <a:pt x="29" y="795"/>
                    <a:pt x="29" y="785"/>
                  </a:cubicBezTo>
                  <a:cubicBezTo>
                    <a:pt x="1" y="530"/>
                    <a:pt x="1" y="275"/>
                    <a:pt x="29" y="20"/>
                  </a:cubicBezTo>
                  <a:cubicBezTo>
                    <a:pt x="29" y="20"/>
                    <a:pt x="39" y="10"/>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6592975" y="4549025"/>
              <a:ext cx="9225" cy="13475"/>
            </a:xfrm>
            <a:custGeom>
              <a:avLst/>
              <a:gdLst/>
              <a:ahLst/>
              <a:cxnLst/>
              <a:rect l="l" t="t" r="r" b="b"/>
              <a:pathLst>
                <a:path w="369" h="539" extrusionOk="0">
                  <a:moveTo>
                    <a:pt x="10" y="529"/>
                  </a:moveTo>
                  <a:cubicBezTo>
                    <a:pt x="19" y="463"/>
                    <a:pt x="85" y="435"/>
                    <a:pt x="123" y="378"/>
                  </a:cubicBezTo>
                  <a:cubicBezTo>
                    <a:pt x="170" y="331"/>
                    <a:pt x="180" y="265"/>
                    <a:pt x="161" y="199"/>
                  </a:cubicBezTo>
                  <a:cubicBezTo>
                    <a:pt x="142" y="142"/>
                    <a:pt x="114" y="85"/>
                    <a:pt x="95" y="19"/>
                  </a:cubicBezTo>
                  <a:cubicBezTo>
                    <a:pt x="95" y="19"/>
                    <a:pt x="104" y="0"/>
                    <a:pt x="114" y="0"/>
                  </a:cubicBezTo>
                  <a:cubicBezTo>
                    <a:pt x="123" y="0"/>
                    <a:pt x="133" y="0"/>
                    <a:pt x="142" y="0"/>
                  </a:cubicBezTo>
                  <a:cubicBezTo>
                    <a:pt x="369" y="189"/>
                    <a:pt x="284" y="463"/>
                    <a:pt x="57" y="529"/>
                  </a:cubicBezTo>
                  <a:cubicBezTo>
                    <a:pt x="38" y="539"/>
                    <a:pt x="19" y="539"/>
                    <a:pt x="0" y="5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7300350" y="3835250"/>
              <a:ext cx="15150" cy="4750"/>
            </a:xfrm>
            <a:custGeom>
              <a:avLst/>
              <a:gdLst/>
              <a:ahLst/>
              <a:cxnLst/>
              <a:rect l="l" t="t" r="r" b="b"/>
              <a:pathLst>
                <a:path w="606" h="190" extrusionOk="0">
                  <a:moveTo>
                    <a:pt x="605" y="48"/>
                  </a:moveTo>
                  <a:cubicBezTo>
                    <a:pt x="605" y="48"/>
                    <a:pt x="596" y="67"/>
                    <a:pt x="586" y="67"/>
                  </a:cubicBezTo>
                  <a:cubicBezTo>
                    <a:pt x="407" y="114"/>
                    <a:pt x="227" y="152"/>
                    <a:pt x="48" y="190"/>
                  </a:cubicBezTo>
                  <a:cubicBezTo>
                    <a:pt x="38" y="190"/>
                    <a:pt x="19" y="171"/>
                    <a:pt x="10" y="162"/>
                  </a:cubicBezTo>
                  <a:cubicBezTo>
                    <a:pt x="1" y="152"/>
                    <a:pt x="19" y="143"/>
                    <a:pt x="29" y="133"/>
                  </a:cubicBezTo>
                  <a:cubicBezTo>
                    <a:pt x="29" y="133"/>
                    <a:pt x="38" y="124"/>
                    <a:pt x="48" y="124"/>
                  </a:cubicBezTo>
                  <a:cubicBezTo>
                    <a:pt x="227" y="77"/>
                    <a:pt x="397" y="1"/>
                    <a:pt x="586" y="39"/>
                  </a:cubicBezTo>
                  <a:cubicBezTo>
                    <a:pt x="586" y="39"/>
                    <a:pt x="596" y="48"/>
                    <a:pt x="60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7322075" y="4093975"/>
              <a:ext cx="15625" cy="4500"/>
            </a:xfrm>
            <a:custGeom>
              <a:avLst/>
              <a:gdLst/>
              <a:ahLst/>
              <a:cxnLst/>
              <a:rect l="l" t="t" r="r" b="b"/>
              <a:pathLst>
                <a:path w="625" h="180" extrusionOk="0">
                  <a:moveTo>
                    <a:pt x="587" y="133"/>
                  </a:moveTo>
                  <a:cubicBezTo>
                    <a:pt x="521" y="142"/>
                    <a:pt x="445" y="161"/>
                    <a:pt x="360" y="170"/>
                  </a:cubicBezTo>
                  <a:cubicBezTo>
                    <a:pt x="237" y="180"/>
                    <a:pt x="114" y="152"/>
                    <a:pt x="10" y="76"/>
                  </a:cubicBezTo>
                  <a:cubicBezTo>
                    <a:pt x="1" y="66"/>
                    <a:pt x="10" y="29"/>
                    <a:pt x="10" y="0"/>
                  </a:cubicBezTo>
                  <a:cubicBezTo>
                    <a:pt x="114" y="29"/>
                    <a:pt x="199" y="66"/>
                    <a:pt x="294" y="85"/>
                  </a:cubicBezTo>
                  <a:cubicBezTo>
                    <a:pt x="379" y="95"/>
                    <a:pt x="464" y="104"/>
                    <a:pt x="559" y="104"/>
                  </a:cubicBezTo>
                  <a:cubicBezTo>
                    <a:pt x="568" y="104"/>
                    <a:pt x="577" y="104"/>
                    <a:pt x="587" y="104"/>
                  </a:cubicBezTo>
                  <a:cubicBezTo>
                    <a:pt x="615" y="114"/>
                    <a:pt x="625" y="123"/>
                    <a:pt x="58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6710875" y="4582100"/>
              <a:ext cx="1900" cy="20100"/>
            </a:xfrm>
            <a:custGeom>
              <a:avLst/>
              <a:gdLst/>
              <a:ahLst/>
              <a:cxnLst/>
              <a:rect l="l" t="t" r="r" b="b"/>
              <a:pathLst>
                <a:path w="76" h="804" extrusionOk="0">
                  <a:moveTo>
                    <a:pt x="47" y="804"/>
                  </a:moveTo>
                  <a:cubicBezTo>
                    <a:pt x="38" y="794"/>
                    <a:pt x="29" y="794"/>
                    <a:pt x="29" y="785"/>
                  </a:cubicBezTo>
                  <a:cubicBezTo>
                    <a:pt x="0" y="520"/>
                    <a:pt x="0" y="255"/>
                    <a:pt x="38" y="0"/>
                  </a:cubicBezTo>
                  <a:cubicBezTo>
                    <a:pt x="76" y="19"/>
                    <a:pt x="57" y="48"/>
                    <a:pt x="57" y="76"/>
                  </a:cubicBezTo>
                  <a:cubicBezTo>
                    <a:pt x="57" y="104"/>
                    <a:pt x="57" y="133"/>
                    <a:pt x="57" y="161"/>
                  </a:cubicBezTo>
                  <a:cubicBezTo>
                    <a:pt x="66" y="350"/>
                    <a:pt x="76" y="539"/>
                    <a:pt x="76" y="728"/>
                  </a:cubicBezTo>
                  <a:cubicBezTo>
                    <a:pt x="76" y="756"/>
                    <a:pt x="66" y="785"/>
                    <a:pt x="47" y="8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6"/>
            <p:cNvSpPr/>
            <p:nvPr/>
          </p:nvSpPr>
          <p:spPr>
            <a:xfrm>
              <a:off x="6316075" y="4528000"/>
              <a:ext cx="9700" cy="8750"/>
            </a:xfrm>
            <a:custGeom>
              <a:avLst/>
              <a:gdLst/>
              <a:ahLst/>
              <a:cxnLst/>
              <a:rect l="l" t="t" r="r" b="b"/>
              <a:pathLst>
                <a:path w="388" h="350" extrusionOk="0">
                  <a:moveTo>
                    <a:pt x="388" y="312"/>
                  </a:moveTo>
                  <a:cubicBezTo>
                    <a:pt x="388" y="321"/>
                    <a:pt x="378" y="331"/>
                    <a:pt x="369" y="331"/>
                  </a:cubicBezTo>
                  <a:cubicBezTo>
                    <a:pt x="265" y="350"/>
                    <a:pt x="161" y="312"/>
                    <a:pt x="85" y="236"/>
                  </a:cubicBezTo>
                  <a:cubicBezTo>
                    <a:pt x="0" y="170"/>
                    <a:pt x="28" y="57"/>
                    <a:pt x="132" y="0"/>
                  </a:cubicBezTo>
                  <a:cubicBezTo>
                    <a:pt x="142" y="19"/>
                    <a:pt x="142" y="38"/>
                    <a:pt x="142" y="57"/>
                  </a:cubicBezTo>
                  <a:cubicBezTo>
                    <a:pt x="123" y="142"/>
                    <a:pt x="180" y="227"/>
                    <a:pt x="265" y="246"/>
                  </a:cubicBezTo>
                  <a:cubicBezTo>
                    <a:pt x="312" y="255"/>
                    <a:pt x="359" y="274"/>
                    <a:pt x="388"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6"/>
            <p:cNvSpPr/>
            <p:nvPr/>
          </p:nvSpPr>
          <p:spPr>
            <a:xfrm>
              <a:off x="6829000" y="4042225"/>
              <a:ext cx="7100" cy="6875"/>
            </a:xfrm>
            <a:custGeom>
              <a:avLst/>
              <a:gdLst/>
              <a:ahLst/>
              <a:cxnLst/>
              <a:rect l="l" t="t" r="r" b="b"/>
              <a:pathLst>
                <a:path w="284" h="275" extrusionOk="0">
                  <a:moveTo>
                    <a:pt x="180" y="1"/>
                  </a:moveTo>
                  <a:cubicBezTo>
                    <a:pt x="246" y="1"/>
                    <a:pt x="284" y="38"/>
                    <a:pt x="265" y="76"/>
                  </a:cubicBezTo>
                  <a:cubicBezTo>
                    <a:pt x="227" y="133"/>
                    <a:pt x="199" y="180"/>
                    <a:pt x="161" y="237"/>
                  </a:cubicBezTo>
                  <a:cubicBezTo>
                    <a:pt x="133" y="265"/>
                    <a:pt x="86" y="275"/>
                    <a:pt x="57" y="256"/>
                  </a:cubicBezTo>
                  <a:cubicBezTo>
                    <a:pt x="19" y="237"/>
                    <a:pt x="0" y="199"/>
                    <a:pt x="10" y="161"/>
                  </a:cubicBezTo>
                  <a:cubicBezTo>
                    <a:pt x="10" y="105"/>
                    <a:pt x="48" y="57"/>
                    <a:pt x="95" y="29"/>
                  </a:cubicBezTo>
                  <a:cubicBezTo>
                    <a:pt x="123" y="20"/>
                    <a:pt x="152" y="10"/>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7333900" y="3583400"/>
              <a:ext cx="10425" cy="12300"/>
            </a:xfrm>
            <a:custGeom>
              <a:avLst/>
              <a:gdLst/>
              <a:ahLst/>
              <a:cxnLst/>
              <a:rect l="l" t="t" r="r" b="b"/>
              <a:pathLst>
                <a:path w="417" h="492" extrusionOk="0">
                  <a:moveTo>
                    <a:pt x="416" y="1"/>
                  </a:moveTo>
                  <a:cubicBezTo>
                    <a:pt x="388" y="86"/>
                    <a:pt x="388" y="114"/>
                    <a:pt x="379" y="123"/>
                  </a:cubicBezTo>
                  <a:cubicBezTo>
                    <a:pt x="284" y="237"/>
                    <a:pt x="190" y="331"/>
                    <a:pt x="95" y="435"/>
                  </a:cubicBezTo>
                  <a:cubicBezTo>
                    <a:pt x="48" y="483"/>
                    <a:pt x="1" y="492"/>
                    <a:pt x="1" y="464"/>
                  </a:cubicBezTo>
                  <a:cubicBezTo>
                    <a:pt x="1" y="435"/>
                    <a:pt x="1" y="407"/>
                    <a:pt x="19" y="388"/>
                  </a:cubicBezTo>
                  <a:cubicBezTo>
                    <a:pt x="123" y="265"/>
                    <a:pt x="256" y="152"/>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6955875" y="4591775"/>
              <a:ext cx="2375" cy="10675"/>
            </a:xfrm>
            <a:custGeom>
              <a:avLst/>
              <a:gdLst/>
              <a:ahLst/>
              <a:cxnLst/>
              <a:rect l="l" t="t" r="r" b="b"/>
              <a:pathLst>
                <a:path w="95" h="427" extrusionOk="0">
                  <a:moveTo>
                    <a:pt x="19" y="1"/>
                  </a:moveTo>
                  <a:cubicBezTo>
                    <a:pt x="29" y="20"/>
                    <a:pt x="48" y="29"/>
                    <a:pt x="57" y="39"/>
                  </a:cubicBezTo>
                  <a:cubicBezTo>
                    <a:pt x="86" y="161"/>
                    <a:pt x="95" y="284"/>
                    <a:pt x="67" y="398"/>
                  </a:cubicBezTo>
                  <a:cubicBezTo>
                    <a:pt x="67" y="407"/>
                    <a:pt x="38" y="417"/>
                    <a:pt x="29" y="417"/>
                  </a:cubicBezTo>
                  <a:cubicBezTo>
                    <a:pt x="10" y="426"/>
                    <a:pt x="10" y="407"/>
                    <a:pt x="10" y="407"/>
                  </a:cubicBezTo>
                  <a:cubicBezTo>
                    <a:pt x="10" y="284"/>
                    <a:pt x="0" y="171"/>
                    <a:pt x="0" y="48"/>
                  </a:cubicBezTo>
                  <a:cubicBezTo>
                    <a:pt x="0" y="29"/>
                    <a:pt x="10" y="2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6609975" y="3612450"/>
              <a:ext cx="8525" cy="9025"/>
            </a:xfrm>
            <a:custGeom>
              <a:avLst/>
              <a:gdLst/>
              <a:ahLst/>
              <a:cxnLst/>
              <a:rect l="l" t="t" r="r" b="b"/>
              <a:pathLst>
                <a:path w="341" h="361" extrusionOk="0">
                  <a:moveTo>
                    <a:pt x="171" y="284"/>
                  </a:moveTo>
                  <a:cubicBezTo>
                    <a:pt x="190" y="247"/>
                    <a:pt x="180" y="199"/>
                    <a:pt x="142" y="171"/>
                  </a:cubicBezTo>
                  <a:cubicBezTo>
                    <a:pt x="95" y="133"/>
                    <a:pt x="57" y="95"/>
                    <a:pt x="10" y="58"/>
                  </a:cubicBezTo>
                  <a:cubicBezTo>
                    <a:pt x="1" y="48"/>
                    <a:pt x="1" y="20"/>
                    <a:pt x="10" y="20"/>
                  </a:cubicBezTo>
                  <a:cubicBezTo>
                    <a:pt x="29" y="10"/>
                    <a:pt x="48" y="1"/>
                    <a:pt x="67" y="10"/>
                  </a:cubicBezTo>
                  <a:cubicBezTo>
                    <a:pt x="133" y="39"/>
                    <a:pt x="199" y="86"/>
                    <a:pt x="265" y="124"/>
                  </a:cubicBezTo>
                  <a:cubicBezTo>
                    <a:pt x="341" y="181"/>
                    <a:pt x="331" y="275"/>
                    <a:pt x="256" y="341"/>
                  </a:cubicBezTo>
                  <a:cubicBezTo>
                    <a:pt x="237" y="351"/>
                    <a:pt x="218" y="360"/>
                    <a:pt x="199" y="360"/>
                  </a:cubicBezTo>
                  <a:cubicBezTo>
                    <a:pt x="171" y="360"/>
                    <a:pt x="161" y="341"/>
                    <a:pt x="171"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6927525" y="3877325"/>
              <a:ext cx="19400" cy="2375"/>
            </a:xfrm>
            <a:custGeom>
              <a:avLst/>
              <a:gdLst/>
              <a:ahLst/>
              <a:cxnLst/>
              <a:rect l="l" t="t" r="r" b="b"/>
              <a:pathLst>
                <a:path w="776" h="95" extrusionOk="0">
                  <a:moveTo>
                    <a:pt x="775" y="38"/>
                  </a:moveTo>
                  <a:cubicBezTo>
                    <a:pt x="615" y="57"/>
                    <a:pt x="492" y="66"/>
                    <a:pt x="369" y="76"/>
                  </a:cubicBezTo>
                  <a:cubicBezTo>
                    <a:pt x="246" y="95"/>
                    <a:pt x="123" y="85"/>
                    <a:pt x="0" y="47"/>
                  </a:cubicBezTo>
                  <a:cubicBezTo>
                    <a:pt x="0" y="47"/>
                    <a:pt x="0" y="1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6390500" y="3512525"/>
              <a:ext cx="2850" cy="19625"/>
            </a:xfrm>
            <a:custGeom>
              <a:avLst/>
              <a:gdLst/>
              <a:ahLst/>
              <a:cxnLst/>
              <a:rect l="l" t="t" r="r" b="b"/>
              <a:pathLst>
                <a:path w="114" h="785" extrusionOk="0">
                  <a:moveTo>
                    <a:pt x="85" y="785"/>
                  </a:moveTo>
                  <a:cubicBezTo>
                    <a:pt x="10" y="728"/>
                    <a:pt x="28" y="662"/>
                    <a:pt x="28" y="596"/>
                  </a:cubicBezTo>
                  <a:cubicBezTo>
                    <a:pt x="0" y="397"/>
                    <a:pt x="19" y="199"/>
                    <a:pt x="66" y="0"/>
                  </a:cubicBezTo>
                  <a:cubicBezTo>
                    <a:pt x="66" y="0"/>
                    <a:pt x="85" y="10"/>
                    <a:pt x="85" y="19"/>
                  </a:cubicBezTo>
                  <a:cubicBezTo>
                    <a:pt x="104" y="237"/>
                    <a:pt x="113" y="454"/>
                    <a:pt x="104" y="671"/>
                  </a:cubicBezTo>
                  <a:cubicBezTo>
                    <a:pt x="95" y="709"/>
                    <a:pt x="95" y="747"/>
                    <a:pt x="85" y="7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7324225" y="4135550"/>
              <a:ext cx="17025" cy="5225"/>
            </a:xfrm>
            <a:custGeom>
              <a:avLst/>
              <a:gdLst/>
              <a:ahLst/>
              <a:cxnLst/>
              <a:rect l="l" t="t" r="r" b="b"/>
              <a:pathLst>
                <a:path w="681" h="209" extrusionOk="0">
                  <a:moveTo>
                    <a:pt x="681" y="199"/>
                  </a:moveTo>
                  <a:cubicBezTo>
                    <a:pt x="482" y="199"/>
                    <a:pt x="284" y="180"/>
                    <a:pt x="95" y="123"/>
                  </a:cubicBezTo>
                  <a:cubicBezTo>
                    <a:pt x="66" y="114"/>
                    <a:pt x="38" y="95"/>
                    <a:pt x="19" y="86"/>
                  </a:cubicBezTo>
                  <a:cubicBezTo>
                    <a:pt x="0" y="67"/>
                    <a:pt x="0" y="57"/>
                    <a:pt x="0" y="38"/>
                  </a:cubicBezTo>
                  <a:cubicBezTo>
                    <a:pt x="0" y="29"/>
                    <a:pt x="28" y="1"/>
                    <a:pt x="38" y="10"/>
                  </a:cubicBezTo>
                  <a:cubicBezTo>
                    <a:pt x="113" y="29"/>
                    <a:pt x="199" y="57"/>
                    <a:pt x="284" y="76"/>
                  </a:cubicBezTo>
                  <a:cubicBezTo>
                    <a:pt x="397" y="105"/>
                    <a:pt x="510" y="123"/>
                    <a:pt x="624" y="152"/>
                  </a:cubicBezTo>
                  <a:cubicBezTo>
                    <a:pt x="643" y="161"/>
                    <a:pt x="662" y="190"/>
                    <a:pt x="681"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7334125" y="4386000"/>
              <a:ext cx="16800" cy="4275"/>
            </a:xfrm>
            <a:custGeom>
              <a:avLst/>
              <a:gdLst/>
              <a:ahLst/>
              <a:cxnLst/>
              <a:rect l="l" t="t" r="r" b="b"/>
              <a:pathLst>
                <a:path w="672" h="171" extrusionOk="0">
                  <a:moveTo>
                    <a:pt x="672" y="123"/>
                  </a:moveTo>
                  <a:cubicBezTo>
                    <a:pt x="577" y="161"/>
                    <a:pt x="492" y="170"/>
                    <a:pt x="398" y="161"/>
                  </a:cubicBezTo>
                  <a:cubicBezTo>
                    <a:pt x="313" y="161"/>
                    <a:pt x="237" y="151"/>
                    <a:pt x="162" y="142"/>
                  </a:cubicBezTo>
                  <a:cubicBezTo>
                    <a:pt x="114" y="123"/>
                    <a:pt x="67" y="104"/>
                    <a:pt x="29" y="85"/>
                  </a:cubicBezTo>
                  <a:cubicBezTo>
                    <a:pt x="10" y="76"/>
                    <a:pt x="1" y="57"/>
                    <a:pt x="1" y="38"/>
                  </a:cubicBezTo>
                  <a:cubicBezTo>
                    <a:pt x="1" y="19"/>
                    <a:pt x="29" y="0"/>
                    <a:pt x="39" y="0"/>
                  </a:cubicBezTo>
                  <a:cubicBezTo>
                    <a:pt x="143" y="29"/>
                    <a:pt x="247" y="57"/>
                    <a:pt x="351" y="76"/>
                  </a:cubicBezTo>
                  <a:cubicBezTo>
                    <a:pt x="455" y="95"/>
                    <a:pt x="549" y="104"/>
                    <a:pt x="672"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6846000" y="4028050"/>
              <a:ext cx="8300" cy="5450"/>
            </a:xfrm>
            <a:custGeom>
              <a:avLst/>
              <a:gdLst/>
              <a:ahLst/>
              <a:cxnLst/>
              <a:rect l="l" t="t" r="r" b="b"/>
              <a:pathLst>
                <a:path w="332" h="218" extrusionOk="0">
                  <a:moveTo>
                    <a:pt x="95" y="218"/>
                  </a:moveTo>
                  <a:cubicBezTo>
                    <a:pt x="67" y="199"/>
                    <a:pt x="48" y="190"/>
                    <a:pt x="20" y="171"/>
                  </a:cubicBezTo>
                  <a:cubicBezTo>
                    <a:pt x="1" y="161"/>
                    <a:pt x="10" y="95"/>
                    <a:pt x="39" y="76"/>
                  </a:cubicBezTo>
                  <a:cubicBezTo>
                    <a:pt x="48" y="48"/>
                    <a:pt x="77" y="38"/>
                    <a:pt x="105" y="29"/>
                  </a:cubicBezTo>
                  <a:cubicBezTo>
                    <a:pt x="162" y="1"/>
                    <a:pt x="228" y="1"/>
                    <a:pt x="294" y="29"/>
                  </a:cubicBezTo>
                  <a:cubicBezTo>
                    <a:pt x="322" y="38"/>
                    <a:pt x="332" y="67"/>
                    <a:pt x="322" y="95"/>
                  </a:cubicBezTo>
                  <a:cubicBezTo>
                    <a:pt x="313" y="123"/>
                    <a:pt x="284" y="161"/>
                    <a:pt x="256" y="171"/>
                  </a:cubicBezTo>
                  <a:cubicBezTo>
                    <a:pt x="209" y="190"/>
                    <a:pt x="152" y="209"/>
                    <a:pt x="95"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7330350" y="4255575"/>
              <a:ext cx="18925" cy="1925"/>
            </a:xfrm>
            <a:custGeom>
              <a:avLst/>
              <a:gdLst/>
              <a:ahLst/>
              <a:cxnLst/>
              <a:rect l="l" t="t" r="r" b="b"/>
              <a:pathLst>
                <a:path w="757" h="77" extrusionOk="0">
                  <a:moveTo>
                    <a:pt x="747" y="48"/>
                  </a:moveTo>
                  <a:cubicBezTo>
                    <a:pt x="634" y="48"/>
                    <a:pt x="521" y="48"/>
                    <a:pt x="407" y="57"/>
                  </a:cubicBezTo>
                  <a:cubicBezTo>
                    <a:pt x="294" y="67"/>
                    <a:pt x="190" y="67"/>
                    <a:pt x="86" y="76"/>
                  </a:cubicBezTo>
                  <a:cubicBezTo>
                    <a:pt x="57" y="76"/>
                    <a:pt x="39" y="67"/>
                    <a:pt x="10" y="48"/>
                  </a:cubicBezTo>
                  <a:cubicBezTo>
                    <a:pt x="10" y="48"/>
                    <a:pt x="1" y="38"/>
                    <a:pt x="1" y="29"/>
                  </a:cubicBezTo>
                  <a:cubicBezTo>
                    <a:pt x="1" y="19"/>
                    <a:pt x="1" y="10"/>
                    <a:pt x="10" y="10"/>
                  </a:cubicBezTo>
                  <a:cubicBezTo>
                    <a:pt x="20" y="1"/>
                    <a:pt x="29" y="1"/>
                    <a:pt x="39" y="1"/>
                  </a:cubicBezTo>
                  <a:cubicBezTo>
                    <a:pt x="57" y="1"/>
                    <a:pt x="76" y="1"/>
                    <a:pt x="95" y="1"/>
                  </a:cubicBezTo>
                  <a:lnTo>
                    <a:pt x="294" y="1"/>
                  </a:lnTo>
                  <a:lnTo>
                    <a:pt x="757"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7324675" y="4106250"/>
              <a:ext cx="13275" cy="4525"/>
            </a:xfrm>
            <a:custGeom>
              <a:avLst/>
              <a:gdLst/>
              <a:ahLst/>
              <a:cxnLst/>
              <a:rect l="l" t="t" r="r" b="b"/>
              <a:pathLst>
                <a:path w="531" h="181" extrusionOk="0">
                  <a:moveTo>
                    <a:pt x="530" y="171"/>
                  </a:moveTo>
                  <a:cubicBezTo>
                    <a:pt x="511" y="171"/>
                    <a:pt x="492" y="180"/>
                    <a:pt x="473" y="180"/>
                  </a:cubicBezTo>
                  <a:cubicBezTo>
                    <a:pt x="379" y="171"/>
                    <a:pt x="284" y="152"/>
                    <a:pt x="190" y="143"/>
                  </a:cubicBezTo>
                  <a:cubicBezTo>
                    <a:pt x="162" y="133"/>
                    <a:pt x="133" y="133"/>
                    <a:pt x="105" y="114"/>
                  </a:cubicBezTo>
                  <a:cubicBezTo>
                    <a:pt x="77" y="105"/>
                    <a:pt x="58" y="95"/>
                    <a:pt x="39" y="76"/>
                  </a:cubicBezTo>
                  <a:cubicBezTo>
                    <a:pt x="1" y="48"/>
                    <a:pt x="20" y="1"/>
                    <a:pt x="67" y="1"/>
                  </a:cubicBezTo>
                  <a:cubicBezTo>
                    <a:pt x="152" y="29"/>
                    <a:pt x="247" y="48"/>
                    <a:pt x="341" y="76"/>
                  </a:cubicBezTo>
                  <a:cubicBezTo>
                    <a:pt x="388" y="86"/>
                    <a:pt x="426" y="95"/>
                    <a:pt x="473" y="114"/>
                  </a:cubicBezTo>
                  <a:cubicBezTo>
                    <a:pt x="492" y="124"/>
                    <a:pt x="511" y="143"/>
                    <a:pt x="530"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6808450" y="3502350"/>
              <a:ext cx="7100" cy="13750"/>
            </a:xfrm>
            <a:custGeom>
              <a:avLst/>
              <a:gdLst/>
              <a:ahLst/>
              <a:cxnLst/>
              <a:rect l="l" t="t" r="r" b="b"/>
              <a:pathLst>
                <a:path w="284" h="550" extrusionOk="0">
                  <a:moveTo>
                    <a:pt x="29" y="549"/>
                  </a:moveTo>
                  <a:cubicBezTo>
                    <a:pt x="19" y="530"/>
                    <a:pt x="0" y="521"/>
                    <a:pt x="10" y="521"/>
                  </a:cubicBezTo>
                  <a:cubicBezTo>
                    <a:pt x="48" y="332"/>
                    <a:pt x="170" y="171"/>
                    <a:pt x="255" y="1"/>
                  </a:cubicBezTo>
                  <a:cubicBezTo>
                    <a:pt x="265" y="20"/>
                    <a:pt x="274" y="29"/>
                    <a:pt x="274" y="29"/>
                  </a:cubicBezTo>
                  <a:cubicBezTo>
                    <a:pt x="284" y="67"/>
                    <a:pt x="274" y="105"/>
                    <a:pt x="265" y="143"/>
                  </a:cubicBezTo>
                  <a:cubicBezTo>
                    <a:pt x="199" y="284"/>
                    <a:pt x="123" y="417"/>
                    <a:pt x="29" y="5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7219550" y="4595325"/>
              <a:ext cx="2150" cy="20100"/>
            </a:xfrm>
            <a:custGeom>
              <a:avLst/>
              <a:gdLst/>
              <a:ahLst/>
              <a:cxnLst/>
              <a:rect l="l" t="t" r="r" b="b"/>
              <a:pathLst>
                <a:path w="86" h="804" extrusionOk="0">
                  <a:moveTo>
                    <a:pt x="48" y="1"/>
                  </a:moveTo>
                  <a:cubicBezTo>
                    <a:pt x="85" y="416"/>
                    <a:pt x="85" y="634"/>
                    <a:pt x="48" y="804"/>
                  </a:cubicBezTo>
                  <a:cubicBezTo>
                    <a:pt x="38" y="785"/>
                    <a:pt x="19" y="775"/>
                    <a:pt x="19" y="766"/>
                  </a:cubicBezTo>
                  <a:cubicBezTo>
                    <a:pt x="0" y="511"/>
                    <a:pt x="10" y="256"/>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7058175" y="4571700"/>
              <a:ext cx="1675" cy="17275"/>
            </a:xfrm>
            <a:custGeom>
              <a:avLst/>
              <a:gdLst/>
              <a:ahLst/>
              <a:cxnLst/>
              <a:rect l="l" t="t" r="r" b="b"/>
              <a:pathLst>
                <a:path w="67" h="691" extrusionOk="0">
                  <a:moveTo>
                    <a:pt x="29" y="0"/>
                  </a:moveTo>
                  <a:cubicBezTo>
                    <a:pt x="67" y="227"/>
                    <a:pt x="67" y="464"/>
                    <a:pt x="29" y="690"/>
                  </a:cubicBezTo>
                  <a:cubicBezTo>
                    <a:pt x="1" y="464"/>
                    <a:pt x="1" y="22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6"/>
            <p:cNvSpPr/>
            <p:nvPr/>
          </p:nvSpPr>
          <p:spPr>
            <a:xfrm>
              <a:off x="7325625" y="4378425"/>
              <a:ext cx="20575" cy="2400"/>
            </a:xfrm>
            <a:custGeom>
              <a:avLst/>
              <a:gdLst/>
              <a:ahLst/>
              <a:cxnLst/>
              <a:rect l="l" t="t" r="r" b="b"/>
              <a:pathLst>
                <a:path w="823" h="96" extrusionOk="0">
                  <a:moveTo>
                    <a:pt x="823" y="58"/>
                  </a:moveTo>
                  <a:cubicBezTo>
                    <a:pt x="625" y="86"/>
                    <a:pt x="417" y="95"/>
                    <a:pt x="218" y="86"/>
                  </a:cubicBezTo>
                  <a:cubicBezTo>
                    <a:pt x="152" y="86"/>
                    <a:pt x="86" y="76"/>
                    <a:pt x="20" y="76"/>
                  </a:cubicBezTo>
                  <a:cubicBezTo>
                    <a:pt x="10" y="76"/>
                    <a:pt x="1" y="58"/>
                    <a:pt x="1" y="58"/>
                  </a:cubicBezTo>
                  <a:cubicBezTo>
                    <a:pt x="1" y="48"/>
                    <a:pt x="10" y="20"/>
                    <a:pt x="20" y="20"/>
                  </a:cubicBezTo>
                  <a:cubicBezTo>
                    <a:pt x="294" y="1"/>
                    <a:pt x="558" y="10"/>
                    <a:pt x="823"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6"/>
            <p:cNvSpPr/>
            <p:nvPr/>
          </p:nvSpPr>
          <p:spPr>
            <a:xfrm>
              <a:off x="6871525" y="4016000"/>
              <a:ext cx="6875" cy="5925"/>
            </a:xfrm>
            <a:custGeom>
              <a:avLst/>
              <a:gdLst/>
              <a:ahLst/>
              <a:cxnLst/>
              <a:rect l="l" t="t" r="r" b="b"/>
              <a:pathLst>
                <a:path w="275" h="237" extrusionOk="0">
                  <a:moveTo>
                    <a:pt x="265" y="105"/>
                  </a:moveTo>
                  <a:cubicBezTo>
                    <a:pt x="256" y="123"/>
                    <a:pt x="256" y="142"/>
                    <a:pt x="246" y="152"/>
                  </a:cubicBezTo>
                  <a:cubicBezTo>
                    <a:pt x="209" y="180"/>
                    <a:pt x="171" y="209"/>
                    <a:pt x="123" y="227"/>
                  </a:cubicBezTo>
                  <a:cubicBezTo>
                    <a:pt x="86" y="237"/>
                    <a:pt x="48" y="227"/>
                    <a:pt x="20" y="199"/>
                  </a:cubicBezTo>
                  <a:cubicBezTo>
                    <a:pt x="1" y="161"/>
                    <a:pt x="1" y="123"/>
                    <a:pt x="20" y="95"/>
                  </a:cubicBezTo>
                  <a:cubicBezTo>
                    <a:pt x="48" y="48"/>
                    <a:pt x="105" y="10"/>
                    <a:pt x="161" y="10"/>
                  </a:cubicBezTo>
                  <a:cubicBezTo>
                    <a:pt x="209" y="1"/>
                    <a:pt x="275" y="57"/>
                    <a:pt x="265"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7322075" y="4336850"/>
              <a:ext cx="19875" cy="1925"/>
            </a:xfrm>
            <a:custGeom>
              <a:avLst/>
              <a:gdLst/>
              <a:ahLst/>
              <a:cxnLst/>
              <a:rect l="l" t="t" r="r" b="b"/>
              <a:pathLst>
                <a:path w="795" h="77" extrusionOk="0">
                  <a:moveTo>
                    <a:pt x="795" y="38"/>
                  </a:moveTo>
                  <a:cubicBezTo>
                    <a:pt x="776" y="57"/>
                    <a:pt x="767" y="76"/>
                    <a:pt x="757" y="76"/>
                  </a:cubicBezTo>
                  <a:cubicBezTo>
                    <a:pt x="511" y="76"/>
                    <a:pt x="266" y="67"/>
                    <a:pt x="29" y="67"/>
                  </a:cubicBezTo>
                  <a:cubicBezTo>
                    <a:pt x="20" y="67"/>
                    <a:pt x="10" y="38"/>
                    <a:pt x="1" y="29"/>
                  </a:cubicBezTo>
                  <a:cubicBezTo>
                    <a:pt x="1" y="10"/>
                    <a:pt x="10" y="10"/>
                    <a:pt x="20" y="10"/>
                  </a:cubicBezTo>
                  <a:lnTo>
                    <a:pt x="596" y="10"/>
                  </a:lnTo>
                  <a:cubicBezTo>
                    <a:pt x="663" y="1"/>
                    <a:pt x="729" y="10"/>
                    <a:pt x="795"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7332725" y="4390475"/>
              <a:ext cx="12300" cy="4050"/>
            </a:xfrm>
            <a:custGeom>
              <a:avLst/>
              <a:gdLst/>
              <a:ahLst/>
              <a:cxnLst/>
              <a:rect l="l" t="t" r="r" b="b"/>
              <a:pathLst>
                <a:path w="492" h="162" extrusionOk="0">
                  <a:moveTo>
                    <a:pt x="492" y="105"/>
                  </a:moveTo>
                  <a:cubicBezTo>
                    <a:pt x="482" y="124"/>
                    <a:pt x="473" y="133"/>
                    <a:pt x="473" y="133"/>
                  </a:cubicBezTo>
                  <a:cubicBezTo>
                    <a:pt x="322" y="162"/>
                    <a:pt x="161" y="143"/>
                    <a:pt x="29" y="76"/>
                  </a:cubicBezTo>
                  <a:cubicBezTo>
                    <a:pt x="10" y="67"/>
                    <a:pt x="0" y="48"/>
                    <a:pt x="0" y="29"/>
                  </a:cubicBezTo>
                  <a:cubicBezTo>
                    <a:pt x="10" y="10"/>
                    <a:pt x="29" y="1"/>
                    <a:pt x="48" y="1"/>
                  </a:cubicBezTo>
                  <a:cubicBezTo>
                    <a:pt x="199" y="29"/>
                    <a:pt x="341" y="67"/>
                    <a:pt x="492"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7334375" y="4350550"/>
              <a:ext cx="18700" cy="2625"/>
            </a:xfrm>
            <a:custGeom>
              <a:avLst/>
              <a:gdLst/>
              <a:ahLst/>
              <a:cxnLst/>
              <a:rect l="l" t="t" r="r" b="b"/>
              <a:pathLst>
                <a:path w="748" h="105" extrusionOk="0">
                  <a:moveTo>
                    <a:pt x="747" y="48"/>
                  </a:moveTo>
                  <a:cubicBezTo>
                    <a:pt x="501" y="105"/>
                    <a:pt x="246" y="95"/>
                    <a:pt x="0" y="38"/>
                  </a:cubicBezTo>
                  <a:cubicBezTo>
                    <a:pt x="29" y="29"/>
                    <a:pt x="57" y="20"/>
                    <a:pt x="85" y="10"/>
                  </a:cubicBezTo>
                  <a:lnTo>
                    <a:pt x="586" y="10"/>
                  </a:lnTo>
                  <a:cubicBezTo>
                    <a:pt x="643" y="1"/>
                    <a:pt x="700" y="20"/>
                    <a:pt x="74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6311575" y="4513575"/>
              <a:ext cx="9250" cy="8775"/>
            </a:xfrm>
            <a:custGeom>
              <a:avLst/>
              <a:gdLst/>
              <a:ahLst/>
              <a:cxnLst/>
              <a:rect l="l" t="t" r="r" b="b"/>
              <a:pathLst>
                <a:path w="370" h="351" extrusionOk="0">
                  <a:moveTo>
                    <a:pt x="369" y="350"/>
                  </a:moveTo>
                  <a:cubicBezTo>
                    <a:pt x="275" y="350"/>
                    <a:pt x="171" y="331"/>
                    <a:pt x="86" y="294"/>
                  </a:cubicBezTo>
                  <a:cubicBezTo>
                    <a:pt x="57" y="284"/>
                    <a:pt x="38" y="256"/>
                    <a:pt x="29" y="237"/>
                  </a:cubicBezTo>
                  <a:cubicBezTo>
                    <a:pt x="1" y="161"/>
                    <a:pt x="10" y="86"/>
                    <a:pt x="48" y="20"/>
                  </a:cubicBezTo>
                  <a:cubicBezTo>
                    <a:pt x="57" y="10"/>
                    <a:pt x="86" y="10"/>
                    <a:pt x="95" y="10"/>
                  </a:cubicBezTo>
                  <a:cubicBezTo>
                    <a:pt x="114" y="1"/>
                    <a:pt x="114" y="20"/>
                    <a:pt x="114" y="29"/>
                  </a:cubicBezTo>
                  <a:cubicBezTo>
                    <a:pt x="76" y="152"/>
                    <a:pt x="171" y="275"/>
                    <a:pt x="303" y="275"/>
                  </a:cubicBezTo>
                  <a:cubicBezTo>
                    <a:pt x="322" y="275"/>
                    <a:pt x="331" y="303"/>
                    <a:pt x="350" y="312"/>
                  </a:cubicBezTo>
                  <a:cubicBezTo>
                    <a:pt x="360" y="322"/>
                    <a:pt x="360" y="322"/>
                    <a:pt x="369"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6370650" y="4588700"/>
              <a:ext cx="2375" cy="14450"/>
            </a:xfrm>
            <a:custGeom>
              <a:avLst/>
              <a:gdLst/>
              <a:ahLst/>
              <a:cxnLst/>
              <a:rect l="l" t="t" r="r" b="b"/>
              <a:pathLst>
                <a:path w="95" h="578" extrusionOk="0">
                  <a:moveTo>
                    <a:pt x="95" y="577"/>
                  </a:moveTo>
                  <a:cubicBezTo>
                    <a:pt x="10" y="455"/>
                    <a:pt x="0" y="369"/>
                    <a:pt x="29" y="1"/>
                  </a:cubicBezTo>
                  <a:cubicBezTo>
                    <a:pt x="76" y="190"/>
                    <a:pt x="95" y="379"/>
                    <a:pt x="95" y="5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7313575" y="4587775"/>
              <a:ext cx="1200" cy="18450"/>
            </a:xfrm>
            <a:custGeom>
              <a:avLst/>
              <a:gdLst/>
              <a:ahLst/>
              <a:cxnLst/>
              <a:rect l="l" t="t" r="r" b="b"/>
              <a:pathLst>
                <a:path w="48" h="738" extrusionOk="0">
                  <a:moveTo>
                    <a:pt x="10" y="737"/>
                  </a:moveTo>
                  <a:cubicBezTo>
                    <a:pt x="10" y="492"/>
                    <a:pt x="20" y="246"/>
                    <a:pt x="20" y="0"/>
                  </a:cubicBezTo>
                  <a:cubicBezTo>
                    <a:pt x="39" y="104"/>
                    <a:pt x="48" y="199"/>
                    <a:pt x="48" y="303"/>
                  </a:cubicBezTo>
                  <a:lnTo>
                    <a:pt x="48" y="633"/>
                  </a:lnTo>
                  <a:cubicBezTo>
                    <a:pt x="39" y="662"/>
                    <a:pt x="20" y="699"/>
                    <a:pt x="1" y="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7311225" y="3919125"/>
              <a:ext cx="15850" cy="3100"/>
            </a:xfrm>
            <a:custGeom>
              <a:avLst/>
              <a:gdLst/>
              <a:ahLst/>
              <a:cxnLst/>
              <a:rect l="l" t="t" r="r" b="b"/>
              <a:pathLst>
                <a:path w="634" h="124" extrusionOk="0">
                  <a:moveTo>
                    <a:pt x="633" y="76"/>
                  </a:moveTo>
                  <a:cubicBezTo>
                    <a:pt x="454" y="114"/>
                    <a:pt x="274" y="124"/>
                    <a:pt x="95" y="105"/>
                  </a:cubicBezTo>
                  <a:cubicBezTo>
                    <a:pt x="57" y="95"/>
                    <a:pt x="19" y="76"/>
                    <a:pt x="10" y="39"/>
                  </a:cubicBezTo>
                  <a:cubicBezTo>
                    <a:pt x="0" y="29"/>
                    <a:pt x="0" y="20"/>
                    <a:pt x="10" y="20"/>
                  </a:cubicBezTo>
                  <a:cubicBezTo>
                    <a:pt x="10" y="10"/>
                    <a:pt x="19" y="1"/>
                    <a:pt x="29" y="1"/>
                  </a:cubicBezTo>
                  <a:cubicBezTo>
                    <a:pt x="227" y="58"/>
                    <a:pt x="435" y="20"/>
                    <a:pt x="633"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7321625" y="4153275"/>
              <a:ext cx="16325" cy="4975"/>
            </a:xfrm>
            <a:custGeom>
              <a:avLst/>
              <a:gdLst/>
              <a:ahLst/>
              <a:cxnLst/>
              <a:rect l="l" t="t" r="r" b="b"/>
              <a:pathLst>
                <a:path w="653" h="199" extrusionOk="0">
                  <a:moveTo>
                    <a:pt x="652" y="133"/>
                  </a:moveTo>
                  <a:cubicBezTo>
                    <a:pt x="425" y="199"/>
                    <a:pt x="189" y="161"/>
                    <a:pt x="0" y="29"/>
                  </a:cubicBezTo>
                  <a:cubicBezTo>
                    <a:pt x="10" y="19"/>
                    <a:pt x="28" y="0"/>
                    <a:pt x="38" y="10"/>
                  </a:cubicBezTo>
                  <a:cubicBezTo>
                    <a:pt x="217" y="67"/>
                    <a:pt x="406" y="104"/>
                    <a:pt x="595" y="114"/>
                  </a:cubicBezTo>
                  <a:cubicBezTo>
                    <a:pt x="614" y="114"/>
                    <a:pt x="633" y="123"/>
                    <a:pt x="652"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6473425" y="4596275"/>
              <a:ext cx="2375" cy="13250"/>
            </a:xfrm>
            <a:custGeom>
              <a:avLst/>
              <a:gdLst/>
              <a:ahLst/>
              <a:cxnLst/>
              <a:rect l="l" t="t" r="r" b="b"/>
              <a:pathLst>
                <a:path w="95" h="530" extrusionOk="0">
                  <a:moveTo>
                    <a:pt x="19" y="0"/>
                  </a:moveTo>
                  <a:cubicBezTo>
                    <a:pt x="66" y="170"/>
                    <a:pt x="19" y="350"/>
                    <a:pt x="95" y="530"/>
                  </a:cubicBezTo>
                  <a:cubicBezTo>
                    <a:pt x="47" y="520"/>
                    <a:pt x="10" y="482"/>
                    <a:pt x="0" y="426"/>
                  </a:cubicBezTo>
                  <a:cubicBezTo>
                    <a:pt x="0" y="284"/>
                    <a:pt x="0" y="142"/>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7324675" y="3863150"/>
              <a:ext cx="11150" cy="3325"/>
            </a:xfrm>
            <a:custGeom>
              <a:avLst/>
              <a:gdLst/>
              <a:ahLst/>
              <a:cxnLst/>
              <a:rect l="l" t="t" r="r" b="b"/>
              <a:pathLst>
                <a:path w="446" h="133" extrusionOk="0">
                  <a:moveTo>
                    <a:pt x="445" y="57"/>
                  </a:moveTo>
                  <a:cubicBezTo>
                    <a:pt x="199" y="132"/>
                    <a:pt x="190" y="132"/>
                    <a:pt x="58" y="85"/>
                  </a:cubicBezTo>
                  <a:cubicBezTo>
                    <a:pt x="29" y="76"/>
                    <a:pt x="1" y="28"/>
                    <a:pt x="20" y="19"/>
                  </a:cubicBezTo>
                  <a:cubicBezTo>
                    <a:pt x="29" y="10"/>
                    <a:pt x="48" y="0"/>
                    <a:pt x="67" y="0"/>
                  </a:cubicBezTo>
                  <a:cubicBezTo>
                    <a:pt x="171" y="10"/>
                    <a:pt x="275" y="28"/>
                    <a:pt x="445"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7041650" y="4204775"/>
              <a:ext cx="5925" cy="5925"/>
            </a:xfrm>
            <a:custGeom>
              <a:avLst/>
              <a:gdLst/>
              <a:ahLst/>
              <a:cxnLst/>
              <a:rect l="l" t="t" r="r" b="b"/>
              <a:pathLst>
                <a:path w="237" h="237" extrusionOk="0">
                  <a:moveTo>
                    <a:pt x="95" y="1"/>
                  </a:moveTo>
                  <a:cubicBezTo>
                    <a:pt x="170" y="1"/>
                    <a:pt x="236" y="67"/>
                    <a:pt x="236" y="142"/>
                  </a:cubicBezTo>
                  <a:cubicBezTo>
                    <a:pt x="227" y="199"/>
                    <a:pt x="161" y="237"/>
                    <a:pt x="104" y="209"/>
                  </a:cubicBezTo>
                  <a:cubicBezTo>
                    <a:pt x="76" y="190"/>
                    <a:pt x="47" y="161"/>
                    <a:pt x="28" y="133"/>
                  </a:cubicBezTo>
                  <a:cubicBezTo>
                    <a:pt x="0" y="114"/>
                    <a:pt x="0" y="67"/>
                    <a:pt x="28" y="38"/>
                  </a:cubicBezTo>
                  <a:cubicBezTo>
                    <a:pt x="47" y="29"/>
                    <a:pt x="66" y="10"/>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6597225" y="4587525"/>
              <a:ext cx="1675" cy="15625"/>
            </a:xfrm>
            <a:custGeom>
              <a:avLst/>
              <a:gdLst/>
              <a:ahLst/>
              <a:cxnLst/>
              <a:rect l="l" t="t" r="r" b="b"/>
              <a:pathLst>
                <a:path w="67" h="625" extrusionOk="0">
                  <a:moveTo>
                    <a:pt x="57" y="624"/>
                  </a:moveTo>
                  <a:cubicBezTo>
                    <a:pt x="0" y="426"/>
                    <a:pt x="0" y="303"/>
                    <a:pt x="38" y="1"/>
                  </a:cubicBezTo>
                  <a:cubicBezTo>
                    <a:pt x="57" y="114"/>
                    <a:pt x="67" y="218"/>
                    <a:pt x="57" y="322"/>
                  </a:cubicBezTo>
                  <a:cubicBezTo>
                    <a:pt x="57" y="426"/>
                    <a:pt x="57" y="520"/>
                    <a:pt x="57"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7326100" y="4054275"/>
              <a:ext cx="13975" cy="3800"/>
            </a:xfrm>
            <a:custGeom>
              <a:avLst/>
              <a:gdLst/>
              <a:ahLst/>
              <a:cxnLst/>
              <a:rect l="l" t="t" r="r" b="b"/>
              <a:pathLst>
                <a:path w="559" h="152" extrusionOk="0">
                  <a:moveTo>
                    <a:pt x="558" y="105"/>
                  </a:moveTo>
                  <a:cubicBezTo>
                    <a:pt x="369" y="152"/>
                    <a:pt x="180" y="142"/>
                    <a:pt x="10" y="57"/>
                  </a:cubicBezTo>
                  <a:cubicBezTo>
                    <a:pt x="10" y="57"/>
                    <a:pt x="1" y="38"/>
                    <a:pt x="1" y="29"/>
                  </a:cubicBezTo>
                  <a:cubicBezTo>
                    <a:pt x="1" y="20"/>
                    <a:pt x="10" y="20"/>
                    <a:pt x="20" y="20"/>
                  </a:cubicBezTo>
                  <a:cubicBezTo>
                    <a:pt x="57" y="10"/>
                    <a:pt x="95" y="1"/>
                    <a:pt x="133" y="1"/>
                  </a:cubicBezTo>
                  <a:cubicBezTo>
                    <a:pt x="265" y="29"/>
                    <a:pt x="407" y="57"/>
                    <a:pt x="549" y="86"/>
                  </a:cubicBezTo>
                  <a:cubicBezTo>
                    <a:pt x="549" y="95"/>
                    <a:pt x="549" y="105"/>
                    <a:pt x="558"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7239625" y="3491725"/>
              <a:ext cx="4525" cy="9725"/>
            </a:xfrm>
            <a:custGeom>
              <a:avLst/>
              <a:gdLst/>
              <a:ahLst/>
              <a:cxnLst/>
              <a:rect l="l" t="t" r="r" b="b"/>
              <a:pathLst>
                <a:path w="181" h="389" extrusionOk="0">
                  <a:moveTo>
                    <a:pt x="171" y="284"/>
                  </a:moveTo>
                  <a:cubicBezTo>
                    <a:pt x="152" y="303"/>
                    <a:pt x="124" y="322"/>
                    <a:pt x="105" y="341"/>
                  </a:cubicBezTo>
                  <a:cubicBezTo>
                    <a:pt x="86" y="369"/>
                    <a:pt x="48" y="388"/>
                    <a:pt x="10" y="369"/>
                  </a:cubicBezTo>
                  <a:cubicBezTo>
                    <a:pt x="1" y="360"/>
                    <a:pt x="1" y="313"/>
                    <a:pt x="10" y="294"/>
                  </a:cubicBezTo>
                  <a:cubicBezTo>
                    <a:pt x="39" y="199"/>
                    <a:pt x="76" y="105"/>
                    <a:pt x="114" y="10"/>
                  </a:cubicBezTo>
                  <a:cubicBezTo>
                    <a:pt x="114" y="1"/>
                    <a:pt x="152" y="1"/>
                    <a:pt x="161" y="1"/>
                  </a:cubicBezTo>
                  <a:cubicBezTo>
                    <a:pt x="180" y="1"/>
                    <a:pt x="180" y="20"/>
                    <a:pt x="180" y="29"/>
                  </a:cubicBezTo>
                  <a:cubicBezTo>
                    <a:pt x="180" y="114"/>
                    <a:pt x="171" y="199"/>
                    <a:pt x="161"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6434900" y="4596750"/>
              <a:ext cx="3350" cy="13475"/>
            </a:xfrm>
            <a:custGeom>
              <a:avLst/>
              <a:gdLst/>
              <a:ahLst/>
              <a:cxnLst/>
              <a:rect l="l" t="t" r="r" b="b"/>
              <a:pathLst>
                <a:path w="134" h="539" extrusionOk="0">
                  <a:moveTo>
                    <a:pt x="1" y="0"/>
                  </a:moveTo>
                  <a:cubicBezTo>
                    <a:pt x="10" y="0"/>
                    <a:pt x="20" y="10"/>
                    <a:pt x="29" y="19"/>
                  </a:cubicBezTo>
                  <a:cubicBezTo>
                    <a:pt x="95" y="170"/>
                    <a:pt x="133" y="340"/>
                    <a:pt x="124" y="520"/>
                  </a:cubicBezTo>
                  <a:cubicBezTo>
                    <a:pt x="76" y="539"/>
                    <a:pt x="76" y="511"/>
                    <a:pt x="67" y="482"/>
                  </a:cubicBezTo>
                  <a:cubicBezTo>
                    <a:pt x="29" y="322"/>
                    <a:pt x="10" y="161"/>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7345725" y="4276375"/>
              <a:ext cx="12300" cy="4750"/>
            </a:xfrm>
            <a:custGeom>
              <a:avLst/>
              <a:gdLst/>
              <a:ahLst/>
              <a:cxnLst/>
              <a:rect l="l" t="t" r="r" b="b"/>
              <a:pathLst>
                <a:path w="492" h="190" extrusionOk="0">
                  <a:moveTo>
                    <a:pt x="491" y="142"/>
                  </a:moveTo>
                  <a:cubicBezTo>
                    <a:pt x="350" y="189"/>
                    <a:pt x="189" y="170"/>
                    <a:pt x="66" y="104"/>
                  </a:cubicBezTo>
                  <a:cubicBezTo>
                    <a:pt x="28" y="85"/>
                    <a:pt x="0" y="29"/>
                    <a:pt x="19" y="19"/>
                  </a:cubicBezTo>
                  <a:cubicBezTo>
                    <a:pt x="47" y="0"/>
                    <a:pt x="76" y="0"/>
                    <a:pt x="95" y="0"/>
                  </a:cubicBezTo>
                  <a:cubicBezTo>
                    <a:pt x="217" y="47"/>
                    <a:pt x="331" y="85"/>
                    <a:pt x="491"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7298225" y="4612100"/>
              <a:ext cx="2625" cy="16325"/>
            </a:xfrm>
            <a:custGeom>
              <a:avLst/>
              <a:gdLst/>
              <a:ahLst/>
              <a:cxnLst/>
              <a:rect l="l" t="t" r="r" b="b"/>
              <a:pathLst>
                <a:path w="105" h="653" extrusionOk="0">
                  <a:moveTo>
                    <a:pt x="57" y="653"/>
                  </a:moveTo>
                  <a:cubicBezTo>
                    <a:pt x="48" y="643"/>
                    <a:pt x="19" y="634"/>
                    <a:pt x="19" y="624"/>
                  </a:cubicBezTo>
                  <a:cubicBezTo>
                    <a:pt x="0" y="416"/>
                    <a:pt x="10" y="208"/>
                    <a:pt x="57" y="1"/>
                  </a:cubicBezTo>
                  <a:cubicBezTo>
                    <a:pt x="104" y="218"/>
                    <a:pt x="104" y="435"/>
                    <a:pt x="57" y="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7320900" y="3786825"/>
              <a:ext cx="11125" cy="4050"/>
            </a:xfrm>
            <a:custGeom>
              <a:avLst/>
              <a:gdLst/>
              <a:ahLst/>
              <a:cxnLst/>
              <a:rect l="l" t="t" r="r" b="b"/>
              <a:pathLst>
                <a:path w="445" h="162" extrusionOk="0">
                  <a:moveTo>
                    <a:pt x="435" y="10"/>
                  </a:moveTo>
                  <a:cubicBezTo>
                    <a:pt x="435" y="19"/>
                    <a:pt x="435" y="38"/>
                    <a:pt x="426" y="38"/>
                  </a:cubicBezTo>
                  <a:cubicBezTo>
                    <a:pt x="322" y="114"/>
                    <a:pt x="199" y="161"/>
                    <a:pt x="67" y="161"/>
                  </a:cubicBezTo>
                  <a:cubicBezTo>
                    <a:pt x="20" y="161"/>
                    <a:pt x="1" y="133"/>
                    <a:pt x="1" y="76"/>
                  </a:cubicBezTo>
                  <a:cubicBezTo>
                    <a:pt x="152" y="86"/>
                    <a:pt x="284" y="1"/>
                    <a:pt x="445"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7336725" y="4381750"/>
              <a:ext cx="9475" cy="3100"/>
            </a:xfrm>
            <a:custGeom>
              <a:avLst/>
              <a:gdLst/>
              <a:ahLst/>
              <a:cxnLst/>
              <a:rect l="l" t="t" r="r" b="b"/>
              <a:pathLst>
                <a:path w="379" h="124" extrusionOk="0">
                  <a:moveTo>
                    <a:pt x="67" y="10"/>
                  </a:moveTo>
                  <a:cubicBezTo>
                    <a:pt x="162" y="29"/>
                    <a:pt x="256" y="47"/>
                    <a:pt x="351" y="76"/>
                  </a:cubicBezTo>
                  <a:cubicBezTo>
                    <a:pt x="360" y="76"/>
                    <a:pt x="370" y="95"/>
                    <a:pt x="370" y="114"/>
                  </a:cubicBezTo>
                  <a:cubicBezTo>
                    <a:pt x="379" y="123"/>
                    <a:pt x="360" y="123"/>
                    <a:pt x="360" y="123"/>
                  </a:cubicBezTo>
                  <a:cubicBezTo>
                    <a:pt x="247" y="114"/>
                    <a:pt x="133" y="95"/>
                    <a:pt x="20" y="76"/>
                  </a:cubicBezTo>
                  <a:cubicBezTo>
                    <a:pt x="10" y="66"/>
                    <a:pt x="1" y="57"/>
                    <a:pt x="10" y="38"/>
                  </a:cubicBezTo>
                  <a:cubicBezTo>
                    <a:pt x="10" y="29"/>
                    <a:pt x="29" y="19"/>
                    <a:pt x="48" y="10"/>
                  </a:cubicBezTo>
                  <a:cubicBezTo>
                    <a:pt x="48" y="10"/>
                    <a:pt x="58" y="0"/>
                    <a:pt x="67"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6735900" y="3543000"/>
              <a:ext cx="8300" cy="9475"/>
            </a:xfrm>
            <a:custGeom>
              <a:avLst/>
              <a:gdLst/>
              <a:ahLst/>
              <a:cxnLst/>
              <a:rect l="l" t="t" r="r" b="b"/>
              <a:pathLst>
                <a:path w="332" h="379" extrusionOk="0">
                  <a:moveTo>
                    <a:pt x="332" y="29"/>
                  </a:moveTo>
                  <a:cubicBezTo>
                    <a:pt x="256" y="152"/>
                    <a:pt x="162" y="265"/>
                    <a:pt x="58" y="369"/>
                  </a:cubicBezTo>
                  <a:cubicBezTo>
                    <a:pt x="39" y="379"/>
                    <a:pt x="20" y="379"/>
                    <a:pt x="10" y="369"/>
                  </a:cubicBezTo>
                  <a:cubicBezTo>
                    <a:pt x="1" y="350"/>
                    <a:pt x="1" y="341"/>
                    <a:pt x="10" y="322"/>
                  </a:cubicBezTo>
                  <a:cubicBezTo>
                    <a:pt x="86" y="199"/>
                    <a:pt x="190" y="86"/>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7313350" y="3940875"/>
              <a:ext cx="13025" cy="3575"/>
            </a:xfrm>
            <a:custGeom>
              <a:avLst/>
              <a:gdLst/>
              <a:ahLst/>
              <a:cxnLst/>
              <a:rect l="l" t="t" r="r" b="b"/>
              <a:pathLst>
                <a:path w="521" h="143" extrusionOk="0">
                  <a:moveTo>
                    <a:pt x="0" y="29"/>
                  </a:moveTo>
                  <a:cubicBezTo>
                    <a:pt x="10" y="29"/>
                    <a:pt x="19" y="19"/>
                    <a:pt x="29" y="10"/>
                  </a:cubicBezTo>
                  <a:cubicBezTo>
                    <a:pt x="180" y="0"/>
                    <a:pt x="322" y="66"/>
                    <a:pt x="520" y="76"/>
                  </a:cubicBezTo>
                  <a:cubicBezTo>
                    <a:pt x="237" y="142"/>
                    <a:pt x="199" y="133"/>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6458050" y="4595100"/>
              <a:ext cx="2875" cy="13725"/>
            </a:xfrm>
            <a:custGeom>
              <a:avLst/>
              <a:gdLst/>
              <a:ahLst/>
              <a:cxnLst/>
              <a:rect l="l" t="t" r="r" b="b"/>
              <a:pathLst>
                <a:path w="115" h="549" extrusionOk="0">
                  <a:moveTo>
                    <a:pt x="48" y="0"/>
                  </a:moveTo>
                  <a:cubicBezTo>
                    <a:pt x="105" y="180"/>
                    <a:pt x="114" y="369"/>
                    <a:pt x="58" y="548"/>
                  </a:cubicBezTo>
                  <a:cubicBezTo>
                    <a:pt x="48" y="548"/>
                    <a:pt x="39" y="539"/>
                    <a:pt x="39" y="529"/>
                  </a:cubicBezTo>
                  <a:cubicBezTo>
                    <a:pt x="10" y="397"/>
                    <a:pt x="1" y="255"/>
                    <a:pt x="20" y="123"/>
                  </a:cubicBezTo>
                  <a:cubicBezTo>
                    <a:pt x="20" y="85"/>
                    <a:pt x="29" y="38"/>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6266225" y="4095625"/>
              <a:ext cx="8275" cy="8775"/>
            </a:xfrm>
            <a:custGeom>
              <a:avLst/>
              <a:gdLst/>
              <a:ahLst/>
              <a:cxnLst/>
              <a:rect l="l" t="t" r="r" b="b"/>
              <a:pathLst>
                <a:path w="331" h="351" extrusionOk="0">
                  <a:moveTo>
                    <a:pt x="331" y="350"/>
                  </a:moveTo>
                  <a:cubicBezTo>
                    <a:pt x="302" y="331"/>
                    <a:pt x="265" y="312"/>
                    <a:pt x="236" y="293"/>
                  </a:cubicBezTo>
                  <a:cubicBezTo>
                    <a:pt x="170" y="218"/>
                    <a:pt x="95" y="142"/>
                    <a:pt x="28" y="67"/>
                  </a:cubicBezTo>
                  <a:cubicBezTo>
                    <a:pt x="19" y="57"/>
                    <a:pt x="9" y="38"/>
                    <a:pt x="0" y="19"/>
                  </a:cubicBezTo>
                  <a:cubicBezTo>
                    <a:pt x="19" y="19"/>
                    <a:pt x="38" y="0"/>
                    <a:pt x="38" y="0"/>
                  </a:cubicBezTo>
                  <a:cubicBezTo>
                    <a:pt x="142" y="76"/>
                    <a:pt x="236" y="171"/>
                    <a:pt x="312" y="275"/>
                  </a:cubicBezTo>
                  <a:cubicBezTo>
                    <a:pt x="321" y="293"/>
                    <a:pt x="321" y="322"/>
                    <a:pt x="321"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6261950" y="4058525"/>
              <a:ext cx="5700" cy="8525"/>
            </a:xfrm>
            <a:custGeom>
              <a:avLst/>
              <a:gdLst/>
              <a:ahLst/>
              <a:cxnLst/>
              <a:rect l="l" t="t" r="r" b="b"/>
              <a:pathLst>
                <a:path w="228" h="341" extrusionOk="0">
                  <a:moveTo>
                    <a:pt x="218" y="1"/>
                  </a:moveTo>
                  <a:cubicBezTo>
                    <a:pt x="199" y="114"/>
                    <a:pt x="152" y="228"/>
                    <a:pt x="77" y="322"/>
                  </a:cubicBezTo>
                  <a:cubicBezTo>
                    <a:pt x="67" y="332"/>
                    <a:pt x="48" y="341"/>
                    <a:pt x="29" y="341"/>
                  </a:cubicBezTo>
                  <a:cubicBezTo>
                    <a:pt x="1" y="332"/>
                    <a:pt x="1" y="303"/>
                    <a:pt x="1" y="275"/>
                  </a:cubicBezTo>
                  <a:lnTo>
                    <a:pt x="39" y="124"/>
                  </a:lnTo>
                  <a:lnTo>
                    <a:pt x="39" y="124"/>
                  </a:lnTo>
                  <a:lnTo>
                    <a:pt x="162" y="48"/>
                  </a:lnTo>
                  <a:lnTo>
                    <a:pt x="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6687250" y="4588475"/>
              <a:ext cx="2625" cy="13500"/>
            </a:xfrm>
            <a:custGeom>
              <a:avLst/>
              <a:gdLst/>
              <a:ahLst/>
              <a:cxnLst/>
              <a:rect l="l" t="t" r="r" b="b"/>
              <a:pathLst>
                <a:path w="105" h="540" extrusionOk="0">
                  <a:moveTo>
                    <a:pt x="66" y="0"/>
                  </a:moveTo>
                  <a:cubicBezTo>
                    <a:pt x="95" y="171"/>
                    <a:pt x="104" y="350"/>
                    <a:pt x="85" y="520"/>
                  </a:cubicBezTo>
                  <a:cubicBezTo>
                    <a:pt x="76" y="530"/>
                    <a:pt x="76" y="539"/>
                    <a:pt x="66" y="539"/>
                  </a:cubicBezTo>
                  <a:cubicBezTo>
                    <a:pt x="66" y="539"/>
                    <a:pt x="47" y="539"/>
                    <a:pt x="47" y="530"/>
                  </a:cubicBezTo>
                  <a:cubicBezTo>
                    <a:pt x="38" y="520"/>
                    <a:pt x="28" y="520"/>
                    <a:pt x="28" y="511"/>
                  </a:cubicBezTo>
                  <a:cubicBezTo>
                    <a:pt x="0" y="341"/>
                    <a:pt x="10" y="161"/>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7324450" y="4080025"/>
              <a:ext cx="14200" cy="2625"/>
            </a:xfrm>
            <a:custGeom>
              <a:avLst/>
              <a:gdLst/>
              <a:ahLst/>
              <a:cxnLst/>
              <a:rect l="l" t="t" r="r" b="b"/>
              <a:pathLst>
                <a:path w="568" h="105" extrusionOk="0">
                  <a:moveTo>
                    <a:pt x="568" y="57"/>
                  </a:moveTo>
                  <a:cubicBezTo>
                    <a:pt x="416" y="105"/>
                    <a:pt x="256" y="105"/>
                    <a:pt x="95" y="86"/>
                  </a:cubicBezTo>
                  <a:cubicBezTo>
                    <a:pt x="67" y="67"/>
                    <a:pt x="29" y="48"/>
                    <a:pt x="1" y="20"/>
                  </a:cubicBezTo>
                  <a:cubicBezTo>
                    <a:pt x="19" y="10"/>
                    <a:pt x="29" y="1"/>
                    <a:pt x="38" y="1"/>
                  </a:cubicBezTo>
                  <a:cubicBezTo>
                    <a:pt x="199" y="57"/>
                    <a:pt x="379" y="20"/>
                    <a:pt x="568"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6232900" y="3463375"/>
              <a:ext cx="2150" cy="7600"/>
            </a:xfrm>
            <a:custGeom>
              <a:avLst/>
              <a:gdLst/>
              <a:ahLst/>
              <a:cxnLst/>
              <a:rect l="l" t="t" r="r" b="b"/>
              <a:pathLst>
                <a:path w="86" h="304" extrusionOk="0">
                  <a:moveTo>
                    <a:pt x="0" y="303"/>
                  </a:moveTo>
                  <a:cubicBezTo>
                    <a:pt x="0" y="218"/>
                    <a:pt x="10" y="152"/>
                    <a:pt x="19" y="86"/>
                  </a:cubicBezTo>
                  <a:cubicBezTo>
                    <a:pt x="19" y="67"/>
                    <a:pt x="29" y="38"/>
                    <a:pt x="38" y="20"/>
                  </a:cubicBezTo>
                  <a:cubicBezTo>
                    <a:pt x="67" y="1"/>
                    <a:pt x="86" y="10"/>
                    <a:pt x="86" y="38"/>
                  </a:cubicBezTo>
                  <a:cubicBezTo>
                    <a:pt x="86" y="105"/>
                    <a:pt x="76" y="161"/>
                    <a:pt x="67" y="227"/>
                  </a:cubicBezTo>
                  <a:cubicBezTo>
                    <a:pt x="67" y="246"/>
                    <a:pt x="38" y="265"/>
                    <a:pt x="0"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7318300" y="3798400"/>
              <a:ext cx="7350" cy="4750"/>
            </a:xfrm>
            <a:custGeom>
              <a:avLst/>
              <a:gdLst/>
              <a:ahLst/>
              <a:cxnLst/>
              <a:rect l="l" t="t" r="r" b="b"/>
              <a:pathLst>
                <a:path w="294" h="190" extrusionOk="0">
                  <a:moveTo>
                    <a:pt x="294" y="86"/>
                  </a:moveTo>
                  <a:cubicBezTo>
                    <a:pt x="237" y="152"/>
                    <a:pt x="152" y="190"/>
                    <a:pt x="67" y="190"/>
                  </a:cubicBezTo>
                  <a:cubicBezTo>
                    <a:pt x="39" y="180"/>
                    <a:pt x="20" y="161"/>
                    <a:pt x="10" y="142"/>
                  </a:cubicBezTo>
                  <a:cubicBezTo>
                    <a:pt x="1" y="76"/>
                    <a:pt x="76" y="1"/>
                    <a:pt x="133" y="20"/>
                  </a:cubicBezTo>
                  <a:cubicBezTo>
                    <a:pt x="190" y="38"/>
                    <a:pt x="256" y="38"/>
                    <a:pt x="294"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7315950" y="3958350"/>
              <a:ext cx="11825" cy="2875"/>
            </a:xfrm>
            <a:custGeom>
              <a:avLst/>
              <a:gdLst/>
              <a:ahLst/>
              <a:cxnLst/>
              <a:rect l="l" t="t" r="r" b="b"/>
              <a:pathLst>
                <a:path w="473" h="115" extrusionOk="0">
                  <a:moveTo>
                    <a:pt x="463" y="38"/>
                  </a:moveTo>
                  <a:cubicBezTo>
                    <a:pt x="473" y="48"/>
                    <a:pt x="473" y="57"/>
                    <a:pt x="473" y="67"/>
                  </a:cubicBezTo>
                  <a:cubicBezTo>
                    <a:pt x="331" y="114"/>
                    <a:pt x="180" y="114"/>
                    <a:pt x="29" y="86"/>
                  </a:cubicBezTo>
                  <a:cubicBezTo>
                    <a:pt x="19" y="86"/>
                    <a:pt x="10" y="76"/>
                    <a:pt x="10" y="76"/>
                  </a:cubicBezTo>
                  <a:cubicBezTo>
                    <a:pt x="0" y="67"/>
                    <a:pt x="0" y="57"/>
                    <a:pt x="0" y="48"/>
                  </a:cubicBezTo>
                  <a:cubicBezTo>
                    <a:pt x="0" y="29"/>
                    <a:pt x="10" y="1"/>
                    <a:pt x="19" y="1"/>
                  </a:cubicBezTo>
                  <a:cubicBezTo>
                    <a:pt x="170" y="20"/>
                    <a:pt x="322" y="29"/>
                    <a:pt x="463"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7330825" y="3979850"/>
              <a:ext cx="8775" cy="3325"/>
            </a:xfrm>
            <a:custGeom>
              <a:avLst/>
              <a:gdLst/>
              <a:ahLst/>
              <a:cxnLst/>
              <a:rect l="l" t="t" r="r" b="b"/>
              <a:pathLst>
                <a:path w="351" h="133" extrusionOk="0">
                  <a:moveTo>
                    <a:pt x="350" y="76"/>
                  </a:moveTo>
                  <a:cubicBezTo>
                    <a:pt x="265" y="114"/>
                    <a:pt x="171" y="133"/>
                    <a:pt x="76" y="114"/>
                  </a:cubicBezTo>
                  <a:cubicBezTo>
                    <a:pt x="38" y="114"/>
                    <a:pt x="1" y="67"/>
                    <a:pt x="20" y="38"/>
                  </a:cubicBezTo>
                  <a:cubicBezTo>
                    <a:pt x="38" y="10"/>
                    <a:pt x="67" y="1"/>
                    <a:pt x="86" y="10"/>
                  </a:cubicBezTo>
                  <a:cubicBezTo>
                    <a:pt x="171" y="29"/>
                    <a:pt x="265" y="48"/>
                    <a:pt x="35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7339575" y="3987175"/>
              <a:ext cx="8300" cy="4750"/>
            </a:xfrm>
            <a:custGeom>
              <a:avLst/>
              <a:gdLst/>
              <a:ahLst/>
              <a:cxnLst/>
              <a:rect l="l" t="t" r="r" b="b"/>
              <a:pathLst>
                <a:path w="332" h="190" extrusionOk="0">
                  <a:moveTo>
                    <a:pt x="331" y="190"/>
                  </a:moveTo>
                  <a:cubicBezTo>
                    <a:pt x="218" y="171"/>
                    <a:pt x="114" y="133"/>
                    <a:pt x="19" y="67"/>
                  </a:cubicBezTo>
                  <a:cubicBezTo>
                    <a:pt x="10" y="57"/>
                    <a:pt x="0" y="38"/>
                    <a:pt x="10" y="29"/>
                  </a:cubicBezTo>
                  <a:cubicBezTo>
                    <a:pt x="19" y="10"/>
                    <a:pt x="38" y="1"/>
                    <a:pt x="57" y="10"/>
                  </a:cubicBezTo>
                  <a:cubicBezTo>
                    <a:pt x="161" y="20"/>
                    <a:pt x="218" y="105"/>
                    <a:pt x="331" y="1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7315225" y="3808325"/>
              <a:ext cx="10425" cy="2625"/>
            </a:xfrm>
            <a:custGeom>
              <a:avLst/>
              <a:gdLst/>
              <a:ahLst/>
              <a:cxnLst/>
              <a:rect l="l" t="t" r="r" b="b"/>
              <a:pathLst>
                <a:path w="417" h="105" extrusionOk="0">
                  <a:moveTo>
                    <a:pt x="417" y="19"/>
                  </a:moveTo>
                  <a:cubicBezTo>
                    <a:pt x="360" y="48"/>
                    <a:pt x="294" y="67"/>
                    <a:pt x="237" y="86"/>
                  </a:cubicBezTo>
                  <a:cubicBezTo>
                    <a:pt x="171" y="95"/>
                    <a:pt x="105" y="104"/>
                    <a:pt x="39" y="104"/>
                  </a:cubicBezTo>
                  <a:cubicBezTo>
                    <a:pt x="29" y="104"/>
                    <a:pt x="10" y="86"/>
                    <a:pt x="1" y="76"/>
                  </a:cubicBezTo>
                  <a:cubicBezTo>
                    <a:pt x="1" y="67"/>
                    <a:pt x="10" y="57"/>
                    <a:pt x="20" y="57"/>
                  </a:cubicBezTo>
                  <a:cubicBezTo>
                    <a:pt x="152" y="10"/>
                    <a:pt x="284" y="1"/>
                    <a:pt x="41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6625350" y="4591300"/>
              <a:ext cx="1900" cy="11375"/>
            </a:xfrm>
            <a:custGeom>
              <a:avLst/>
              <a:gdLst/>
              <a:ahLst/>
              <a:cxnLst/>
              <a:rect l="l" t="t" r="r" b="b"/>
              <a:pathLst>
                <a:path w="76" h="455" extrusionOk="0">
                  <a:moveTo>
                    <a:pt x="19" y="455"/>
                  </a:moveTo>
                  <a:cubicBezTo>
                    <a:pt x="9" y="426"/>
                    <a:pt x="0" y="407"/>
                    <a:pt x="0" y="379"/>
                  </a:cubicBezTo>
                  <a:cubicBezTo>
                    <a:pt x="0" y="265"/>
                    <a:pt x="0" y="162"/>
                    <a:pt x="9" y="1"/>
                  </a:cubicBezTo>
                  <a:cubicBezTo>
                    <a:pt x="38" y="76"/>
                    <a:pt x="47" y="162"/>
                    <a:pt x="38" y="247"/>
                  </a:cubicBezTo>
                  <a:cubicBezTo>
                    <a:pt x="38" y="313"/>
                    <a:pt x="76" y="379"/>
                    <a:pt x="19" y="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7357775" y="3479200"/>
              <a:ext cx="3800" cy="5475"/>
            </a:xfrm>
            <a:custGeom>
              <a:avLst/>
              <a:gdLst/>
              <a:ahLst/>
              <a:cxnLst/>
              <a:rect l="l" t="t" r="r" b="b"/>
              <a:pathLst>
                <a:path w="152" h="219" extrusionOk="0">
                  <a:moveTo>
                    <a:pt x="151" y="48"/>
                  </a:moveTo>
                  <a:cubicBezTo>
                    <a:pt x="151" y="114"/>
                    <a:pt x="113" y="171"/>
                    <a:pt x="66" y="209"/>
                  </a:cubicBezTo>
                  <a:cubicBezTo>
                    <a:pt x="57" y="209"/>
                    <a:pt x="38" y="218"/>
                    <a:pt x="38" y="218"/>
                  </a:cubicBezTo>
                  <a:cubicBezTo>
                    <a:pt x="19" y="209"/>
                    <a:pt x="9" y="199"/>
                    <a:pt x="9" y="180"/>
                  </a:cubicBezTo>
                  <a:cubicBezTo>
                    <a:pt x="0" y="114"/>
                    <a:pt x="28" y="48"/>
                    <a:pt x="76" y="10"/>
                  </a:cubicBezTo>
                  <a:cubicBezTo>
                    <a:pt x="85" y="1"/>
                    <a:pt x="104" y="1"/>
                    <a:pt x="123" y="10"/>
                  </a:cubicBezTo>
                  <a:cubicBezTo>
                    <a:pt x="142" y="10"/>
                    <a:pt x="142" y="29"/>
                    <a:pt x="15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7206550" y="3911325"/>
              <a:ext cx="6400" cy="5475"/>
            </a:xfrm>
            <a:custGeom>
              <a:avLst/>
              <a:gdLst/>
              <a:ahLst/>
              <a:cxnLst/>
              <a:rect l="l" t="t" r="r" b="b"/>
              <a:pathLst>
                <a:path w="256" h="219" extrusionOk="0">
                  <a:moveTo>
                    <a:pt x="1" y="218"/>
                  </a:moveTo>
                  <a:cubicBezTo>
                    <a:pt x="57" y="133"/>
                    <a:pt x="133" y="58"/>
                    <a:pt x="218" y="1"/>
                  </a:cubicBezTo>
                  <a:lnTo>
                    <a:pt x="237" y="1"/>
                  </a:lnTo>
                  <a:cubicBezTo>
                    <a:pt x="237" y="1"/>
                    <a:pt x="256" y="39"/>
                    <a:pt x="256" y="48"/>
                  </a:cubicBezTo>
                  <a:cubicBezTo>
                    <a:pt x="190" y="105"/>
                    <a:pt x="133" y="152"/>
                    <a:pt x="67" y="209"/>
                  </a:cubicBezTo>
                  <a:cubicBezTo>
                    <a:pt x="57" y="218"/>
                    <a:pt x="38" y="218"/>
                    <a:pt x="1"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6274000" y="4177850"/>
              <a:ext cx="3100" cy="11125"/>
            </a:xfrm>
            <a:custGeom>
              <a:avLst/>
              <a:gdLst/>
              <a:ahLst/>
              <a:cxnLst/>
              <a:rect l="l" t="t" r="r" b="b"/>
              <a:pathLst>
                <a:path w="124" h="445" extrusionOk="0">
                  <a:moveTo>
                    <a:pt x="1" y="0"/>
                  </a:moveTo>
                  <a:cubicBezTo>
                    <a:pt x="20" y="19"/>
                    <a:pt x="39" y="29"/>
                    <a:pt x="39" y="38"/>
                  </a:cubicBezTo>
                  <a:cubicBezTo>
                    <a:pt x="67" y="161"/>
                    <a:pt x="95" y="293"/>
                    <a:pt x="124" y="444"/>
                  </a:cubicBezTo>
                  <a:cubicBezTo>
                    <a:pt x="20" y="303"/>
                    <a:pt x="10" y="28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7346425" y="4287475"/>
              <a:ext cx="8525" cy="2625"/>
            </a:xfrm>
            <a:custGeom>
              <a:avLst/>
              <a:gdLst/>
              <a:ahLst/>
              <a:cxnLst/>
              <a:rect l="l" t="t" r="r" b="b"/>
              <a:pathLst>
                <a:path w="341" h="105" extrusionOk="0">
                  <a:moveTo>
                    <a:pt x="341" y="104"/>
                  </a:moveTo>
                  <a:cubicBezTo>
                    <a:pt x="265" y="104"/>
                    <a:pt x="189" y="104"/>
                    <a:pt x="114" y="104"/>
                  </a:cubicBezTo>
                  <a:cubicBezTo>
                    <a:pt x="76" y="95"/>
                    <a:pt x="38" y="76"/>
                    <a:pt x="10" y="57"/>
                  </a:cubicBezTo>
                  <a:cubicBezTo>
                    <a:pt x="0" y="57"/>
                    <a:pt x="0" y="38"/>
                    <a:pt x="0" y="29"/>
                  </a:cubicBezTo>
                  <a:cubicBezTo>
                    <a:pt x="0" y="29"/>
                    <a:pt x="19" y="0"/>
                    <a:pt x="29" y="0"/>
                  </a:cubicBezTo>
                  <a:cubicBezTo>
                    <a:pt x="85" y="10"/>
                    <a:pt x="142" y="29"/>
                    <a:pt x="199" y="38"/>
                  </a:cubicBezTo>
                  <a:cubicBezTo>
                    <a:pt x="256" y="48"/>
                    <a:pt x="293" y="57"/>
                    <a:pt x="341"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6397350" y="3562850"/>
              <a:ext cx="7575" cy="8750"/>
            </a:xfrm>
            <a:custGeom>
              <a:avLst/>
              <a:gdLst/>
              <a:ahLst/>
              <a:cxnLst/>
              <a:rect l="l" t="t" r="r" b="b"/>
              <a:pathLst>
                <a:path w="303" h="350" extrusionOk="0">
                  <a:moveTo>
                    <a:pt x="0" y="350"/>
                  </a:moveTo>
                  <a:cubicBezTo>
                    <a:pt x="0" y="322"/>
                    <a:pt x="0" y="293"/>
                    <a:pt x="19" y="274"/>
                  </a:cubicBezTo>
                  <a:cubicBezTo>
                    <a:pt x="85" y="161"/>
                    <a:pt x="170" y="66"/>
                    <a:pt x="274" y="0"/>
                  </a:cubicBezTo>
                  <a:lnTo>
                    <a:pt x="303" y="29"/>
                  </a:lnTo>
                  <a:cubicBezTo>
                    <a:pt x="227" y="123"/>
                    <a:pt x="151" y="218"/>
                    <a:pt x="66" y="312"/>
                  </a:cubicBezTo>
                  <a:cubicBezTo>
                    <a:pt x="57" y="331"/>
                    <a:pt x="19" y="331"/>
                    <a:pt x="0"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7053225" y="4576200"/>
              <a:ext cx="1675" cy="11125"/>
            </a:xfrm>
            <a:custGeom>
              <a:avLst/>
              <a:gdLst/>
              <a:ahLst/>
              <a:cxnLst/>
              <a:rect l="l" t="t" r="r" b="b"/>
              <a:pathLst>
                <a:path w="67" h="445" extrusionOk="0">
                  <a:moveTo>
                    <a:pt x="19" y="444"/>
                  </a:moveTo>
                  <a:cubicBezTo>
                    <a:pt x="0" y="302"/>
                    <a:pt x="10" y="151"/>
                    <a:pt x="29" y="0"/>
                  </a:cubicBezTo>
                  <a:cubicBezTo>
                    <a:pt x="57" y="66"/>
                    <a:pt x="66" y="142"/>
                    <a:pt x="57" y="208"/>
                  </a:cubicBezTo>
                  <a:cubicBezTo>
                    <a:pt x="66" y="265"/>
                    <a:pt x="57" y="321"/>
                    <a:pt x="47" y="378"/>
                  </a:cubicBezTo>
                  <a:cubicBezTo>
                    <a:pt x="38" y="397"/>
                    <a:pt x="29" y="425"/>
                    <a:pt x="10" y="4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6269525" y="4161075"/>
              <a:ext cx="3325" cy="11125"/>
            </a:xfrm>
            <a:custGeom>
              <a:avLst/>
              <a:gdLst/>
              <a:ahLst/>
              <a:cxnLst/>
              <a:rect l="l" t="t" r="r" b="b"/>
              <a:pathLst>
                <a:path w="133" h="445" extrusionOk="0">
                  <a:moveTo>
                    <a:pt x="10" y="0"/>
                  </a:moveTo>
                  <a:cubicBezTo>
                    <a:pt x="19" y="0"/>
                    <a:pt x="29" y="10"/>
                    <a:pt x="38" y="19"/>
                  </a:cubicBezTo>
                  <a:cubicBezTo>
                    <a:pt x="104" y="152"/>
                    <a:pt x="133" y="293"/>
                    <a:pt x="133" y="444"/>
                  </a:cubicBezTo>
                  <a:lnTo>
                    <a:pt x="133" y="444"/>
                  </a:lnTo>
                  <a:cubicBezTo>
                    <a:pt x="123" y="444"/>
                    <a:pt x="114" y="435"/>
                    <a:pt x="104" y="435"/>
                  </a:cubicBezTo>
                  <a:cubicBezTo>
                    <a:pt x="38" y="303"/>
                    <a:pt x="0" y="152"/>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7328700" y="4306125"/>
              <a:ext cx="7350" cy="3350"/>
            </a:xfrm>
            <a:custGeom>
              <a:avLst/>
              <a:gdLst/>
              <a:ahLst/>
              <a:cxnLst/>
              <a:rect l="l" t="t" r="r" b="b"/>
              <a:pathLst>
                <a:path w="294" h="134" extrusionOk="0">
                  <a:moveTo>
                    <a:pt x="294" y="105"/>
                  </a:moveTo>
                  <a:cubicBezTo>
                    <a:pt x="275" y="114"/>
                    <a:pt x="265" y="133"/>
                    <a:pt x="246" y="133"/>
                  </a:cubicBezTo>
                  <a:cubicBezTo>
                    <a:pt x="161" y="133"/>
                    <a:pt x="86" y="105"/>
                    <a:pt x="10" y="58"/>
                  </a:cubicBezTo>
                  <a:cubicBezTo>
                    <a:pt x="10" y="48"/>
                    <a:pt x="1" y="48"/>
                    <a:pt x="1" y="39"/>
                  </a:cubicBezTo>
                  <a:cubicBezTo>
                    <a:pt x="10" y="20"/>
                    <a:pt x="29" y="1"/>
                    <a:pt x="38" y="1"/>
                  </a:cubicBezTo>
                  <a:cubicBezTo>
                    <a:pt x="123" y="20"/>
                    <a:pt x="218" y="58"/>
                    <a:pt x="294"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6436800" y="3575600"/>
              <a:ext cx="5925" cy="7125"/>
            </a:xfrm>
            <a:custGeom>
              <a:avLst/>
              <a:gdLst/>
              <a:ahLst/>
              <a:cxnLst/>
              <a:rect l="l" t="t" r="r" b="b"/>
              <a:pathLst>
                <a:path w="237" h="285" extrusionOk="0">
                  <a:moveTo>
                    <a:pt x="0" y="284"/>
                  </a:moveTo>
                  <a:cubicBezTo>
                    <a:pt x="29" y="161"/>
                    <a:pt x="123" y="57"/>
                    <a:pt x="237" y="1"/>
                  </a:cubicBezTo>
                  <a:lnTo>
                    <a:pt x="237" y="1"/>
                  </a:lnTo>
                  <a:cubicBezTo>
                    <a:pt x="199" y="124"/>
                    <a:pt x="114" y="218"/>
                    <a:pt x="0"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6743475" y="3537325"/>
              <a:ext cx="5925" cy="6400"/>
            </a:xfrm>
            <a:custGeom>
              <a:avLst/>
              <a:gdLst/>
              <a:ahLst/>
              <a:cxnLst/>
              <a:rect l="l" t="t" r="r" b="b"/>
              <a:pathLst>
                <a:path w="237" h="256" extrusionOk="0">
                  <a:moveTo>
                    <a:pt x="0" y="227"/>
                  </a:moveTo>
                  <a:cubicBezTo>
                    <a:pt x="48" y="142"/>
                    <a:pt x="114" y="57"/>
                    <a:pt x="199" y="1"/>
                  </a:cubicBezTo>
                  <a:cubicBezTo>
                    <a:pt x="227" y="20"/>
                    <a:pt x="237" y="29"/>
                    <a:pt x="218" y="48"/>
                  </a:cubicBezTo>
                  <a:cubicBezTo>
                    <a:pt x="170" y="133"/>
                    <a:pt x="104" y="199"/>
                    <a:pt x="29"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7315225" y="3763425"/>
              <a:ext cx="6875" cy="4750"/>
            </a:xfrm>
            <a:custGeom>
              <a:avLst/>
              <a:gdLst/>
              <a:ahLst/>
              <a:cxnLst/>
              <a:rect l="l" t="t" r="r" b="b"/>
              <a:pathLst>
                <a:path w="275" h="190" extrusionOk="0">
                  <a:moveTo>
                    <a:pt x="275" y="20"/>
                  </a:moveTo>
                  <a:cubicBezTo>
                    <a:pt x="209" y="95"/>
                    <a:pt x="124" y="152"/>
                    <a:pt x="29" y="190"/>
                  </a:cubicBezTo>
                  <a:cubicBezTo>
                    <a:pt x="29" y="190"/>
                    <a:pt x="10" y="180"/>
                    <a:pt x="10" y="171"/>
                  </a:cubicBezTo>
                  <a:cubicBezTo>
                    <a:pt x="1" y="171"/>
                    <a:pt x="1" y="162"/>
                    <a:pt x="10" y="152"/>
                  </a:cubicBezTo>
                  <a:cubicBezTo>
                    <a:pt x="77" y="77"/>
                    <a:pt x="162" y="20"/>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6296450" y="4421425"/>
              <a:ext cx="7825" cy="6175"/>
            </a:xfrm>
            <a:custGeom>
              <a:avLst/>
              <a:gdLst/>
              <a:ahLst/>
              <a:cxnLst/>
              <a:rect l="l" t="t" r="r" b="b"/>
              <a:pathLst>
                <a:path w="313" h="247" extrusionOk="0">
                  <a:moveTo>
                    <a:pt x="29" y="1"/>
                  </a:moveTo>
                  <a:cubicBezTo>
                    <a:pt x="142" y="48"/>
                    <a:pt x="246" y="124"/>
                    <a:pt x="313" y="228"/>
                  </a:cubicBezTo>
                  <a:cubicBezTo>
                    <a:pt x="313" y="228"/>
                    <a:pt x="303" y="237"/>
                    <a:pt x="294" y="247"/>
                  </a:cubicBezTo>
                  <a:cubicBezTo>
                    <a:pt x="180" y="199"/>
                    <a:pt x="76" y="124"/>
                    <a:pt x="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6325050" y="3795800"/>
              <a:ext cx="4750" cy="8050"/>
            </a:xfrm>
            <a:custGeom>
              <a:avLst/>
              <a:gdLst/>
              <a:ahLst/>
              <a:cxnLst/>
              <a:rect l="l" t="t" r="r" b="b"/>
              <a:pathLst>
                <a:path w="190" h="322" extrusionOk="0">
                  <a:moveTo>
                    <a:pt x="0" y="322"/>
                  </a:moveTo>
                  <a:cubicBezTo>
                    <a:pt x="10" y="209"/>
                    <a:pt x="57" y="95"/>
                    <a:pt x="133" y="20"/>
                  </a:cubicBezTo>
                  <a:cubicBezTo>
                    <a:pt x="142" y="10"/>
                    <a:pt x="170" y="10"/>
                    <a:pt x="189" y="1"/>
                  </a:cubicBezTo>
                  <a:lnTo>
                    <a:pt x="189" y="1"/>
                  </a:lnTo>
                  <a:cubicBezTo>
                    <a:pt x="142" y="105"/>
                    <a:pt x="95" y="199"/>
                    <a:pt x="47" y="294"/>
                  </a:cubicBezTo>
                  <a:cubicBezTo>
                    <a:pt x="38" y="313"/>
                    <a:pt x="19" y="313"/>
                    <a:pt x="0" y="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7330125" y="3940150"/>
              <a:ext cx="4975" cy="2400"/>
            </a:xfrm>
            <a:custGeom>
              <a:avLst/>
              <a:gdLst/>
              <a:ahLst/>
              <a:cxnLst/>
              <a:rect l="l" t="t" r="r" b="b"/>
              <a:pathLst>
                <a:path w="199" h="96" extrusionOk="0">
                  <a:moveTo>
                    <a:pt x="76" y="95"/>
                  </a:moveTo>
                  <a:cubicBezTo>
                    <a:pt x="57" y="86"/>
                    <a:pt x="29" y="77"/>
                    <a:pt x="10" y="67"/>
                  </a:cubicBezTo>
                  <a:cubicBezTo>
                    <a:pt x="10" y="67"/>
                    <a:pt x="0" y="58"/>
                    <a:pt x="0" y="48"/>
                  </a:cubicBezTo>
                  <a:cubicBezTo>
                    <a:pt x="0" y="39"/>
                    <a:pt x="0" y="39"/>
                    <a:pt x="10" y="29"/>
                  </a:cubicBezTo>
                  <a:cubicBezTo>
                    <a:pt x="57" y="1"/>
                    <a:pt x="114" y="1"/>
                    <a:pt x="170" y="20"/>
                  </a:cubicBezTo>
                  <a:cubicBezTo>
                    <a:pt x="180" y="29"/>
                    <a:pt x="180" y="29"/>
                    <a:pt x="189" y="39"/>
                  </a:cubicBezTo>
                  <a:cubicBezTo>
                    <a:pt x="199" y="67"/>
                    <a:pt x="189" y="77"/>
                    <a:pt x="170"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7209850" y="3499050"/>
              <a:ext cx="6425" cy="7350"/>
            </a:xfrm>
            <a:custGeom>
              <a:avLst/>
              <a:gdLst/>
              <a:ahLst/>
              <a:cxnLst/>
              <a:rect l="l" t="t" r="r" b="b"/>
              <a:pathLst>
                <a:path w="257" h="294" extrusionOk="0">
                  <a:moveTo>
                    <a:pt x="1" y="256"/>
                  </a:moveTo>
                  <a:cubicBezTo>
                    <a:pt x="58" y="180"/>
                    <a:pt x="114" y="105"/>
                    <a:pt x="181" y="29"/>
                  </a:cubicBezTo>
                  <a:cubicBezTo>
                    <a:pt x="199" y="10"/>
                    <a:pt x="228" y="10"/>
                    <a:pt x="256" y="1"/>
                  </a:cubicBezTo>
                  <a:lnTo>
                    <a:pt x="247" y="1"/>
                  </a:lnTo>
                  <a:cubicBezTo>
                    <a:pt x="218" y="114"/>
                    <a:pt x="143" y="227"/>
                    <a:pt x="29"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7323025" y="3971125"/>
              <a:ext cx="9000" cy="2375"/>
            </a:xfrm>
            <a:custGeom>
              <a:avLst/>
              <a:gdLst/>
              <a:ahLst/>
              <a:cxnLst/>
              <a:rect l="l" t="t" r="r" b="b"/>
              <a:pathLst>
                <a:path w="360" h="95" extrusionOk="0">
                  <a:moveTo>
                    <a:pt x="360" y="47"/>
                  </a:moveTo>
                  <a:cubicBezTo>
                    <a:pt x="247" y="85"/>
                    <a:pt x="133" y="95"/>
                    <a:pt x="20" y="76"/>
                  </a:cubicBezTo>
                  <a:cubicBezTo>
                    <a:pt x="10" y="76"/>
                    <a:pt x="1" y="66"/>
                    <a:pt x="1" y="57"/>
                  </a:cubicBezTo>
                  <a:cubicBezTo>
                    <a:pt x="1" y="57"/>
                    <a:pt x="20" y="19"/>
                    <a:pt x="20" y="19"/>
                  </a:cubicBezTo>
                  <a:cubicBezTo>
                    <a:pt x="133" y="0"/>
                    <a:pt x="247" y="9"/>
                    <a:pt x="360" y="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6306850" y="4500100"/>
              <a:ext cx="3800" cy="3825"/>
            </a:xfrm>
            <a:custGeom>
              <a:avLst/>
              <a:gdLst/>
              <a:ahLst/>
              <a:cxnLst/>
              <a:rect l="l" t="t" r="r" b="b"/>
              <a:pathLst>
                <a:path w="152" h="153" extrusionOk="0">
                  <a:moveTo>
                    <a:pt x="142" y="39"/>
                  </a:moveTo>
                  <a:cubicBezTo>
                    <a:pt x="152" y="105"/>
                    <a:pt x="114" y="152"/>
                    <a:pt x="76" y="152"/>
                  </a:cubicBezTo>
                  <a:cubicBezTo>
                    <a:pt x="38" y="152"/>
                    <a:pt x="1" y="124"/>
                    <a:pt x="1" y="86"/>
                  </a:cubicBezTo>
                  <a:cubicBezTo>
                    <a:pt x="1" y="39"/>
                    <a:pt x="38" y="1"/>
                    <a:pt x="86" y="1"/>
                  </a:cubicBezTo>
                  <a:cubicBezTo>
                    <a:pt x="114" y="10"/>
                    <a:pt x="133" y="29"/>
                    <a:pt x="142"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7333425" y="3528825"/>
              <a:ext cx="5000" cy="6400"/>
            </a:xfrm>
            <a:custGeom>
              <a:avLst/>
              <a:gdLst/>
              <a:ahLst/>
              <a:cxnLst/>
              <a:rect l="l" t="t" r="r" b="b"/>
              <a:pathLst>
                <a:path w="200" h="256" extrusionOk="0">
                  <a:moveTo>
                    <a:pt x="1" y="256"/>
                  </a:moveTo>
                  <a:cubicBezTo>
                    <a:pt x="10" y="199"/>
                    <a:pt x="10" y="180"/>
                    <a:pt x="20" y="171"/>
                  </a:cubicBezTo>
                  <a:cubicBezTo>
                    <a:pt x="67" y="114"/>
                    <a:pt x="123" y="57"/>
                    <a:pt x="171" y="0"/>
                  </a:cubicBezTo>
                  <a:cubicBezTo>
                    <a:pt x="180" y="19"/>
                    <a:pt x="199" y="38"/>
                    <a:pt x="199" y="48"/>
                  </a:cubicBezTo>
                  <a:cubicBezTo>
                    <a:pt x="152" y="133"/>
                    <a:pt x="86" y="199"/>
                    <a:pt x="1"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6285825" y="4201225"/>
              <a:ext cx="4500" cy="6875"/>
            </a:xfrm>
            <a:custGeom>
              <a:avLst/>
              <a:gdLst/>
              <a:ahLst/>
              <a:cxnLst/>
              <a:rect l="l" t="t" r="r" b="b"/>
              <a:pathLst>
                <a:path w="180" h="275" extrusionOk="0">
                  <a:moveTo>
                    <a:pt x="180" y="275"/>
                  </a:moveTo>
                  <a:cubicBezTo>
                    <a:pt x="76" y="218"/>
                    <a:pt x="10" y="114"/>
                    <a:pt x="0" y="1"/>
                  </a:cubicBezTo>
                  <a:lnTo>
                    <a:pt x="0" y="1"/>
                  </a:lnTo>
                  <a:cubicBezTo>
                    <a:pt x="104" y="58"/>
                    <a:pt x="171" y="162"/>
                    <a:pt x="180"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7350200" y="4297400"/>
              <a:ext cx="5925" cy="2625"/>
            </a:xfrm>
            <a:custGeom>
              <a:avLst/>
              <a:gdLst/>
              <a:ahLst/>
              <a:cxnLst/>
              <a:rect l="l" t="t" r="r" b="b"/>
              <a:pathLst>
                <a:path w="237" h="105" extrusionOk="0">
                  <a:moveTo>
                    <a:pt x="237" y="76"/>
                  </a:moveTo>
                  <a:cubicBezTo>
                    <a:pt x="171" y="104"/>
                    <a:pt x="95" y="104"/>
                    <a:pt x="29" y="85"/>
                  </a:cubicBezTo>
                  <a:cubicBezTo>
                    <a:pt x="10" y="85"/>
                    <a:pt x="10" y="57"/>
                    <a:pt x="1" y="48"/>
                  </a:cubicBezTo>
                  <a:cubicBezTo>
                    <a:pt x="1" y="29"/>
                    <a:pt x="10" y="29"/>
                    <a:pt x="20" y="29"/>
                  </a:cubicBezTo>
                  <a:cubicBezTo>
                    <a:pt x="105" y="0"/>
                    <a:pt x="161" y="38"/>
                    <a:pt x="237"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6264325" y="4028300"/>
              <a:ext cx="4500" cy="6625"/>
            </a:xfrm>
            <a:custGeom>
              <a:avLst/>
              <a:gdLst/>
              <a:ahLst/>
              <a:cxnLst/>
              <a:rect l="l" t="t" r="r" b="b"/>
              <a:pathLst>
                <a:path w="180" h="265" extrusionOk="0">
                  <a:moveTo>
                    <a:pt x="180" y="0"/>
                  </a:moveTo>
                  <a:cubicBezTo>
                    <a:pt x="180" y="123"/>
                    <a:pt x="104" y="227"/>
                    <a:pt x="0" y="265"/>
                  </a:cubicBezTo>
                  <a:lnTo>
                    <a:pt x="0" y="265"/>
                  </a:lnTo>
                  <a:cubicBezTo>
                    <a:pt x="38" y="180"/>
                    <a:pt x="85" y="95"/>
                    <a:pt x="133" y="10"/>
                  </a:cubicBezTo>
                  <a:cubicBezTo>
                    <a:pt x="133" y="0"/>
                    <a:pt x="171"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6257700" y="4040575"/>
              <a:ext cx="4050" cy="5700"/>
            </a:xfrm>
            <a:custGeom>
              <a:avLst/>
              <a:gdLst/>
              <a:ahLst/>
              <a:cxnLst/>
              <a:rect l="l" t="t" r="r" b="b"/>
              <a:pathLst>
                <a:path w="162" h="228" extrusionOk="0">
                  <a:moveTo>
                    <a:pt x="152" y="0"/>
                  </a:moveTo>
                  <a:cubicBezTo>
                    <a:pt x="161" y="86"/>
                    <a:pt x="133" y="171"/>
                    <a:pt x="67" y="218"/>
                  </a:cubicBezTo>
                  <a:cubicBezTo>
                    <a:pt x="57" y="227"/>
                    <a:pt x="29" y="218"/>
                    <a:pt x="10" y="218"/>
                  </a:cubicBezTo>
                  <a:cubicBezTo>
                    <a:pt x="1" y="218"/>
                    <a:pt x="1" y="199"/>
                    <a:pt x="10" y="199"/>
                  </a:cubicBezTo>
                  <a:cubicBezTo>
                    <a:pt x="48" y="133"/>
                    <a:pt x="76" y="48"/>
                    <a:pt x="152"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6623675" y="4580925"/>
              <a:ext cx="1450" cy="6150"/>
            </a:xfrm>
            <a:custGeom>
              <a:avLst/>
              <a:gdLst/>
              <a:ahLst/>
              <a:cxnLst/>
              <a:rect l="l" t="t" r="r" b="b"/>
              <a:pathLst>
                <a:path w="58" h="246" extrusionOk="0">
                  <a:moveTo>
                    <a:pt x="20" y="0"/>
                  </a:moveTo>
                  <a:cubicBezTo>
                    <a:pt x="48" y="76"/>
                    <a:pt x="58" y="161"/>
                    <a:pt x="39" y="246"/>
                  </a:cubicBezTo>
                  <a:cubicBezTo>
                    <a:pt x="10" y="170"/>
                    <a:pt x="1" y="85"/>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6"/>
            <p:cNvSpPr/>
            <p:nvPr/>
          </p:nvSpPr>
          <p:spPr>
            <a:xfrm>
              <a:off x="6731425" y="3534500"/>
              <a:ext cx="3100" cy="3800"/>
            </a:xfrm>
            <a:custGeom>
              <a:avLst/>
              <a:gdLst/>
              <a:ahLst/>
              <a:cxnLst/>
              <a:rect l="l" t="t" r="r" b="b"/>
              <a:pathLst>
                <a:path w="124" h="152" extrusionOk="0">
                  <a:moveTo>
                    <a:pt x="123" y="10"/>
                  </a:moveTo>
                  <a:lnTo>
                    <a:pt x="123" y="29"/>
                  </a:lnTo>
                  <a:cubicBezTo>
                    <a:pt x="95" y="66"/>
                    <a:pt x="67" y="104"/>
                    <a:pt x="29" y="142"/>
                  </a:cubicBezTo>
                  <a:cubicBezTo>
                    <a:pt x="29" y="142"/>
                    <a:pt x="19" y="142"/>
                    <a:pt x="10" y="151"/>
                  </a:cubicBezTo>
                  <a:cubicBezTo>
                    <a:pt x="10" y="133"/>
                    <a:pt x="0" y="114"/>
                    <a:pt x="10" y="104"/>
                  </a:cubicBezTo>
                  <a:cubicBezTo>
                    <a:pt x="38" y="66"/>
                    <a:pt x="67" y="29"/>
                    <a:pt x="104" y="0"/>
                  </a:cubicBezTo>
                  <a:cubicBezTo>
                    <a:pt x="104" y="0"/>
                    <a:pt x="114" y="10"/>
                    <a:pt x="123"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6"/>
            <p:cNvSpPr/>
            <p:nvPr/>
          </p:nvSpPr>
          <p:spPr>
            <a:xfrm>
              <a:off x="7330350" y="3953150"/>
              <a:ext cx="5000" cy="1925"/>
            </a:xfrm>
            <a:custGeom>
              <a:avLst/>
              <a:gdLst/>
              <a:ahLst/>
              <a:cxnLst/>
              <a:rect l="l" t="t" r="r" b="b"/>
              <a:pathLst>
                <a:path w="200" h="77" extrusionOk="0">
                  <a:moveTo>
                    <a:pt x="199" y="48"/>
                  </a:moveTo>
                  <a:cubicBezTo>
                    <a:pt x="133" y="57"/>
                    <a:pt x="67" y="76"/>
                    <a:pt x="1" y="39"/>
                  </a:cubicBezTo>
                  <a:cubicBezTo>
                    <a:pt x="67" y="1"/>
                    <a:pt x="143" y="10"/>
                    <a:pt x="199"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6"/>
            <p:cNvSpPr/>
            <p:nvPr/>
          </p:nvSpPr>
          <p:spPr>
            <a:xfrm>
              <a:off x="6303300" y="3697050"/>
              <a:ext cx="3575" cy="4275"/>
            </a:xfrm>
            <a:custGeom>
              <a:avLst/>
              <a:gdLst/>
              <a:ahLst/>
              <a:cxnLst/>
              <a:rect l="l" t="t" r="r" b="b"/>
              <a:pathLst>
                <a:path w="143" h="171" extrusionOk="0">
                  <a:moveTo>
                    <a:pt x="1" y="170"/>
                  </a:moveTo>
                  <a:cubicBezTo>
                    <a:pt x="48" y="57"/>
                    <a:pt x="48" y="57"/>
                    <a:pt x="143" y="0"/>
                  </a:cubicBezTo>
                  <a:cubicBezTo>
                    <a:pt x="124" y="76"/>
                    <a:pt x="76" y="142"/>
                    <a:pt x="10" y="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6"/>
            <p:cNvSpPr/>
            <p:nvPr/>
          </p:nvSpPr>
          <p:spPr>
            <a:xfrm>
              <a:off x="6274475" y="4006325"/>
              <a:ext cx="2875" cy="5675"/>
            </a:xfrm>
            <a:custGeom>
              <a:avLst/>
              <a:gdLst/>
              <a:ahLst/>
              <a:cxnLst/>
              <a:rect l="l" t="t" r="r" b="b"/>
              <a:pathLst>
                <a:path w="115" h="227" extrusionOk="0">
                  <a:moveTo>
                    <a:pt x="1" y="0"/>
                  </a:moveTo>
                  <a:cubicBezTo>
                    <a:pt x="48" y="57"/>
                    <a:pt x="105" y="104"/>
                    <a:pt x="114" y="189"/>
                  </a:cubicBezTo>
                  <a:cubicBezTo>
                    <a:pt x="114" y="189"/>
                    <a:pt x="105" y="199"/>
                    <a:pt x="105" y="208"/>
                  </a:cubicBezTo>
                  <a:cubicBezTo>
                    <a:pt x="95" y="227"/>
                    <a:pt x="76" y="227"/>
                    <a:pt x="57" y="208"/>
                  </a:cubicBezTo>
                  <a:cubicBezTo>
                    <a:pt x="10" y="151"/>
                    <a:pt x="20" y="66"/>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6"/>
            <p:cNvSpPr/>
            <p:nvPr/>
          </p:nvSpPr>
          <p:spPr>
            <a:xfrm>
              <a:off x="7328700" y="4065150"/>
              <a:ext cx="5925" cy="2375"/>
            </a:xfrm>
            <a:custGeom>
              <a:avLst/>
              <a:gdLst/>
              <a:ahLst/>
              <a:cxnLst/>
              <a:rect l="l" t="t" r="r" b="b"/>
              <a:pathLst>
                <a:path w="237" h="95" extrusionOk="0">
                  <a:moveTo>
                    <a:pt x="237" y="48"/>
                  </a:moveTo>
                  <a:cubicBezTo>
                    <a:pt x="161" y="95"/>
                    <a:pt x="76" y="95"/>
                    <a:pt x="10" y="57"/>
                  </a:cubicBezTo>
                  <a:cubicBezTo>
                    <a:pt x="10" y="57"/>
                    <a:pt x="1" y="38"/>
                    <a:pt x="1" y="29"/>
                  </a:cubicBezTo>
                  <a:cubicBezTo>
                    <a:pt x="1" y="29"/>
                    <a:pt x="20" y="0"/>
                    <a:pt x="29" y="0"/>
                  </a:cubicBezTo>
                  <a:cubicBezTo>
                    <a:pt x="95" y="10"/>
                    <a:pt x="171" y="19"/>
                    <a:pt x="23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6"/>
            <p:cNvSpPr/>
            <p:nvPr/>
          </p:nvSpPr>
          <p:spPr>
            <a:xfrm>
              <a:off x="7016125" y="4573125"/>
              <a:ext cx="500" cy="4500"/>
            </a:xfrm>
            <a:custGeom>
              <a:avLst/>
              <a:gdLst/>
              <a:ahLst/>
              <a:cxnLst/>
              <a:rect l="l" t="t" r="r" b="b"/>
              <a:pathLst>
                <a:path w="20" h="180" extrusionOk="0">
                  <a:moveTo>
                    <a:pt x="0" y="180"/>
                  </a:moveTo>
                  <a:lnTo>
                    <a:pt x="0" y="0"/>
                  </a:lnTo>
                  <a:cubicBezTo>
                    <a:pt x="19" y="95"/>
                    <a:pt x="19" y="142"/>
                    <a:pt x="0"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6"/>
            <p:cNvSpPr/>
            <p:nvPr/>
          </p:nvSpPr>
          <p:spPr>
            <a:xfrm>
              <a:off x="6271175" y="4148300"/>
              <a:ext cx="4975" cy="4300"/>
            </a:xfrm>
            <a:custGeom>
              <a:avLst/>
              <a:gdLst/>
              <a:ahLst/>
              <a:cxnLst/>
              <a:rect l="l" t="t" r="r" b="b"/>
              <a:pathLst>
                <a:path w="199" h="172" extrusionOk="0">
                  <a:moveTo>
                    <a:pt x="19" y="1"/>
                  </a:moveTo>
                  <a:cubicBezTo>
                    <a:pt x="95" y="29"/>
                    <a:pt x="152" y="77"/>
                    <a:pt x="199" y="133"/>
                  </a:cubicBezTo>
                  <a:cubicBezTo>
                    <a:pt x="189" y="171"/>
                    <a:pt x="161" y="162"/>
                    <a:pt x="142" y="152"/>
                  </a:cubicBezTo>
                  <a:cubicBezTo>
                    <a:pt x="86" y="124"/>
                    <a:pt x="29" y="77"/>
                    <a:pt x="0"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6"/>
            <p:cNvSpPr/>
            <p:nvPr/>
          </p:nvSpPr>
          <p:spPr>
            <a:xfrm>
              <a:off x="7341000" y="3522675"/>
              <a:ext cx="3325" cy="3575"/>
            </a:xfrm>
            <a:custGeom>
              <a:avLst/>
              <a:gdLst/>
              <a:ahLst/>
              <a:cxnLst/>
              <a:rect l="l" t="t" r="r" b="b"/>
              <a:pathLst>
                <a:path w="133" h="143" extrusionOk="0">
                  <a:moveTo>
                    <a:pt x="132" y="29"/>
                  </a:moveTo>
                  <a:cubicBezTo>
                    <a:pt x="95" y="57"/>
                    <a:pt x="66" y="95"/>
                    <a:pt x="38" y="133"/>
                  </a:cubicBezTo>
                  <a:cubicBezTo>
                    <a:pt x="38" y="133"/>
                    <a:pt x="19" y="133"/>
                    <a:pt x="10" y="142"/>
                  </a:cubicBezTo>
                  <a:cubicBezTo>
                    <a:pt x="10" y="124"/>
                    <a:pt x="0" y="105"/>
                    <a:pt x="0" y="95"/>
                  </a:cubicBezTo>
                  <a:cubicBezTo>
                    <a:pt x="38" y="57"/>
                    <a:pt x="66" y="29"/>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6"/>
            <p:cNvSpPr/>
            <p:nvPr/>
          </p:nvSpPr>
          <p:spPr>
            <a:xfrm>
              <a:off x="7246475" y="4605475"/>
              <a:ext cx="500" cy="4525"/>
            </a:xfrm>
            <a:custGeom>
              <a:avLst/>
              <a:gdLst/>
              <a:ahLst/>
              <a:cxnLst/>
              <a:rect l="l" t="t" r="r" b="b"/>
              <a:pathLst>
                <a:path w="20" h="181" extrusionOk="0">
                  <a:moveTo>
                    <a:pt x="20" y="1"/>
                  </a:moveTo>
                  <a:lnTo>
                    <a:pt x="20" y="180"/>
                  </a:lnTo>
                  <a:cubicBezTo>
                    <a:pt x="1" y="95"/>
                    <a:pt x="1" y="39"/>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6"/>
            <p:cNvSpPr/>
            <p:nvPr/>
          </p:nvSpPr>
          <p:spPr>
            <a:xfrm>
              <a:off x="7244600" y="4615875"/>
              <a:ext cx="1900" cy="6400"/>
            </a:xfrm>
            <a:custGeom>
              <a:avLst/>
              <a:gdLst/>
              <a:ahLst/>
              <a:cxnLst/>
              <a:rect l="l" t="t" r="r" b="b"/>
              <a:pathLst>
                <a:path w="76" h="256" extrusionOk="0">
                  <a:moveTo>
                    <a:pt x="10" y="256"/>
                  </a:moveTo>
                  <a:cubicBezTo>
                    <a:pt x="10" y="171"/>
                    <a:pt x="19" y="95"/>
                    <a:pt x="19" y="1"/>
                  </a:cubicBezTo>
                  <a:cubicBezTo>
                    <a:pt x="76" y="124"/>
                    <a:pt x="76" y="133"/>
                    <a:pt x="0"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6"/>
            <p:cNvSpPr/>
            <p:nvPr/>
          </p:nvSpPr>
          <p:spPr>
            <a:xfrm>
              <a:off x="6433950" y="3582700"/>
              <a:ext cx="2875" cy="4750"/>
            </a:xfrm>
            <a:custGeom>
              <a:avLst/>
              <a:gdLst/>
              <a:ahLst/>
              <a:cxnLst/>
              <a:rect l="l" t="t" r="r" b="b"/>
              <a:pathLst>
                <a:path w="115" h="190" extrusionOk="0">
                  <a:moveTo>
                    <a:pt x="114" y="0"/>
                  </a:moveTo>
                  <a:cubicBezTo>
                    <a:pt x="114" y="66"/>
                    <a:pt x="86" y="142"/>
                    <a:pt x="29" y="189"/>
                  </a:cubicBezTo>
                  <a:cubicBezTo>
                    <a:pt x="1" y="95"/>
                    <a:pt x="1" y="95"/>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6"/>
            <p:cNvSpPr/>
            <p:nvPr/>
          </p:nvSpPr>
          <p:spPr>
            <a:xfrm>
              <a:off x="6283225" y="4231475"/>
              <a:ext cx="3575" cy="3575"/>
            </a:xfrm>
            <a:custGeom>
              <a:avLst/>
              <a:gdLst/>
              <a:ahLst/>
              <a:cxnLst/>
              <a:rect l="l" t="t" r="r" b="b"/>
              <a:pathLst>
                <a:path w="143" h="143" extrusionOk="0">
                  <a:moveTo>
                    <a:pt x="142" y="86"/>
                  </a:moveTo>
                  <a:cubicBezTo>
                    <a:pt x="57" y="142"/>
                    <a:pt x="38" y="76"/>
                    <a:pt x="10" y="57"/>
                  </a:cubicBezTo>
                  <a:cubicBezTo>
                    <a:pt x="10" y="57"/>
                    <a:pt x="0" y="38"/>
                    <a:pt x="10" y="29"/>
                  </a:cubicBezTo>
                  <a:cubicBezTo>
                    <a:pt x="19" y="1"/>
                    <a:pt x="29" y="1"/>
                    <a:pt x="48" y="19"/>
                  </a:cubicBezTo>
                  <a:cubicBezTo>
                    <a:pt x="67" y="38"/>
                    <a:pt x="104" y="57"/>
                    <a:pt x="142"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6"/>
            <p:cNvSpPr/>
            <p:nvPr/>
          </p:nvSpPr>
          <p:spPr>
            <a:xfrm>
              <a:off x="6737800" y="4596275"/>
              <a:ext cx="725" cy="3575"/>
            </a:xfrm>
            <a:custGeom>
              <a:avLst/>
              <a:gdLst/>
              <a:ahLst/>
              <a:cxnLst/>
              <a:rect l="l" t="t" r="r" b="b"/>
              <a:pathLst>
                <a:path w="29" h="143" extrusionOk="0">
                  <a:moveTo>
                    <a:pt x="29" y="0"/>
                  </a:moveTo>
                  <a:lnTo>
                    <a:pt x="29" y="142"/>
                  </a:lnTo>
                  <a:cubicBezTo>
                    <a:pt x="1" y="95"/>
                    <a:pt x="19"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6"/>
            <p:cNvSpPr/>
            <p:nvPr/>
          </p:nvSpPr>
          <p:spPr>
            <a:xfrm>
              <a:off x="7034550" y="4552325"/>
              <a:ext cx="1450" cy="7125"/>
            </a:xfrm>
            <a:custGeom>
              <a:avLst/>
              <a:gdLst/>
              <a:ahLst/>
              <a:cxnLst/>
              <a:rect l="l" t="t" r="r" b="b"/>
              <a:pathLst>
                <a:path w="58" h="285" extrusionOk="0">
                  <a:moveTo>
                    <a:pt x="57" y="1"/>
                  </a:moveTo>
                  <a:cubicBezTo>
                    <a:pt x="57" y="67"/>
                    <a:pt x="57" y="133"/>
                    <a:pt x="48" y="190"/>
                  </a:cubicBezTo>
                  <a:cubicBezTo>
                    <a:pt x="38" y="227"/>
                    <a:pt x="19" y="256"/>
                    <a:pt x="1" y="284"/>
                  </a:cubicBezTo>
                  <a:cubicBezTo>
                    <a:pt x="1" y="227"/>
                    <a:pt x="1" y="161"/>
                    <a:pt x="10" y="95"/>
                  </a:cubicBezTo>
                  <a:cubicBezTo>
                    <a:pt x="19" y="67"/>
                    <a:pt x="38" y="29"/>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6"/>
            <p:cNvSpPr/>
            <p:nvPr/>
          </p:nvSpPr>
          <p:spPr>
            <a:xfrm>
              <a:off x="6375125" y="4550675"/>
              <a:ext cx="7350" cy="1675"/>
            </a:xfrm>
            <a:custGeom>
              <a:avLst/>
              <a:gdLst/>
              <a:ahLst/>
              <a:cxnLst/>
              <a:rect l="l" t="t" r="r" b="b"/>
              <a:pathLst>
                <a:path w="294" h="67" extrusionOk="0">
                  <a:moveTo>
                    <a:pt x="294" y="57"/>
                  </a:moveTo>
                  <a:cubicBezTo>
                    <a:pt x="199" y="67"/>
                    <a:pt x="95" y="48"/>
                    <a:pt x="1" y="0"/>
                  </a:cubicBezTo>
                  <a:lnTo>
                    <a:pt x="1" y="10"/>
                  </a:lnTo>
                  <a:lnTo>
                    <a:pt x="171" y="10"/>
                  </a:lnTo>
                  <a:cubicBezTo>
                    <a:pt x="218" y="10"/>
                    <a:pt x="265" y="29"/>
                    <a:pt x="284"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6"/>
            <p:cNvSpPr/>
            <p:nvPr/>
          </p:nvSpPr>
          <p:spPr>
            <a:xfrm>
              <a:off x="6220375" y="3471875"/>
              <a:ext cx="1675" cy="1925"/>
            </a:xfrm>
            <a:custGeom>
              <a:avLst/>
              <a:gdLst/>
              <a:ahLst/>
              <a:cxnLst/>
              <a:rect l="l" t="t" r="r" b="b"/>
              <a:pathLst>
                <a:path w="67" h="77" extrusionOk="0">
                  <a:moveTo>
                    <a:pt x="67" y="58"/>
                  </a:moveTo>
                  <a:cubicBezTo>
                    <a:pt x="48" y="58"/>
                    <a:pt x="29" y="76"/>
                    <a:pt x="19" y="67"/>
                  </a:cubicBezTo>
                  <a:cubicBezTo>
                    <a:pt x="10" y="67"/>
                    <a:pt x="1" y="39"/>
                    <a:pt x="1" y="20"/>
                  </a:cubicBezTo>
                  <a:cubicBezTo>
                    <a:pt x="10" y="20"/>
                    <a:pt x="38" y="1"/>
                    <a:pt x="48" y="10"/>
                  </a:cubicBezTo>
                  <a:cubicBezTo>
                    <a:pt x="48" y="10"/>
                    <a:pt x="57" y="39"/>
                    <a:pt x="67"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6"/>
            <p:cNvSpPr/>
            <p:nvPr/>
          </p:nvSpPr>
          <p:spPr>
            <a:xfrm>
              <a:off x="7017550" y="4564150"/>
              <a:ext cx="25" cy="1675"/>
            </a:xfrm>
            <a:custGeom>
              <a:avLst/>
              <a:gdLst/>
              <a:ahLst/>
              <a:cxnLst/>
              <a:rect l="l" t="t" r="r" b="b"/>
              <a:pathLst>
                <a:path w="1" h="67" extrusionOk="0">
                  <a:moveTo>
                    <a:pt x="0" y="66"/>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6"/>
            <p:cNvSpPr/>
            <p:nvPr/>
          </p:nvSpPr>
          <p:spPr>
            <a:xfrm>
              <a:off x="6727175" y="3541575"/>
              <a:ext cx="1425" cy="1450"/>
            </a:xfrm>
            <a:custGeom>
              <a:avLst/>
              <a:gdLst/>
              <a:ahLst/>
              <a:cxnLst/>
              <a:rect l="l" t="t" r="r" b="b"/>
              <a:pathLst>
                <a:path w="57" h="58" extrusionOk="0">
                  <a:moveTo>
                    <a:pt x="48" y="1"/>
                  </a:moveTo>
                  <a:cubicBezTo>
                    <a:pt x="48" y="10"/>
                    <a:pt x="57" y="20"/>
                    <a:pt x="48" y="29"/>
                  </a:cubicBezTo>
                  <a:cubicBezTo>
                    <a:pt x="38" y="29"/>
                    <a:pt x="38" y="39"/>
                    <a:pt x="29" y="48"/>
                  </a:cubicBezTo>
                  <a:cubicBezTo>
                    <a:pt x="19" y="48"/>
                    <a:pt x="19" y="57"/>
                    <a:pt x="10" y="57"/>
                  </a:cubicBezTo>
                  <a:cubicBezTo>
                    <a:pt x="10" y="57"/>
                    <a:pt x="0" y="39"/>
                    <a:pt x="10" y="39"/>
                  </a:cubicBezTo>
                  <a:cubicBezTo>
                    <a:pt x="19" y="29"/>
                    <a:pt x="29" y="1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6"/>
            <p:cNvSpPr/>
            <p:nvPr/>
          </p:nvSpPr>
          <p:spPr>
            <a:xfrm>
              <a:off x="6461600" y="3538500"/>
              <a:ext cx="1925" cy="3575"/>
            </a:xfrm>
            <a:custGeom>
              <a:avLst/>
              <a:gdLst/>
              <a:ahLst/>
              <a:cxnLst/>
              <a:rect l="l" t="t" r="r" b="b"/>
              <a:pathLst>
                <a:path w="77" h="143" extrusionOk="0">
                  <a:moveTo>
                    <a:pt x="76" y="1"/>
                  </a:moveTo>
                  <a:cubicBezTo>
                    <a:pt x="67" y="48"/>
                    <a:pt x="57" y="95"/>
                    <a:pt x="48" y="143"/>
                  </a:cubicBezTo>
                  <a:cubicBezTo>
                    <a:pt x="1" y="86"/>
                    <a:pt x="39" y="48"/>
                    <a:pt x="76"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6"/>
            <p:cNvSpPr/>
            <p:nvPr/>
          </p:nvSpPr>
          <p:spPr>
            <a:xfrm>
              <a:off x="7328475" y="3931650"/>
              <a:ext cx="3550" cy="975"/>
            </a:xfrm>
            <a:custGeom>
              <a:avLst/>
              <a:gdLst/>
              <a:ahLst/>
              <a:cxnLst/>
              <a:rect l="l" t="t" r="r" b="b"/>
              <a:pathLst>
                <a:path w="142" h="39" extrusionOk="0">
                  <a:moveTo>
                    <a:pt x="142" y="20"/>
                  </a:moveTo>
                  <a:lnTo>
                    <a:pt x="29" y="39"/>
                  </a:lnTo>
                  <a:cubicBezTo>
                    <a:pt x="19" y="39"/>
                    <a:pt x="10" y="29"/>
                    <a:pt x="0" y="20"/>
                  </a:cubicBezTo>
                  <a:cubicBezTo>
                    <a:pt x="10" y="10"/>
                    <a:pt x="19" y="1"/>
                    <a:pt x="29" y="1"/>
                  </a:cubicBezTo>
                  <a:cubicBezTo>
                    <a:pt x="66" y="1"/>
                    <a:pt x="104" y="10"/>
                    <a:pt x="14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6"/>
            <p:cNvSpPr/>
            <p:nvPr/>
          </p:nvSpPr>
          <p:spPr>
            <a:xfrm>
              <a:off x="7328950" y="3537100"/>
              <a:ext cx="2150" cy="2850"/>
            </a:xfrm>
            <a:custGeom>
              <a:avLst/>
              <a:gdLst/>
              <a:ahLst/>
              <a:cxnLst/>
              <a:rect l="l" t="t" r="r" b="b"/>
              <a:pathLst>
                <a:path w="86" h="114" extrusionOk="0">
                  <a:moveTo>
                    <a:pt x="28" y="114"/>
                  </a:moveTo>
                  <a:cubicBezTo>
                    <a:pt x="19" y="114"/>
                    <a:pt x="10" y="114"/>
                    <a:pt x="10" y="104"/>
                  </a:cubicBezTo>
                  <a:cubicBezTo>
                    <a:pt x="10" y="95"/>
                    <a:pt x="0" y="85"/>
                    <a:pt x="0" y="76"/>
                  </a:cubicBezTo>
                  <a:cubicBezTo>
                    <a:pt x="19" y="57"/>
                    <a:pt x="28" y="38"/>
                    <a:pt x="47" y="10"/>
                  </a:cubicBezTo>
                  <a:cubicBezTo>
                    <a:pt x="47" y="10"/>
                    <a:pt x="66" y="10"/>
                    <a:pt x="76" y="0"/>
                  </a:cubicBezTo>
                  <a:cubicBezTo>
                    <a:pt x="76" y="19"/>
                    <a:pt x="85" y="38"/>
                    <a:pt x="85" y="47"/>
                  </a:cubicBezTo>
                  <a:cubicBezTo>
                    <a:pt x="66" y="76"/>
                    <a:pt x="47" y="95"/>
                    <a:pt x="28"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6"/>
            <p:cNvSpPr/>
            <p:nvPr/>
          </p:nvSpPr>
          <p:spPr>
            <a:xfrm>
              <a:off x="6393550" y="4579250"/>
              <a:ext cx="275" cy="1450"/>
            </a:xfrm>
            <a:custGeom>
              <a:avLst/>
              <a:gdLst/>
              <a:ahLst/>
              <a:cxnLst/>
              <a:rect l="l" t="t" r="r" b="b"/>
              <a:pathLst>
                <a:path w="11" h="58" extrusionOk="0">
                  <a:moveTo>
                    <a:pt x="10" y="20"/>
                  </a:moveTo>
                  <a:cubicBezTo>
                    <a:pt x="10" y="29"/>
                    <a:pt x="1" y="48"/>
                    <a:pt x="1" y="58"/>
                  </a:cubicBezTo>
                  <a:cubicBezTo>
                    <a:pt x="1" y="48"/>
                    <a:pt x="1" y="48"/>
                    <a:pt x="1" y="39"/>
                  </a:cubicBezTo>
                  <a:cubicBezTo>
                    <a:pt x="1" y="29"/>
                    <a:pt x="1" y="20"/>
                    <a:pt x="1" y="10"/>
                  </a:cubicBezTo>
                  <a:cubicBezTo>
                    <a:pt x="1" y="10"/>
                    <a:pt x="10"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6"/>
            <p:cNvSpPr/>
            <p:nvPr/>
          </p:nvSpPr>
          <p:spPr>
            <a:xfrm>
              <a:off x="6463250" y="3534500"/>
              <a:ext cx="1700" cy="4275"/>
            </a:xfrm>
            <a:custGeom>
              <a:avLst/>
              <a:gdLst/>
              <a:ahLst/>
              <a:cxnLst/>
              <a:rect l="l" t="t" r="r" b="b"/>
              <a:pathLst>
                <a:path w="68" h="171" extrusionOk="0">
                  <a:moveTo>
                    <a:pt x="10" y="170"/>
                  </a:moveTo>
                  <a:lnTo>
                    <a:pt x="10" y="0"/>
                  </a:lnTo>
                  <a:cubicBezTo>
                    <a:pt x="67" y="76"/>
                    <a:pt x="10" y="123"/>
                    <a:pt x="1"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6"/>
            <p:cNvSpPr/>
            <p:nvPr/>
          </p:nvSpPr>
          <p:spPr>
            <a:xfrm>
              <a:off x="7177025" y="3896225"/>
              <a:ext cx="2375" cy="2625"/>
            </a:xfrm>
            <a:custGeom>
              <a:avLst/>
              <a:gdLst/>
              <a:ahLst/>
              <a:cxnLst/>
              <a:rect l="l" t="t" r="r" b="b"/>
              <a:pathLst>
                <a:path w="95" h="105" extrusionOk="0">
                  <a:moveTo>
                    <a:pt x="38" y="104"/>
                  </a:moveTo>
                  <a:cubicBezTo>
                    <a:pt x="29" y="104"/>
                    <a:pt x="19" y="95"/>
                    <a:pt x="10" y="95"/>
                  </a:cubicBezTo>
                  <a:cubicBezTo>
                    <a:pt x="10" y="95"/>
                    <a:pt x="0" y="76"/>
                    <a:pt x="10" y="76"/>
                  </a:cubicBezTo>
                  <a:cubicBezTo>
                    <a:pt x="19" y="47"/>
                    <a:pt x="38" y="29"/>
                    <a:pt x="57" y="10"/>
                  </a:cubicBezTo>
                  <a:cubicBezTo>
                    <a:pt x="57" y="10"/>
                    <a:pt x="76" y="0"/>
                    <a:pt x="76" y="10"/>
                  </a:cubicBezTo>
                  <a:cubicBezTo>
                    <a:pt x="76" y="19"/>
                    <a:pt x="95" y="47"/>
                    <a:pt x="95" y="57"/>
                  </a:cubicBezTo>
                  <a:cubicBezTo>
                    <a:pt x="76" y="76"/>
                    <a:pt x="57" y="85"/>
                    <a:pt x="38"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6"/>
            <p:cNvSpPr/>
            <p:nvPr/>
          </p:nvSpPr>
          <p:spPr>
            <a:xfrm>
              <a:off x="6737100" y="3529300"/>
              <a:ext cx="1900" cy="1675"/>
            </a:xfrm>
            <a:custGeom>
              <a:avLst/>
              <a:gdLst/>
              <a:ahLst/>
              <a:cxnLst/>
              <a:rect l="l" t="t" r="r" b="b"/>
              <a:pathLst>
                <a:path w="76" h="67" extrusionOk="0">
                  <a:moveTo>
                    <a:pt x="76" y="10"/>
                  </a:moveTo>
                  <a:cubicBezTo>
                    <a:pt x="66" y="29"/>
                    <a:pt x="57" y="48"/>
                    <a:pt x="47" y="57"/>
                  </a:cubicBezTo>
                  <a:cubicBezTo>
                    <a:pt x="29" y="66"/>
                    <a:pt x="19" y="66"/>
                    <a:pt x="0" y="66"/>
                  </a:cubicBezTo>
                  <a:cubicBezTo>
                    <a:pt x="10" y="57"/>
                    <a:pt x="10" y="38"/>
                    <a:pt x="19" y="29"/>
                  </a:cubicBezTo>
                  <a:cubicBezTo>
                    <a:pt x="29" y="10"/>
                    <a:pt x="38" y="0"/>
                    <a:pt x="57" y="0"/>
                  </a:cubicBezTo>
                  <a:cubicBezTo>
                    <a:pt x="57" y="0"/>
                    <a:pt x="66" y="10"/>
                    <a:pt x="76"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6"/>
            <p:cNvSpPr/>
            <p:nvPr/>
          </p:nvSpPr>
          <p:spPr>
            <a:xfrm>
              <a:off x="6267150" y="4055925"/>
              <a:ext cx="2150" cy="2875"/>
            </a:xfrm>
            <a:custGeom>
              <a:avLst/>
              <a:gdLst/>
              <a:ahLst/>
              <a:cxnLst/>
              <a:rect l="l" t="t" r="r" b="b"/>
              <a:pathLst>
                <a:path w="86" h="115" extrusionOk="0">
                  <a:moveTo>
                    <a:pt x="10" y="114"/>
                  </a:moveTo>
                  <a:cubicBezTo>
                    <a:pt x="1" y="67"/>
                    <a:pt x="20" y="29"/>
                    <a:pt x="58" y="1"/>
                  </a:cubicBezTo>
                  <a:cubicBezTo>
                    <a:pt x="67" y="1"/>
                    <a:pt x="76" y="1"/>
                    <a:pt x="76" y="1"/>
                  </a:cubicBezTo>
                  <a:cubicBezTo>
                    <a:pt x="76" y="1"/>
                    <a:pt x="86" y="20"/>
                    <a:pt x="86" y="20"/>
                  </a:cubicBezTo>
                  <a:cubicBezTo>
                    <a:pt x="67" y="57"/>
                    <a:pt x="58" y="105"/>
                    <a:pt x="1"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6"/>
            <p:cNvSpPr/>
            <p:nvPr/>
          </p:nvSpPr>
          <p:spPr>
            <a:xfrm>
              <a:off x="6465150" y="3527650"/>
              <a:ext cx="725" cy="2150"/>
            </a:xfrm>
            <a:custGeom>
              <a:avLst/>
              <a:gdLst/>
              <a:ahLst/>
              <a:cxnLst/>
              <a:rect l="l" t="t" r="r" b="b"/>
              <a:pathLst>
                <a:path w="29" h="86" extrusionOk="0">
                  <a:moveTo>
                    <a:pt x="29" y="38"/>
                  </a:moveTo>
                  <a:cubicBezTo>
                    <a:pt x="29" y="57"/>
                    <a:pt x="19" y="76"/>
                    <a:pt x="10" y="85"/>
                  </a:cubicBezTo>
                  <a:cubicBezTo>
                    <a:pt x="10" y="76"/>
                    <a:pt x="0" y="66"/>
                    <a:pt x="0" y="47"/>
                  </a:cubicBezTo>
                  <a:cubicBezTo>
                    <a:pt x="0" y="29"/>
                    <a:pt x="10" y="19"/>
                    <a:pt x="10" y="0"/>
                  </a:cubicBezTo>
                  <a:cubicBezTo>
                    <a:pt x="19" y="19"/>
                    <a:pt x="29" y="29"/>
                    <a:pt x="29"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6"/>
            <p:cNvSpPr/>
            <p:nvPr/>
          </p:nvSpPr>
          <p:spPr>
            <a:xfrm>
              <a:off x="7014700" y="4586100"/>
              <a:ext cx="275" cy="1700"/>
            </a:xfrm>
            <a:custGeom>
              <a:avLst/>
              <a:gdLst/>
              <a:ahLst/>
              <a:cxnLst/>
              <a:rect l="l" t="t" r="r" b="b"/>
              <a:pathLst>
                <a:path w="11" h="68" extrusionOk="0">
                  <a:moveTo>
                    <a:pt x="10" y="58"/>
                  </a:moveTo>
                  <a:lnTo>
                    <a:pt x="1" y="67"/>
                  </a:lnTo>
                  <a:lnTo>
                    <a:pt x="1" y="20"/>
                  </a:lnTo>
                  <a:cubicBezTo>
                    <a:pt x="1" y="1"/>
                    <a:pt x="1" y="10"/>
                    <a:pt x="10" y="1"/>
                  </a:cubicBezTo>
                  <a:cubicBezTo>
                    <a:pt x="10" y="20"/>
                    <a:pt x="10" y="39"/>
                    <a:pt x="10"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6"/>
            <p:cNvSpPr/>
            <p:nvPr/>
          </p:nvSpPr>
          <p:spPr>
            <a:xfrm>
              <a:off x="6350800" y="3526700"/>
              <a:ext cx="1900" cy="1675"/>
            </a:xfrm>
            <a:custGeom>
              <a:avLst/>
              <a:gdLst/>
              <a:ahLst/>
              <a:cxnLst/>
              <a:rect l="l" t="t" r="r" b="b"/>
              <a:pathLst>
                <a:path w="76" h="67" extrusionOk="0">
                  <a:moveTo>
                    <a:pt x="76" y="29"/>
                  </a:moveTo>
                  <a:cubicBezTo>
                    <a:pt x="67" y="48"/>
                    <a:pt x="48" y="67"/>
                    <a:pt x="48" y="67"/>
                  </a:cubicBezTo>
                  <a:cubicBezTo>
                    <a:pt x="0" y="48"/>
                    <a:pt x="57" y="38"/>
                    <a:pt x="57" y="19"/>
                  </a:cubicBezTo>
                  <a:cubicBezTo>
                    <a:pt x="57" y="0"/>
                    <a:pt x="67" y="19"/>
                    <a:pt x="76"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6"/>
            <p:cNvSpPr/>
            <p:nvPr/>
          </p:nvSpPr>
          <p:spPr>
            <a:xfrm>
              <a:off x="6327400" y="3520075"/>
              <a:ext cx="2875" cy="4050"/>
            </a:xfrm>
            <a:custGeom>
              <a:avLst/>
              <a:gdLst/>
              <a:ahLst/>
              <a:cxnLst/>
              <a:rect l="l" t="t" r="r" b="b"/>
              <a:pathLst>
                <a:path w="115" h="162" extrusionOk="0">
                  <a:moveTo>
                    <a:pt x="114" y="1"/>
                  </a:moveTo>
                  <a:cubicBezTo>
                    <a:pt x="95" y="67"/>
                    <a:pt x="76" y="133"/>
                    <a:pt x="1" y="161"/>
                  </a:cubicBezTo>
                  <a:lnTo>
                    <a:pt x="1" y="161"/>
                  </a:lnTo>
                  <a:cubicBezTo>
                    <a:pt x="10" y="86"/>
                    <a:pt x="29" y="20"/>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6"/>
            <p:cNvSpPr/>
            <p:nvPr/>
          </p:nvSpPr>
          <p:spPr>
            <a:xfrm>
              <a:off x="6331650" y="3513000"/>
              <a:ext cx="3350" cy="4025"/>
            </a:xfrm>
            <a:custGeom>
              <a:avLst/>
              <a:gdLst/>
              <a:ahLst/>
              <a:cxnLst/>
              <a:rect l="l" t="t" r="r" b="b"/>
              <a:pathLst>
                <a:path w="134" h="161" extrusionOk="0">
                  <a:moveTo>
                    <a:pt x="114" y="0"/>
                  </a:moveTo>
                  <a:cubicBezTo>
                    <a:pt x="133" y="76"/>
                    <a:pt x="76" y="151"/>
                    <a:pt x="1" y="161"/>
                  </a:cubicBezTo>
                  <a:lnTo>
                    <a:pt x="1" y="161"/>
                  </a:lnTo>
                  <a:cubicBezTo>
                    <a:pt x="10" y="95"/>
                    <a:pt x="58" y="29"/>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6"/>
            <p:cNvSpPr/>
            <p:nvPr/>
          </p:nvSpPr>
          <p:spPr>
            <a:xfrm>
              <a:off x="6269275" y="4035375"/>
              <a:ext cx="750" cy="1925"/>
            </a:xfrm>
            <a:custGeom>
              <a:avLst/>
              <a:gdLst/>
              <a:ahLst/>
              <a:cxnLst/>
              <a:rect l="l" t="t" r="r" b="b"/>
              <a:pathLst>
                <a:path w="30" h="77" extrusionOk="0">
                  <a:moveTo>
                    <a:pt x="29" y="38"/>
                  </a:moveTo>
                  <a:cubicBezTo>
                    <a:pt x="20" y="57"/>
                    <a:pt x="10" y="67"/>
                    <a:pt x="10" y="76"/>
                  </a:cubicBezTo>
                  <a:cubicBezTo>
                    <a:pt x="1" y="67"/>
                    <a:pt x="1" y="57"/>
                    <a:pt x="1" y="57"/>
                  </a:cubicBezTo>
                  <a:cubicBezTo>
                    <a:pt x="1" y="38"/>
                    <a:pt x="1" y="19"/>
                    <a:pt x="10" y="1"/>
                  </a:cubicBezTo>
                  <a:cubicBezTo>
                    <a:pt x="10" y="1"/>
                    <a:pt x="20" y="10"/>
                    <a:pt x="29" y="10"/>
                  </a:cubicBezTo>
                  <a:cubicBezTo>
                    <a:pt x="29" y="19"/>
                    <a:pt x="29" y="29"/>
                    <a:pt x="29"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6"/>
            <p:cNvSpPr/>
            <p:nvPr/>
          </p:nvSpPr>
          <p:spPr>
            <a:xfrm>
              <a:off x="6567450" y="4608550"/>
              <a:ext cx="1450" cy="1450"/>
            </a:xfrm>
            <a:custGeom>
              <a:avLst/>
              <a:gdLst/>
              <a:ahLst/>
              <a:cxnLst/>
              <a:rect l="l" t="t" r="r" b="b"/>
              <a:pathLst>
                <a:path w="58" h="58" extrusionOk="0">
                  <a:moveTo>
                    <a:pt x="57" y="29"/>
                  </a:moveTo>
                  <a:lnTo>
                    <a:pt x="29" y="57"/>
                  </a:lnTo>
                  <a:cubicBezTo>
                    <a:pt x="20" y="48"/>
                    <a:pt x="10" y="39"/>
                    <a:pt x="1" y="20"/>
                  </a:cubicBezTo>
                  <a:cubicBezTo>
                    <a:pt x="1" y="20"/>
                    <a:pt x="20" y="1"/>
                    <a:pt x="20" y="1"/>
                  </a:cubicBezTo>
                  <a:cubicBezTo>
                    <a:pt x="38" y="10"/>
                    <a:pt x="48" y="20"/>
                    <a:pt x="57"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6"/>
            <p:cNvSpPr/>
            <p:nvPr/>
          </p:nvSpPr>
          <p:spPr>
            <a:xfrm>
              <a:off x="7216000" y="3496225"/>
              <a:ext cx="2400" cy="2850"/>
            </a:xfrm>
            <a:custGeom>
              <a:avLst/>
              <a:gdLst/>
              <a:ahLst/>
              <a:cxnLst/>
              <a:rect l="l" t="t" r="r" b="b"/>
              <a:pathLst>
                <a:path w="96" h="114" extrusionOk="0">
                  <a:moveTo>
                    <a:pt x="10" y="114"/>
                  </a:moveTo>
                  <a:cubicBezTo>
                    <a:pt x="1" y="76"/>
                    <a:pt x="20" y="38"/>
                    <a:pt x="48" y="19"/>
                  </a:cubicBezTo>
                  <a:cubicBezTo>
                    <a:pt x="48" y="19"/>
                    <a:pt x="57" y="0"/>
                    <a:pt x="67" y="0"/>
                  </a:cubicBezTo>
                  <a:cubicBezTo>
                    <a:pt x="95" y="0"/>
                    <a:pt x="95" y="19"/>
                    <a:pt x="76" y="38"/>
                  </a:cubicBezTo>
                  <a:cubicBezTo>
                    <a:pt x="67" y="57"/>
                    <a:pt x="48" y="104"/>
                    <a:pt x="1"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6"/>
            <p:cNvSpPr/>
            <p:nvPr/>
          </p:nvSpPr>
          <p:spPr>
            <a:xfrm>
              <a:off x="7326350" y="3758225"/>
              <a:ext cx="4500" cy="3350"/>
            </a:xfrm>
            <a:custGeom>
              <a:avLst/>
              <a:gdLst/>
              <a:ahLst/>
              <a:cxnLst/>
              <a:rect l="l" t="t" r="r" b="b"/>
              <a:pathLst>
                <a:path w="180" h="134" extrusionOk="0">
                  <a:moveTo>
                    <a:pt x="0" y="124"/>
                  </a:moveTo>
                  <a:cubicBezTo>
                    <a:pt x="28" y="48"/>
                    <a:pt x="104" y="1"/>
                    <a:pt x="180" y="10"/>
                  </a:cubicBezTo>
                  <a:lnTo>
                    <a:pt x="180" y="10"/>
                  </a:lnTo>
                  <a:cubicBezTo>
                    <a:pt x="151" y="86"/>
                    <a:pt x="85" y="133"/>
                    <a:pt x="1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7321850" y="3760825"/>
              <a:ext cx="4525" cy="3100"/>
            </a:xfrm>
            <a:custGeom>
              <a:avLst/>
              <a:gdLst/>
              <a:ahLst/>
              <a:cxnLst/>
              <a:rect l="l" t="t" r="r" b="b"/>
              <a:pathLst>
                <a:path w="181" h="124" extrusionOk="0">
                  <a:moveTo>
                    <a:pt x="1" y="114"/>
                  </a:moveTo>
                  <a:cubicBezTo>
                    <a:pt x="38" y="39"/>
                    <a:pt x="105" y="1"/>
                    <a:pt x="180" y="10"/>
                  </a:cubicBezTo>
                  <a:lnTo>
                    <a:pt x="180" y="10"/>
                  </a:lnTo>
                  <a:cubicBezTo>
                    <a:pt x="161" y="77"/>
                    <a:pt x="86" y="124"/>
                    <a:pt x="1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272125" y="4172175"/>
              <a:ext cx="2625" cy="5700"/>
            </a:xfrm>
            <a:custGeom>
              <a:avLst/>
              <a:gdLst/>
              <a:ahLst/>
              <a:cxnLst/>
              <a:rect l="l" t="t" r="r" b="b"/>
              <a:pathLst>
                <a:path w="105" h="228" extrusionOk="0">
                  <a:moveTo>
                    <a:pt x="29" y="0"/>
                  </a:moveTo>
                  <a:cubicBezTo>
                    <a:pt x="104" y="67"/>
                    <a:pt x="85" y="152"/>
                    <a:pt x="76" y="227"/>
                  </a:cubicBezTo>
                  <a:lnTo>
                    <a:pt x="76" y="227"/>
                  </a:lnTo>
                  <a:cubicBezTo>
                    <a:pt x="19" y="171"/>
                    <a:pt x="0" y="86"/>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540525" y="3631375"/>
              <a:ext cx="4025" cy="3075"/>
            </a:xfrm>
            <a:custGeom>
              <a:avLst/>
              <a:gdLst/>
              <a:ahLst/>
              <a:cxnLst/>
              <a:rect l="l" t="t" r="r" b="b"/>
              <a:pathLst>
                <a:path w="161" h="123" extrusionOk="0">
                  <a:moveTo>
                    <a:pt x="0" y="0"/>
                  </a:moveTo>
                  <a:cubicBezTo>
                    <a:pt x="66" y="9"/>
                    <a:pt x="133" y="47"/>
                    <a:pt x="161" y="123"/>
                  </a:cubicBezTo>
                  <a:lnTo>
                    <a:pt x="161" y="123"/>
                  </a:lnTo>
                  <a:cubicBezTo>
                    <a:pt x="85" y="113"/>
                    <a:pt x="19" y="9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273075" y="4000400"/>
              <a:ext cx="1675" cy="5950"/>
            </a:xfrm>
            <a:custGeom>
              <a:avLst/>
              <a:gdLst/>
              <a:ahLst/>
              <a:cxnLst/>
              <a:rect l="l" t="t" r="r" b="b"/>
              <a:pathLst>
                <a:path w="67" h="238" extrusionOk="0">
                  <a:moveTo>
                    <a:pt x="19" y="1"/>
                  </a:moveTo>
                  <a:cubicBezTo>
                    <a:pt x="47" y="76"/>
                    <a:pt x="66" y="152"/>
                    <a:pt x="57" y="237"/>
                  </a:cubicBezTo>
                  <a:lnTo>
                    <a:pt x="57" y="237"/>
                  </a:lnTo>
                  <a:cubicBezTo>
                    <a:pt x="10" y="171"/>
                    <a:pt x="0" y="86"/>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6302825" y="4390950"/>
              <a:ext cx="3575" cy="2625"/>
            </a:xfrm>
            <a:custGeom>
              <a:avLst/>
              <a:gdLst/>
              <a:ahLst/>
              <a:cxnLst/>
              <a:rect l="l" t="t" r="r" b="b"/>
              <a:pathLst>
                <a:path w="143" h="105" extrusionOk="0">
                  <a:moveTo>
                    <a:pt x="1" y="1"/>
                  </a:moveTo>
                  <a:cubicBezTo>
                    <a:pt x="58" y="1"/>
                    <a:pt x="114" y="29"/>
                    <a:pt x="143" y="76"/>
                  </a:cubicBezTo>
                  <a:lnTo>
                    <a:pt x="143" y="95"/>
                  </a:lnTo>
                  <a:cubicBezTo>
                    <a:pt x="133" y="105"/>
                    <a:pt x="124" y="105"/>
                    <a:pt x="124" y="105"/>
                  </a:cubicBezTo>
                  <a:cubicBezTo>
                    <a:pt x="67" y="95"/>
                    <a:pt x="20" y="67"/>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6295025" y="4358125"/>
              <a:ext cx="2625" cy="2150"/>
            </a:xfrm>
            <a:custGeom>
              <a:avLst/>
              <a:gdLst/>
              <a:ahLst/>
              <a:cxnLst/>
              <a:rect l="l" t="t" r="r" b="b"/>
              <a:pathLst>
                <a:path w="105" h="86" extrusionOk="0">
                  <a:moveTo>
                    <a:pt x="20" y="0"/>
                  </a:moveTo>
                  <a:cubicBezTo>
                    <a:pt x="39" y="19"/>
                    <a:pt x="67" y="28"/>
                    <a:pt x="86" y="47"/>
                  </a:cubicBezTo>
                  <a:cubicBezTo>
                    <a:pt x="105" y="66"/>
                    <a:pt x="96" y="57"/>
                    <a:pt x="105" y="66"/>
                  </a:cubicBezTo>
                  <a:cubicBezTo>
                    <a:pt x="86" y="66"/>
                    <a:pt x="67" y="85"/>
                    <a:pt x="58" y="76"/>
                  </a:cubicBezTo>
                  <a:cubicBezTo>
                    <a:pt x="39" y="66"/>
                    <a:pt x="10" y="47"/>
                    <a:pt x="1" y="28"/>
                  </a:cubicBezTo>
                  <a:cubicBezTo>
                    <a:pt x="1" y="19"/>
                    <a:pt x="10" y="1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6536750" y="3629000"/>
              <a:ext cx="3800" cy="2375"/>
            </a:xfrm>
            <a:custGeom>
              <a:avLst/>
              <a:gdLst/>
              <a:ahLst/>
              <a:cxnLst/>
              <a:rect l="l" t="t" r="r" b="b"/>
              <a:pathLst>
                <a:path w="152" h="95" extrusionOk="0">
                  <a:moveTo>
                    <a:pt x="151" y="95"/>
                  </a:moveTo>
                  <a:cubicBezTo>
                    <a:pt x="104" y="95"/>
                    <a:pt x="57" y="86"/>
                    <a:pt x="28" y="48"/>
                  </a:cubicBezTo>
                  <a:cubicBezTo>
                    <a:pt x="9" y="29"/>
                    <a:pt x="0" y="19"/>
                    <a:pt x="28" y="1"/>
                  </a:cubicBezTo>
                  <a:cubicBezTo>
                    <a:pt x="28" y="1"/>
                    <a:pt x="38" y="1"/>
                    <a:pt x="47" y="1"/>
                  </a:cubicBezTo>
                  <a:cubicBezTo>
                    <a:pt x="95" y="29"/>
                    <a:pt x="132" y="48"/>
                    <a:pt x="151"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303900" y="3572525"/>
              <a:ext cx="2850" cy="3350"/>
            </a:xfrm>
            <a:custGeom>
              <a:avLst/>
              <a:gdLst/>
              <a:ahLst/>
              <a:cxnLst/>
              <a:rect l="l" t="t" r="r" b="b"/>
              <a:pathLst>
                <a:path w="114" h="134" extrusionOk="0">
                  <a:moveTo>
                    <a:pt x="104" y="1"/>
                  </a:moveTo>
                  <a:cubicBezTo>
                    <a:pt x="104" y="48"/>
                    <a:pt x="76" y="95"/>
                    <a:pt x="48" y="124"/>
                  </a:cubicBezTo>
                  <a:cubicBezTo>
                    <a:pt x="38" y="124"/>
                    <a:pt x="29" y="133"/>
                    <a:pt x="19" y="133"/>
                  </a:cubicBezTo>
                  <a:cubicBezTo>
                    <a:pt x="19" y="114"/>
                    <a:pt x="0" y="95"/>
                    <a:pt x="10" y="86"/>
                  </a:cubicBezTo>
                  <a:cubicBezTo>
                    <a:pt x="29" y="58"/>
                    <a:pt x="57" y="10"/>
                    <a:pt x="114"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6285350" y="4295750"/>
              <a:ext cx="2850" cy="3550"/>
            </a:xfrm>
            <a:custGeom>
              <a:avLst/>
              <a:gdLst/>
              <a:ahLst/>
              <a:cxnLst/>
              <a:rect l="l" t="t" r="r" b="b"/>
              <a:pathLst>
                <a:path w="114" h="142" extrusionOk="0">
                  <a:moveTo>
                    <a:pt x="10" y="0"/>
                  </a:moveTo>
                  <a:cubicBezTo>
                    <a:pt x="67" y="10"/>
                    <a:pt x="95" y="57"/>
                    <a:pt x="114" y="114"/>
                  </a:cubicBezTo>
                  <a:cubicBezTo>
                    <a:pt x="114" y="114"/>
                    <a:pt x="104" y="132"/>
                    <a:pt x="95" y="142"/>
                  </a:cubicBezTo>
                  <a:cubicBezTo>
                    <a:pt x="86" y="142"/>
                    <a:pt x="86" y="142"/>
                    <a:pt x="76" y="142"/>
                  </a:cubicBezTo>
                  <a:cubicBezTo>
                    <a:pt x="29" y="114"/>
                    <a:pt x="1" y="57"/>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821200" y="4528925"/>
              <a:ext cx="3100" cy="2400"/>
            </a:xfrm>
            <a:custGeom>
              <a:avLst/>
              <a:gdLst/>
              <a:ahLst/>
              <a:cxnLst/>
              <a:rect l="l" t="t" r="r" b="b"/>
              <a:pathLst>
                <a:path w="124" h="96" extrusionOk="0">
                  <a:moveTo>
                    <a:pt x="1" y="86"/>
                  </a:moveTo>
                  <a:cubicBezTo>
                    <a:pt x="10" y="67"/>
                    <a:pt x="29" y="48"/>
                    <a:pt x="48" y="29"/>
                  </a:cubicBezTo>
                  <a:cubicBezTo>
                    <a:pt x="76" y="20"/>
                    <a:pt x="95" y="10"/>
                    <a:pt x="123" y="1"/>
                  </a:cubicBezTo>
                  <a:cubicBezTo>
                    <a:pt x="105" y="58"/>
                    <a:pt x="57" y="86"/>
                    <a:pt x="1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6"/>
            <p:cNvSpPr/>
            <p:nvPr/>
          </p:nvSpPr>
          <p:spPr>
            <a:xfrm>
              <a:off x="7306500" y="3569450"/>
              <a:ext cx="2150" cy="3350"/>
            </a:xfrm>
            <a:custGeom>
              <a:avLst/>
              <a:gdLst/>
              <a:ahLst/>
              <a:cxnLst/>
              <a:rect l="l" t="t" r="r" b="b"/>
              <a:pathLst>
                <a:path w="86" h="134" extrusionOk="0">
                  <a:moveTo>
                    <a:pt x="10" y="133"/>
                  </a:moveTo>
                  <a:cubicBezTo>
                    <a:pt x="19" y="95"/>
                    <a:pt x="29" y="58"/>
                    <a:pt x="38" y="29"/>
                  </a:cubicBezTo>
                  <a:cubicBezTo>
                    <a:pt x="48" y="10"/>
                    <a:pt x="76" y="1"/>
                    <a:pt x="85" y="20"/>
                  </a:cubicBezTo>
                  <a:cubicBezTo>
                    <a:pt x="85" y="20"/>
                    <a:pt x="85" y="39"/>
                    <a:pt x="76" y="48"/>
                  </a:cubicBezTo>
                  <a:cubicBezTo>
                    <a:pt x="57" y="77"/>
                    <a:pt x="29" y="105"/>
                    <a:pt x="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6"/>
            <p:cNvSpPr/>
            <p:nvPr/>
          </p:nvSpPr>
          <p:spPr>
            <a:xfrm>
              <a:off x="7330600" y="3756100"/>
              <a:ext cx="3800" cy="2150"/>
            </a:xfrm>
            <a:custGeom>
              <a:avLst/>
              <a:gdLst/>
              <a:ahLst/>
              <a:cxnLst/>
              <a:rect l="l" t="t" r="r" b="b"/>
              <a:pathLst>
                <a:path w="152" h="86" extrusionOk="0">
                  <a:moveTo>
                    <a:pt x="10" y="86"/>
                  </a:moveTo>
                  <a:cubicBezTo>
                    <a:pt x="10" y="29"/>
                    <a:pt x="66" y="20"/>
                    <a:pt x="104" y="1"/>
                  </a:cubicBezTo>
                  <a:cubicBezTo>
                    <a:pt x="114" y="1"/>
                    <a:pt x="133" y="10"/>
                    <a:pt x="151" y="10"/>
                  </a:cubicBezTo>
                  <a:cubicBezTo>
                    <a:pt x="142" y="20"/>
                    <a:pt x="133" y="29"/>
                    <a:pt x="133" y="29"/>
                  </a:cubicBezTo>
                  <a:cubicBezTo>
                    <a:pt x="95" y="67"/>
                    <a:pt x="47" y="86"/>
                    <a:pt x="0" y="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6"/>
            <p:cNvSpPr/>
            <p:nvPr/>
          </p:nvSpPr>
          <p:spPr>
            <a:xfrm>
              <a:off x="7340525" y="3940400"/>
              <a:ext cx="1200" cy="250"/>
            </a:xfrm>
            <a:custGeom>
              <a:avLst/>
              <a:gdLst/>
              <a:ahLst/>
              <a:cxnLst/>
              <a:rect l="l" t="t" r="r" b="b"/>
              <a:pathLst>
                <a:path w="48" h="10" extrusionOk="0">
                  <a:moveTo>
                    <a:pt x="47" y="0"/>
                  </a:moveTo>
                  <a:cubicBezTo>
                    <a:pt x="38" y="0"/>
                    <a:pt x="29" y="10"/>
                    <a:pt x="29" y="10"/>
                  </a:cubicBezTo>
                  <a:cubicBezTo>
                    <a:pt x="19" y="10"/>
                    <a:pt x="10" y="0"/>
                    <a:pt x="0" y="0"/>
                  </a:cubicBezTo>
                  <a:cubicBezTo>
                    <a:pt x="10" y="0"/>
                    <a:pt x="19" y="0"/>
                    <a:pt x="29" y="0"/>
                  </a:cubicBezTo>
                  <a:cubicBezTo>
                    <a:pt x="29" y="0"/>
                    <a:pt x="38"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6316075" y="4471275"/>
              <a:ext cx="725" cy="1925"/>
            </a:xfrm>
            <a:custGeom>
              <a:avLst/>
              <a:gdLst/>
              <a:ahLst/>
              <a:cxnLst/>
              <a:rect l="l" t="t" r="r" b="b"/>
              <a:pathLst>
                <a:path w="29" h="77" extrusionOk="0">
                  <a:moveTo>
                    <a:pt x="19" y="1"/>
                  </a:moveTo>
                  <a:cubicBezTo>
                    <a:pt x="19" y="20"/>
                    <a:pt x="28" y="39"/>
                    <a:pt x="28" y="58"/>
                  </a:cubicBezTo>
                  <a:cubicBezTo>
                    <a:pt x="28" y="58"/>
                    <a:pt x="19" y="67"/>
                    <a:pt x="10" y="77"/>
                  </a:cubicBezTo>
                  <a:cubicBezTo>
                    <a:pt x="10" y="58"/>
                    <a:pt x="0" y="39"/>
                    <a:pt x="0" y="20"/>
                  </a:cubicBezTo>
                  <a:cubicBezTo>
                    <a:pt x="0" y="20"/>
                    <a:pt x="10" y="1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7343125" y="4082875"/>
              <a:ext cx="1200" cy="500"/>
            </a:xfrm>
            <a:custGeom>
              <a:avLst/>
              <a:gdLst/>
              <a:ahLst/>
              <a:cxnLst/>
              <a:rect l="l" t="t" r="r" b="b"/>
              <a:pathLst>
                <a:path w="48" h="20" extrusionOk="0">
                  <a:moveTo>
                    <a:pt x="10" y="0"/>
                  </a:moveTo>
                  <a:lnTo>
                    <a:pt x="47" y="10"/>
                  </a:lnTo>
                  <a:cubicBezTo>
                    <a:pt x="38" y="19"/>
                    <a:pt x="28" y="19"/>
                    <a:pt x="19" y="19"/>
                  </a:cubicBezTo>
                  <a:cubicBezTo>
                    <a:pt x="10" y="19"/>
                    <a:pt x="10" y="1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6304025" y="4231000"/>
              <a:ext cx="25" cy="500"/>
            </a:xfrm>
            <a:custGeom>
              <a:avLst/>
              <a:gdLst/>
              <a:ahLst/>
              <a:cxnLst/>
              <a:rect l="l" t="t" r="r" b="b"/>
              <a:pathLst>
                <a:path w="1" h="20" extrusionOk="0">
                  <a:moveTo>
                    <a:pt x="0" y="10"/>
                  </a:moveTo>
                  <a:lnTo>
                    <a:pt x="0" y="1"/>
                  </a:lnTo>
                  <a:lnTo>
                    <a:pt x="0"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7342650" y="4235500"/>
              <a:ext cx="1200" cy="250"/>
            </a:xfrm>
            <a:custGeom>
              <a:avLst/>
              <a:gdLst/>
              <a:ahLst/>
              <a:cxnLst/>
              <a:rect l="l" t="t" r="r" b="b"/>
              <a:pathLst>
                <a:path w="48" h="10" extrusionOk="0">
                  <a:moveTo>
                    <a:pt x="47" y="0"/>
                  </a:moveTo>
                  <a:cubicBezTo>
                    <a:pt x="38" y="0"/>
                    <a:pt x="29" y="10"/>
                    <a:pt x="29" y="10"/>
                  </a:cubicBezTo>
                  <a:cubicBezTo>
                    <a:pt x="19" y="0"/>
                    <a:pt x="10" y="0"/>
                    <a:pt x="0" y="0"/>
                  </a:cubicBezTo>
                  <a:cubicBezTo>
                    <a:pt x="10" y="0"/>
                    <a:pt x="19" y="0"/>
                    <a:pt x="29" y="0"/>
                  </a:cubicBezTo>
                  <a:cubicBezTo>
                    <a:pt x="29" y="0"/>
                    <a:pt x="38"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6"/>
            <p:cNvSpPr/>
            <p:nvPr/>
          </p:nvSpPr>
          <p:spPr>
            <a:xfrm>
              <a:off x="7333425" y="4339925"/>
              <a:ext cx="4525" cy="1675"/>
            </a:xfrm>
            <a:custGeom>
              <a:avLst/>
              <a:gdLst/>
              <a:ahLst/>
              <a:cxnLst/>
              <a:rect l="l" t="t" r="r" b="b"/>
              <a:pathLst>
                <a:path w="181" h="67" extrusionOk="0">
                  <a:moveTo>
                    <a:pt x="1" y="67"/>
                  </a:moveTo>
                  <a:cubicBezTo>
                    <a:pt x="76" y="0"/>
                    <a:pt x="76" y="0"/>
                    <a:pt x="180" y="67"/>
                  </a:cubicBezTo>
                  <a:lnTo>
                    <a:pt x="180" y="67"/>
                  </a:lnTo>
                  <a:lnTo>
                    <a:pt x="1" y="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6"/>
            <p:cNvSpPr/>
            <p:nvPr/>
          </p:nvSpPr>
          <p:spPr>
            <a:xfrm>
              <a:off x="6648725" y="3611050"/>
              <a:ext cx="2400" cy="1200"/>
            </a:xfrm>
            <a:custGeom>
              <a:avLst/>
              <a:gdLst/>
              <a:ahLst/>
              <a:cxnLst/>
              <a:rect l="l" t="t" r="r" b="b"/>
              <a:pathLst>
                <a:path w="96" h="48" extrusionOk="0">
                  <a:moveTo>
                    <a:pt x="95" y="19"/>
                  </a:moveTo>
                  <a:cubicBezTo>
                    <a:pt x="86" y="29"/>
                    <a:pt x="76" y="48"/>
                    <a:pt x="67" y="38"/>
                  </a:cubicBezTo>
                  <a:cubicBezTo>
                    <a:pt x="48" y="38"/>
                    <a:pt x="29" y="29"/>
                    <a:pt x="1" y="19"/>
                  </a:cubicBezTo>
                  <a:cubicBezTo>
                    <a:pt x="1" y="19"/>
                    <a:pt x="10" y="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6"/>
            <p:cNvSpPr/>
            <p:nvPr/>
          </p:nvSpPr>
          <p:spPr>
            <a:xfrm>
              <a:off x="6522550" y="3634200"/>
              <a:ext cx="750" cy="250"/>
            </a:xfrm>
            <a:custGeom>
              <a:avLst/>
              <a:gdLst/>
              <a:ahLst/>
              <a:cxnLst/>
              <a:rect l="l" t="t" r="r" b="b"/>
              <a:pathLst>
                <a:path w="30" h="10" extrusionOk="0">
                  <a:moveTo>
                    <a:pt x="1" y="10"/>
                  </a:moveTo>
                  <a:lnTo>
                    <a:pt x="29" y="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6"/>
            <p:cNvSpPr/>
            <p:nvPr/>
          </p:nvSpPr>
          <p:spPr>
            <a:xfrm>
              <a:off x="7323975" y="4207625"/>
              <a:ext cx="725" cy="250"/>
            </a:xfrm>
            <a:custGeom>
              <a:avLst/>
              <a:gdLst/>
              <a:ahLst/>
              <a:cxnLst/>
              <a:rect l="l" t="t" r="r" b="b"/>
              <a:pathLst>
                <a:path w="29" h="10" extrusionOk="0">
                  <a:moveTo>
                    <a:pt x="10" y="0"/>
                  </a:moveTo>
                  <a:lnTo>
                    <a:pt x="29" y="10"/>
                  </a:lnTo>
                  <a:lnTo>
                    <a:pt x="1"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6273775" y="3822025"/>
              <a:ext cx="1200" cy="2875"/>
            </a:xfrm>
            <a:custGeom>
              <a:avLst/>
              <a:gdLst/>
              <a:ahLst/>
              <a:cxnLst/>
              <a:rect l="l" t="t" r="r" b="b"/>
              <a:pathLst>
                <a:path w="48" h="115" extrusionOk="0">
                  <a:moveTo>
                    <a:pt x="10" y="114"/>
                  </a:moveTo>
                  <a:lnTo>
                    <a:pt x="10" y="1"/>
                  </a:lnTo>
                  <a:cubicBezTo>
                    <a:pt x="48" y="48"/>
                    <a:pt x="10" y="76"/>
                    <a:pt x="0"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6376775" y="4513350"/>
              <a:ext cx="1700" cy="950"/>
            </a:xfrm>
            <a:custGeom>
              <a:avLst/>
              <a:gdLst/>
              <a:ahLst/>
              <a:cxnLst/>
              <a:rect l="l" t="t" r="r" b="b"/>
              <a:pathLst>
                <a:path w="68" h="38" extrusionOk="0">
                  <a:moveTo>
                    <a:pt x="48" y="38"/>
                  </a:moveTo>
                  <a:lnTo>
                    <a:pt x="1" y="19"/>
                  </a:lnTo>
                  <a:cubicBezTo>
                    <a:pt x="1" y="10"/>
                    <a:pt x="10" y="10"/>
                    <a:pt x="20" y="10"/>
                  </a:cubicBezTo>
                  <a:cubicBezTo>
                    <a:pt x="29" y="0"/>
                    <a:pt x="39" y="0"/>
                    <a:pt x="48" y="10"/>
                  </a:cubicBezTo>
                  <a:cubicBezTo>
                    <a:pt x="58" y="10"/>
                    <a:pt x="67" y="19"/>
                    <a:pt x="6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6290075" y="4208325"/>
              <a:ext cx="1450" cy="1925"/>
            </a:xfrm>
            <a:custGeom>
              <a:avLst/>
              <a:gdLst/>
              <a:ahLst/>
              <a:cxnLst/>
              <a:rect l="l" t="t" r="r" b="b"/>
              <a:pathLst>
                <a:path w="58" h="77" extrusionOk="0">
                  <a:moveTo>
                    <a:pt x="1" y="0"/>
                  </a:moveTo>
                  <a:cubicBezTo>
                    <a:pt x="19" y="10"/>
                    <a:pt x="38" y="19"/>
                    <a:pt x="48" y="29"/>
                  </a:cubicBezTo>
                  <a:cubicBezTo>
                    <a:pt x="57" y="48"/>
                    <a:pt x="48" y="57"/>
                    <a:pt x="48" y="76"/>
                  </a:cubicBezTo>
                  <a:cubicBezTo>
                    <a:pt x="38" y="76"/>
                    <a:pt x="29" y="76"/>
                    <a:pt x="29" y="76"/>
                  </a:cubicBezTo>
                  <a:cubicBezTo>
                    <a:pt x="19" y="76"/>
                    <a:pt x="10" y="67"/>
                    <a:pt x="10" y="57"/>
                  </a:cubicBez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6284175" y="4292900"/>
              <a:ext cx="1425" cy="2625"/>
            </a:xfrm>
            <a:custGeom>
              <a:avLst/>
              <a:gdLst/>
              <a:ahLst/>
              <a:cxnLst/>
              <a:rect l="l" t="t" r="r" b="b"/>
              <a:pathLst>
                <a:path w="57" h="105" extrusionOk="0">
                  <a:moveTo>
                    <a:pt x="57" y="105"/>
                  </a:moveTo>
                  <a:cubicBezTo>
                    <a:pt x="29" y="105"/>
                    <a:pt x="0" y="76"/>
                    <a:pt x="0" y="48"/>
                  </a:cubicBezTo>
                  <a:cubicBezTo>
                    <a:pt x="0" y="39"/>
                    <a:pt x="10" y="20"/>
                    <a:pt x="19" y="1"/>
                  </a:cubicBezTo>
                  <a:cubicBezTo>
                    <a:pt x="29" y="10"/>
                    <a:pt x="48" y="20"/>
                    <a:pt x="48" y="29"/>
                  </a:cubicBezTo>
                  <a:cubicBezTo>
                    <a:pt x="48" y="57"/>
                    <a:pt x="48" y="86"/>
                    <a:pt x="48"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7317600" y="4205950"/>
              <a:ext cx="1450" cy="500"/>
            </a:xfrm>
            <a:custGeom>
              <a:avLst/>
              <a:gdLst/>
              <a:ahLst/>
              <a:cxnLst/>
              <a:rect l="l" t="t" r="r" b="b"/>
              <a:pathLst>
                <a:path w="58" h="20" extrusionOk="0">
                  <a:moveTo>
                    <a:pt x="57" y="20"/>
                  </a:moveTo>
                  <a:lnTo>
                    <a:pt x="10" y="20"/>
                  </a:lnTo>
                  <a:lnTo>
                    <a:pt x="0" y="10"/>
                  </a:ln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6418600" y="3531650"/>
              <a:ext cx="275" cy="750"/>
            </a:xfrm>
            <a:custGeom>
              <a:avLst/>
              <a:gdLst/>
              <a:ahLst/>
              <a:cxnLst/>
              <a:rect l="l" t="t" r="r" b="b"/>
              <a:pathLst>
                <a:path w="11" h="30" extrusionOk="0">
                  <a:moveTo>
                    <a:pt x="10" y="1"/>
                  </a:moveTo>
                  <a:lnTo>
                    <a:pt x="10" y="29"/>
                  </a:lnTo>
                  <a:lnTo>
                    <a:pt x="1"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6274250" y="4104375"/>
              <a:ext cx="2150" cy="2150"/>
            </a:xfrm>
            <a:custGeom>
              <a:avLst/>
              <a:gdLst/>
              <a:ahLst/>
              <a:cxnLst/>
              <a:rect l="l" t="t" r="r" b="b"/>
              <a:pathLst>
                <a:path w="86" h="86" extrusionOk="0">
                  <a:moveTo>
                    <a:pt x="0" y="0"/>
                  </a:moveTo>
                  <a:cubicBezTo>
                    <a:pt x="29" y="0"/>
                    <a:pt x="57" y="10"/>
                    <a:pt x="66" y="38"/>
                  </a:cubicBezTo>
                  <a:cubicBezTo>
                    <a:pt x="85" y="57"/>
                    <a:pt x="76" y="66"/>
                    <a:pt x="57" y="76"/>
                  </a:cubicBezTo>
                  <a:cubicBezTo>
                    <a:pt x="38" y="85"/>
                    <a:pt x="38" y="76"/>
                    <a:pt x="29" y="66"/>
                  </a:cubicBezTo>
                  <a:cubicBezTo>
                    <a:pt x="19" y="47"/>
                    <a:pt x="19" y="1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7331775" y="3786125"/>
              <a:ext cx="3100" cy="1200"/>
            </a:xfrm>
            <a:custGeom>
              <a:avLst/>
              <a:gdLst/>
              <a:ahLst/>
              <a:cxnLst/>
              <a:rect l="l" t="t" r="r" b="b"/>
              <a:pathLst>
                <a:path w="124" h="48" extrusionOk="0">
                  <a:moveTo>
                    <a:pt x="10" y="47"/>
                  </a:moveTo>
                  <a:cubicBezTo>
                    <a:pt x="38" y="38"/>
                    <a:pt x="67" y="0"/>
                    <a:pt x="123" y="38"/>
                  </a:cubicBezTo>
                  <a:lnTo>
                    <a:pt x="0"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7311700" y="4204550"/>
              <a:ext cx="1675" cy="725"/>
            </a:xfrm>
            <a:custGeom>
              <a:avLst/>
              <a:gdLst/>
              <a:ahLst/>
              <a:cxnLst/>
              <a:rect l="l" t="t" r="r" b="b"/>
              <a:pathLst>
                <a:path w="67" h="29" extrusionOk="0">
                  <a:moveTo>
                    <a:pt x="66" y="19"/>
                  </a:moveTo>
                  <a:cubicBezTo>
                    <a:pt x="57" y="19"/>
                    <a:pt x="38" y="29"/>
                    <a:pt x="19" y="29"/>
                  </a:cubicBezTo>
                  <a:cubicBezTo>
                    <a:pt x="10" y="29"/>
                    <a:pt x="10" y="29"/>
                    <a:pt x="0" y="19"/>
                  </a:cubicBezTo>
                  <a:cubicBezTo>
                    <a:pt x="10" y="10"/>
                    <a:pt x="19" y="10"/>
                    <a:pt x="29" y="0"/>
                  </a:cubicBezTo>
                  <a:cubicBezTo>
                    <a:pt x="38" y="0"/>
                    <a:pt x="47" y="0"/>
                    <a:pt x="57" y="0"/>
                  </a:cubicBezTo>
                  <a:cubicBezTo>
                    <a:pt x="66" y="0"/>
                    <a:pt x="66" y="10"/>
                    <a:pt x="66"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7012825" y="4592725"/>
              <a:ext cx="475" cy="1450"/>
            </a:xfrm>
            <a:custGeom>
              <a:avLst/>
              <a:gdLst/>
              <a:ahLst/>
              <a:cxnLst/>
              <a:rect l="l" t="t" r="r" b="b"/>
              <a:pathLst>
                <a:path w="19" h="58" extrusionOk="0">
                  <a:moveTo>
                    <a:pt x="19" y="1"/>
                  </a:moveTo>
                  <a:cubicBezTo>
                    <a:pt x="19" y="10"/>
                    <a:pt x="19" y="19"/>
                    <a:pt x="19" y="29"/>
                  </a:cubicBezTo>
                  <a:cubicBezTo>
                    <a:pt x="19" y="29"/>
                    <a:pt x="10" y="38"/>
                    <a:pt x="10" y="48"/>
                  </a:cubicBezTo>
                  <a:cubicBezTo>
                    <a:pt x="0" y="57"/>
                    <a:pt x="0" y="29"/>
                    <a:pt x="0" y="19"/>
                  </a:cubicBezTo>
                  <a:cubicBezTo>
                    <a:pt x="0" y="10"/>
                    <a:pt x="19" y="1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7339800" y="4177850"/>
              <a:ext cx="4050" cy="1900"/>
            </a:xfrm>
            <a:custGeom>
              <a:avLst/>
              <a:gdLst/>
              <a:ahLst/>
              <a:cxnLst/>
              <a:rect l="l" t="t" r="r" b="b"/>
              <a:pathLst>
                <a:path w="162" h="76" extrusionOk="0">
                  <a:moveTo>
                    <a:pt x="161" y="66"/>
                  </a:moveTo>
                  <a:cubicBezTo>
                    <a:pt x="105" y="57"/>
                    <a:pt x="39" y="66"/>
                    <a:pt x="1" y="0"/>
                  </a:cubicBezTo>
                  <a:lnTo>
                    <a:pt x="1" y="10"/>
                  </a:lnTo>
                  <a:cubicBezTo>
                    <a:pt x="39" y="10"/>
                    <a:pt x="86" y="10"/>
                    <a:pt x="124" y="19"/>
                  </a:cubicBezTo>
                  <a:cubicBezTo>
                    <a:pt x="143" y="19"/>
                    <a:pt x="152" y="48"/>
                    <a:pt x="161"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6"/>
            <p:cNvSpPr/>
            <p:nvPr/>
          </p:nvSpPr>
          <p:spPr>
            <a:xfrm>
              <a:off x="7207975" y="3505425"/>
              <a:ext cx="2625" cy="2400"/>
            </a:xfrm>
            <a:custGeom>
              <a:avLst/>
              <a:gdLst/>
              <a:ahLst/>
              <a:cxnLst/>
              <a:rect l="l" t="t" r="r" b="b"/>
              <a:pathLst>
                <a:path w="105" h="96" extrusionOk="0">
                  <a:moveTo>
                    <a:pt x="104" y="29"/>
                  </a:moveTo>
                  <a:cubicBezTo>
                    <a:pt x="95" y="48"/>
                    <a:pt x="85" y="67"/>
                    <a:pt x="66" y="95"/>
                  </a:cubicBezTo>
                  <a:cubicBezTo>
                    <a:pt x="57" y="95"/>
                    <a:pt x="38" y="95"/>
                    <a:pt x="19" y="95"/>
                  </a:cubicBezTo>
                  <a:cubicBezTo>
                    <a:pt x="0" y="95"/>
                    <a:pt x="10" y="58"/>
                    <a:pt x="19" y="48"/>
                  </a:cubicBezTo>
                  <a:cubicBezTo>
                    <a:pt x="38" y="29"/>
                    <a:pt x="57" y="10"/>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6"/>
            <p:cNvSpPr/>
            <p:nvPr/>
          </p:nvSpPr>
          <p:spPr>
            <a:xfrm>
              <a:off x="7184100" y="4601000"/>
              <a:ext cx="750" cy="1900"/>
            </a:xfrm>
            <a:custGeom>
              <a:avLst/>
              <a:gdLst/>
              <a:ahLst/>
              <a:cxnLst/>
              <a:rect l="l" t="t" r="r" b="b"/>
              <a:pathLst>
                <a:path w="30" h="76" extrusionOk="0">
                  <a:moveTo>
                    <a:pt x="29" y="76"/>
                  </a:moveTo>
                  <a:cubicBezTo>
                    <a:pt x="29" y="57"/>
                    <a:pt x="20" y="38"/>
                    <a:pt x="10" y="29"/>
                  </a:cubicBezTo>
                  <a:cubicBezTo>
                    <a:pt x="1" y="10"/>
                    <a:pt x="10" y="10"/>
                    <a:pt x="10" y="0"/>
                  </a:cubicBezTo>
                  <a:cubicBezTo>
                    <a:pt x="20" y="10"/>
                    <a:pt x="20" y="19"/>
                    <a:pt x="29" y="29"/>
                  </a:cubicBezTo>
                  <a:cubicBezTo>
                    <a:pt x="29" y="48"/>
                    <a:pt x="29" y="67"/>
                    <a:pt x="29"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6"/>
            <p:cNvSpPr/>
            <p:nvPr/>
          </p:nvSpPr>
          <p:spPr>
            <a:xfrm>
              <a:off x="6449800" y="4474600"/>
              <a:ext cx="1200" cy="1200"/>
            </a:xfrm>
            <a:custGeom>
              <a:avLst/>
              <a:gdLst/>
              <a:ahLst/>
              <a:cxnLst/>
              <a:rect l="l" t="t" r="r" b="b"/>
              <a:pathLst>
                <a:path w="48" h="48" extrusionOk="0">
                  <a:moveTo>
                    <a:pt x="10" y="0"/>
                  </a:moveTo>
                  <a:lnTo>
                    <a:pt x="47" y="38"/>
                  </a:lnTo>
                  <a:cubicBezTo>
                    <a:pt x="0" y="48"/>
                    <a:pt x="29"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6"/>
            <p:cNvSpPr/>
            <p:nvPr/>
          </p:nvSpPr>
          <p:spPr>
            <a:xfrm>
              <a:off x="6298100" y="4398525"/>
              <a:ext cx="750" cy="500"/>
            </a:xfrm>
            <a:custGeom>
              <a:avLst/>
              <a:gdLst/>
              <a:ahLst/>
              <a:cxnLst/>
              <a:rect l="l" t="t" r="r" b="b"/>
              <a:pathLst>
                <a:path w="30" h="20" extrusionOk="0">
                  <a:moveTo>
                    <a:pt x="29" y="10"/>
                  </a:moveTo>
                  <a:lnTo>
                    <a:pt x="1" y="1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6"/>
            <p:cNvSpPr/>
            <p:nvPr/>
          </p:nvSpPr>
          <p:spPr>
            <a:xfrm>
              <a:off x="6317475" y="4489475"/>
              <a:ext cx="500" cy="725"/>
            </a:xfrm>
            <a:custGeom>
              <a:avLst/>
              <a:gdLst/>
              <a:ahLst/>
              <a:cxnLst/>
              <a:rect l="l" t="t" r="r" b="b"/>
              <a:pathLst>
                <a:path w="20" h="29" extrusionOk="0">
                  <a:moveTo>
                    <a:pt x="1" y="1"/>
                  </a:moveTo>
                  <a:lnTo>
                    <a:pt x="20" y="1"/>
                  </a:lnTo>
                  <a:lnTo>
                    <a:pt x="10" y="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6"/>
            <p:cNvSpPr/>
            <p:nvPr/>
          </p:nvSpPr>
          <p:spPr>
            <a:xfrm>
              <a:off x="6270225" y="3606075"/>
              <a:ext cx="975" cy="1225"/>
            </a:xfrm>
            <a:custGeom>
              <a:avLst/>
              <a:gdLst/>
              <a:ahLst/>
              <a:cxnLst/>
              <a:rect l="l" t="t" r="r" b="b"/>
              <a:pathLst>
                <a:path w="39" h="49" extrusionOk="0">
                  <a:moveTo>
                    <a:pt x="1" y="48"/>
                  </a:moveTo>
                  <a:cubicBezTo>
                    <a:pt x="1" y="39"/>
                    <a:pt x="10" y="20"/>
                    <a:pt x="10" y="1"/>
                  </a:cubicBezTo>
                  <a:cubicBezTo>
                    <a:pt x="38" y="29"/>
                    <a:pt x="1" y="29"/>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6"/>
            <p:cNvSpPr/>
            <p:nvPr/>
          </p:nvSpPr>
          <p:spPr>
            <a:xfrm>
              <a:off x="6324100" y="3803825"/>
              <a:ext cx="1200" cy="1450"/>
            </a:xfrm>
            <a:custGeom>
              <a:avLst/>
              <a:gdLst/>
              <a:ahLst/>
              <a:cxnLst/>
              <a:rect l="l" t="t" r="r" b="b"/>
              <a:pathLst>
                <a:path w="48" h="58" extrusionOk="0">
                  <a:moveTo>
                    <a:pt x="29" y="1"/>
                  </a:moveTo>
                  <a:cubicBezTo>
                    <a:pt x="29" y="20"/>
                    <a:pt x="48" y="48"/>
                    <a:pt x="10" y="58"/>
                  </a:cubicBezTo>
                  <a:cubicBezTo>
                    <a:pt x="10" y="58"/>
                    <a:pt x="0" y="39"/>
                    <a:pt x="0" y="39"/>
                  </a:cubicBezTo>
                  <a:cubicBezTo>
                    <a:pt x="0" y="39"/>
                    <a:pt x="29" y="20"/>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6"/>
            <p:cNvSpPr/>
            <p:nvPr/>
          </p:nvSpPr>
          <p:spPr>
            <a:xfrm>
              <a:off x="6421900" y="4495375"/>
              <a:ext cx="1925" cy="1225"/>
            </a:xfrm>
            <a:custGeom>
              <a:avLst/>
              <a:gdLst/>
              <a:ahLst/>
              <a:cxnLst/>
              <a:rect l="l" t="t" r="r" b="b"/>
              <a:pathLst>
                <a:path w="77" h="49" extrusionOk="0">
                  <a:moveTo>
                    <a:pt x="77" y="48"/>
                  </a:moveTo>
                  <a:cubicBezTo>
                    <a:pt x="58" y="48"/>
                    <a:pt x="39" y="48"/>
                    <a:pt x="29" y="48"/>
                  </a:cubicBezTo>
                  <a:cubicBezTo>
                    <a:pt x="20" y="48"/>
                    <a:pt x="1" y="48"/>
                    <a:pt x="1" y="39"/>
                  </a:cubicBezTo>
                  <a:cubicBezTo>
                    <a:pt x="1" y="20"/>
                    <a:pt x="10" y="1"/>
                    <a:pt x="39" y="10"/>
                  </a:cubicBezTo>
                  <a:cubicBezTo>
                    <a:pt x="48" y="20"/>
                    <a:pt x="67" y="39"/>
                    <a:pt x="7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6"/>
            <p:cNvSpPr/>
            <p:nvPr/>
          </p:nvSpPr>
          <p:spPr>
            <a:xfrm>
              <a:off x="6467975" y="4507675"/>
              <a:ext cx="975" cy="500"/>
            </a:xfrm>
            <a:custGeom>
              <a:avLst/>
              <a:gdLst/>
              <a:ahLst/>
              <a:cxnLst/>
              <a:rect l="l" t="t" r="r" b="b"/>
              <a:pathLst>
                <a:path w="39" h="20" extrusionOk="0">
                  <a:moveTo>
                    <a:pt x="39" y="19"/>
                  </a:moveTo>
                  <a:lnTo>
                    <a:pt x="1" y="0"/>
                  </a:lnTo>
                  <a:lnTo>
                    <a:pt x="29"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6"/>
            <p:cNvSpPr/>
            <p:nvPr/>
          </p:nvSpPr>
          <p:spPr>
            <a:xfrm>
              <a:off x="6468700" y="4508150"/>
              <a:ext cx="3100" cy="1425"/>
            </a:xfrm>
            <a:custGeom>
              <a:avLst/>
              <a:gdLst/>
              <a:ahLst/>
              <a:cxnLst/>
              <a:rect l="l" t="t" r="r" b="b"/>
              <a:pathLst>
                <a:path w="124" h="57" extrusionOk="0">
                  <a:moveTo>
                    <a:pt x="123" y="57"/>
                  </a:moveTo>
                  <a:lnTo>
                    <a:pt x="0" y="0"/>
                  </a:lnTo>
                  <a:lnTo>
                    <a:pt x="0" y="0"/>
                  </a:lnTo>
                  <a:cubicBezTo>
                    <a:pt x="47" y="10"/>
                    <a:pt x="95" y="0"/>
                    <a:pt x="123"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6"/>
            <p:cNvSpPr/>
            <p:nvPr/>
          </p:nvSpPr>
          <p:spPr>
            <a:xfrm>
              <a:off x="7341225" y="4140525"/>
              <a:ext cx="1200" cy="1425"/>
            </a:xfrm>
            <a:custGeom>
              <a:avLst/>
              <a:gdLst/>
              <a:ahLst/>
              <a:cxnLst/>
              <a:rect l="l" t="t" r="r" b="b"/>
              <a:pathLst>
                <a:path w="48" h="57" extrusionOk="0">
                  <a:moveTo>
                    <a:pt x="1" y="10"/>
                  </a:moveTo>
                  <a:lnTo>
                    <a:pt x="48" y="19"/>
                  </a:lnTo>
                  <a:cubicBezTo>
                    <a:pt x="19" y="57"/>
                    <a:pt x="10" y="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p:nvPr/>
          </p:nvSpPr>
          <p:spPr>
            <a:xfrm>
              <a:off x="6471525" y="4509550"/>
              <a:ext cx="1450" cy="25"/>
            </a:xfrm>
            <a:custGeom>
              <a:avLst/>
              <a:gdLst/>
              <a:ahLst/>
              <a:cxnLst/>
              <a:rect l="l" t="t" r="r" b="b"/>
              <a:pathLst>
                <a:path w="58" h="1" extrusionOk="0">
                  <a:moveTo>
                    <a:pt x="1" y="1"/>
                  </a:moveTo>
                  <a:lnTo>
                    <a:pt x="57" y="1"/>
                  </a:lnTo>
                  <a:lnTo>
                    <a:pt x="29" y="1"/>
                  </a:ln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6"/>
            <p:cNvSpPr/>
            <p:nvPr/>
          </p:nvSpPr>
          <p:spPr>
            <a:xfrm>
              <a:off x="6294325" y="4305425"/>
              <a:ext cx="1925" cy="975"/>
            </a:xfrm>
            <a:custGeom>
              <a:avLst/>
              <a:gdLst/>
              <a:ahLst/>
              <a:cxnLst/>
              <a:rect l="l" t="t" r="r" b="b"/>
              <a:pathLst>
                <a:path w="77" h="39" extrusionOk="0">
                  <a:moveTo>
                    <a:pt x="76" y="20"/>
                  </a:moveTo>
                  <a:cubicBezTo>
                    <a:pt x="67" y="29"/>
                    <a:pt x="57" y="38"/>
                    <a:pt x="48" y="38"/>
                  </a:cubicBezTo>
                  <a:cubicBezTo>
                    <a:pt x="38" y="38"/>
                    <a:pt x="29" y="29"/>
                    <a:pt x="10" y="20"/>
                  </a:cubicBezTo>
                  <a:cubicBezTo>
                    <a:pt x="1" y="10"/>
                    <a:pt x="29" y="1"/>
                    <a:pt x="29" y="1"/>
                  </a:cubicBezTo>
                  <a:cubicBezTo>
                    <a:pt x="48" y="1"/>
                    <a:pt x="57" y="10"/>
                    <a:pt x="76"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6"/>
            <p:cNvSpPr/>
            <p:nvPr/>
          </p:nvSpPr>
          <p:spPr>
            <a:xfrm>
              <a:off x="7297050" y="3586475"/>
              <a:ext cx="975" cy="975"/>
            </a:xfrm>
            <a:custGeom>
              <a:avLst/>
              <a:gdLst/>
              <a:ahLst/>
              <a:cxnLst/>
              <a:rect l="l" t="t" r="r" b="b"/>
              <a:pathLst>
                <a:path w="39" h="39" extrusionOk="0">
                  <a:moveTo>
                    <a:pt x="29" y="0"/>
                  </a:moveTo>
                  <a:lnTo>
                    <a:pt x="0" y="38"/>
                  </a:lnTo>
                  <a:lnTo>
                    <a:pt x="38"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6"/>
            <p:cNvSpPr/>
            <p:nvPr/>
          </p:nvSpPr>
          <p:spPr>
            <a:xfrm>
              <a:off x="6267150" y="4072700"/>
              <a:ext cx="500" cy="975"/>
            </a:xfrm>
            <a:custGeom>
              <a:avLst/>
              <a:gdLst/>
              <a:ahLst/>
              <a:cxnLst/>
              <a:rect l="l" t="t" r="r" b="b"/>
              <a:pathLst>
                <a:path w="20" h="39" extrusionOk="0">
                  <a:moveTo>
                    <a:pt x="1" y="1"/>
                  </a:moveTo>
                  <a:cubicBezTo>
                    <a:pt x="1" y="10"/>
                    <a:pt x="10" y="20"/>
                    <a:pt x="20" y="3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6"/>
            <p:cNvSpPr/>
            <p:nvPr/>
          </p:nvSpPr>
          <p:spPr>
            <a:xfrm>
              <a:off x="6266675" y="4071750"/>
              <a:ext cx="500" cy="975"/>
            </a:xfrm>
            <a:custGeom>
              <a:avLst/>
              <a:gdLst/>
              <a:ahLst/>
              <a:cxnLst/>
              <a:rect l="l" t="t" r="r" b="b"/>
              <a:pathLst>
                <a:path w="20" h="39" extrusionOk="0">
                  <a:moveTo>
                    <a:pt x="20" y="39"/>
                  </a:moveTo>
                  <a:lnTo>
                    <a:pt x="1" y="1"/>
                  </a:lnTo>
                  <a:cubicBezTo>
                    <a:pt x="1" y="10"/>
                    <a:pt x="10" y="29"/>
                    <a:pt x="2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6"/>
            <p:cNvSpPr/>
            <p:nvPr/>
          </p:nvSpPr>
          <p:spPr>
            <a:xfrm>
              <a:off x="7298000" y="3583875"/>
              <a:ext cx="1425" cy="2850"/>
            </a:xfrm>
            <a:custGeom>
              <a:avLst/>
              <a:gdLst/>
              <a:ahLst/>
              <a:cxnLst/>
              <a:rect l="l" t="t" r="r" b="b"/>
              <a:pathLst>
                <a:path w="57" h="114" extrusionOk="0">
                  <a:moveTo>
                    <a:pt x="0" y="114"/>
                  </a:moveTo>
                  <a:cubicBezTo>
                    <a:pt x="9" y="67"/>
                    <a:pt x="28" y="29"/>
                    <a:pt x="57" y="0"/>
                  </a:cubicBezTo>
                  <a:lnTo>
                    <a:pt x="57" y="0"/>
                  </a:lnTo>
                  <a:cubicBezTo>
                    <a:pt x="38" y="29"/>
                    <a:pt x="19" y="76"/>
                    <a:pt x="0"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6"/>
            <p:cNvSpPr/>
            <p:nvPr/>
          </p:nvSpPr>
          <p:spPr>
            <a:xfrm>
              <a:off x="6274475" y="4070100"/>
              <a:ext cx="1225" cy="1225"/>
            </a:xfrm>
            <a:custGeom>
              <a:avLst/>
              <a:gdLst/>
              <a:ahLst/>
              <a:cxnLst/>
              <a:rect l="l" t="t" r="r" b="b"/>
              <a:pathLst>
                <a:path w="49" h="49" extrusionOk="0">
                  <a:moveTo>
                    <a:pt x="10" y="48"/>
                  </a:moveTo>
                  <a:cubicBezTo>
                    <a:pt x="10" y="29"/>
                    <a:pt x="1" y="1"/>
                    <a:pt x="39" y="1"/>
                  </a:cubicBezTo>
                  <a:cubicBezTo>
                    <a:pt x="39" y="1"/>
                    <a:pt x="48" y="20"/>
                    <a:pt x="39" y="20"/>
                  </a:cubicBezTo>
                  <a:cubicBezTo>
                    <a:pt x="39" y="20"/>
                    <a:pt x="10" y="39"/>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6"/>
            <p:cNvSpPr/>
            <p:nvPr/>
          </p:nvSpPr>
          <p:spPr>
            <a:xfrm>
              <a:off x="6262200" y="4060650"/>
              <a:ext cx="725" cy="975"/>
            </a:xfrm>
            <a:custGeom>
              <a:avLst/>
              <a:gdLst/>
              <a:ahLst/>
              <a:cxnLst/>
              <a:rect l="l" t="t" r="r" b="b"/>
              <a:pathLst>
                <a:path w="29" h="39" extrusionOk="0">
                  <a:moveTo>
                    <a:pt x="29" y="39"/>
                  </a:moveTo>
                  <a:lnTo>
                    <a:pt x="0" y="1"/>
                  </a:lnTo>
                  <a:lnTo>
                    <a:pt x="19" y="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6"/>
            <p:cNvSpPr/>
            <p:nvPr/>
          </p:nvSpPr>
          <p:spPr>
            <a:xfrm>
              <a:off x="7299175" y="3581050"/>
              <a:ext cx="1425" cy="3075"/>
            </a:xfrm>
            <a:custGeom>
              <a:avLst/>
              <a:gdLst/>
              <a:ahLst/>
              <a:cxnLst/>
              <a:rect l="l" t="t" r="r" b="b"/>
              <a:pathLst>
                <a:path w="57" h="123" extrusionOk="0">
                  <a:moveTo>
                    <a:pt x="57" y="0"/>
                  </a:moveTo>
                  <a:cubicBezTo>
                    <a:pt x="38" y="38"/>
                    <a:pt x="19" y="76"/>
                    <a:pt x="0" y="113"/>
                  </a:cubicBezTo>
                  <a:lnTo>
                    <a:pt x="0" y="123"/>
                  </a:lnTo>
                  <a:cubicBezTo>
                    <a:pt x="10" y="76"/>
                    <a:pt x="29" y="28"/>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6"/>
            <p:cNvSpPr/>
            <p:nvPr/>
          </p:nvSpPr>
          <p:spPr>
            <a:xfrm>
              <a:off x="6264075" y="3578200"/>
              <a:ext cx="975" cy="1450"/>
            </a:xfrm>
            <a:custGeom>
              <a:avLst/>
              <a:gdLst/>
              <a:ahLst/>
              <a:cxnLst/>
              <a:rect l="l" t="t" r="r" b="b"/>
              <a:pathLst>
                <a:path w="39" h="58" extrusionOk="0">
                  <a:moveTo>
                    <a:pt x="10" y="57"/>
                  </a:moveTo>
                  <a:lnTo>
                    <a:pt x="29" y="1"/>
                  </a:lnTo>
                  <a:cubicBezTo>
                    <a:pt x="29" y="1"/>
                    <a:pt x="39" y="10"/>
                    <a:pt x="29" y="20"/>
                  </a:cubicBezTo>
                  <a:cubicBezTo>
                    <a:pt x="20" y="29"/>
                    <a:pt x="10" y="38"/>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6"/>
            <p:cNvSpPr/>
            <p:nvPr/>
          </p:nvSpPr>
          <p:spPr>
            <a:xfrm>
              <a:off x="6261500" y="4037975"/>
              <a:ext cx="1425" cy="2850"/>
            </a:xfrm>
            <a:custGeom>
              <a:avLst/>
              <a:gdLst/>
              <a:ahLst/>
              <a:cxnLst/>
              <a:rect l="l" t="t" r="r" b="b"/>
              <a:pathLst>
                <a:path w="57" h="114" extrusionOk="0">
                  <a:moveTo>
                    <a:pt x="0" y="114"/>
                  </a:moveTo>
                  <a:cubicBezTo>
                    <a:pt x="0" y="67"/>
                    <a:pt x="0" y="19"/>
                    <a:pt x="57" y="1"/>
                  </a:cubicBezTo>
                  <a:lnTo>
                    <a:pt x="57" y="1"/>
                  </a:lnTo>
                  <a:cubicBezTo>
                    <a:pt x="57" y="48"/>
                    <a:pt x="57" y="95"/>
                    <a:pt x="0"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6"/>
            <p:cNvSpPr/>
            <p:nvPr/>
          </p:nvSpPr>
          <p:spPr>
            <a:xfrm>
              <a:off x="6760250" y="3576075"/>
              <a:ext cx="725" cy="1450"/>
            </a:xfrm>
            <a:custGeom>
              <a:avLst/>
              <a:gdLst/>
              <a:ahLst/>
              <a:cxnLst/>
              <a:rect l="l" t="t" r="r" b="b"/>
              <a:pathLst>
                <a:path w="29" h="58" extrusionOk="0">
                  <a:moveTo>
                    <a:pt x="10" y="1"/>
                  </a:moveTo>
                  <a:cubicBezTo>
                    <a:pt x="10" y="10"/>
                    <a:pt x="29" y="19"/>
                    <a:pt x="19" y="29"/>
                  </a:cubicBezTo>
                  <a:cubicBezTo>
                    <a:pt x="10" y="57"/>
                    <a:pt x="0" y="57"/>
                    <a:pt x="0" y="29"/>
                  </a:cubicBezTo>
                  <a:cubicBezTo>
                    <a:pt x="0" y="19"/>
                    <a:pt x="1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6"/>
            <p:cNvSpPr/>
            <p:nvPr/>
          </p:nvSpPr>
          <p:spPr>
            <a:xfrm>
              <a:off x="6262675" y="4034900"/>
              <a:ext cx="1675" cy="2875"/>
            </a:xfrm>
            <a:custGeom>
              <a:avLst/>
              <a:gdLst/>
              <a:ahLst/>
              <a:cxnLst/>
              <a:rect l="l" t="t" r="r" b="b"/>
              <a:pathLst>
                <a:path w="67" h="115" extrusionOk="0">
                  <a:moveTo>
                    <a:pt x="66" y="1"/>
                  </a:moveTo>
                  <a:cubicBezTo>
                    <a:pt x="66" y="48"/>
                    <a:pt x="66" y="95"/>
                    <a:pt x="10" y="114"/>
                  </a:cubicBezTo>
                  <a:lnTo>
                    <a:pt x="10" y="114"/>
                  </a:lnTo>
                  <a:cubicBezTo>
                    <a:pt x="0" y="67"/>
                    <a:pt x="19" y="29"/>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6"/>
            <p:cNvSpPr/>
            <p:nvPr/>
          </p:nvSpPr>
          <p:spPr>
            <a:xfrm>
              <a:off x="6396400" y="3571350"/>
              <a:ext cx="975" cy="1675"/>
            </a:xfrm>
            <a:custGeom>
              <a:avLst/>
              <a:gdLst/>
              <a:ahLst/>
              <a:cxnLst/>
              <a:rect l="l" t="t" r="r" b="b"/>
              <a:pathLst>
                <a:path w="39" h="67" extrusionOk="0">
                  <a:moveTo>
                    <a:pt x="38" y="1"/>
                  </a:moveTo>
                  <a:cubicBezTo>
                    <a:pt x="38" y="19"/>
                    <a:pt x="38" y="29"/>
                    <a:pt x="38" y="48"/>
                  </a:cubicBezTo>
                  <a:cubicBezTo>
                    <a:pt x="38" y="48"/>
                    <a:pt x="29" y="57"/>
                    <a:pt x="19" y="67"/>
                  </a:cubicBezTo>
                  <a:cubicBezTo>
                    <a:pt x="10" y="48"/>
                    <a:pt x="0" y="29"/>
                    <a:pt x="0" y="29"/>
                  </a:cubicBezTo>
                  <a:cubicBezTo>
                    <a:pt x="10" y="19"/>
                    <a:pt x="29" y="10"/>
                    <a:pt x="3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6"/>
            <p:cNvSpPr/>
            <p:nvPr/>
          </p:nvSpPr>
          <p:spPr>
            <a:xfrm>
              <a:off x="6763325" y="3571600"/>
              <a:ext cx="725" cy="950"/>
            </a:xfrm>
            <a:custGeom>
              <a:avLst/>
              <a:gdLst/>
              <a:ahLst/>
              <a:cxnLst/>
              <a:rect l="l" t="t" r="r" b="b"/>
              <a:pathLst>
                <a:path w="29" h="38" extrusionOk="0">
                  <a:moveTo>
                    <a:pt x="19" y="38"/>
                  </a:moveTo>
                  <a:lnTo>
                    <a:pt x="0" y="38"/>
                  </a:lnTo>
                  <a:cubicBezTo>
                    <a:pt x="0" y="28"/>
                    <a:pt x="0" y="28"/>
                    <a:pt x="0" y="19"/>
                  </a:cubicBezTo>
                  <a:cubicBezTo>
                    <a:pt x="0" y="19"/>
                    <a:pt x="10" y="19"/>
                    <a:pt x="19" y="9"/>
                  </a:cubicBezTo>
                  <a:cubicBezTo>
                    <a:pt x="29" y="0"/>
                    <a:pt x="19" y="28"/>
                    <a:pt x="19"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6268800" y="4027350"/>
              <a:ext cx="750" cy="1200"/>
            </a:xfrm>
            <a:custGeom>
              <a:avLst/>
              <a:gdLst/>
              <a:ahLst/>
              <a:cxnLst/>
              <a:rect l="l" t="t" r="r" b="b"/>
              <a:pathLst>
                <a:path w="30" h="48" extrusionOk="0">
                  <a:moveTo>
                    <a:pt x="10" y="48"/>
                  </a:moveTo>
                  <a:lnTo>
                    <a:pt x="10" y="0"/>
                  </a:lnTo>
                  <a:lnTo>
                    <a:pt x="29" y="0"/>
                  </a:lnTo>
                  <a:lnTo>
                    <a:pt x="1"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6766400" y="3567575"/>
              <a:ext cx="250" cy="725"/>
            </a:xfrm>
            <a:custGeom>
              <a:avLst/>
              <a:gdLst/>
              <a:ahLst/>
              <a:cxnLst/>
              <a:rect l="l" t="t" r="r" b="b"/>
              <a:pathLst>
                <a:path w="10" h="29" extrusionOk="0">
                  <a:moveTo>
                    <a:pt x="10" y="29"/>
                  </a:moveTo>
                  <a:lnTo>
                    <a:pt x="0" y="29"/>
                  </a:lnTo>
                  <a:lnTo>
                    <a:pt x="10" y="0"/>
                  </a:lnTo>
                  <a:cubicBezTo>
                    <a:pt x="10" y="10"/>
                    <a:pt x="10" y="19"/>
                    <a:pt x="1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6"/>
            <p:cNvSpPr/>
            <p:nvPr/>
          </p:nvSpPr>
          <p:spPr>
            <a:xfrm>
              <a:off x="6748425" y="3566625"/>
              <a:ext cx="975" cy="1200"/>
            </a:xfrm>
            <a:custGeom>
              <a:avLst/>
              <a:gdLst/>
              <a:ahLst/>
              <a:cxnLst/>
              <a:rect l="l" t="t" r="r" b="b"/>
              <a:pathLst>
                <a:path w="39" h="48" extrusionOk="0">
                  <a:moveTo>
                    <a:pt x="20" y="48"/>
                  </a:moveTo>
                  <a:cubicBezTo>
                    <a:pt x="20" y="48"/>
                    <a:pt x="1" y="38"/>
                    <a:pt x="10" y="29"/>
                  </a:cubicBezTo>
                  <a:cubicBezTo>
                    <a:pt x="10" y="29"/>
                    <a:pt x="20" y="1"/>
                    <a:pt x="39" y="19"/>
                  </a:cubicBezTo>
                  <a:cubicBezTo>
                    <a:pt x="39" y="19"/>
                    <a:pt x="39" y="29"/>
                    <a:pt x="39" y="38"/>
                  </a:cubicBezTo>
                  <a:cubicBezTo>
                    <a:pt x="39" y="38"/>
                    <a:pt x="29" y="48"/>
                    <a:pt x="2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6"/>
            <p:cNvSpPr/>
            <p:nvPr/>
          </p:nvSpPr>
          <p:spPr>
            <a:xfrm>
              <a:off x="7343825" y="4179500"/>
              <a:ext cx="1675" cy="500"/>
            </a:xfrm>
            <a:custGeom>
              <a:avLst/>
              <a:gdLst/>
              <a:ahLst/>
              <a:cxnLst/>
              <a:rect l="l" t="t" r="r" b="b"/>
              <a:pathLst>
                <a:path w="67" h="20" extrusionOk="0">
                  <a:moveTo>
                    <a:pt x="0" y="10"/>
                  </a:moveTo>
                  <a:lnTo>
                    <a:pt x="67" y="10"/>
                  </a:lnTo>
                  <a:cubicBezTo>
                    <a:pt x="67" y="10"/>
                    <a:pt x="48" y="19"/>
                    <a:pt x="48" y="19"/>
                  </a:cubicBezTo>
                  <a:cubicBezTo>
                    <a:pt x="29" y="19"/>
                    <a:pt x="19" y="1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6"/>
            <p:cNvSpPr/>
            <p:nvPr/>
          </p:nvSpPr>
          <p:spPr>
            <a:xfrm>
              <a:off x="7320900" y="4005600"/>
              <a:ext cx="1200" cy="500"/>
            </a:xfrm>
            <a:custGeom>
              <a:avLst/>
              <a:gdLst/>
              <a:ahLst/>
              <a:cxnLst/>
              <a:rect l="l" t="t" r="r" b="b"/>
              <a:pathLst>
                <a:path w="48" h="20" extrusionOk="0">
                  <a:moveTo>
                    <a:pt x="10" y="20"/>
                  </a:moveTo>
                  <a:lnTo>
                    <a:pt x="48" y="1"/>
                  </a:lnTo>
                  <a:lnTo>
                    <a:pt x="1"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6"/>
            <p:cNvSpPr/>
            <p:nvPr/>
          </p:nvSpPr>
          <p:spPr>
            <a:xfrm>
              <a:off x="6382450" y="4552100"/>
              <a:ext cx="1200" cy="725"/>
            </a:xfrm>
            <a:custGeom>
              <a:avLst/>
              <a:gdLst/>
              <a:ahLst/>
              <a:cxnLst/>
              <a:rect l="l" t="t" r="r" b="b"/>
              <a:pathLst>
                <a:path w="48" h="29" extrusionOk="0">
                  <a:moveTo>
                    <a:pt x="1" y="10"/>
                  </a:moveTo>
                  <a:lnTo>
                    <a:pt x="48" y="10"/>
                  </a:lnTo>
                  <a:cubicBezTo>
                    <a:pt x="29" y="28"/>
                    <a:pt x="20"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6"/>
            <p:cNvSpPr/>
            <p:nvPr/>
          </p:nvSpPr>
          <p:spPr>
            <a:xfrm>
              <a:off x="6769225" y="3563800"/>
              <a:ext cx="250" cy="500"/>
            </a:xfrm>
            <a:custGeom>
              <a:avLst/>
              <a:gdLst/>
              <a:ahLst/>
              <a:cxnLst/>
              <a:rect l="l" t="t" r="r" b="b"/>
              <a:pathLst>
                <a:path w="10" h="20" extrusionOk="0">
                  <a:moveTo>
                    <a:pt x="0" y="19"/>
                  </a:moveTo>
                  <a:lnTo>
                    <a:pt x="10" y="0"/>
                  </a:lnTo>
                  <a:lnTo>
                    <a:pt x="10"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6"/>
            <p:cNvSpPr/>
            <p:nvPr/>
          </p:nvSpPr>
          <p:spPr>
            <a:xfrm>
              <a:off x="6590125" y="4562250"/>
              <a:ext cx="3100" cy="1675"/>
            </a:xfrm>
            <a:custGeom>
              <a:avLst/>
              <a:gdLst/>
              <a:ahLst/>
              <a:cxnLst/>
              <a:rect l="l" t="t" r="r" b="b"/>
              <a:pathLst>
                <a:path w="124" h="67" extrusionOk="0">
                  <a:moveTo>
                    <a:pt x="124" y="0"/>
                  </a:moveTo>
                  <a:cubicBezTo>
                    <a:pt x="105" y="67"/>
                    <a:pt x="48" y="48"/>
                    <a:pt x="1" y="57"/>
                  </a:cubicBezTo>
                  <a:lnTo>
                    <a:pt x="1" y="57"/>
                  </a:lnTo>
                  <a:cubicBezTo>
                    <a:pt x="20" y="19"/>
                    <a:pt x="67"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6"/>
            <p:cNvSpPr/>
            <p:nvPr/>
          </p:nvSpPr>
          <p:spPr>
            <a:xfrm>
              <a:off x="6588950" y="4563675"/>
              <a:ext cx="1450" cy="950"/>
            </a:xfrm>
            <a:custGeom>
              <a:avLst/>
              <a:gdLst/>
              <a:ahLst/>
              <a:cxnLst/>
              <a:rect l="l" t="t" r="r" b="b"/>
              <a:pathLst>
                <a:path w="58" h="38" extrusionOk="0">
                  <a:moveTo>
                    <a:pt x="48" y="0"/>
                  </a:moveTo>
                  <a:cubicBezTo>
                    <a:pt x="38" y="10"/>
                    <a:pt x="29" y="29"/>
                    <a:pt x="20" y="38"/>
                  </a:cubicBezTo>
                  <a:lnTo>
                    <a:pt x="1" y="38"/>
                  </a:lnTo>
                  <a:lnTo>
                    <a:pt x="57"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6"/>
            <p:cNvSpPr/>
            <p:nvPr/>
          </p:nvSpPr>
          <p:spPr>
            <a:xfrm>
              <a:off x="6284650" y="4199350"/>
              <a:ext cx="1200" cy="2150"/>
            </a:xfrm>
            <a:custGeom>
              <a:avLst/>
              <a:gdLst/>
              <a:ahLst/>
              <a:cxnLst/>
              <a:rect l="l" t="t" r="r" b="b"/>
              <a:pathLst>
                <a:path w="48" h="86" extrusionOk="0">
                  <a:moveTo>
                    <a:pt x="47" y="76"/>
                  </a:moveTo>
                  <a:cubicBezTo>
                    <a:pt x="19" y="85"/>
                    <a:pt x="0" y="57"/>
                    <a:pt x="0" y="38"/>
                  </a:cubicBezTo>
                  <a:cubicBezTo>
                    <a:pt x="0" y="29"/>
                    <a:pt x="10" y="19"/>
                    <a:pt x="10" y="10"/>
                  </a:cubicBezTo>
                  <a:cubicBezTo>
                    <a:pt x="19" y="0"/>
                    <a:pt x="38" y="19"/>
                    <a:pt x="47" y="29"/>
                  </a:cubicBezTo>
                  <a:cubicBezTo>
                    <a:pt x="47" y="48"/>
                    <a:pt x="47" y="66"/>
                    <a:pt x="47"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p:nvPr/>
          </p:nvSpPr>
          <p:spPr>
            <a:xfrm>
              <a:off x="7337200" y="4575950"/>
              <a:ext cx="1675" cy="725"/>
            </a:xfrm>
            <a:custGeom>
              <a:avLst/>
              <a:gdLst/>
              <a:ahLst/>
              <a:cxnLst/>
              <a:rect l="l" t="t" r="r" b="b"/>
              <a:pathLst>
                <a:path w="67" h="29" extrusionOk="0">
                  <a:moveTo>
                    <a:pt x="67" y="29"/>
                  </a:moveTo>
                  <a:cubicBezTo>
                    <a:pt x="48" y="29"/>
                    <a:pt x="20" y="29"/>
                    <a:pt x="10" y="19"/>
                  </a:cubicBezTo>
                  <a:cubicBezTo>
                    <a:pt x="1" y="10"/>
                    <a:pt x="10" y="1"/>
                    <a:pt x="39" y="19"/>
                  </a:cubicBezTo>
                  <a:cubicBezTo>
                    <a:pt x="39" y="29"/>
                    <a:pt x="48" y="29"/>
                    <a:pt x="58"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6302825" y="4401125"/>
              <a:ext cx="1225" cy="1425"/>
            </a:xfrm>
            <a:custGeom>
              <a:avLst/>
              <a:gdLst/>
              <a:ahLst/>
              <a:cxnLst/>
              <a:rect l="l" t="t" r="r" b="b"/>
              <a:pathLst>
                <a:path w="49" h="57" extrusionOk="0">
                  <a:moveTo>
                    <a:pt x="48" y="47"/>
                  </a:moveTo>
                  <a:lnTo>
                    <a:pt x="1" y="19"/>
                  </a:lnTo>
                  <a:cubicBezTo>
                    <a:pt x="48" y="0"/>
                    <a:pt x="29" y="38"/>
                    <a:pt x="39"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p:nvPr/>
          </p:nvSpPr>
          <p:spPr>
            <a:xfrm>
              <a:off x="6348425" y="3532125"/>
              <a:ext cx="275" cy="500"/>
            </a:xfrm>
            <a:custGeom>
              <a:avLst/>
              <a:gdLst/>
              <a:ahLst/>
              <a:cxnLst/>
              <a:rect l="l" t="t" r="r" b="b"/>
              <a:pathLst>
                <a:path w="11" h="20" extrusionOk="0">
                  <a:moveTo>
                    <a:pt x="10" y="1"/>
                  </a:moveTo>
                  <a:lnTo>
                    <a:pt x="10" y="20"/>
                  </a:lnTo>
                  <a:lnTo>
                    <a:pt x="1" y="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6"/>
            <p:cNvSpPr/>
            <p:nvPr/>
          </p:nvSpPr>
          <p:spPr>
            <a:xfrm>
              <a:off x="6289600" y="4236450"/>
              <a:ext cx="1200" cy="1200"/>
            </a:xfrm>
            <a:custGeom>
              <a:avLst/>
              <a:gdLst/>
              <a:ahLst/>
              <a:cxnLst/>
              <a:rect l="l" t="t" r="r" b="b"/>
              <a:pathLst>
                <a:path w="48" h="48" extrusionOk="0">
                  <a:moveTo>
                    <a:pt x="1" y="9"/>
                  </a:moveTo>
                  <a:cubicBezTo>
                    <a:pt x="10" y="9"/>
                    <a:pt x="20" y="0"/>
                    <a:pt x="20" y="9"/>
                  </a:cubicBezTo>
                  <a:cubicBezTo>
                    <a:pt x="48" y="9"/>
                    <a:pt x="48" y="28"/>
                    <a:pt x="29" y="38"/>
                  </a:cubicBezTo>
                  <a:cubicBezTo>
                    <a:pt x="10" y="47"/>
                    <a:pt x="10" y="38"/>
                    <a:pt x="10" y="38"/>
                  </a:cubicBezTo>
                  <a:cubicBezTo>
                    <a:pt x="1" y="38"/>
                    <a:pt x="1" y="9"/>
                    <a:pt x="1" y="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6325525" y="3524100"/>
              <a:ext cx="2150" cy="2850"/>
            </a:xfrm>
            <a:custGeom>
              <a:avLst/>
              <a:gdLst/>
              <a:ahLst/>
              <a:cxnLst/>
              <a:rect l="l" t="t" r="r" b="b"/>
              <a:pathLst>
                <a:path w="86" h="114" extrusionOk="0">
                  <a:moveTo>
                    <a:pt x="19" y="114"/>
                  </a:moveTo>
                  <a:cubicBezTo>
                    <a:pt x="0" y="67"/>
                    <a:pt x="28" y="19"/>
                    <a:pt x="76" y="0"/>
                  </a:cubicBezTo>
                  <a:lnTo>
                    <a:pt x="76" y="0"/>
                  </a:lnTo>
                  <a:cubicBezTo>
                    <a:pt x="85" y="48"/>
                    <a:pt x="76" y="95"/>
                    <a:pt x="19"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6"/>
            <p:cNvSpPr/>
            <p:nvPr/>
          </p:nvSpPr>
          <p:spPr>
            <a:xfrm>
              <a:off x="6948075" y="4586100"/>
              <a:ext cx="1200" cy="975"/>
            </a:xfrm>
            <a:custGeom>
              <a:avLst/>
              <a:gdLst/>
              <a:ahLst/>
              <a:cxnLst/>
              <a:rect l="l" t="t" r="r" b="b"/>
              <a:pathLst>
                <a:path w="48" h="39" extrusionOk="0">
                  <a:moveTo>
                    <a:pt x="1" y="39"/>
                  </a:moveTo>
                  <a:lnTo>
                    <a:pt x="38" y="1"/>
                  </a:lnTo>
                  <a:cubicBezTo>
                    <a:pt x="48" y="39"/>
                    <a:pt x="10" y="20"/>
                    <a:pt x="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6"/>
            <p:cNvSpPr/>
            <p:nvPr/>
          </p:nvSpPr>
          <p:spPr>
            <a:xfrm>
              <a:off x="6741575" y="3525275"/>
              <a:ext cx="275" cy="500"/>
            </a:xfrm>
            <a:custGeom>
              <a:avLst/>
              <a:gdLst/>
              <a:ahLst/>
              <a:cxnLst/>
              <a:rect l="l" t="t" r="r" b="b"/>
              <a:pathLst>
                <a:path w="11" h="20" extrusionOk="0">
                  <a:moveTo>
                    <a:pt x="1" y="20"/>
                  </a:moveTo>
                  <a:lnTo>
                    <a:pt x="1" y="1"/>
                  </a:ln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6355750" y="3522675"/>
              <a:ext cx="275" cy="500"/>
            </a:xfrm>
            <a:custGeom>
              <a:avLst/>
              <a:gdLst/>
              <a:ahLst/>
              <a:cxnLst/>
              <a:rect l="l" t="t" r="r" b="b"/>
              <a:pathLst>
                <a:path w="11" h="20" extrusionOk="0">
                  <a:moveTo>
                    <a:pt x="10" y="1"/>
                  </a:moveTo>
                  <a:lnTo>
                    <a:pt x="10" y="20"/>
                  </a:lnTo>
                  <a:lnTo>
                    <a:pt x="1"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6330000" y="3517000"/>
              <a:ext cx="1925" cy="3100"/>
            </a:xfrm>
            <a:custGeom>
              <a:avLst/>
              <a:gdLst/>
              <a:ahLst/>
              <a:cxnLst/>
              <a:rect l="l" t="t" r="r" b="b"/>
              <a:pathLst>
                <a:path w="77" h="124" extrusionOk="0">
                  <a:moveTo>
                    <a:pt x="67" y="1"/>
                  </a:moveTo>
                  <a:cubicBezTo>
                    <a:pt x="76" y="48"/>
                    <a:pt x="57" y="105"/>
                    <a:pt x="10" y="124"/>
                  </a:cubicBezTo>
                  <a:lnTo>
                    <a:pt x="10" y="124"/>
                  </a:lnTo>
                  <a:cubicBezTo>
                    <a:pt x="1" y="77"/>
                    <a:pt x="20" y="20"/>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6302350" y="4363775"/>
              <a:ext cx="975" cy="750"/>
            </a:xfrm>
            <a:custGeom>
              <a:avLst/>
              <a:gdLst/>
              <a:ahLst/>
              <a:cxnLst/>
              <a:rect l="l" t="t" r="r" b="b"/>
              <a:pathLst>
                <a:path w="39" h="30" extrusionOk="0">
                  <a:moveTo>
                    <a:pt x="39" y="10"/>
                  </a:moveTo>
                  <a:cubicBezTo>
                    <a:pt x="39" y="10"/>
                    <a:pt x="39" y="29"/>
                    <a:pt x="29" y="29"/>
                  </a:cubicBezTo>
                  <a:cubicBezTo>
                    <a:pt x="20" y="29"/>
                    <a:pt x="10" y="29"/>
                    <a:pt x="1" y="20"/>
                  </a:cubicBezTo>
                  <a:cubicBezTo>
                    <a:pt x="1" y="20"/>
                    <a:pt x="1" y="1"/>
                    <a:pt x="10" y="1"/>
                  </a:cubicBezTo>
                  <a:cubicBezTo>
                    <a:pt x="20" y="10"/>
                    <a:pt x="29" y="10"/>
                    <a:pt x="39"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6"/>
            <p:cNvSpPr/>
            <p:nvPr/>
          </p:nvSpPr>
          <p:spPr>
            <a:xfrm>
              <a:off x="7236325" y="4596500"/>
              <a:ext cx="250" cy="1225"/>
            </a:xfrm>
            <a:custGeom>
              <a:avLst/>
              <a:gdLst/>
              <a:ahLst/>
              <a:cxnLst/>
              <a:rect l="l" t="t" r="r" b="b"/>
              <a:pathLst>
                <a:path w="10" h="49" extrusionOk="0">
                  <a:moveTo>
                    <a:pt x="0" y="48"/>
                  </a:moveTo>
                  <a:cubicBezTo>
                    <a:pt x="0" y="29"/>
                    <a:pt x="10" y="10"/>
                    <a:pt x="10" y="1"/>
                  </a:cubicBezTo>
                  <a:cubicBezTo>
                    <a:pt x="10" y="1"/>
                    <a:pt x="10" y="10"/>
                    <a:pt x="10" y="20"/>
                  </a:cubicBezTo>
                  <a:cubicBezTo>
                    <a:pt x="10" y="29"/>
                    <a:pt x="0" y="29"/>
                    <a:pt x="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6"/>
            <p:cNvSpPr/>
            <p:nvPr/>
          </p:nvSpPr>
          <p:spPr>
            <a:xfrm>
              <a:off x="7349025" y="4394500"/>
              <a:ext cx="725" cy="500"/>
            </a:xfrm>
            <a:custGeom>
              <a:avLst/>
              <a:gdLst/>
              <a:ahLst/>
              <a:cxnLst/>
              <a:rect l="l" t="t" r="r" b="b"/>
              <a:pathLst>
                <a:path w="29" h="20" extrusionOk="0">
                  <a:moveTo>
                    <a:pt x="0" y="10"/>
                  </a:moveTo>
                  <a:cubicBezTo>
                    <a:pt x="0" y="10"/>
                    <a:pt x="0" y="1"/>
                    <a:pt x="10" y="1"/>
                  </a:cubicBezTo>
                  <a:cubicBezTo>
                    <a:pt x="10" y="1"/>
                    <a:pt x="19" y="1"/>
                    <a:pt x="29" y="1"/>
                  </a:cubicBezTo>
                  <a:cubicBezTo>
                    <a:pt x="29" y="1"/>
                    <a:pt x="29" y="10"/>
                    <a:pt x="19" y="10"/>
                  </a:cubicBezTo>
                  <a:cubicBezTo>
                    <a:pt x="10" y="19"/>
                    <a:pt x="10" y="1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6"/>
            <p:cNvSpPr/>
            <p:nvPr/>
          </p:nvSpPr>
          <p:spPr>
            <a:xfrm>
              <a:off x="6434425" y="4595800"/>
              <a:ext cx="750" cy="975"/>
            </a:xfrm>
            <a:custGeom>
              <a:avLst/>
              <a:gdLst/>
              <a:ahLst/>
              <a:cxnLst/>
              <a:rect l="l" t="t" r="r" b="b"/>
              <a:pathLst>
                <a:path w="30" h="39" extrusionOk="0">
                  <a:moveTo>
                    <a:pt x="29" y="38"/>
                  </a:moveTo>
                  <a:lnTo>
                    <a:pt x="1" y="0"/>
                  </a:lnTo>
                  <a:lnTo>
                    <a:pt x="20"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6"/>
            <p:cNvSpPr/>
            <p:nvPr/>
          </p:nvSpPr>
          <p:spPr>
            <a:xfrm>
              <a:off x="6303775" y="4402300"/>
              <a:ext cx="1450" cy="725"/>
            </a:xfrm>
            <a:custGeom>
              <a:avLst/>
              <a:gdLst/>
              <a:ahLst/>
              <a:cxnLst/>
              <a:rect l="l" t="t" r="r" b="b"/>
              <a:pathLst>
                <a:path w="58" h="29" extrusionOk="0">
                  <a:moveTo>
                    <a:pt x="1" y="10"/>
                  </a:moveTo>
                  <a:lnTo>
                    <a:pt x="57" y="10"/>
                  </a:lnTo>
                  <a:lnTo>
                    <a:pt x="57" y="2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6"/>
            <p:cNvSpPr/>
            <p:nvPr/>
          </p:nvSpPr>
          <p:spPr>
            <a:xfrm>
              <a:off x="6547850" y="3635375"/>
              <a:ext cx="1425" cy="1200"/>
            </a:xfrm>
            <a:custGeom>
              <a:avLst/>
              <a:gdLst/>
              <a:ahLst/>
              <a:cxnLst/>
              <a:rect l="l" t="t" r="r" b="b"/>
              <a:pathLst>
                <a:path w="57" h="48" extrusionOk="0">
                  <a:moveTo>
                    <a:pt x="0" y="10"/>
                  </a:moveTo>
                  <a:cubicBezTo>
                    <a:pt x="19" y="10"/>
                    <a:pt x="47" y="1"/>
                    <a:pt x="57" y="38"/>
                  </a:cubicBezTo>
                  <a:cubicBezTo>
                    <a:pt x="57" y="38"/>
                    <a:pt x="38" y="48"/>
                    <a:pt x="38" y="48"/>
                  </a:cubicBezTo>
                  <a:cubicBezTo>
                    <a:pt x="29" y="38"/>
                    <a:pt x="10" y="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6"/>
            <p:cNvSpPr/>
            <p:nvPr/>
          </p:nvSpPr>
          <p:spPr>
            <a:xfrm>
              <a:off x="6544775" y="3634200"/>
              <a:ext cx="3100" cy="1450"/>
            </a:xfrm>
            <a:custGeom>
              <a:avLst/>
              <a:gdLst/>
              <a:ahLst/>
              <a:cxnLst/>
              <a:rect l="l" t="t" r="r" b="b"/>
              <a:pathLst>
                <a:path w="124" h="58" extrusionOk="0">
                  <a:moveTo>
                    <a:pt x="123" y="48"/>
                  </a:moveTo>
                  <a:cubicBezTo>
                    <a:pt x="76" y="57"/>
                    <a:pt x="29" y="38"/>
                    <a:pt x="0" y="0"/>
                  </a:cubicBezTo>
                  <a:lnTo>
                    <a:pt x="0" y="0"/>
                  </a:lnTo>
                  <a:cubicBezTo>
                    <a:pt x="48" y="0"/>
                    <a:pt x="104" y="0"/>
                    <a:pt x="123"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6"/>
            <p:cNvSpPr/>
            <p:nvPr/>
          </p:nvSpPr>
          <p:spPr>
            <a:xfrm>
              <a:off x="6268800" y="3636325"/>
              <a:ext cx="275" cy="250"/>
            </a:xfrm>
            <a:custGeom>
              <a:avLst/>
              <a:gdLst/>
              <a:ahLst/>
              <a:cxnLst/>
              <a:rect l="l" t="t" r="r" b="b"/>
              <a:pathLst>
                <a:path w="11" h="10" extrusionOk="0">
                  <a:moveTo>
                    <a:pt x="1" y="10"/>
                  </a:moveTo>
                  <a:cubicBezTo>
                    <a:pt x="1" y="10"/>
                    <a:pt x="10" y="0"/>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6"/>
            <p:cNvSpPr/>
            <p:nvPr/>
          </p:nvSpPr>
          <p:spPr>
            <a:xfrm>
              <a:off x="6533425" y="3625450"/>
              <a:ext cx="750" cy="750"/>
            </a:xfrm>
            <a:custGeom>
              <a:avLst/>
              <a:gdLst/>
              <a:ahLst/>
              <a:cxnLst/>
              <a:rect l="l" t="t" r="r" b="b"/>
              <a:pathLst>
                <a:path w="30" h="30" extrusionOk="0">
                  <a:moveTo>
                    <a:pt x="10" y="1"/>
                  </a:moveTo>
                  <a:cubicBezTo>
                    <a:pt x="20" y="1"/>
                    <a:pt x="29" y="1"/>
                    <a:pt x="29" y="10"/>
                  </a:cubicBezTo>
                  <a:cubicBezTo>
                    <a:pt x="29" y="10"/>
                    <a:pt x="29" y="29"/>
                    <a:pt x="29" y="29"/>
                  </a:cubicBezTo>
                  <a:cubicBezTo>
                    <a:pt x="1" y="29"/>
                    <a:pt x="1" y="2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6258425" y="3613650"/>
              <a:ext cx="1675" cy="1900"/>
            </a:xfrm>
            <a:custGeom>
              <a:avLst/>
              <a:gdLst/>
              <a:ahLst/>
              <a:cxnLst/>
              <a:rect l="l" t="t" r="r" b="b"/>
              <a:pathLst>
                <a:path w="67" h="76" extrusionOk="0">
                  <a:moveTo>
                    <a:pt x="66" y="19"/>
                  </a:moveTo>
                  <a:lnTo>
                    <a:pt x="66" y="47"/>
                  </a:lnTo>
                  <a:cubicBezTo>
                    <a:pt x="66" y="57"/>
                    <a:pt x="38" y="76"/>
                    <a:pt x="28" y="76"/>
                  </a:cubicBezTo>
                  <a:cubicBezTo>
                    <a:pt x="0" y="57"/>
                    <a:pt x="0" y="38"/>
                    <a:pt x="28" y="10"/>
                  </a:cubicBezTo>
                  <a:cubicBezTo>
                    <a:pt x="28" y="10"/>
                    <a:pt x="47" y="1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7243650" y="4622025"/>
              <a:ext cx="1200" cy="1450"/>
            </a:xfrm>
            <a:custGeom>
              <a:avLst/>
              <a:gdLst/>
              <a:ahLst/>
              <a:cxnLst/>
              <a:rect l="l" t="t" r="r" b="b"/>
              <a:pathLst>
                <a:path w="48" h="58" extrusionOk="0">
                  <a:moveTo>
                    <a:pt x="38" y="0"/>
                  </a:moveTo>
                  <a:lnTo>
                    <a:pt x="38" y="57"/>
                  </a:lnTo>
                  <a:cubicBezTo>
                    <a:pt x="0" y="29"/>
                    <a:pt x="48" y="19"/>
                    <a:pt x="4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6"/>
            <p:cNvSpPr/>
            <p:nvPr/>
          </p:nvSpPr>
          <p:spPr>
            <a:xfrm>
              <a:off x="6329525" y="3793925"/>
              <a:ext cx="1225" cy="1900"/>
            </a:xfrm>
            <a:custGeom>
              <a:avLst/>
              <a:gdLst/>
              <a:ahLst/>
              <a:cxnLst/>
              <a:rect l="l" t="t" r="r" b="b"/>
              <a:pathLst>
                <a:path w="49" h="76" extrusionOk="0">
                  <a:moveTo>
                    <a:pt x="10" y="76"/>
                  </a:moveTo>
                  <a:cubicBezTo>
                    <a:pt x="1" y="57"/>
                    <a:pt x="1" y="47"/>
                    <a:pt x="10" y="28"/>
                  </a:cubicBezTo>
                  <a:cubicBezTo>
                    <a:pt x="10" y="9"/>
                    <a:pt x="20" y="0"/>
                    <a:pt x="39" y="19"/>
                  </a:cubicBezTo>
                  <a:cubicBezTo>
                    <a:pt x="48" y="19"/>
                    <a:pt x="48" y="28"/>
                    <a:pt x="39" y="38"/>
                  </a:cubicBezTo>
                  <a:cubicBezTo>
                    <a:pt x="29" y="47"/>
                    <a:pt x="20" y="66"/>
                    <a:pt x="1"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6"/>
            <p:cNvSpPr/>
            <p:nvPr/>
          </p:nvSpPr>
          <p:spPr>
            <a:xfrm>
              <a:off x="7300575" y="3579850"/>
              <a:ext cx="1225" cy="1225"/>
            </a:xfrm>
            <a:custGeom>
              <a:avLst/>
              <a:gdLst/>
              <a:ahLst/>
              <a:cxnLst/>
              <a:rect l="l" t="t" r="r" b="b"/>
              <a:pathLst>
                <a:path w="49" h="49" extrusionOk="0">
                  <a:moveTo>
                    <a:pt x="10" y="48"/>
                  </a:moveTo>
                  <a:cubicBezTo>
                    <a:pt x="10" y="29"/>
                    <a:pt x="20" y="20"/>
                    <a:pt x="20" y="1"/>
                  </a:cubicBezTo>
                  <a:cubicBezTo>
                    <a:pt x="48" y="20"/>
                    <a:pt x="10" y="29"/>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6654150" y="3906850"/>
              <a:ext cx="120525" cy="61450"/>
            </a:xfrm>
            <a:custGeom>
              <a:avLst/>
              <a:gdLst/>
              <a:ahLst/>
              <a:cxnLst/>
              <a:rect l="l" t="t" r="r" b="b"/>
              <a:pathLst>
                <a:path w="4821" h="2458" extrusionOk="0">
                  <a:moveTo>
                    <a:pt x="663" y="1692"/>
                  </a:moveTo>
                  <a:cubicBezTo>
                    <a:pt x="625" y="1815"/>
                    <a:pt x="540" y="1919"/>
                    <a:pt x="417" y="1985"/>
                  </a:cubicBezTo>
                  <a:cubicBezTo>
                    <a:pt x="407" y="1995"/>
                    <a:pt x="398" y="2013"/>
                    <a:pt x="388" y="2032"/>
                  </a:cubicBezTo>
                  <a:cubicBezTo>
                    <a:pt x="379" y="2165"/>
                    <a:pt x="294" y="2174"/>
                    <a:pt x="190" y="2146"/>
                  </a:cubicBezTo>
                  <a:cubicBezTo>
                    <a:pt x="162" y="2146"/>
                    <a:pt x="133" y="2165"/>
                    <a:pt x="105" y="2165"/>
                  </a:cubicBezTo>
                  <a:cubicBezTo>
                    <a:pt x="39" y="2174"/>
                    <a:pt x="1" y="2108"/>
                    <a:pt x="20" y="2051"/>
                  </a:cubicBezTo>
                  <a:cubicBezTo>
                    <a:pt x="77" y="1957"/>
                    <a:pt x="133" y="1881"/>
                    <a:pt x="199" y="1796"/>
                  </a:cubicBezTo>
                  <a:cubicBezTo>
                    <a:pt x="275" y="1720"/>
                    <a:pt x="332" y="1635"/>
                    <a:pt x="379" y="1531"/>
                  </a:cubicBezTo>
                  <a:cubicBezTo>
                    <a:pt x="492" y="1503"/>
                    <a:pt x="606" y="1437"/>
                    <a:pt x="691" y="1352"/>
                  </a:cubicBezTo>
                  <a:cubicBezTo>
                    <a:pt x="852" y="1201"/>
                    <a:pt x="1012" y="1059"/>
                    <a:pt x="1173" y="917"/>
                  </a:cubicBezTo>
                  <a:cubicBezTo>
                    <a:pt x="1192" y="908"/>
                    <a:pt x="1211" y="908"/>
                    <a:pt x="1230" y="917"/>
                  </a:cubicBezTo>
                  <a:cubicBezTo>
                    <a:pt x="1239" y="917"/>
                    <a:pt x="1239" y="945"/>
                    <a:pt x="1230" y="964"/>
                  </a:cubicBezTo>
                  <a:cubicBezTo>
                    <a:pt x="1220" y="974"/>
                    <a:pt x="1220" y="993"/>
                    <a:pt x="1211" y="1012"/>
                  </a:cubicBezTo>
                  <a:cubicBezTo>
                    <a:pt x="1211" y="1021"/>
                    <a:pt x="1211" y="1031"/>
                    <a:pt x="1220" y="1040"/>
                  </a:cubicBezTo>
                  <a:cubicBezTo>
                    <a:pt x="1239" y="1040"/>
                    <a:pt x="1248" y="1040"/>
                    <a:pt x="1267" y="1031"/>
                  </a:cubicBezTo>
                  <a:cubicBezTo>
                    <a:pt x="1286" y="1021"/>
                    <a:pt x="1296" y="1002"/>
                    <a:pt x="1305" y="983"/>
                  </a:cubicBezTo>
                  <a:cubicBezTo>
                    <a:pt x="1381" y="851"/>
                    <a:pt x="1485" y="719"/>
                    <a:pt x="1598" y="605"/>
                  </a:cubicBezTo>
                  <a:cubicBezTo>
                    <a:pt x="1693" y="501"/>
                    <a:pt x="1787" y="397"/>
                    <a:pt x="1872" y="284"/>
                  </a:cubicBezTo>
                  <a:cubicBezTo>
                    <a:pt x="1995" y="133"/>
                    <a:pt x="2175" y="48"/>
                    <a:pt x="2364" y="38"/>
                  </a:cubicBezTo>
                  <a:cubicBezTo>
                    <a:pt x="2373" y="38"/>
                    <a:pt x="2383" y="38"/>
                    <a:pt x="2401" y="38"/>
                  </a:cubicBezTo>
                  <a:cubicBezTo>
                    <a:pt x="2657" y="0"/>
                    <a:pt x="2921" y="76"/>
                    <a:pt x="3129" y="237"/>
                  </a:cubicBezTo>
                  <a:cubicBezTo>
                    <a:pt x="3148" y="256"/>
                    <a:pt x="3176" y="275"/>
                    <a:pt x="3195" y="293"/>
                  </a:cubicBezTo>
                  <a:cubicBezTo>
                    <a:pt x="3261" y="341"/>
                    <a:pt x="3328" y="369"/>
                    <a:pt x="3403" y="303"/>
                  </a:cubicBezTo>
                  <a:cubicBezTo>
                    <a:pt x="3403" y="293"/>
                    <a:pt x="3441" y="303"/>
                    <a:pt x="3450" y="312"/>
                  </a:cubicBezTo>
                  <a:cubicBezTo>
                    <a:pt x="3469" y="331"/>
                    <a:pt x="3479" y="341"/>
                    <a:pt x="3488" y="360"/>
                  </a:cubicBezTo>
                  <a:cubicBezTo>
                    <a:pt x="3668" y="766"/>
                    <a:pt x="3914" y="1135"/>
                    <a:pt x="4216" y="1446"/>
                  </a:cubicBezTo>
                  <a:cubicBezTo>
                    <a:pt x="4244" y="1475"/>
                    <a:pt x="4273" y="1513"/>
                    <a:pt x="4292" y="1541"/>
                  </a:cubicBezTo>
                  <a:cubicBezTo>
                    <a:pt x="4320" y="1588"/>
                    <a:pt x="4377" y="1616"/>
                    <a:pt x="4443" y="1607"/>
                  </a:cubicBezTo>
                  <a:cubicBezTo>
                    <a:pt x="4594" y="1673"/>
                    <a:pt x="4736" y="1739"/>
                    <a:pt x="4811" y="1891"/>
                  </a:cubicBezTo>
                  <a:cubicBezTo>
                    <a:pt x="4821" y="1909"/>
                    <a:pt x="4821" y="1928"/>
                    <a:pt x="4811" y="1947"/>
                  </a:cubicBezTo>
                  <a:cubicBezTo>
                    <a:pt x="4802" y="1957"/>
                    <a:pt x="4783" y="1966"/>
                    <a:pt x="4764" y="1966"/>
                  </a:cubicBezTo>
                  <a:cubicBezTo>
                    <a:pt x="4707" y="1957"/>
                    <a:pt x="4651" y="1957"/>
                    <a:pt x="4603" y="1976"/>
                  </a:cubicBezTo>
                  <a:cubicBezTo>
                    <a:pt x="4509" y="1966"/>
                    <a:pt x="4414" y="1938"/>
                    <a:pt x="4320" y="1909"/>
                  </a:cubicBezTo>
                  <a:cubicBezTo>
                    <a:pt x="4282" y="1900"/>
                    <a:pt x="4235" y="1872"/>
                    <a:pt x="4207" y="1843"/>
                  </a:cubicBezTo>
                  <a:cubicBezTo>
                    <a:pt x="4112" y="1758"/>
                    <a:pt x="4018" y="1673"/>
                    <a:pt x="3932" y="1588"/>
                  </a:cubicBezTo>
                  <a:cubicBezTo>
                    <a:pt x="3895" y="1550"/>
                    <a:pt x="3857" y="1503"/>
                    <a:pt x="3838" y="1446"/>
                  </a:cubicBezTo>
                  <a:cubicBezTo>
                    <a:pt x="3819" y="1352"/>
                    <a:pt x="3753" y="1257"/>
                    <a:pt x="3658" y="1210"/>
                  </a:cubicBezTo>
                  <a:cubicBezTo>
                    <a:pt x="3630" y="1201"/>
                    <a:pt x="3611" y="1153"/>
                    <a:pt x="3592" y="1125"/>
                  </a:cubicBezTo>
                  <a:cubicBezTo>
                    <a:pt x="3583" y="1106"/>
                    <a:pt x="3564" y="1078"/>
                    <a:pt x="3554" y="1049"/>
                  </a:cubicBezTo>
                  <a:cubicBezTo>
                    <a:pt x="3441" y="804"/>
                    <a:pt x="3271" y="586"/>
                    <a:pt x="3054" y="416"/>
                  </a:cubicBezTo>
                  <a:cubicBezTo>
                    <a:pt x="3035" y="407"/>
                    <a:pt x="3016" y="397"/>
                    <a:pt x="3006" y="378"/>
                  </a:cubicBezTo>
                  <a:cubicBezTo>
                    <a:pt x="2817" y="142"/>
                    <a:pt x="2524" y="189"/>
                    <a:pt x="2316" y="246"/>
                  </a:cubicBezTo>
                  <a:cubicBezTo>
                    <a:pt x="2260" y="265"/>
                    <a:pt x="2203" y="293"/>
                    <a:pt x="2156" y="312"/>
                  </a:cubicBezTo>
                  <a:cubicBezTo>
                    <a:pt x="2042" y="360"/>
                    <a:pt x="1938" y="407"/>
                    <a:pt x="1919" y="539"/>
                  </a:cubicBezTo>
                  <a:cubicBezTo>
                    <a:pt x="1778" y="709"/>
                    <a:pt x="1645" y="879"/>
                    <a:pt x="1504" y="1040"/>
                  </a:cubicBezTo>
                  <a:cubicBezTo>
                    <a:pt x="1475" y="1078"/>
                    <a:pt x="1437" y="1106"/>
                    <a:pt x="1409" y="1144"/>
                  </a:cubicBezTo>
                  <a:cubicBezTo>
                    <a:pt x="1343" y="1210"/>
                    <a:pt x="1362" y="1257"/>
                    <a:pt x="1456" y="1314"/>
                  </a:cubicBezTo>
                  <a:cubicBezTo>
                    <a:pt x="1475" y="1324"/>
                    <a:pt x="1494" y="1333"/>
                    <a:pt x="1504" y="1333"/>
                  </a:cubicBezTo>
                  <a:cubicBezTo>
                    <a:pt x="1598" y="1314"/>
                    <a:pt x="1579" y="1210"/>
                    <a:pt x="1645" y="1172"/>
                  </a:cubicBezTo>
                  <a:cubicBezTo>
                    <a:pt x="1664" y="1191"/>
                    <a:pt x="1683" y="1210"/>
                    <a:pt x="1702" y="1229"/>
                  </a:cubicBezTo>
                  <a:cubicBezTo>
                    <a:pt x="1740" y="1276"/>
                    <a:pt x="1787" y="1286"/>
                    <a:pt x="1816" y="1248"/>
                  </a:cubicBezTo>
                  <a:cubicBezTo>
                    <a:pt x="1844" y="1220"/>
                    <a:pt x="1891" y="1172"/>
                    <a:pt x="1938" y="1135"/>
                  </a:cubicBezTo>
                  <a:cubicBezTo>
                    <a:pt x="1995" y="1078"/>
                    <a:pt x="2005" y="993"/>
                    <a:pt x="2099" y="945"/>
                  </a:cubicBezTo>
                  <a:cubicBezTo>
                    <a:pt x="2099" y="974"/>
                    <a:pt x="2108" y="993"/>
                    <a:pt x="2099" y="1012"/>
                  </a:cubicBezTo>
                  <a:cubicBezTo>
                    <a:pt x="2052" y="1135"/>
                    <a:pt x="1967" y="1257"/>
                    <a:pt x="1863" y="1352"/>
                  </a:cubicBezTo>
                  <a:cubicBezTo>
                    <a:pt x="1834" y="1371"/>
                    <a:pt x="1834" y="1418"/>
                    <a:pt x="1872" y="1456"/>
                  </a:cubicBezTo>
                  <a:cubicBezTo>
                    <a:pt x="1901" y="1456"/>
                    <a:pt x="1929" y="1456"/>
                    <a:pt x="1957" y="1437"/>
                  </a:cubicBezTo>
                  <a:cubicBezTo>
                    <a:pt x="1995" y="1427"/>
                    <a:pt x="2033" y="1446"/>
                    <a:pt x="2052" y="1484"/>
                  </a:cubicBezTo>
                  <a:cubicBezTo>
                    <a:pt x="2071" y="1541"/>
                    <a:pt x="2080" y="1598"/>
                    <a:pt x="2099" y="1654"/>
                  </a:cubicBezTo>
                  <a:cubicBezTo>
                    <a:pt x="2127" y="1664"/>
                    <a:pt x="2165" y="1673"/>
                    <a:pt x="2203" y="1692"/>
                  </a:cubicBezTo>
                  <a:cubicBezTo>
                    <a:pt x="2279" y="1720"/>
                    <a:pt x="2307" y="1768"/>
                    <a:pt x="2298" y="1834"/>
                  </a:cubicBezTo>
                  <a:cubicBezTo>
                    <a:pt x="2298" y="1862"/>
                    <a:pt x="2288" y="1891"/>
                    <a:pt x="2279" y="1919"/>
                  </a:cubicBezTo>
                  <a:cubicBezTo>
                    <a:pt x="2241" y="1995"/>
                    <a:pt x="2146" y="2061"/>
                    <a:pt x="2212" y="2165"/>
                  </a:cubicBezTo>
                  <a:cubicBezTo>
                    <a:pt x="2137" y="2231"/>
                    <a:pt x="2137" y="2335"/>
                    <a:pt x="2099" y="2420"/>
                  </a:cubicBezTo>
                  <a:cubicBezTo>
                    <a:pt x="2061" y="2458"/>
                    <a:pt x="2005" y="2458"/>
                    <a:pt x="1976" y="2420"/>
                  </a:cubicBezTo>
                  <a:cubicBezTo>
                    <a:pt x="1938" y="2363"/>
                    <a:pt x="1919" y="2325"/>
                    <a:pt x="1844" y="2354"/>
                  </a:cubicBezTo>
                  <a:cubicBezTo>
                    <a:pt x="1806" y="2363"/>
                    <a:pt x="1768" y="2335"/>
                    <a:pt x="1759" y="2297"/>
                  </a:cubicBezTo>
                  <a:lnTo>
                    <a:pt x="1759" y="2080"/>
                  </a:lnTo>
                  <a:cubicBezTo>
                    <a:pt x="1768" y="2042"/>
                    <a:pt x="1749" y="2004"/>
                    <a:pt x="1712" y="1985"/>
                  </a:cubicBezTo>
                  <a:cubicBezTo>
                    <a:pt x="1636" y="1957"/>
                    <a:pt x="1589" y="1881"/>
                    <a:pt x="1598" y="1806"/>
                  </a:cubicBezTo>
                  <a:cubicBezTo>
                    <a:pt x="1608" y="1749"/>
                    <a:pt x="1551" y="1702"/>
                    <a:pt x="1485" y="1711"/>
                  </a:cubicBezTo>
                  <a:cubicBezTo>
                    <a:pt x="1475" y="1711"/>
                    <a:pt x="1456" y="1739"/>
                    <a:pt x="1456" y="1749"/>
                  </a:cubicBezTo>
                  <a:cubicBezTo>
                    <a:pt x="1447" y="1768"/>
                    <a:pt x="1447" y="1787"/>
                    <a:pt x="1456" y="1806"/>
                  </a:cubicBezTo>
                  <a:cubicBezTo>
                    <a:pt x="1494" y="1947"/>
                    <a:pt x="1504" y="2098"/>
                    <a:pt x="1494" y="2250"/>
                  </a:cubicBezTo>
                  <a:cubicBezTo>
                    <a:pt x="1494" y="2278"/>
                    <a:pt x="1485" y="2316"/>
                    <a:pt x="1475" y="2354"/>
                  </a:cubicBezTo>
                  <a:cubicBezTo>
                    <a:pt x="1456" y="2391"/>
                    <a:pt x="1419" y="2410"/>
                    <a:pt x="1381" y="2391"/>
                  </a:cubicBezTo>
                  <a:cubicBezTo>
                    <a:pt x="1305" y="2344"/>
                    <a:pt x="1239" y="2297"/>
                    <a:pt x="1173" y="2250"/>
                  </a:cubicBezTo>
                  <a:cubicBezTo>
                    <a:pt x="1116" y="2193"/>
                    <a:pt x="1031" y="2184"/>
                    <a:pt x="956" y="2212"/>
                  </a:cubicBezTo>
                  <a:cubicBezTo>
                    <a:pt x="927" y="2221"/>
                    <a:pt x="899" y="2221"/>
                    <a:pt x="880" y="2221"/>
                  </a:cubicBezTo>
                  <a:cubicBezTo>
                    <a:pt x="795" y="2184"/>
                    <a:pt x="833" y="2108"/>
                    <a:pt x="814" y="2042"/>
                  </a:cubicBezTo>
                  <a:lnTo>
                    <a:pt x="729" y="2042"/>
                  </a:lnTo>
                  <a:cubicBezTo>
                    <a:pt x="691" y="2042"/>
                    <a:pt x="672" y="2023"/>
                    <a:pt x="672" y="1995"/>
                  </a:cubicBezTo>
                  <a:cubicBezTo>
                    <a:pt x="681" y="1957"/>
                    <a:pt x="691" y="1919"/>
                    <a:pt x="700" y="1891"/>
                  </a:cubicBezTo>
                  <a:cubicBezTo>
                    <a:pt x="738" y="1815"/>
                    <a:pt x="710" y="1739"/>
                    <a:pt x="644" y="1692"/>
                  </a:cubicBezTo>
                  <a:cubicBezTo>
                    <a:pt x="748" y="1635"/>
                    <a:pt x="842" y="1541"/>
                    <a:pt x="899" y="1437"/>
                  </a:cubicBezTo>
                  <a:cubicBezTo>
                    <a:pt x="908" y="1427"/>
                    <a:pt x="908" y="1409"/>
                    <a:pt x="908" y="1390"/>
                  </a:cubicBezTo>
                  <a:cubicBezTo>
                    <a:pt x="908" y="1371"/>
                    <a:pt x="852" y="1371"/>
                    <a:pt x="833" y="1399"/>
                  </a:cubicBezTo>
                  <a:cubicBezTo>
                    <a:pt x="767" y="1456"/>
                    <a:pt x="710" y="1513"/>
                    <a:pt x="644" y="1569"/>
                  </a:cubicBezTo>
                  <a:cubicBezTo>
                    <a:pt x="615" y="1607"/>
                    <a:pt x="634" y="1654"/>
                    <a:pt x="663" y="1692"/>
                  </a:cubicBezTo>
                  <a:close/>
                  <a:moveTo>
                    <a:pt x="1466" y="1531"/>
                  </a:moveTo>
                  <a:cubicBezTo>
                    <a:pt x="1466" y="1513"/>
                    <a:pt x="1466" y="1494"/>
                    <a:pt x="1456" y="1484"/>
                  </a:cubicBezTo>
                  <a:cubicBezTo>
                    <a:pt x="1419" y="1446"/>
                    <a:pt x="1381" y="1409"/>
                    <a:pt x="1334" y="1437"/>
                  </a:cubicBezTo>
                  <a:cubicBezTo>
                    <a:pt x="1258" y="1484"/>
                    <a:pt x="1220" y="1446"/>
                    <a:pt x="1163" y="1399"/>
                  </a:cubicBezTo>
                  <a:cubicBezTo>
                    <a:pt x="1154" y="1390"/>
                    <a:pt x="1135" y="1390"/>
                    <a:pt x="1116" y="1399"/>
                  </a:cubicBezTo>
                  <a:cubicBezTo>
                    <a:pt x="1107" y="1409"/>
                    <a:pt x="1107" y="1437"/>
                    <a:pt x="1107" y="1437"/>
                  </a:cubicBezTo>
                  <a:cubicBezTo>
                    <a:pt x="1145" y="1484"/>
                    <a:pt x="1182" y="1522"/>
                    <a:pt x="1230" y="1560"/>
                  </a:cubicBezTo>
                  <a:cubicBezTo>
                    <a:pt x="1286" y="1607"/>
                    <a:pt x="1371" y="1616"/>
                    <a:pt x="1437" y="1569"/>
                  </a:cubicBezTo>
                  <a:cubicBezTo>
                    <a:pt x="1447" y="1569"/>
                    <a:pt x="1456" y="1550"/>
                    <a:pt x="1466" y="1531"/>
                  </a:cubicBezTo>
                  <a:close/>
                  <a:moveTo>
                    <a:pt x="1910" y="1626"/>
                  </a:moveTo>
                  <a:cubicBezTo>
                    <a:pt x="1910" y="1616"/>
                    <a:pt x="1910" y="1607"/>
                    <a:pt x="1901" y="1598"/>
                  </a:cubicBezTo>
                  <a:cubicBezTo>
                    <a:pt x="1891" y="1598"/>
                    <a:pt x="1844" y="1616"/>
                    <a:pt x="1844" y="1645"/>
                  </a:cubicBezTo>
                  <a:cubicBezTo>
                    <a:pt x="1844" y="1654"/>
                    <a:pt x="1844" y="1664"/>
                    <a:pt x="1853" y="1673"/>
                  </a:cubicBezTo>
                  <a:cubicBezTo>
                    <a:pt x="1872" y="1683"/>
                    <a:pt x="1901" y="1664"/>
                    <a:pt x="1910" y="1626"/>
                  </a:cubicBezTo>
                  <a:close/>
                  <a:moveTo>
                    <a:pt x="2033" y="2089"/>
                  </a:moveTo>
                  <a:cubicBezTo>
                    <a:pt x="2033" y="2089"/>
                    <a:pt x="2023" y="2098"/>
                    <a:pt x="2014" y="2098"/>
                  </a:cubicBezTo>
                  <a:cubicBezTo>
                    <a:pt x="2014" y="2108"/>
                    <a:pt x="2023" y="2108"/>
                    <a:pt x="2033" y="2117"/>
                  </a:cubicBezTo>
                  <a:lnTo>
                    <a:pt x="2061" y="20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6514300" y="3826275"/>
              <a:ext cx="81775" cy="83900"/>
            </a:xfrm>
            <a:custGeom>
              <a:avLst/>
              <a:gdLst/>
              <a:ahLst/>
              <a:cxnLst/>
              <a:rect l="l" t="t" r="r" b="b"/>
              <a:pathLst>
                <a:path w="3271" h="3356" extrusionOk="0">
                  <a:moveTo>
                    <a:pt x="369" y="2505"/>
                  </a:moveTo>
                  <a:cubicBezTo>
                    <a:pt x="312" y="2477"/>
                    <a:pt x="246" y="2458"/>
                    <a:pt x="180" y="2448"/>
                  </a:cubicBezTo>
                  <a:cubicBezTo>
                    <a:pt x="104" y="2439"/>
                    <a:pt x="57" y="2382"/>
                    <a:pt x="66" y="2307"/>
                  </a:cubicBezTo>
                  <a:cubicBezTo>
                    <a:pt x="66" y="2259"/>
                    <a:pt x="76" y="2203"/>
                    <a:pt x="95" y="2146"/>
                  </a:cubicBezTo>
                  <a:cubicBezTo>
                    <a:pt x="133" y="2042"/>
                    <a:pt x="170" y="1938"/>
                    <a:pt x="218" y="1834"/>
                  </a:cubicBezTo>
                  <a:cubicBezTo>
                    <a:pt x="208" y="1825"/>
                    <a:pt x="208" y="1815"/>
                    <a:pt x="199" y="1815"/>
                  </a:cubicBezTo>
                  <a:cubicBezTo>
                    <a:pt x="38" y="1787"/>
                    <a:pt x="0" y="1683"/>
                    <a:pt x="10" y="1551"/>
                  </a:cubicBezTo>
                  <a:cubicBezTo>
                    <a:pt x="10" y="1437"/>
                    <a:pt x="47" y="1324"/>
                    <a:pt x="123" y="1239"/>
                  </a:cubicBezTo>
                  <a:cubicBezTo>
                    <a:pt x="218" y="1135"/>
                    <a:pt x="284" y="1003"/>
                    <a:pt x="444" y="993"/>
                  </a:cubicBezTo>
                  <a:cubicBezTo>
                    <a:pt x="463" y="936"/>
                    <a:pt x="473" y="908"/>
                    <a:pt x="482" y="870"/>
                  </a:cubicBezTo>
                  <a:cubicBezTo>
                    <a:pt x="511" y="757"/>
                    <a:pt x="586" y="662"/>
                    <a:pt x="690" y="615"/>
                  </a:cubicBezTo>
                  <a:cubicBezTo>
                    <a:pt x="747" y="577"/>
                    <a:pt x="794" y="530"/>
                    <a:pt x="822" y="473"/>
                  </a:cubicBezTo>
                  <a:cubicBezTo>
                    <a:pt x="860" y="407"/>
                    <a:pt x="936" y="369"/>
                    <a:pt x="1021" y="369"/>
                  </a:cubicBezTo>
                  <a:cubicBezTo>
                    <a:pt x="1087" y="360"/>
                    <a:pt x="1153" y="369"/>
                    <a:pt x="1210" y="417"/>
                  </a:cubicBezTo>
                  <a:cubicBezTo>
                    <a:pt x="1248" y="454"/>
                    <a:pt x="1276" y="502"/>
                    <a:pt x="1295" y="558"/>
                  </a:cubicBezTo>
                  <a:cubicBezTo>
                    <a:pt x="1342" y="492"/>
                    <a:pt x="1380" y="417"/>
                    <a:pt x="1427" y="350"/>
                  </a:cubicBezTo>
                  <a:cubicBezTo>
                    <a:pt x="1465" y="284"/>
                    <a:pt x="1512" y="228"/>
                    <a:pt x="1560" y="171"/>
                  </a:cubicBezTo>
                  <a:cubicBezTo>
                    <a:pt x="1607" y="105"/>
                    <a:pt x="1682" y="76"/>
                    <a:pt x="1758" y="67"/>
                  </a:cubicBezTo>
                  <a:cubicBezTo>
                    <a:pt x="1947" y="57"/>
                    <a:pt x="2127" y="29"/>
                    <a:pt x="2306" y="10"/>
                  </a:cubicBezTo>
                  <a:cubicBezTo>
                    <a:pt x="2391" y="1"/>
                    <a:pt x="2476" y="10"/>
                    <a:pt x="2571" y="20"/>
                  </a:cubicBezTo>
                  <a:cubicBezTo>
                    <a:pt x="2627" y="29"/>
                    <a:pt x="2665" y="76"/>
                    <a:pt x="2665" y="133"/>
                  </a:cubicBezTo>
                  <a:cubicBezTo>
                    <a:pt x="2665" y="180"/>
                    <a:pt x="2656" y="228"/>
                    <a:pt x="2646" y="275"/>
                  </a:cubicBezTo>
                  <a:cubicBezTo>
                    <a:pt x="2609" y="360"/>
                    <a:pt x="2627" y="464"/>
                    <a:pt x="2684" y="530"/>
                  </a:cubicBezTo>
                  <a:cubicBezTo>
                    <a:pt x="2760" y="634"/>
                    <a:pt x="2817" y="738"/>
                    <a:pt x="2750" y="851"/>
                  </a:cubicBezTo>
                  <a:cubicBezTo>
                    <a:pt x="2864" y="974"/>
                    <a:pt x="2958" y="1078"/>
                    <a:pt x="3053" y="1182"/>
                  </a:cubicBezTo>
                  <a:cubicBezTo>
                    <a:pt x="3100" y="1239"/>
                    <a:pt x="3147" y="1305"/>
                    <a:pt x="3195" y="1362"/>
                  </a:cubicBezTo>
                  <a:cubicBezTo>
                    <a:pt x="3270" y="1485"/>
                    <a:pt x="3261" y="1503"/>
                    <a:pt x="3119" y="1598"/>
                  </a:cubicBezTo>
                  <a:cubicBezTo>
                    <a:pt x="3119" y="1683"/>
                    <a:pt x="3185" y="1730"/>
                    <a:pt x="3223" y="1787"/>
                  </a:cubicBezTo>
                  <a:cubicBezTo>
                    <a:pt x="3270" y="1844"/>
                    <a:pt x="3251" y="1938"/>
                    <a:pt x="3185" y="1985"/>
                  </a:cubicBezTo>
                  <a:cubicBezTo>
                    <a:pt x="3119" y="2014"/>
                    <a:pt x="3072" y="2080"/>
                    <a:pt x="3072" y="2156"/>
                  </a:cubicBezTo>
                  <a:cubicBezTo>
                    <a:pt x="3062" y="2231"/>
                    <a:pt x="3015" y="2297"/>
                    <a:pt x="2949" y="2345"/>
                  </a:cubicBezTo>
                  <a:cubicBezTo>
                    <a:pt x="2854" y="2411"/>
                    <a:pt x="2741" y="2448"/>
                    <a:pt x="2627" y="2458"/>
                  </a:cubicBezTo>
                  <a:cubicBezTo>
                    <a:pt x="2571" y="2458"/>
                    <a:pt x="2514" y="2458"/>
                    <a:pt x="2457" y="2467"/>
                  </a:cubicBezTo>
                  <a:cubicBezTo>
                    <a:pt x="2410" y="2467"/>
                    <a:pt x="2382" y="2505"/>
                    <a:pt x="2382" y="2543"/>
                  </a:cubicBezTo>
                  <a:lnTo>
                    <a:pt x="2382" y="2675"/>
                  </a:lnTo>
                  <a:lnTo>
                    <a:pt x="2382" y="3176"/>
                  </a:lnTo>
                  <a:cubicBezTo>
                    <a:pt x="2391" y="3252"/>
                    <a:pt x="2335" y="3327"/>
                    <a:pt x="2249" y="3337"/>
                  </a:cubicBezTo>
                  <a:cubicBezTo>
                    <a:pt x="2221" y="3346"/>
                    <a:pt x="2193" y="3356"/>
                    <a:pt x="2164" y="3356"/>
                  </a:cubicBezTo>
                  <a:cubicBezTo>
                    <a:pt x="2127" y="3356"/>
                    <a:pt x="2098" y="3337"/>
                    <a:pt x="2079" y="3299"/>
                  </a:cubicBezTo>
                  <a:cubicBezTo>
                    <a:pt x="2070" y="3271"/>
                    <a:pt x="2060" y="3233"/>
                    <a:pt x="2060" y="3195"/>
                  </a:cubicBezTo>
                  <a:lnTo>
                    <a:pt x="2060" y="2864"/>
                  </a:lnTo>
                  <a:cubicBezTo>
                    <a:pt x="2051" y="2827"/>
                    <a:pt x="2051" y="2789"/>
                    <a:pt x="2042" y="2751"/>
                  </a:cubicBezTo>
                  <a:cubicBezTo>
                    <a:pt x="2032" y="2713"/>
                    <a:pt x="1919" y="2666"/>
                    <a:pt x="1890" y="2704"/>
                  </a:cubicBezTo>
                  <a:cubicBezTo>
                    <a:pt x="1758" y="2845"/>
                    <a:pt x="1569" y="2845"/>
                    <a:pt x="1389" y="2893"/>
                  </a:cubicBezTo>
                  <a:cubicBezTo>
                    <a:pt x="1352" y="2902"/>
                    <a:pt x="1314" y="2912"/>
                    <a:pt x="1295" y="2921"/>
                  </a:cubicBezTo>
                  <a:cubicBezTo>
                    <a:pt x="1248" y="2949"/>
                    <a:pt x="1229" y="2997"/>
                    <a:pt x="1229" y="3053"/>
                  </a:cubicBezTo>
                  <a:cubicBezTo>
                    <a:pt x="1229" y="3119"/>
                    <a:pt x="1219" y="3195"/>
                    <a:pt x="1210" y="3271"/>
                  </a:cubicBezTo>
                  <a:cubicBezTo>
                    <a:pt x="1200" y="3308"/>
                    <a:pt x="1163" y="3337"/>
                    <a:pt x="1125" y="3337"/>
                  </a:cubicBezTo>
                  <a:cubicBezTo>
                    <a:pt x="1087" y="3327"/>
                    <a:pt x="1059" y="3299"/>
                    <a:pt x="1049" y="3271"/>
                  </a:cubicBezTo>
                  <a:cubicBezTo>
                    <a:pt x="1040" y="3233"/>
                    <a:pt x="1030" y="3195"/>
                    <a:pt x="1030" y="3157"/>
                  </a:cubicBezTo>
                  <a:cubicBezTo>
                    <a:pt x="1030" y="3082"/>
                    <a:pt x="1021" y="3016"/>
                    <a:pt x="1021" y="2959"/>
                  </a:cubicBezTo>
                  <a:cubicBezTo>
                    <a:pt x="993" y="2893"/>
                    <a:pt x="945" y="2874"/>
                    <a:pt x="907" y="2845"/>
                  </a:cubicBezTo>
                  <a:cubicBezTo>
                    <a:pt x="832" y="2789"/>
                    <a:pt x="737" y="2779"/>
                    <a:pt x="662" y="2808"/>
                  </a:cubicBezTo>
                  <a:cubicBezTo>
                    <a:pt x="633" y="2827"/>
                    <a:pt x="605" y="2836"/>
                    <a:pt x="577" y="2836"/>
                  </a:cubicBezTo>
                  <a:cubicBezTo>
                    <a:pt x="529" y="2845"/>
                    <a:pt x="482" y="2827"/>
                    <a:pt x="454" y="2789"/>
                  </a:cubicBezTo>
                  <a:cubicBezTo>
                    <a:pt x="388" y="2704"/>
                    <a:pt x="359" y="2600"/>
                    <a:pt x="369" y="2505"/>
                  </a:cubicBezTo>
                  <a:lnTo>
                    <a:pt x="577" y="2704"/>
                  </a:lnTo>
                  <a:cubicBezTo>
                    <a:pt x="586" y="2666"/>
                    <a:pt x="596" y="2637"/>
                    <a:pt x="605" y="2609"/>
                  </a:cubicBezTo>
                  <a:cubicBezTo>
                    <a:pt x="633" y="2534"/>
                    <a:pt x="681" y="2524"/>
                    <a:pt x="718" y="2581"/>
                  </a:cubicBezTo>
                  <a:cubicBezTo>
                    <a:pt x="775" y="2637"/>
                    <a:pt x="851" y="2666"/>
                    <a:pt x="926" y="2666"/>
                  </a:cubicBezTo>
                  <a:cubicBezTo>
                    <a:pt x="983" y="2675"/>
                    <a:pt x="1030" y="2628"/>
                    <a:pt x="1040" y="2571"/>
                  </a:cubicBezTo>
                  <a:lnTo>
                    <a:pt x="1040" y="2467"/>
                  </a:lnTo>
                  <a:cubicBezTo>
                    <a:pt x="1040" y="2430"/>
                    <a:pt x="1115" y="2411"/>
                    <a:pt x="1144" y="2439"/>
                  </a:cubicBezTo>
                  <a:cubicBezTo>
                    <a:pt x="1163" y="2467"/>
                    <a:pt x="1191" y="2477"/>
                    <a:pt x="1191" y="2496"/>
                  </a:cubicBezTo>
                  <a:cubicBezTo>
                    <a:pt x="1210" y="2600"/>
                    <a:pt x="1285" y="2685"/>
                    <a:pt x="1380" y="2723"/>
                  </a:cubicBezTo>
                  <a:cubicBezTo>
                    <a:pt x="1399" y="2723"/>
                    <a:pt x="1418" y="2723"/>
                    <a:pt x="1437" y="2723"/>
                  </a:cubicBezTo>
                  <a:cubicBezTo>
                    <a:pt x="1493" y="2704"/>
                    <a:pt x="1512" y="2694"/>
                    <a:pt x="1493" y="2647"/>
                  </a:cubicBezTo>
                  <a:cubicBezTo>
                    <a:pt x="1484" y="2628"/>
                    <a:pt x="1475" y="2619"/>
                    <a:pt x="1465" y="2600"/>
                  </a:cubicBezTo>
                  <a:cubicBezTo>
                    <a:pt x="1446" y="2543"/>
                    <a:pt x="1465" y="2524"/>
                    <a:pt x="1531" y="2515"/>
                  </a:cubicBezTo>
                  <a:lnTo>
                    <a:pt x="1654" y="2515"/>
                  </a:lnTo>
                  <a:cubicBezTo>
                    <a:pt x="1645" y="2486"/>
                    <a:pt x="1654" y="2448"/>
                    <a:pt x="1664" y="2411"/>
                  </a:cubicBezTo>
                  <a:cubicBezTo>
                    <a:pt x="1692" y="2354"/>
                    <a:pt x="1692" y="2288"/>
                    <a:pt x="1664" y="2231"/>
                  </a:cubicBezTo>
                  <a:cubicBezTo>
                    <a:pt x="1616" y="2165"/>
                    <a:pt x="1626" y="2080"/>
                    <a:pt x="1682" y="2023"/>
                  </a:cubicBezTo>
                  <a:cubicBezTo>
                    <a:pt x="1720" y="1967"/>
                    <a:pt x="1758" y="1910"/>
                    <a:pt x="1805" y="1863"/>
                  </a:cubicBezTo>
                  <a:cubicBezTo>
                    <a:pt x="1786" y="1825"/>
                    <a:pt x="1758" y="1777"/>
                    <a:pt x="1739" y="1740"/>
                  </a:cubicBezTo>
                  <a:cubicBezTo>
                    <a:pt x="1664" y="1655"/>
                    <a:pt x="1597" y="1570"/>
                    <a:pt x="1522" y="1475"/>
                  </a:cubicBezTo>
                  <a:cubicBezTo>
                    <a:pt x="1493" y="1447"/>
                    <a:pt x="1465" y="1399"/>
                    <a:pt x="1446" y="1362"/>
                  </a:cubicBezTo>
                  <a:cubicBezTo>
                    <a:pt x="1437" y="1324"/>
                    <a:pt x="1437" y="1286"/>
                    <a:pt x="1446" y="1258"/>
                  </a:cubicBezTo>
                  <a:cubicBezTo>
                    <a:pt x="1484" y="1201"/>
                    <a:pt x="1522" y="1144"/>
                    <a:pt x="1569" y="1097"/>
                  </a:cubicBezTo>
                  <a:cubicBezTo>
                    <a:pt x="1597" y="1040"/>
                    <a:pt x="1569" y="955"/>
                    <a:pt x="1503" y="946"/>
                  </a:cubicBezTo>
                  <a:cubicBezTo>
                    <a:pt x="1437" y="927"/>
                    <a:pt x="1371" y="917"/>
                    <a:pt x="1304" y="917"/>
                  </a:cubicBezTo>
                  <a:cubicBezTo>
                    <a:pt x="1219" y="917"/>
                    <a:pt x="1153" y="870"/>
                    <a:pt x="1115" y="804"/>
                  </a:cubicBezTo>
                  <a:cubicBezTo>
                    <a:pt x="1078" y="728"/>
                    <a:pt x="1030" y="662"/>
                    <a:pt x="993" y="587"/>
                  </a:cubicBezTo>
                  <a:cubicBezTo>
                    <a:pt x="955" y="596"/>
                    <a:pt x="936" y="634"/>
                    <a:pt x="926" y="662"/>
                  </a:cubicBezTo>
                  <a:cubicBezTo>
                    <a:pt x="907" y="710"/>
                    <a:pt x="870" y="738"/>
                    <a:pt x="822" y="747"/>
                  </a:cubicBezTo>
                  <a:cubicBezTo>
                    <a:pt x="643" y="814"/>
                    <a:pt x="605" y="899"/>
                    <a:pt x="652" y="1069"/>
                  </a:cubicBezTo>
                  <a:cubicBezTo>
                    <a:pt x="662" y="1097"/>
                    <a:pt x="681" y="1116"/>
                    <a:pt x="681" y="1144"/>
                  </a:cubicBezTo>
                  <a:cubicBezTo>
                    <a:pt x="690" y="1173"/>
                    <a:pt x="643" y="1220"/>
                    <a:pt x="614" y="1210"/>
                  </a:cubicBezTo>
                  <a:cubicBezTo>
                    <a:pt x="577" y="1201"/>
                    <a:pt x="548" y="1173"/>
                    <a:pt x="511" y="1154"/>
                  </a:cubicBezTo>
                  <a:cubicBezTo>
                    <a:pt x="454" y="1125"/>
                    <a:pt x="416" y="1135"/>
                    <a:pt x="407" y="1201"/>
                  </a:cubicBezTo>
                  <a:cubicBezTo>
                    <a:pt x="397" y="1277"/>
                    <a:pt x="369" y="1333"/>
                    <a:pt x="274" y="1352"/>
                  </a:cubicBezTo>
                  <a:cubicBezTo>
                    <a:pt x="180" y="1371"/>
                    <a:pt x="161" y="1447"/>
                    <a:pt x="161" y="1522"/>
                  </a:cubicBezTo>
                  <a:cubicBezTo>
                    <a:pt x="142" y="1579"/>
                    <a:pt x="180" y="1636"/>
                    <a:pt x="246" y="1645"/>
                  </a:cubicBezTo>
                  <a:cubicBezTo>
                    <a:pt x="293" y="1655"/>
                    <a:pt x="340" y="1664"/>
                    <a:pt x="388" y="1674"/>
                  </a:cubicBezTo>
                  <a:cubicBezTo>
                    <a:pt x="416" y="1692"/>
                    <a:pt x="435" y="1730"/>
                    <a:pt x="435" y="1768"/>
                  </a:cubicBezTo>
                  <a:cubicBezTo>
                    <a:pt x="407" y="1825"/>
                    <a:pt x="378" y="1891"/>
                    <a:pt x="350" y="1948"/>
                  </a:cubicBezTo>
                  <a:cubicBezTo>
                    <a:pt x="284" y="2042"/>
                    <a:pt x="255" y="2165"/>
                    <a:pt x="246" y="2278"/>
                  </a:cubicBezTo>
                  <a:cubicBezTo>
                    <a:pt x="350" y="2326"/>
                    <a:pt x="388" y="2382"/>
                    <a:pt x="369" y="2486"/>
                  </a:cubicBezTo>
                  <a:cubicBezTo>
                    <a:pt x="369" y="2486"/>
                    <a:pt x="369" y="2496"/>
                    <a:pt x="369" y="2505"/>
                  </a:cubicBezTo>
                  <a:close/>
                  <a:moveTo>
                    <a:pt x="1597" y="1305"/>
                  </a:moveTo>
                  <a:cubicBezTo>
                    <a:pt x="1664" y="1428"/>
                    <a:pt x="1739" y="1532"/>
                    <a:pt x="1834" y="1626"/>
                  </a:cubicBezTo>
                  <a:cubicBezTo>
                    <a:pt x="1919" y="1721"/>
                    <a:pt x="1975" y="1825"/>
                    <a:pt x="2004" y="1948"/>
                  </a:cubicBezTo>
                  <a:cubicBezTo>
                    <a:pt x="2042" y="2014"/>
                    <a:pt x="2013" y="2099"/>
                    <a:pt x="1947" y="2146"/>
                  </a:cubicBezTo>
                  <a:cubicBezTo>
                    <a:pt x="1871" y="2184"/>
                    <a:pt x="1834" y="2269"/>
                    <a:pt x="1843" y="2354"/>
                  </a:cubicBezTo>
                  <a:cubicBezTo>
                    <a:pt x="1843" y="2477"/>
                    <a:pt x="1862" y="2543"/>
                    <a:pt x="2032" y="2505"/>
                  </a:cubicBezTo>
                  <a:cubicBezTo>
                    <a:pt x="2070" y="2505"/>
                    <a:pt x="2108" y="2505"/>
                    <a:pt x="2146" y="2505"/>
                  </a:cubicBezTo>
                  <a:cubicBezTo>
                    <a:pt x="2212" y="2505"/>
                    <a:pt x="2231" y="2467"/>
                    <a:pt x="2202" y="2411"/>
                  </a:cubicBezTo>
                  <a:cubicBezTo>
                    <a:pt x="2183" y="2363"/>
                    <a:pt x="2146" y="2335"/>
                    <a:pt x="2146" y="2297"/>
                  </a:cubicBezTo>
                  <a:cubicBezTo>
                    <a:pt x="2146" y="2118"/>
                    <a:pt x="2164" y="1938"/>
                    <a:pt x="2316" y="1815"/>
                  </a:cubicBezTo>
                  <a:cubicBezTo>
                    <a:pt x="2335" y="1806"/>
                    <a:pt x="2353" y="1806"/>
                    <a:pt x="2372" y="1815"/>
                  </a:cubicBezTo>
                  <a:cubicBezTo>
                    <a:pt x="2382" y="1825"/>
                    <a:pt x="2391" y="1844"/>
                    <a:pt x="2401" y="1863"/>
                  </a:cubicBezTo>
                  <a:cubicBezTo>
                    <a:pt x="2401" y="1881"/>
                    <a:pt x="2401" y="1900"/>
                    <a:pt x="2391" y="1919"/>
                  </a:cubicBezTo>
                  <a:cubicBezTo>
                    <a:pt x="2306" y="2023"/>
                    <a:pt x="2344" y="2146"/>
                    <a:pt x="2335" y="2259"/>
                  </a:cubicBezTo>
                  <a:cubicBezTo>
                    <a:pt x="2335" y="2278"/>
                    <a:pt x="2353" y="2316"/>
                    <a:pt x="2382" y="2316"/>
                  </a:cubicBezTo>
                  <a:cubicBezTo>
                    <a:pt x="2524" y="2363"/>
                    <a:pt x="2684" y="2345"/>
                    <a:pt x="2826" y="2278"/>
                  </a:cubicBezTo>
                  <a:cubicBezTo>
                    <a:pt x="2883" y="2241"/>
                    <a:pt x="2930" y="2184"/>
                    <a:pt x="2939" y="2127"/>
                  </a:cubicBezTo>
                  <a:cubicBezTo>
                    <a:pt x="2958" y="1976"/>
                    <a:pt x="2958" y="1976"/>
                    <a:pt x="3081" y="1863"/>
                  </a:cubicBezTo>
                  <a:cubicBezTo>
                    <a:pt x="3043" y="1796"/>
                    <a:pt x="3006" y="1740"/>
                    <a:pt x="2958" y="1674"/>
                  </a:cubicBezTo>
                  <a:cubicBezTo>
                    <a:pt x="2930" y="1617"/>
                    <a:pt x="2930" y="1541"/>
                    <a:pt x="2977" y="1494"/>
                  </a:cubicBezTo>
                  <a:cubicBezTo>
                    <a:pt x="2996" y="1466"/>
                    <a:pt x="3043" y="1456"/>
                    <a:pt x="3034" y="1390"/>
                  </a:cubicBezTo>
                  <a:cubicBezTo>
                    <a:pt x="3015" y="1371"/>
                    <a:pt x="2996" y="1343"/>
                    <a:pt x="2977" y="1314"/>
                  </a:cubicBezTo>
                  <a:cubicBezTo>
                    <a:pt x="2873" y="1182"/>
                    <a:pt x="2769" y="1069"/>
                    <a:pt x="2646" y="965"/>
                  </a:cubicBezTo>
                  <a:cubicBezTo>
                    <a:pt x="2590" y="927"/>
                    <a:pt x="2580" y="861"/>
                    <a:pt x="2618" y="814"/>
                  </a:cubicBezTo>
                  <a:cubicBezTo>
                    <a:pt x="2627" y="795"/>
                    <a:pt x="2637" y="766"/>
                    <a:pt x="2637" y="738"/>
                  </a:cubicBezTo>
                  <a:cubicBezTo>
                    <a:pt x="2618" y="710"/>
                    <a:pt x="2599" y="672"/>
                    <a:pt x="2580" y="643"/>
                  </a:cubicBezTo>
                  <a:cubicBezTo>
                    <a:pt x="2476" y="539"/>
                    <a:pt x="2448" y="388"/>
                    <a:pt x="2486" y="256"/>
                  </a:cubicBezTo>
                  <a:cubicBezTo>
                    <a:pt x="2495" y="218"/>
                    <a:pt x="2486" y="171"/>
                    <a:pt x="2448" y="143"/>
                  </a:cubicBezTo>
                  <a:cubicBezTo>
                    <a:pt x="2391" y="143"/>
                    <a:pt x="2344" y="143"/>
                    <a:pt x="2287" y="143"/>
                  </a:cubicBezTo>
                  <a:cubicBezTo>
                    <a:pt x="2127" y="180"/>
                    <a:pt x="1966" y="199"/>
                    <a:pt x="1796" y="199"/>
                  </a:cubicBezTo>
                  <a:cubicBezTo>
                    <a:pt x="1758" y="209"/>
                    <a:pt x="1720" y="218"/>
                    <a:pt x="1692" y="237"/>
                  </a:cubicBezTo>
                  <a:cubicBezTo>
                    <a:pt x="1597" y="313"/>
                    <a:pt x="1531" y="398"/>
                    <a:pt x="1493" y="511"/>
                  </a:cubicBezTo>
                  <a:cubicBezTo>
                    <a:pt x="1465" y="587"/>
                    <a:pt x="1541" y="643"/>
                    <a:pt x="1569" y="710"/>
                  </a:cubicBezTo>
                  <a:cubicBezTo>
                    <a:pt x="1597" y="766"/>
                    <a:pt x="1626" y="823"/>
                    <a:pt x="1673" y="870"/>
                  </a:cubicBezTo>
                  <a:cubicBezTo>
                    <a:pt x="1758" y="974"/>
                    <a:pt x="1758" y="1135"/>
                    <a:pt x="1664" y="1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6760475" y="4259600"/>
              <a:ext cx="66425" cy="73025"/>
            </a:xfrm>
            <a:custGeom>
              <a:avLst/>
              <a:gdLst/>
              <a:ahLst/>
              <a:cxnLst/>
              <a:rect l="l" t="t" r="r" b="b"/>
              <a:pathLst>
                <a:path w="2657" h="2921" extrusionOk="0">
                  <a:moveTo>
                    <a:pt x="1097" y="473"/>
                  </a:moveTo>
                  <a:cubicBezTo>
                    <a:pt x="1125" y="425"/>
                    <a:pt x="1144" y="359"/>
                    <a:pt x="1173" y="303"/>
                  </a:cubicBezTo>
                  <a:cubicBezTo>
                    <a:pt x="1220" y="208"/>
                    <a:pt x="1296" y="133"/>
                    <a:pt x="1381" y="76"/>
                  </a:cubicBezTo>
                  <a:cubicBezTo>
                    <a:pt x="1475" y="19"/>
                    <a:pt x="1589" y="0"/>
                    <a:pt x="1692" y="29"/>
                  </a:cubicBezTo>
                  <a:cubicBezTo>
                    <a:pt x="1806" y="66"/>
                    <a:pt x="1929" y="85"/>
                    <a:pt x="2061" y="104"/>
                  </a:cubicBezTo>
                  <a:cubicBezTo>
                    <a:pt x="2089" y="104"/>
                    <a:pt x="2118" y="114"/>
                    <a:pt x="2137" y="133"/>
                  </a:cubicBezTo>
                  <a:cubicBezTo>
                    <a:pt x="2222" y="161"/>
                    <a:pt x="2278" y="236"/>
                    <a:pt x="2288" y="322"/>
                  </a:cubicBezTo>
                  <a:cubicBezTo>
                    <a:pt x="2288" y="359"/>
                    <a:pt x="2288" y="397"/>
                    <a:pt x="2288" y="435"/>
                  </a:cubicBezTo>
                  <a:cubicBezTo>
                    <a:pt x="2278" y="548"/>
                    <a:pt x="2297" y="671"/>
                    <a:pt x="2363" y="775"/>
                  </a:cubicBezTo>
                  <a:cubicBezTo>
                    <a:pt x="2430" y="898"/>
                    <a:pt x="2401" y="1030"/>
                    <a:pt x="2401" y="1172"/>
                  </a:cubicBezTo>
                  <a:cubicBezTo>
                    <a:pt x="2449" y="1248"/>
                    <a:pt x="2505" y="1333"/>
                    <a:pt x="2562" y="1418"/>
                  </a:cubicBezTo>
                  <a:cubicBezTo>
                    <a:pt x="2619" y="1493"/>
                    <a:pt x="2638" y="1588"/>
                    <a:pt x="2638" y="1682"/>
                  </a:cubicBezTo>
                  <a:cubicBezTo>
                    <a:pt x="2656" y="1786"/>
                    <a:pt x="2590" y="1890"/>
                    <a:pt x="2496" y="1928"/>
                  </a:cubicBezTo>
                  <a:cubicBezTo>
                    <a:pt x="2458" y="1947"/>
                    <a:pt x="2430" y="1966"/>
                    <a:pt x="2411" y="1994"/>
                  </a:cubicBezTo>
                  <a:cubicBezTo>
                    <a:pt x="2373" y="2051"/>
                    <a:pt x="2335" y="2098"/>
                    <a:pt x="2288" y="2145"/>
                  </a:cubicBezTo>
                  <a:cubicBezTo>
                    <a:pt x="2241" y="2193"/>
                    <a:pt x="2184" y="2221"/>
                    <a:pt x="2118" y="2259"/>
                  </a:cubicBezTo>
                  <a:cubicBezTo>
                    <a:pt x="2118" y="2353"/>
                    <a:pt x="2108" y="2448"/>
                    <a:pt x="2099" y="2533"/>
                  </a:cubicBezTo>
                  <a:cubicBezTo>
                    <a:pt x="2089" y="2561"/>
                    <a:pt x="2080" y="2590"/>
                    <a:pt x="2061" y="2599"/>
                  </a:cubicBezTo>
                  <a:cubicBezTo>
                    <a:pt x="2052" y="2609"/>
                    <a:pt x="2023" y="2609"/>
                    <a:pt x="2004" y="2609"/>
                  </a:cubicBezTo>
                  <a:cubicBezTo>
                    <a:pt x="1995" y="2609"/>
                    <a:pt x="1985" y="2609"/>
                    <a:pt x="1985" y="2599"/>
                  </a:cubicBezTo>
                  <a:cubicBezTo>
                    <a:pt x="1976" y="2524"/>
                    <a:pt x="1967" y="2448"/>
                    <a:pt x="1967" y="2382"/>
                  </a:cubicBezTo>
                  <a:cubicBezTo>
                    <a:pt x="1938" y="2382"/>
                    <a:pt x="1910" y="2382"/>
                    <a:pt x="1910" y="2391"/>
                  </a:cubicBezTo>
                  <a:cubicBezTo>
                    <a:pt x="1900" y="2476"/>
                    <a:pt x="1891" y="2552"/>
                    <a:pt x="1872" y="2627"/>
                  </a:cubicBezTo>
                  <a:cubicBezTo>
                    <a:pt x="1872" y="2646"/>
                    <a:pt x="1825" y="2665"/>
                    <a:pt x="1806" y="2665"/>
                  </a:cubicBezTo>
                  <a:cubicBezTo>
                    <a:pt x="1778" y="2665"/>
                    <a:pt x="1749" y="2646"/>
                    <a:pt x="1730" y="2627"/>
                  </a:cubicBezTo>
                  <a:cubicBezTo>
                    <a:pt x="1721" y="2618"/>
                    <a:pt x="1711" y="2599"/>
                    <a:pt x="1711" y="2580"/>
                  </a:cubicBezTo>
                  <a:cubicBezTo>
                    <a:pt x="1711" y="2533"/>
                    <a:pt x="1702" y="2486"/>
                    <a:pt x="1711" y="2438"/>
                  </a:cubicBezTo>
                  <a:cubicBezTo>
                    <a:pt x="1711" y="2344"/>
                    <a:pt x="1674" y="2249"/>
                    <a:pt x="1589" y="2193"/>
                  </a:cubicBezTo>
                  <a:cubicBezTo>
                    <a:pt x="1513" y="2212"/>
                    <a:pt x="1494" y="2297"/>
                    <a:pt x="1428" y="2325"/>
                  </a:cubicBezTo>
                  <a:cubicBezTo>
                    <a:pt x="1362" y="2363"/>
                    <a:pt x="1305" y="2372"/>
                    <a:pt x="1239" y="2401"/>
                  </a:cubicBezTo>
                  <a:cubicBezTo>
                    <a:pt x="1201" y="2438"/>
                    <a:pt x="1210" y="2486"/>
                    <a:pt x="1201" y="2524"/>
                  </a:cubicBezTo>
                  <a:cubicBezTo>
                    <a:pt x="1182" y="2627"/>
                    <a:pt x="1163" y="2722"/>
                    <a:pt x="1135" y="2826"/>
                  </a:cubicBezTo>
                  <a:cubicBezTo>
                    <a:pt x="1125" y="2873"/>
                    <a:pt x="1078" y="2920"/>
                    <a:pt x="1040" y="2911"/>
                  </a:cubicBezTo>
                  <a:cubicBezTo>
                    <a:pt x="993" y="2902"/>
                    <a:pt x="955" y="2864"/>
                    <a:pt x="946" y="2816"/>
                  </a:cubicBezTo>
                  <a:cubicBezTo>
                    <a:pt x="927" y="2684"/>
                    <a:pt x="899" y="2561"/>
                    <a:pt x="870" y="2429"/>
                  </a:cubicBezTo>
                  <a:cubicBezTo>
                    <a:pt x="861" y="2363"/>
                    <a:pt x="804" y="2316"/>
                    <a:pt x="728" y="2316"/>
                  </a:cubicBezTo>
                  <a:cubicBezTo>
                    <a:pt x="681" y="2316"/>
                    <a:pt x="634" y="2306"/>
                    <a:pt x="587" y="2306"/>
                  </a:cubicBezTo>
                  <a:cubicBezTo>
                    <a:pt x="539" y="2306"/>
                    <a:pt x="464" y="2306"/>
                    <a:pt x="407" y="2306"/>
                  </a:cubicBezTo>
                  <a:cubicBezTo>
                    <a:pt x="294" y="2316"/>
                    <a:pt x="180" y="2249"/>
                    <a:pt x="124" y="2145"/>
                  </a:cubicBezTo>
                  <a:cubicBezTo>
                    <a:pt x="57" y="2042"/>
                    <a:pt x="20" y="1928"/>
                    <a:pt x="10" y="1805"/>
                  </a:cubicBezTo>
                  <a:cubicBezTo>
                    <a:pt x="1" y="1720"/>
                    <a:pt x="1" y="1626"/>
                    <a:pt x="10" y="1531"/>
                  </a:cubicBezTo>
                  <a:cubicBezTo>
                    <a:pt x="10" y="1475"/>
                    <a:pt x="29" y="1427"/>
                    <a:pt x="57" y="1380"/>
                  </a:cubicBezTo>
                  <a:cubicBezTo>
                    <a:pt x="133" y="1248"/>
                    <a:pt x="228" y="1134"/>
                    <a:pt x="322" y="1021"/>
                  </a:cubicBezTo>
                  <a:cubicBezTo>
                    <a:pt x="398" y="936"/>
                    <a:pt x="464" y="841"/>
                    <a:pt x="521" y="737"/>
                  </a:cubicBezTo>
                  <a:cubicBezTo>
                    <a:pt x="577" y="586"/>
                    <a:pt x="738" y="492"/>
                    <a:pt x="899" y="492"/>
                  </a:cubicBezTo>
                  <a:cubicBezTo>
                    <a:pt x="965" y="501"/>
                    <a:pt x="1031" y="492"/>
                    <a:pt x="1097" y="473"/>
                  </a:cubicBezTo>
                  <a:close/>
                  <a:moveTo>
                    <a:pt x="1399" y="700"/>
                  </a:moveTo>
                  <a:cubicBezTo>
                    <a:pt x="1381" y="690"/>
                    <a:pt x="1352" y="681"/>
                    <a:pt x="1324" y="671"/>
                  </a:cubicBezTo>
                  <a:lnTo>
                    <a:pt x="861" y="671"/>
                  </a:lnTo>
                  <a:cubicBezTo>
                    <a:pt x="776" y="671"/>
                    <a:pt x="691" y="718"/>
                    <a:pt x="653" y="804"/>
                  </a:cubicBezTo>
                  <a:cubicBezTo>
                    <a:pt x="615" y="889"/>
                    <a:pt x="577" y="974"/>
                    <a:pt x="530" y="1049"/>
                  </a:cubicBezTo>
                  <a:cubicBezTo>
                    <a:pt x="492" y="1134"/>
                    <a:pt x="436" y="1257"/>
                    <a:pt x="313" y="1285"/>
                  </a:cubicBezTo>
                  <a:cubicBezTo>
                    <a:pt x="284" y="1295"/>
                    <a:pt x="265" y="1323"/>
                    <a:pt x="247" y="1342"/>
                  </a:cubicBezTo>
                  <a:cubicBezTo>
                    <a:pt x="152" y="1437"/>
                    <a:pt x="114" y="1569"/>
                    <a:pt x="133" y="1701"/>
                  </a:cubicBezTo>
                  <a:cubicBezTo>
                    <a:pt x="133" y="1843"/>
                    <a:pt x="180" y="1994"/>
                    <a:pt x="265" y="2108"/>
                  </a:cubicBezTo>
                  <a:cubicBezTo>
                    <a:pt x="332" y="2183"/>
                    <a:pt x="445" y="2174"/>
                    <a:pt x="483" y="2098"/>
                  </a:cubicBezTo>
                  <a:cubicBezTo>
                    <a:pt x="521" y="2004"/>
                    <a:pt x="558" y="1919"/>
                    <a:pt x="587" y="1834"/>
                  </a:cubicBezTo>
                  <a:cubicBezTo>
                    <a:pt x="615" y="1786"/>
                    <a:pt x="634" y="1730"/>
                    <a:pt x="643" y="1682"/>
                  </a:cubicBezTo>
                  <a:cubicBezTo>
                    <a:pt x="653" y="1626"/>
                    <a:pt x="662" y="1569"/>
                    <a:pt x="662" y="1522"/>
                  </a:cubicBezTo>
                  <a:cubicBezTo>
                    <a:pt x="719" y="1522"/>
                    <a:pt x="766" y="1569"/>
                    <a:pt x="766" y="1626"/>
                  </a:cubicBezTo>
                  <a:cubicBezTo>
                    <a:pt x="766" y="1701"/>
                    <a:pt x="747" y="1777"/>
                    <a:pt x="719" y="1843"/>
                  </a:cubicBezTo>
                  <a:cubicBezTo>
                    <a:pt x="691" y="1919"/>
                    <a:pt x="672" y="1994"/>
                    <a:pt x="653" y="2079"/>
                  </a:cubicBezTo>
                  <a:cubicBezTo>
                    <a:pt x="653" y="2108"/>
                    <a:pt x="662" y="2127"/>
                    <a:pt x="691" y="2145"/>
                  </a:cubicBezTo>
                  <a:cubicBezTo>
                    <a:pt x="710" y="2155"/>
                    <a:pt x="747" y="2155"/>
                    <a:pt x="766" y="2145"/>
                  </a:cubicBezTo>
                  <a:cubicBezTo>
                    <a:pt x="795" y="2127"/>
                    <a:pt x="823" y="2098"/>
                    <a:pt x="851" y="2070"/>
                  </a:cubicBezTo>
                  <a:cubicBezTo>
                    <a:pt x="880" y="2060"/>
                    <a:pt x="899" y="2042"/>
                    <a:pt x="927" y="2032"/>
                  </a:cubicBezTo>
                  <a:cubicBezTo>
                    <a:pt x="927" y="2070"/>
                    <a:pt x="936" y="2098"/>
                    <a:pt x="946" y="2127"/>
                  </a:cubicBezTo>
                  <a:cubicBezTo>
                    <a:pt x="946" y="2136"/>
                    <a:pt x="965" y="2145"/>
                    <a:pt x="984" y="2155"/>
                  </a:cubicBezTo>
                  <a:cubicBezTo>
                    <a:pt x="993" y="2164"/>
                    <a:pt x="1003" y="2145"/>
                    <a:pt x="1003" y="2136"/>
                  </a:cubicBezTo>
                  <a:cubicBezTo>
                    <a:pt x="1012" y="2108"/>
                    <a:pt x="1021" y="2070"/>
                    <a:pt x="1031" y="2032"/>
                  </a:cubicBezTo>
                  <a:cubicBezTo>
                    <a:pt x="1040" y="2013"/>
                    <a:pt x="1059" y="1994"/>
                    <a:pt x="1088" y="1985"/>
                  </a:cubicBezTo>
                  <a:cubicBezTo>
                    <a:pt x="1116" y="1975"/>
                    <a:pt x="1144" y="1985"/>
                    <a:pt x="1163" y="2004"/>
                  </a:cubicBezTo>
                  <a:cubicBezTo>
                    <a:pt x="1201" y="2060"/>
                    <a:pt x="1239" y="2127"/>
                    <a:pt x="1277" y="2193"/>
                  </a:cubicBezTo>
                  <a:cubicBezTo>
                    <a:pt x="1333" y="2193"/>
                    <a:pt x="1362" y="2155"/>
                    <a:pt x="1390" y="2117"/>
                  </a:cubicBezTo>
                  <a:cubicBezTo>
                    <a:pt x="1428" y="2060"/>
                    <a:pt x="1475" y="2013"/>
                    <a:pt x="1541" y="1994"/>
                  </a:cubicBezTo>
                  <a:cubicBezTo>
                    <a:pt x="1645" y="1966"/>
                    <a:pt x="1711" y="1871"/>
                    <a:pt x="1711" y="1767"/>
                  </a:cubicBezTo>
                  <a:cubicBezTo>
                    <a:pt x="1721" y="1664"/>
                    <a:pt x="1721" y="1560"/>
                    <a:pt x="1711" y="1465"/>
                  </a:cubicBezTo>
                  <a:cubicBezTo>
                    <a:pt x="1711" y="1408"/>
                    <a:pt x="1692" y="1352"/>
                    <a:pt x="1645" y="1314"/>
                  </a:cubicBezTo>
                  <a:cubicBezTo>
                    <a:pt x="1598" y="1276"/>
                    <a:pt x="1560" y="1229"/>
                    <a:pt x="1522" y="1191"/>
                  </a:cubicBezTo>
                  <a:cubicBezTo>
                    <a:pt x="1475" y="1144"/>
                    <a:pt x="1437" y="1078"/>
                    <a:pt x="1437" y="1002"/>
                  </a:cubicBezTo>
                  <a:cubicBezTo>
                    <a:pt x="1447" y="898"/>
                    <a:pt x="1437" y="794"/>
                    <a:pt x="1399" y="700"/>
                  </a:cubicBezTo>
                  <a:close/>
                  <a:moveTo>
                    <a:pt x="2023" y="2013"/>
                  </a:moveTo>
                  <a:cubicBezTo>
                    <a:pt x="2118" y="2060"/>
                    <a:pt x="2193" y="2060"/>
                    <a:pt x="2231" y="1975"/>
                  </a:cubicBezTo>
                  <a:cubicBezTo>
                    <a:pt x="2269" y="1881"/>
                    <a:pt x="2335" y="1815"/>
                    <a:pt x="2420" y="1777"/>
                  </a:cubicBezTo>
                  <a:cubicBezTo>
                    <a:pt x="2486" y="1749"/>
                    <a:pt x="2486" y="1692"/>
                    <a:pt x="2486" y="1635"/>
                  </a:cubicBezTo>
                  <a:cubicBezTo>
                    <a:pt x="2467" y="1531"/>
                    <a:pt x="2420" y="1437"/>
                    <a:pt x="2354" y="1361"/>
                  </a:cubicBezTo>
                  <a:cubicBezTo>
                    <a:pt x="2316" y="1314"/>
                    <a:pt x="2259" y="1267"/>
                    <a:pt x="2222" y="1219"/>
                  </a:cubicBezTo>
                  <a:cubicBezTo>
                    <a:pt x="2193" y="1191"/>
                    <a:pt x="2193" y="1144"/>
                    <a:pt x="2212" y="1115"/>
                  </a:cubicBezTo>
                  <a:cubicBezTo>
                    <a:pt x="2269" y="1040"/>
                    <a:pt x="2278" y="936"/>
                    <a:pt x="2241" y="851"/>
                  </a:cubicBezTo>
                  <a:cubicBezTo>
                    <a:pt x="2174" y="718"/>
                    <a:pt x="2137" y="577"/>
                    <a:pt x="2156" y="425"/>
                  </a:cubicBezTo>
                  <a:cubicBezTo>
                    <a:pt x="2156" y="388"/>
                    <a:pt x="2146" y="350"/>
                    <a:pt x="2137" y="322"/>
                  </a:cubicBezTo>
                  <a:cubicBezTo>
                    <a:pt x="2118" y="284"/>
                    <a:pt x="2089" y="255"/>
                    <a:pt x="2061" y="236"/>
                  </a:cubicBezTo>
                  <a:cubicBezTo>
                    <a:pt x="2023" y="227"/>
                    <a:pt x="1985" y="218"/>
                    <a:pt x="1948" y="218"/>
                  </a:cubicBezTo>
                  <a:cubicBezTo>
                    <a:pt x="1844" y="236"/>
                    <a:pt x="1740" y="218"/>
                    <a:pt x="1645" y="170"/>
                  </a:cubicBezTo>
                  <a:cubicBezTo>
                    <a:pt x="1579" y="142"/>
                    <a:pt x="1503" y="151"/>
                    <a:pt x="1447" y="199"/>
                  </a:cubicBezTo>
                  <a:cubicBezTo>
                    <a:pt x="1352" y="255"/>
                    <a:pt x="1286" y="350"/>
                    <a:pt x="1267" y="463"/>
                  </a:cubicBezTo>
                  <a:cubicBezTo>
                    <a:pt x="1324" y="520"/>
                    <a:pt x="1390" y="492"/>
                    <a:pt x="1456" y="511"/>
                  </a:cubicBezTo>
                  <a:cubicBezTo>
                    <a:pt x="1532" y="520"/>
                    <a:pt x="1589" y="586"/>
                    <a:pt x="1598" y="662"/>
                  </a:cubicBezTo>
                  <a:lnTo>
                    <a:pt x="1598" y="747"/>
                  </a:lnTo>
                  <a:cubicBezTo>
                    <a:pt x="1598" y="1087"/>
                    <a:pt x="1560" y="1011"/>
                    <a:pt x="1787" y="1229"/>
                  </a:cubicBezTo>
                  <a:lnTo>
                    <a:pt x="1806" y="1248"/>
                  </a:lnTo>
                  <a:cubicBezTo>
                    <a:pt x="1853" y="1295"/>
                    <a:pt x="1881" y="1361"/>
                    <a:pt x="1881" y="1427"/>
                  </a:cubicBezTo>
                  <a:cubicBezTo>
                    <a:pt x="1900" y="1588"/>
                    <a:pt x="1891" y="1758"/>
                    <a:pt x="1853" y="1919"/>
                  </a:cubicBezTo>
                  <a:cubicBezTo>
                    <a:pt x="1844" y="1994"/>
                    <a:pt x="1863" y="2070"/>
                    <a:pt x="1910" y="2127"/>
                  </a:cubicBezTo>
                  <a:lnTo>
                    <a:pt x="1938" y="2127"/>
                  </a:lnTo>
                  <a:cubicBezTo>
                    <a:pt x="1948" y="2127"/>
                    <a:pt x="1957" y="2117"/>
                    <a:pt x="1957" y="2108"/>
                  </a:cubicBezTo>
                  <a:cubicBezTo>
                    <a:pt x="1967" y="2098"/>
                    <a:pt x="1995" y="2070"/>
                    <a:pt x="2023" y="20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6"/>
            <p:cNvSpPr/>
            <p:nvPr/>
          </p:nvSpPr>
          <p:spPr>
            <a:xfrm>
              <a:off x="6634800" y="4247775"/>
              <a:ext cx="52925" cy="45400"/>
            </a:xfrm>
            <a:custGeom>
              <a:avLst/>
              <a:gdLst/>
              <a:ahLst/>
              <a:cxnLst/>
              <a:rect l="l" t="t" r="r" b="b"/>
              <a:pathLst>
                <a:path w="2117" h="1816" extrusionOk="0">
                  <a:moveTo>
                    <a:pt x="274" y="880"/>
                  </a:moveTo>
                  <a:cubicBezTo>
                    <a:pt x="227" y="766"/>
                    <a:pt x="199" y="634"/>
                    <a:pt x="217" y="511"/>
                  </a:cubicBezTo>
                  <a:cubicBezTo>
                    <a:pt x="217" y="426"/>
                    <a:pt x="265" y="341"/>
                    <a:pt x="321" y="294"/>
                  </a:cubicBezTo>
                  <a:cubicBezTo>
                    <a:pt x="454" y="171"/>
                    <a:pt x="605" y="86"/>
                    <a:pt x="784" y="57"/>
                  </a:cubicBezTo>
                  <a:cubicBezTo>
                    <a:pt x="832" y="57"/>
                    <a:pt x="870" y="38"/>
                    <a:pt x="926" y="29"/>
                  </a:cubicBezTo>
                  <a:cubicBezTo>
                    <a:pt x="1040" y="1"/>
                    <a:pt x="1153" y="20"/>
                    <a:pt x="1266" y="67"/>
                  </a:cubicBezTo>
                  <a:cubicBezTo>
                    <a:pt x="1285" y="76"/>
                    <a:pt x="1314" y="86"/>
                    <a:pt x="1342" y="95"/>
                  </a:cubicBezTo>
                  <a:cubicBezTo>
                    <a:pt x="1531" y="152"/>
                    <a:pt x="1682" y="284"/>
                    <a:pt x="1748" y="464"/>
                  </a:cubicBezTo>
                  <a:cubicBezTo>
                    <a:pt x="1758" y="492"/>
                    <a:pt x="1777" y="520"/>
                    <a:pt x="1786" y="549"/>
                  </a:cubicBezTo>
                  <a:lnTo>
                    <a:pt x="2013" y="549"/>
                  </a:lnTo>
                  <a:cubicBezTo>
                    <a:pt x="2070" y="549"/>
                    <a:pt x="2117" y="606"/>
                    <a:pt x="2098" y="662"/>
                  </a:cubicBezTo>
                  <a:cubicBezTo>
                    <a:pt x="2070" y="747"/>
                    <a:pt x="2051" y="842"/>
                    <a:pt x="2041" y="927"/>
                  </a:cubicBezTo>
                  <a:cubicBezTo>
                    <a:pt x="2022" y="1002"/>
                    <a:pt x="1994" y="1069"/>
                    <a:pt x="1947" y="1125"/>
                  </a:cubicBezTo>
                  <a:cubicBezTo>
                    <a:pt x="1947" y="1163"/>
                    <a:pt x="1994" y="1182"/>
                    <a:pt x="2013" y="1210"/>
                  </a:cubicBezTo>
                  <a:cubicBezTo>
                    <a:pt x="2060" y="1277"/>
                    <a:pt x="2060" y="1314"/>
                    <a:pt x="2013" y="1362"/>
                  </a:cubicBezTo>
                  <a:cubicBezTo>
                    <a:pt x="1966" y="1409"/>
                    <a:pt x="1947" y="1428"/>
                    <a:pt x="1909" y="1456"/>
                  </a:cubicBezTo>
                  <a:cubicBezTo>
                    <a:pt x="1871" y="1494"/>
                    <a:pt x="1824" y="1503"/>
                    <a:pt x="1777" y="1484"/>
                  </a:cubicBezTo>
                  <a:lnTo>
                    <a:pt x="1644" y="1428"/>
                  </a:lnTo>
                  <a:cubicBezTo>
                    <a:pt x="1408" y="1560"/>
                    <a:pt x="1408" y="1560"/>
                    <a:pt x="1030" y="1569"/>
                  </a:cubicBezTo>
                  <a:cubicBezTo>
                    <a:pt x="983" y="1617"/>
                    <a:pt x="936" y="1673"/>
                    <a:pt x="879" y="1721"/>
                  </a:cubicBezTo>
                  <a:cubicBezTo>
                    <a:pt x="851" y="1749"/>
                    <a:pt x="822" y="1768"/>
                    <a:pt x="784" y="1787"/>
                  </a:cubicBezTo>
                  <a:cubicBezTo>
                    <a:pt x="728" y="1815"/>
                    <a:pt x="662" y="1796"/>
                    <a:pt x="643" y="1730"/>
                  </a:cubicBezTo>
                  <a:cubicBezTo>
                    <a:pt x="633" y="1711"/>
                    <a:pt x="633" y="1683"/>
                    <a:pt x="624" y="1664"/>
                  </a:cubicBezTo>
                  <a:cubicBezTo>
                    <a:pt x="577" y="1626"/>
                    <a:pt x="548" y="1664"/>
                    <a:pt x="520" y="1664"/>
                  </a:cubicBezTo>
                  <a:cubicBezTo>
                    <a:pt x="397" y="1692"/>
                    <a:pt x="388" y="1683"/>
                    <a:pt x="331" y="1560"/>
                  </a:cubicBezTo>
                  <a:cubicBezTo>
                    <a:pt x="331" y="1551"/>
                    <a:pt x="321" y="1541"/>
                    <a:pt x="321" y="1532"/>
                  </a:cubicBezTo>
                  <a:cubicBezTo>
                    <a:pt x="293" y="1532"/>
                    <a:pt x="265" y="1532"/>
                    <a:pt x="227" y="1532"/>
                  </a:cubicBezTo>
                  <a:cubicBezTo>
                    <a:pt x="151" y="1522"/>
                    <a:pt x="113" y="1494"/>
                    <a:pt x="113" y="1437"/>
                  </a:cubicBezTo>
                  <a:cubicBezTo>
                    <a:pt x="113" y="1409"/>
                    <a:pt x="113" y="1380"/>
                    <a:pt x="113" y="1352"/>
                  </a:cubicBezTo>
                  <a:cubicBezTo>
                    <a:pt x="123" y="1267"/>
                    <a:pt x="95" y="1173"/>
                    <a:pt x="28" y="1097"/>
                  </a:cubicBezTo>
                  <a:cubicBezTo>
                    <a:pt x="19" y="1078"/>
                    <a:pt x="9" y="1050"/>
                    <a:pt x="0" y="1021"/>
                  </a:cubicBezTo>
                  <a:cubicBezTo>
                    <a:pt x="0" y="984"/>
                    <a:pt x="19" y="955"/>
                    <a:pt x="57" y="936"/>
                  </a:cubicBezTo>
                  <a:cubicBezTo>
                    <a:pt x="113" y="927"/>
                    <a:pt x="189" y="908"/>
                    <a:pt x="274" y="880"/>
                  </a:cubicBezTo>
                  <a:close/>
                  <a:moveTo>
                    <a:pt x="1418" y="1059"/>
                  </a:moveTo>
                  <a:cubicBezTo>
                    <a:pt x="1418" y="1078"/>
                    <a:pt x="1418" y="1087"/>
                    <a:pt x="1418" y="1106"/>
                  </a:cubicBezTo>
                  <a:cubicBezTo>
                    <a:pt x="1418" y="1135"/>
                    <a:pt x="1437" y="1144"/>
                    <a:pt x="1455" y="1125"/>
                  </a:cubicBezTo>
                  <a:cubicBezTo>
                    <a:pt x="1455" y="1116"/>
                    <a:pt x="1455" y="1106"/>
                    <a:pt x="1455" y="1097"/>
                  </a:cubicBezTo>
                  <a:cubicBezTo>
                    <a:pt x="1446" y="1087"/>
                    <a:pt x="1427" y="1078"/>
                    <a:pt x="1418" y="1059"/>
                  </a:cubicBezTo>
                  <a:cubicBezTo>
                    <a:pt x="1418" y="1059"/>
                    <a:pt x="1408" y="1050"/>
                    <a:pt x="1408" y="1040"/>
                  </a:cubicBezTo>
                  <a:cubicBezTo>
                    <a:pt x="1408" y="1031"/>
                    <a:pt x="1408" y="1021"/>
                    <a:pt x="1399" y="1012"/>
                  </a:cubicBezTo>
                  <a:cubicBezTo>
                    <a:pt x="1370" y="927"/>
                    <a:pt x="1333" y="908"/>
                    <a:pt x="1257" y="946"/>
                  </a:cubicBezTo>
                  <a:cubicBezTo>
                    <a:pt x="1210" y="974"/>
                    <a:pt x="1172" y="1012"/>
                    <a:pt x="1125" y="984"/>
                  </a:cubicBezTo>
                  <a:cubicBezTo>
                    <a:pt x="1059" y="936"/>
                    <a:pt x="1011" y="965"/>
                    <a:pt x="945" y="993"/>
                  </a:cubicBezTo>
                  <a:cubicBezTo>
                    <a:pt x="803" y="1078"/>
                    <a:pt x="614" y="974"/>
                    <a:pt x="605" y="813"/>
                  </a:cubicBezTo>
                  <a:cubicBezTo>
                    <a:pt x="595" y="719"/>
                    <a:pt x="624" y="624"/>
                    <a:pt x="699" y="558"/>
                  </a:cubicBezTo>
                  <a:cubicBezTo>
                    <a:pt x="813" y="435"/>
                    <a:pt x="1011" y="473"/>
                    <a:pt x="1068" y="634"/>
                  </a:cubicBezTo>
                  <a:cubicBezTo>
                    <a:pt x="1068" y="643"/>
                    <a:pt x="1068" y="653"/>
                    <a:pt x="1077" y="662"/>
                  </a:cubicBezTo>
                  <a:cubicBezTo>
                    <a:pt x="1096" y="747"/>
                    <a:pt x="1181" y="804"/>
                    <a:pt x="1266" y="785"/>
                  </a:cubicBezTo>
                  <a:cubicBezTo>
                    <a:pt x="1333" y="785"/>
                    <a:pt x="1399" y="795"/>
                    <a:pt x="1465" y="804"/>
                  </a:cubicBezTo>
                  <a:cubicBezTo>
                    <a:pt x="1569" y="728"/>
                    <a:pt x="1597" y="587"/>
                    <a:pt x="1531" y="483"/>
                  </a:cubicBezTo>
                  <a:cubicBezTo>
                    <a:pt x="1474" y="369"/>
                    <a:pt x="1389" y="275"/>
                    <a:pt x="1266" y="227"/>
                  </a:cubicBezTo>
                  <a:cubicBezTo>
                    <a:pt x="1030" y="133"/>
                    <a:pt x="643" y="227"/>
                    <a:pt x="482" y="379"/>
                  </a:cubicBezTo>
                  <a:cubicBezTo>
                    <a:pt x="369" y="464"/>
                    <a:pt x="340" y="615"/>
                    <a:pt x="416" y="728"/>
                  </a:cubicBezTo>
                  <a:cubicBezTo>
                    <a:pt x="548" y="936"/>
                    <a:pt x="680" y="1144"/>
                    <a:pt x="983" y="1144"/>
                  </a:cubicBezTo>
                  <a:cubicBezTo>
                    <a:pt x="992" y="1154"/>
                    <a:pt x="1002" y="1154"/>
                    <a:pt x="1021" y="1144"/>
                  </a:cubicBezTo>
                  <a:cubicBezTo>
                    <a:pt x="1059" y="1116"/>
                    <a:pt x="1106" y="1097"/>
                    <a:pt x="1162" y="1078"/>
                  </a:cubicBezTo>
                  <a:cubicBezTo>
                    <a:pt x="1238" y="1059"/>
                    <a:pt x="1333" y="1059"/>
                    <a:pt x="1418" y="1059"/>
                  </a:cubicBezTo>
                  <a:close/>
                  <a:moveTo>
                    <a:pt x="416" y="1078"/>
                  </a:moveTo>
                  <a:cubicBezTo>
                    <a:pt x="406" y="1154"/>
                    <a:pt x="406" y="1220"/>
                    <a:pt x="340" y="1258"/>
                  </a:cubicBezTo>
                  <a:cubicBezTo>
                    <a:pt x="312" y="1277"/>
                    <a:pt x="284" y="1295"/>
                    <a:pt x="274" y="1314"/>
                  </a:cubicBezTo>
                  <a:cubicBezTo>
                    <a:pt x="265" y="1324"/>
                    <a:pt x="274" y="1343"/>
                    <a:pt x="274" y="1362"/>
                  </a:cubicBezTo>
                  <a:cubicBezTo>
                    <a:pt x="274" y="1362"/>
                    <a:pt x="284" y="1371"/>
                    <a:pt x="293" y="1371"/>
                  </a:cubicBezTo>
                  <a:cubicBezTo>
                    <a:pt x="378" y="1333"/>
                    <a:pt x="463" y="1286"/>
                    <a:pt x="548" y="1248"/>
                  </a:cubicBezTo>
                  <a:cubicBezTo>
                    <a:pt x="558" y="1248"/>
                    <a:pt x="558" y="1239"/>
                    <a:pt x="558" y="1229"/>
                  </a:cubicBezTo>
                  <a:cubicBezTo>
                    <a:pt x="548" y="1154"/>
                    <a:pt x="491" y="1125"/>
                    <a:pt x="416" y="1078"/>
                  </a:cubicBezTo>
                  <a:close/>
                  <a:moveTo>
                    <a:pt x="1389" y="1352"/>
                  </a:moveTo>
                  <a:cubicBezTo>
                    <a:pt x="1370" y="1286"/>
                    <a:pt x="1351" y="1229"/>
                    <a:pt x="1323" y="1173"/>
                  </a:cubicBezTo>
                  <a:cubicBezTo>
                    <a:pt x="1314" y="1154"/>
                    <a:pt x="1285" y="1144"/>
                    <a:pt x="1257" y="1135"/>
                  </a:cubicBezTo>
                  <a:cubicBezTo>
                    <a:pt x="1238" y="1125"/>
                    <a:pt x="1191" y="1154"/>
                    <a:pt x="1200" y="1173"/>
                  </a:cubicBezTo>
                  <a:cubicBezTo>
                    <a:pt x="1229" y="1239"/>
                    <a:pt x="1257" y="1305"/>
                    <a:pt x="1295" y="1371"/>
                  </a:cubicBezTo>
                  <a:cubicBezTo>
                    <a:pt x="1323" y="1409"/>
                    <a:pt x="1361" y="1390"/>
                    <a:pt x="1389" y="1352"/>
                  </a:cubicBezTo>
                  <a:close/>
                  <a:moveTo>
                    <a:pt x="860" y="1541"/>
                  </a:moveTo>
                  <a:cubicBezTo>
                    <a:pt x="945" y="1456"/>
                    <a:pt x="955" y="1437"/>
                    <a:pt x="926" y="1352"/>
                  </a:cubicBezTo>
                  <a:cubicBezTo>
                    <a:pt x="917" y="1314"/>
                    <a:pt x="870" y="1295"/>
                    <a:pt x="841" y="1324"/>
                  </a:cubicBezTo>
                  <a:cubicBezTo>
                    <a:pt x="794" y="1352"/>
                    <a:pt x="766" y="1380"/>
                    <a:pt x="718" y="1409"/>
                  </a:cubicBezTo>
                  <a:cubicBezTo>
                    <a:pt x="775" y="1456"/>
                    <a:pt x="813" y="1494"/>
                    <a:pt x="860" y="1541"/>
                  </a:cubicBezTo>
                  <a:close/>
                  <a:moveTo>
                    <a:pt x="1824" y="946"/>
                  </a:moveTo>
                  <a:cubicBezTo>
                    <a:pt x="1843" y="936"/>
                    <a:pt x="1862" y="927"/>
                    <a:pt x="1871" y="917"/>
                  </a:cubicBezTo>
                  <a:cubicBezTo>
                    <a:pt x="1881" y="851"/>
                    <a:pt x="1890" y="785"/>
                    <a:pt x="1890" y="709"/>
                  </a:cubicBezTo>
                  <a:cubicBezTo>
                    <a:pt x="1881" y="700"/>
                    <a:pt x="1862" y="700"/>
                    <a:pt x="1852" y="700"/>
                  </a:cubicBezTo>
                  <a:cubicBezTo>
                    <a:pt x="1786" y="709"/>
                    <a:pt x="1730" y="766"/>
                    <a:pt x="1720" y="823"/>
                  </a:cubicBezTo>
                  <a:cubicBezTo>
                    <a:pt x="1692" y="889"/>
                    <a:pt x="1748" y="965"/>
                    <a:pt x="1824" y="946"/>
                  </a:cubicBezTo>
                  <a:close/>
                  <a:moveTo>
                    <a:pt x="1786" y="1305"/>
                  </a:moveTo>
                  <a:lnTo>
                    <a:pt x="1796" y="1286"/>
                  </a:lnTo>
                  <a:lnTo>
                    <a:pt x="1786" y="12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6"/>
            <p:cNvSpPr/>
            <p:nvPr/>
          </p:nvSpPr>
          <p:spPr>
            <a:xfrm>
              <a:off x="6810800" y="4081925"/>
              <a:ext cx="121225" cy="63800"/>
            </a:xfrm>
            <a:custGeom>
              <a:avLst/>
              <a:gdLst/>
              <a:ahLst/>
              <a:cxnLst/>
              <a:rect l="l" t="t" r="r" b="b"/>
              <a:pathLst>
                <a:path w="4849" h="2552" extrusionOk="0">
                  <a:moveTo>
                    <a:pt x="1579" y="2127"/>
                  </a:moveTo>
                  <a:cubicBezTo>
                    <a:pt x="1513" y="2155"/>
                    <a:pt x="1494" y="2221"/>
                    <a:pt x="1456" y="2268"/>
                  </a:cubicBezTo>
                  <a:lnTo>
                    <a:pt x="1390" y="2335"/>
                  </a:lnTo>
                  <a:cubicBezTo>
                    <a:pt x="1371" y="2354"/>
                    <a:pt x="1305" y="2335"/>
                    <a:pt x="1296" y="2306"/>
                  </a:cubicBezTo>
                  <a:cubicBezTo>
                    <a:pt x="1248" y="2202"/>
                    <a:pt x="1248" y="2089"/>
                    <a:pt x="1305" y="1985"/>
                  </a:cubicBezTo>
                  <a:cubicBezTo>
                    <a:pt x="1352" y="1890"/>
                    <a:pt x="1399" y="1805"/>
                    <a:pt x="1437" y="1711"/>
                  </a:cubicBezTo>
                  <a:cubicBezTo>
                    <a:pt x="1466" y="1673"/>
                    <a:pt x="1456" y="1616"/>
                    <a:pt x="1418" y="1579"/>
                  </a:cubicBezTo>
                  <a:cubicBezTo>
                    <a:pt x="1343" y="1512"/>
                    <a:pt x="1267" y="1446"/>
                    <a:pt x="1182" y="1371"/>
                  </a:cubicBezTo>
                  <a:cubicBezTo>
                    <a:pt x="1144" y="1352"/>
                    <a:pt x="1088" y="1352"/>
                    <a:pt x="1050" y="1380"/>
                  </a:cubicBezTo>
                  <a:lnTo>
                    <a:pt x="700" y="1787"/>
                  </a:lnTo>
                  <a:cubicBezTo>
                    <a:pt x="681" y="1815"/>
                    <a:pt x="662" y="1834"/>
                    <a:pt x="643" y="1853"/>
                  </a:cubicBezTo>
                  <a:cubicBezTo>
                    <a:pt x="407" y="2061"/>
                    <a:pt x="265" y="2316"/>
                    <a:pt x="86" y="2552"/>
                  </a:cubicBezTo>
                  <a:cubicBezTo>
                    <a:pt x="39" y="2552"/>
                    <a:pt x="1" y="2552"/>
                    <a:pt x="1" y="2505"/>
                  </a:cubicBezTo>
                  <a:cubicBezTo>
                    <a:pt x="1" y="2382"/>
                    <a:pt x="48" y="2268"/>
                    <a:pt x="133" y="2174"/>
                  </a:cubicBezTo>
                  <a:cubicBezTo>
                    <a:pt x="180" y="2127"/>
                    <a:pt x="218" y="2070"/>
                    <a:pt x="265" y="2023"/>
                  </a:cubicBezTo>
                  <a:cubicBezTo>
                    <a:pt x="502" y="1787"/>
                    <a:pt x="710" y="1541"/>
                    <a:pt x="927" y="1295"/>
                  </a:cubicBezTo>
                  <a:cubicBezTo>
                    <a:pt x="1021" y="1182"/>
                    <a:pt x="1182" y="1163"/>
                    <a:pt x="1296" y="1248"/>
                  </a:cubicBezTo>
                  <a:cubicBezTo>
                    <a:pt x="1371" y="1305"/>
                    <a:pt x="1437" y="1371"/>
                    <a:pt x="1503" y="1418"/>
                  </a:cubicBezTo>
                  <a:cubicBezTo>
                    <a:pt x="1570" y="1427"/>
                    <a:pt x="1579" y="1380"/>
                    <a:pt x="1598" y="1352"/>
                  </a:cubicBezTo>
                  <a:cubicBezTo>
                    <a:pt x="1730" y="1163"/>
                    <a:pt x="1853" y="964"/>
                    <a:pt x="2004" y="775"/>
                  </a:cubicBezTo>
                  <a:cubicBezTo>
                    <a:pt x="2099" y="652"/>
                    <a:pt x="2184" y="520"/>
                    <a:pt x="2269" y="378"/>
                  </a:cubicBezTo>
                  <a:cubicBezTo>
                    <a:pt x="2297" y="331"/>
                    <a:pt x="2326" y="284"/>
                    <a:pt x="2354" y="237"/>
                  </a:cubicBezTo>
                  <a:cubicBezTo>
                    <a:pt x="2420" y="95"/>
                    <a:pt x="2562" y="10"/>
                    <a:pt x="2723" y="10"/>
                  </a:cubicBezTo>
                  <a:cubicBezTo>
                    <a:pt x="2760" y="0"/>
                    <a:pt x="2798" y="0"/>
                    <a:pt x="2836" y="10"/>
                  </a:cubicBezTo>
                  <a:cubicBezTo>
                    <a:pt x="2893" y="10"/>
                    <a:pt x="2949" y="38"/>
                    <a:pt x="2978" y="95"/>
                  </a:cubicBezTo>
                  <a:cubicBezTo>
                    <a:pt x="3101" y="322"/>
                    <a:pt x="3223" y="558"/>
                    <a:pt x="3337" y="785"/>
                  </a:cubicBezTo>
                  <a:cubicBezTo>
                    <a:pt x="3365" y="832"/>
                    <a:pt x="3394" y="889"/>
                    <a:pt x="3422" y="945"/>
                  </a:cubicBezTo>
                  <a:lnTo>
                    <a:pt x="3516" y="879"/>
                  </a:lnTo>
                  <a:cubicBezTo>
                    <a:pt x="3601" y="813"/>
                    <a:pt x="3687" y="756"/>
                    <a:pt x="3781" y="700"/>
                  </a:cubicBezTo>
                  <a:cubicBezTo>
                    <a:pt x="3885" y="615"/>
                    <a:pt x="4046" y="662"/>
                    <a:pt x="4083" y="794"/>
                  </a:cubicBezTo>
                  <a:cubicBezTo>
                    <a:pt x="4093" y="823"/>
                    <a:pt x="4102" y="851"/>
                    <a:pt x="4112" y="879"/>
                  </a:cubicBezTo>
                  <a:cubicBezTo>
                    <a:pt x="4263" y="1238"/>
                    <a:pt x="4433" y="1588"/>
                    <a:pt x="4632" y="1928"/>
                  </a:cubicBezTo>
                  <a:cubicBezTo>
                    <a:pt x="4669" y="1938"/>
                    <a:pt x="4726" y="1947"/>
                    <a:pt x="4754" y="1976"/>
                  </a:cubicBezTo>
                  <a:cubicBezTo>
                    <a:pt x="4792" y="2032"/>
                    <a:pt x="4821" y="2089"/>
                    <a:pt x="4849" y="2146"/>
                  </a:cubicBezTo>
                  <a:cubicBezTo>
                    <a:pt x="4849" y="2174"/>
                    <a:pt x="4840" y="2202"/>
                    <a:pt x="4821" y="2221"/>
                  </a:cubicBezTo>
                  <a:cubicBezTo>
                    <a:pt x="4802" y="2240"/>
                    <a:pt x="4773" y="2240"/>
                    <a:pt x="4745" y="2231"/>
                  </a:cubicBezTo>
                  <a:cubicBezTo>
                    <a:pt x="4613" y="2165"/>
                    <a:pt x="4499" y="2061"/>
                    <a:pt x="4424" y="1928"/>
                  </a:cubicBezTo>
                  <a:cubicBezTo>
                    <a:pt x="4263" y="1588"/>
                    <a:pt x="4083" y="1267"/>
                    <a:pt x="3951" y="917"/>
                  </a:cubicBezTo>
                  <a:cubicBezTo>
                    <a:pt x="3932" y="898"/>
                    <a:pt x="3923" y="870"/>
                    <a:pt x="3904" y="851"/>
                  </a:cubicBezTo>
                  <a:cubicBezTo>
                    <a:pt x="3857" y="823"/>
                    <a:pt x="3828" y="851"/>
                    <a:pt x="3800" y="870"/>
                  </a:cubicBezTo>
                  <a:cubicBezTo>
                    <a:pt x="3753" y="889"/>
                    <a:pt x="3715" y="917"/>
                    <a:pt x="3677" y="945"/>
                  </a:cubicBezTo>
                  <a:cubicBezTo>
                    <a:pt x="3526" y="1087"/>
                    <a:pt x="3460" y="1125"/>
                    <a:pt x="3564" y="1380"/>
                  </a:cubicBezTo>
                  <a:cubicBezTo>
                    <a:pt x="3583" y="1437"/>
                    <a:pt x="3611" y="1503"/>
                    <a:pt x="3639" y="1560"/>
                  </a:cubicBezTo>
                  <a:cubicBezTo>
                    <a:pt x="3705" y="1701"/>
                    <a:pt x="3753" y="1853"/>
                    <a:pt x="3800" y="2004"/>
                  </a:cubicBezTo>
                  <a:cubicBezTo>
                    <a:pt x="3819" y="2079"/>
                    <a:pt x="3819" y="2165"/>
                    <a:pt x="3800" y="2250"/>
                  </a:cubicBezTo>
                  <a:cubicBezTo>
                    <a:pt x="3781" y="2259"/>
                    <a:pt x="3762" y="2259"/>
                    <a:pt x="3753" y="2259"/>
                  </a:cubicBezTo>
                  <a:cubicBezTo>
                    <a:pt x="3715" y="2240"/>
                    <a:pt x="3696" y="2212"/>
                    <a:pt x="3677" y="2183"/>
                  </a:cubicBezTo>
                  <a:cubicBezTo>
                    <a:pt x="3649" y="2117"/>
                    <a:pt x="3639" y="2051"/>
                    <a:pt x="3620" y="1994"/>
                  </a:cubicBezTo>
                  <a:cubicBezTo>
                    <a:pt x="3583" y="1872"/>
                    <a:pt x="3535" y="1749"/>
                    <a:pt x="3498" y="1626"/>
                  </a:cubicBezTo>
                  <a:cubicBezTo>
                    <a:pt x="3450" y="1503"/>
                    <a:pt x="3375" y="1352"/>
                    <a:pt x="3337" y="1210"/>
                  </a:cubicBezTo>
                  <a:cubicBezTo>
                    <a:pt x="3233" y="860"/>
                    <a:pt x="3044" y="530"/>
                    <a:pt x="2864" y="199"/>
                  </a:cubicBezTo>
                  <a:cubicBezTo>
                    <a:pt x="2836" y="152"/>
                    <a:pt x="2770" y="123"/>
                    <a:pt x="2713" y="133"/>
                  </a:cubicBezTo>
                  <a:cubicBezTo>
                    <a:pt x="2666" y="133"/>
                    <a:pt x="2619" y="152"/>
                    <a:pt x="2581" y="170"/>
                  </a:cubicBezTo>
                  <a:cubicBezTo>
                    <a:pt x="2534" y="189"/>
                    <a:pt x="2505" y="227"/>
                    <a:pt x="2477" y="265"/>
                  </a:cubicBezTo>
                  <a:cubicBezTo>
                    <a:pt x="2449" y="303"/>
                    <a:pt x="2439" y="350"/>
                    <a:pt x="2430" y="397"/>
                  </a:cubicBezTo>
                  <a:cubicBezTo>
                    <a:pt x="2420" y="473"/>
                    <a:pt x="2392" y="539"/>
                    <a:pt x="2335" y="596"/>
                  </a:cubicBezTo>
                  <a:cubicBezTo>
                    <a:pt x="2297" y="624"/>
                    <a:pt x="2269" y="671"/>
                    <a:pt x="2250" y="709"/>
                  </a:cubicBezTo>
                  <a:cubicBezTo>
                    <a:pt x="2118" y="945"/>
                    <a:pt x="1976" y="1182"/>
                    <a:pt x="1863" y="1418"/>
                  </a:cubicBezTo>
                  <a:cubicBezTo>
                    <a:pt x="1740" y="1645"/>
                    <a:pt x="1636" y="1890"/>
                    <a:pt x="1570" y="21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6373950" y="3979375"/>
              <a:ext cx="130925" cy="55325"/>
            </a:xfrm>
            <a:custGeom>
              <a:avLst/>
              <a:gdLst/>
              <a:ahLst/>
              <a:cxnLst/>
              <a:rect l="l" t="t" r="r" b="b"/>
              <a:pathLst>
                <a:path w="5237" h="2213" extrusionOk="0">
                  <a:moveTo>
                    <a:pt x="5236" y="1787"/>
                  </a:moveTo>
                  <a:cubicBezTo>
                    <a:pt x="5208" y="1806"/>
                    <a:pt x="5170" y="1815"/>
                    <a:pt x="5132" y="1806"/>
                  </a:cubicBezTo>
                  <a:cubicBezTo>
                    <a:pt x="5009" y="1787"/>
                    <a:pt x="4990" y="1806"/>
                    <a:pt x="5028" y="1910"/>
                  </a:cubicBezTo>
                  <a:cubicBezTo>
                    <a:pt x="5047" y="1967"/>
                    <a:pt x="5066" y="2014"/>
                    <a:pt x="5085" y="2070"/>
                  </a:cubicBezTo>
                  <a:cubicBezTo>
                    <a:pt x="5085" y="2080"/>
                    <a:pt x="5066" y="2089"/>
                    <a:pt x="5057" y="2108"/>
                  </a:cubicBezTo>
                  <a:cubicBezTo>
                    <a:pt x="4990" y="2042"/>
                    <a:pt x="4943" y="1957"/>
                    <a:pt x="4924" y="1872"/>
                  </a:cubicBezTo>
                  <a:cubicBezTo>
                    <a:pt x="4905" y="1806"/>
                    <a:pt x="4868" y="1749"/>
                    <a:pt x="4811" y="1721"/>
                  </a:cubicBezTo>
                  <a:cubicBezTo>
                    <a:pt x="4792" y="1702"/>
                    <a:pt x="4773" y="1683"/>
                    <a:pt x="4783" y="1655"/>
                  </a:cubicBezTo>
                  <a:cubicBezTo>
                    <a:pt x="4792" y="1607"/>
                    <a:pt x="4773" y="1560"/>
                    <a:pt x="4735" y="1541"/>
                  </a:cubicBezTo>
                  <a:cubicBezTo>
                    <a:pt x="4679" y="1485"/>
                    <a:pt x="4631" y="1428"/>
                    <a:pt x="4575" y="1371"/>
                  </a:cubicBezTo>
                  <a:cubicBezTo>
                    <a:pt x="4527" y="1324"/>
                    <a:pt x="4461" y="1258"/>
                    <a:pt x="4405" y="1182"/>
                  </a:cubicBezTo>
                  <a:lnTo>
                    <a:pt x="4282" y="1258"/>
                  </a:lnTo>
                  <a:cubicBezTo>
                    <a:pt x="4234" y="1286"/>
                    <a:pt x="4234" y="1286"/>
                    <a:pt x="4187" y="1428"/>
                  </a:cubicBezTo>
                  <a:cubicBezTo>
                    <a:pt x="4187" y="1437"/>
                    <a:pt x="4168" y="1466"/>
                    <a:pt x="4149" y="1466"/>
                  </a:cubicBezTo>
                  <a:cubicBezTo>
                    <a:pt x="4074" y="1447"/>
                    <a:pt x="3998" y="1447"/>
                    <a:pt x="3923" y="1437"/>
                  </a:cubicBezTo>
                  <a:cubicBezTo>
                    <a:pt x="3771" y="1447"/>
                    <a:pt x="3620" y="1381"/>
                    <a:pt x="3526" y="1258"/>
                  </a:cubicBezTo>
                  <a:cubicBezTo>
                    <a:pt x="3450" y="1182"/>
                    <a:pt x="3393" y="1097"/>
                    <a:pt x="3327" y="1021"/>
                  </a:cubicBezTo>
                  <a:cubicBezTo>
                    <a:pt x="3289" y="974"/>
                    <a:pt x="3252" y="936"/>
                    <a:pt x="3214" y="899"/>
                  </a:cubicBezTo>
                  <a:cubicBezTo>
                    <a:pt x="3081" y="936"/>
                    <a:pt x="2968" y="1021"/>
                    <a:pt x="2892" y="1135"/>
                  </a:cubicBezTo>
                  <a:cubicBezTo>
                    <a:pt x="2930" y="1210"/>
                    <a:pt x="2949" y="1296"/>
                    <a:pt x="2959" y="1371"/>
                  </a:cubicBezTo>
                  <a:cubicBezTo>
                    <a:pt x="2959" y="1475"/>
                    <a:pt x="2987" y="1579"/>
                    <a:pt x="3053" y="1664"/>
                  </a:cubicBezTo>
                  <a:cubicBezTo>
                    <a:pt x="3110" y="1759"/>
                    <a:pt x="3166" y="1853"/>
                    <a:pt x="3214" y="1957"/>
                  </a:cubicBezTo>
                  <a:cubicBezTo>
                    <a:pt x="3223" y="1976"/>
                    <a:pt x="3233" y="2004"/>
                    <a:pt x="3223" y="2033"/>
                  </a:cubicBezTo>
                  <a:cubicBezTo>
                    <a:pt x="3223" y="2052"/>
                    <a:pt x="3157" y="2070"/>
                    <a:pt x="3119" y="2061"/>
                  </a:cubicBezTo>
                  <a:cubicBezTo>
                    <a:pt x="3015" y="2033"/>
                    <a:pt x="2930" y="1995"/>
                    <a:pt x="2911" y="1891"/>
                  </a:cubicBezTo>
                  <a:cubicBezTo>
                    <a:pt x="2902" y="1825"/>
                    <a:pt x="2864" y="1768"/>
                    <a:pt x="2817" y="1721"/>
                  </a:cubicBezTo>
                  <a:cubicBezTo>
                    <a:pt x="2675" y="1598"/>
                    <a:pt x="2552" y="1456"/>
                    <a:pt x="2410" y="1333"/>
                  </a:cubicBezTo>
                  <a:cubicBezTo>
                    <a:pt x="2278" y="1210"/>
                    <a:pt x="2174" y="1059"/>
                    <a:pt x="2108" y="899"/>
                  </a:cubicBezTo>
                  <a:lnTo>
                    <a:pt x="1928" y="483"/>
                  </a:lnTo>
                  <a:cubicBezTo>
                    <a:pt x="1900" y="388"/>
                    <a:pt x="1843" y="294"/>
                    <a:pt x="1777" y="218"/>
                  </a:cubicBezTo>
                  <a:cubicBezTo>
                    <a:pt x="1721" y="161"/>
                    <a:pt x="1626" y="152"/>
                    <a:pt x="1569" y="209"/>
                  </a:cubicBezTo>
                  <a:cubicBezTo>
                    <a:pt x="1456" y="303"/>
                    <a:pt x="1361" y="426"/>
                    <a:pt x="1295" y="558"/>
                  </a:cubicBezTo>
                  <a:cubicBezTo>
                    <a:pt x="1153" y="823"/>
                    <a:pt x="1012" y="1088"/>
                    <a:pt x="870" y="1352"/>
                  </a:cubicBezTo>
                  <a:cubicBezTo>
                    <a:pt x="766" y="1551"/>
                    <a:pt x="634" y="1749"/>
                    <a:pt x="482" y="1929"/>
                  </a:cubicBezTo>
                  <a:cubicBezTo>
                    <a:pt x="388" y="2042"/>
                    <a:pt x="275" y="2127"/>
                    <a:pt x="152" y="2193"/>
                  </a:cubicBezTo>
                  <a:cubicBezTo>
                    <a:pt x="114" y="2212"/>
                    <a:pt x="76" y="2212"/>
                    <a:pt x="38" y="2212"/>
                  </a:cubicBezTo>
                  <a:cubicBezTo>
                    <a:pt x="29" y="2212"/>
                    <a:pt x="19" y="2203"/>
                    <a:pt x="10" y="2203"/>
                  </a:cubicBezTo>
                  <a:cubicBezTo>
                    <a:pt x="10" y="2184"/>
                    <a:pt x="1" y="2165"/>
                    <a:pt x="1" y="2146"/>
                  </a:cubicBezTo>
                  <a:cubicBezTo>
                    <a:pt x="19" y="2127"/>
                    <a:pt x="38" y="2099"/>
                    <a:pt x="57" y="2089"/>
                  </a:cubicBezTo>
                  <a:cubicBezTo>
                    <a:pt x="275" y="1938"/>
                    <a:pt x="464" y="1740"/>
                    <a:pt x="586" y="1513"/>
                  </a:cubicBezTo>
                  <a:cubicBezTo>
                    <a:pt x="747" y="1239"/>
                    <a:pt x="908" y="965"/>
                    <a:pt x="1059" y="681"/>
                  </a:cubicBezTo>
                  <a:cubicBezTo>
                    <a:pt x="1144" y="521"/>
                    <a:pt x="1239" y="369"/>
                    <a:pt x="1324" y="218"/>
                  </a:cubicBezTo>
                  <a:cubicBezTo>
                    <a:pt x="1390" y="124"/>
                    <a:pt x="1484" y="57"/>
                    <a:pt x="1598" y="20"/>
                  </a:cubicBezTo>
                  <a:cubicBezTo>
                    <a:pt x="1673" y="1"/>
                    <a:pt x="1749" y="10"/>
                    <a:pt x="1815" y="57"/>
                  </a:cubicBezTo>
                  <a:cubicBezTo>
                    <a:pt x="1891" y="95"/>
                    <a:pt x="1957" y="161"/>
                    <a:pt x="1995" y="237"/>
                  </a:cubicBezTo>
                  <a:cubicBezTo>
                    <a:pt x="2042" y="332"/>
                    <a:pt x="2080" y="426"/>
                    <a:pt x="2127" y="511"/>
                  </a:cubicBezTo>
                  <a:cubicBezTo>
                    <a:pt x="2174" y="643"/>
                    <a:pt x="2231" y="766"/>
                    <a:pt x="2288" y="889"/>
                  </a:cubicBezTo>
                  <a:cubicBezTo>
                    <a:pt x="2373" y="908"/>
                    <a:pt x="2458" y="899"/>
                    <a:pt x="2486" y="993"/>
                  </a:cubicBezTo>
                  <a:cubicBezTo>
                    <a:pt x="2505" y="1040"/>
                    <a:pt x="2533" y="1088"/>
                    <a:pt x="2571" y="1135"/>
                  </a:cubicBezTo>
                  <a:cubicBezTo>
                    <a:pt x="2609" y="1173"/>
                    <a:pt x="2666" y="1173"/>
                    <a:pt x="2694" y="1135"/>
                  </a:cubicBezTo>
                  <a:cubicBezTo>
                    <a:pt x="2732" y="1078"/>
                    <a:pt x="2770" y="1031"/>
                    <a:pt x="2807" y="974"/>
                  </a:cubicBezTo>
                  <a:cubicBezTo>
                    <a:pt x="2902" y="870"/>
                    <a:pt x="3006" y="795"/>
                    <a:pt x="3129" y="738"/>
                  </a:cubicBezTo>
                  <a:cubicBezTo>
                    <a:pt x="3204" y="710"/>
                    <a:pt x="3289" y="728"/>
                    <a:pt x="3346" y="785"/>
                  </a:cubicBezTo>
                  <a:cubicBezTo>
                    <a:pt x="3422" y="880"/>
                    <a:pt x="3497" y="974"/>
                    <a:pt x="3573" y="1069"/>
                  </a:cubicBezTo>
                  <a:cubicBezTo>
                    <a:pt x="3620" y="1135"/>
                    <a:pt x="3667" y="1192"/>
                    <a:pt x="3762" y="1173"/>
                  </a:cubicBezTo>
                  <a:lnTo>
                    <a:pt x="3960" y="1296"/>
                  </a:lnTo>
                  <a:cubicBezTo>
                    <a:pt x="4093" y="1192"/>
                    <a:pt x="4253" y="1125"/>
                    <a:pt x="4338" y="984"/>
                  </a:cubicBezTo>
                  <a:cubicBezTo>
                    <a:pt x="4348" y="965"/>
                    <a:pt x="4376" y="946"/>
                    <a:pt x="4395" y="927"/>
                  </a:cubicBezTo>
                  <a:cubicBezTo>
                    <a:pt x="4442" y="889"/>
                    <a:pt x="4518" y="899"/>
                    <a:pt x="4556" y="946"/>
                  </a:cubicBezTo>
                  <a:cubicBezTo>
                    <a:pt x="4603" y="993"/>
                    <a:pt x="4641" y="1040"/>
                    <a:pt x="4669" y="1097"/>
                  </a:cubicBezTo>
                  <a:cubicBezTo>
                    <a:pt x="4830" y="1333"/>
                    <a:pt x="5009" y="1551"/>
                    <a:pt x="5208" y="1759"/>
                  </a:cubicBezTo>
                  <a:cubicBezTo>
                    <a:pt x="5227" y="1749"/>
                    <a:pt x="5227" y="1768"/>
                    <a:pt x="5236" y="17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6485475" y="4189425"/>
              <a:ext cx="134925" cy="53425"/>
            </a:xfrm>
            <a:custGeom>
              <a:avLst/>
              <a:gdLst/>
              <a:ahLst/>
              <a:cxnLst/>
              <a:rect l="l" t="t" r="r" b="b"/>
              <a:pathLst>
                <a:path w="5397" h="2137" extrusionOk="0">
                  <a:moveTo>
                    <a:pt x="4348" y="1834"/>
                  </a:moveTo>
                  <a:lnTo>
                    <a:pt x="4092" y="1976"/>
                  </a:lnTo>
                  <a:cubicBezTo>
                    <a:pt x="4102" y="2013"/>
                    <a:pt x="4111" y="2051"/>
                    <a:pt x="4111" y="2098"/>
                  </a:cubicBezTo>
                  <a:cubicBezTo>
                    <a:pt x="4111" y="2108"/>
                    <a:pt x="4092" y="2127"/>
                    <a:pt x="4073" y="2136"/>
                  </a:cubicBezTo>
                  <a:cubicBezTo>
                    <a:pt x="4064" y="2136"/>
                    <a:pt x="4036" y="2136"/>
                    <a:pt x="4026" y="2127"/>
                  </a:cubicBezTo>
                  <a:cubicBezTo>
                    <a:pt x="3979" y="2032"/>
                    <a:pt x="3884" y="1985"/>
                    <a:pt x="3828" y="1900"/>
                  </a:cubicBezTo>
                  <a:lnTo>
                    <a:pt x="3828" y="1900"/>
                  </a:lnTo>
                  <a:cubicBezTo>
                    <a:pt x="3856" y="1890"/>
                    <a:pt x="3903" y="1890"/>
                    <a:pt x="3922" y="1853"/>
                  </a:cubicBezTo>
                  <a:cubicBezTo>
                    <a:pt x="3771" y="1598"/>
                    <a:pt x="3591" y="1371"/>
                    <a:pt x="3374" y="1172"/>
                  </a:cubicBezTo>
                  <a:cubicBezTo>
                    <a:pt x="3336" y="1144"/>
                    <a:pt x="3299" y="1116"/>
                    <a:pt x="3261" y="1087"/>
                  </a:cubicBezTo>
                  <a:cubicBezTo>
                    <a:pt x="3213" y="1059"/>
                    <a:pt x="3166" y="1059"/>
                    <a:pt x="3119" y="1087"/>
                  </a:cubicBezTo>
                  <a:cubicBezTo>
                    <a:pt x="3081" y="1116"/>
                    <a:pt x="3043" y="1144"/>
                    <a:pt x="3015" y="1182"/>
                  </a:cubicBezTo>
                  <a:cubicBezTo>
                    <a:pt x="3006" y="1201"/>
                    <a:pt x="2987" y="1248"/>
                    <a:pt x="3006" y="1257"/>
                  </a:cubicBezTo>
                  <a:cubicBezTo>
                    <a:pt x="3081" y="1352"/>
                    <a:pt x="3024" y="1456"/>
                    <a:pt x="3034" y="1550"/>
                  </a:cubicBezTo>
                  <a:cubicBezTo>
                    <a:pt x="3043" y="1645"/>
                    <a:pt x="3034" y="1739"/>
                    <a:pt x="3006" y="1824"/>
                  </a:cubicBezTo>
                  <a:cubicBezTo>
                    <a:pt x="2987" y="1881"/>
                    <a:pt x="2911" y="1900"/>
                    <a:pt x="2864" y="1862"/>
                  </a:cubicBezTo>
                  <a:cubicBezTo>
                    <a:pt x="2845" y="1843"/>
                    <a:pt x="2826" y="1824"/>
                    <a:pt x="2807" y="1805"/>
                  </a:cubicBezTo>
                  <a:cubicBezTo>
                    <a:pt x="2788" y="1787"/>
                    <a:pt x="2769" y="1777"/>
                    <a:pt x="2741" y="1768"/>
                  </a:cubicBezTo>
                  <a:cubicBezTo>
                    <a:pt x="2731" y="1815"/>
                    <a:pt x="2713" y="1853"/>
                    <a:pt x="2684" y="1890"/>
                  </a:cubicBezTo>
                  <a:cubicBezTo>
                    <a:pt x="2675" y="1900"/>
                    <a:pt x="2656" y="1909"/>
                    <a:pt x="2646" y="1909"/>
                  </a:cubicBezTo>
                  <a:cubicBezTo>
                    <a:pt x="2618" y="1909"/>
                    <a:pt x="2590" y="1881"/>
                    <a:pt x="2599" y="1853"/>
                  </a:cubicBezTo>
                  <a:cubicBezTo>
                    <a:pt x="2599" y="1824"/>
                    <a:pt x="2609" y="1787"/>
                    <a:pt x="2618" y="1749"/>
                  </a:cubicBezTo>
                  <a:cubicBezTo>
                    <a:pt x="2637" y="1683"/>
                    <a:pt x="2675" y="1607"/>
                    <a:pt x="2703" y="1531"/>
                  </a:cubicBezTo>
                  <a:cubicBezTo>
                    <a:pt x="2675" y="1475"/>
                    <a:pt x="2646" y="1418"/>
                    <a:pt x="2618" y="1361"/>
                  </a:cubicBezTo>
                  <a:cubicBezTo>
                    <a:pt x="2599" y="1305"/>
                    <a:pt x="2552" y="1229"/>
                    <a:pt x="2524" y="1163"/>
                  </a:cubicBezTo>
                  <a:cubicBezTo>
                    <a:pt x="2420" y="927"/>
                    <a:pt x="2297" y="690"/>
                    <a:pt x="2164" y="463"/>
                  </a:cubicBezTo>
                  <a:cubicBezTo>
                    <a:pt x="2117" y="350"/>
                    <a:pt x="2032" y="246"/>
                    <a:pt x="1928" y="180"/>
                  </a:cubicBezTo>
                  <a:cubicBezTo>
                    <a:pt x="1890" y="189"/>
                    <a:pt x="1862" y="199"/>
                    <a:pt x="1824" y="208"/>
                  </a:cubicBezTo>
                  <a:cubicBezTo>
                    <a:pt x="1777" y="218"/>
                    <a:pt x="1730" y="218"/>
                    <a:pt x="1682" y="227"/>
                  </a:cubicBezTo>
                  <a:cubicBezTo>
                    <a:pt x="1645" y="237"/>
                    <a:pt x="1607" y="246"/>
                    <a:pt x="1569" y="256"/>
                  </a:cubicBezTo>
                  <a:cubicBezTo>
                    <a:pt x="1531" y="274"/>
                    <a:pt x="1503" y="293"/>
                    <a:pt x="1465" y="312"/>
                  </a:cubicBezTo>
                  <a:cubicBezTo>
                    <a:pt x="1437" y="331"/>
                    <a:pt x="1399" y="350"/>
                    <a:pt x="1371" y="369"/>
                  </a:cubicBezTo>
                  <a:cubicBezTo>
                    <a:pt x="1333" y="388"/>
                    <a:pt x="1276" y="407"/>
                    <a:pt x="1238" y="426"/>
                  </a:cubicBezTo>
                  <a:cubicBezTo>
                    <a:pt x="1200" y="445"/>
                    <a:pt x="1172" y="463"/>
                    <a:pt x="1134" y="492"/>
                  </a:cubicBezTo>
                  <a:cubicBezTo>
                    <a:pt x="1106" y="511"/>
                    <a:pt x="1078" y="530"/>
                    <a:pt x="1049" y="558"/>
                  </a:cubicBezTo>
                  <a:cubicBezTo>
                    <a:pt x="1021" y="586"/>
                    <a:pt x="993" y="615"/>
                    <a:pt x="974" y="643"/>
                  </a:cubicBezTo>
                  <a:cubicBezTo>
                    <a:pt x="945" y="681"/>
                    <a:pt x="917" y="719"/>
                    <a:pt x="879" y="747"/>
                  </a:cubicBezTo>
                  <a:lnTo>
                    <a:pt x="813" y="841"/>
                  </a:lnTo>
                  <a:cubicBezTo>
                    <a:pt x="832" y="917"/>
                    <a:pt x="879" y="983"/>
                    <a:pt x="841" y="1078"/>
                  </a:cubicBezTo>
                  <a:cubicBezTo>
                    <a:pt x="700" y="1399"/>
                    <a:pt x="775" y="1333"/>
                    <a:pt x="520" y="1654"/>
                  </a:cubicBezTo>
                  <a:lnTo>
                    <a:pt x="473" y="1673"/>
                  </a:lnTo>
                  <a:lnTo>
                    <a:pt x="407" y="1673"/>
                  </a:lnTo>
                  <a:cubicBezTo>
                    <a:pt x="397" y="1683"/>
                    <a:pt x="378" y="1701"/>
                    <a:pt x="369" y="1711"/>
                  </a:cubicBezTo>
                  <a:cubicBezTo>
                    <a:pt x="322" y="1768"/>
                    <a:pt x="274" y="1824"/>
                    <a:pt x="227" y="1881"/>
                  </a:cubicBezTo>
                  <a:cubicBezTo>
                    <a:pt x="180" y="1938"/>
                    <a:pt x="133" y="1976"/>
                    <a:pt x="76" y="2023"/>
                  </a:cubicBezTo>
                  <a:cubicBezTo>
                    <a:pt x="57" y="2042"/>
                    <a:pt x="10" y="2032"/>
                    <a:pt x="0" y="2013"/>
                  </a:cubicBezTo>
                  <a:cubicBezTo>
                    <a:pt x="0" y="1985"/>
                    <a:pt x="0" y="1957"/>
                    <a:pt x="0" y="1938"/>
                  </a:cubicBezTo>
                  <a:cubicBezTo>
                    <a:pt x="0" y="1919"/>
                    <a:pt x="19" y="1900"/>
                    <a:pt x="38" y="1890"/>
                  </a:cubicBezTo>
                  <a:cubicBezTo>
                    <a:pt x="227" y="1673"/>
                    <a:pt x="388" y="1427"/>
                    <a:pt x="492" y="1153"/>
                  </a:cubicBezTo>
                  <a:cubicBezTo>
                    <a:pt x="511" y="1106"/>
                    <a:pt x="548" y="1059"/>
                    <a:pt x="567" y="1002"/>
                  </a:cubicBezTo>
                  <a:cubicBezTo>
                    <a:pt x="652" y="804"/>
                    <a:pt x="785" y="615"/>
                    <a:pt x="945" y="454"/>
                  </a:cubicBezTo>
                  <a:cubicBezTo>
                    <a:pt x="1021" y="388"/>
                    <a:pt x="1096" y="331"/>
                    <a:pt x="1182" y="284"/>
                  </a:cubicBezTo>
                  <a:cubicBezTo>
                    <a:pt x="1257" y="246"/>
                    <a:pt x="1342" y="208"/>
                    <a:pt x="1408" y="170"/>
                  </a:cubicBezTo>
                  <a:cubicBezTo>
                    <a:pt x="1503" y="104"/>
                    <a:pt x="1616" y="67"/>
                    <a:pt x="1739" y="67"/>
                  </a:cubicBezTo>
                  <a:cubicBezTo>
                    <a:pt x="1777" y="57"/>
                    <a:pt x="1815" y="48"/>
                    <a:pt x="1853" y="38"/>
                  </a:cubicBezTo>
                  <a:cubicBezTo>
                    <a:pt x="1938" y="0"/>
                    <a:pt x="2051" y="29"/>
                    <a:pt x="2117" y="104"/>
                  </a:cubicBezTo>
                  <a:cubicBezTo>
                    <a:pt x="2221" y="208"/>
                    <a:pt x="2306" y="331"/>
                    <a:pt x="2372" y="463"/>
                  </a:cubicBezTo>
                  <a:cubicBezTo>
                    <a:pt x="2495" y="700"/>
                    <a:pt x="2628" y="927"/>
                    <a:pt x="2731" y="1163"/>
                  </a:cubicBezTo>
                  <a:cubicBezTo>
                    <a:pt x="2731" y="1182"/>
                    <a:pt x="2750" y="1182"/>
                    <a:pt x="2779" y="1201"/>
                  </a:cubicBezTo>
                  <a:cubicBezTo>
                    <a:pt x="2854" y="1153"/>
                    <a:pt x="2920" y="1087"/>
                    <a:pt x="2987" y="1012"/>
                  </a:cubicBezTo>
                  <a:cubicBezTo>
                    <a:pt x="3081" y="889"/>
                    <a:pt x="3270" y="870"/>
                    <a:pt x="3393" y="974"/>
                  </a:cubicBezTo>
                  <a:cubicBezTo>
                    <a:pt x="3535" y="1068"/>
                    <a:pt x="3658" y="1191"/>
                    <a:pt x="3762" y="1323"/>
                  </a:cubicBezTo>
                  <a:cubicBezTo>
                    <a:pt x="3875" y="1475"/>
                    <a:pt x="3998" y="1616"/>
                    <a:pt x="4130" y="1768"/>
                  </a:cubicBezTo>
                  <a:cubicBezTo>
                    <a:pt x="4196" y="1711"/>
                    <a:pt x="4253" y="1664"/>
                    <a:pt x="4310" y="1616"/>
                  </a:cubicBezTo>
                  <a:cubicBezTo>
                    <a:pt x="4385" y="1550"/>
                    <a:pt x="4499" y="1550"/>
                    <a:pt x="4574" y="1616"/>
                  </a:cubicBezTo>
                  <a:cubicBezTo>
                    <a:pt x="4622" y="1654"/>
                    <a:pt x="4669" y="1683"/>
                    <a:pt x="4716" y="1720"/>
                  </a:cubicBezTo>
                  <a:cubicBezTo>
                    <a:pt x="4848" y="1683"/>
                    <a:pt x="4981" y="1664"/>
                    <a:pt x="5122" y="1673"/>
                  </a:cubicBezTo>
                  <a:cubicBezTo>
                    <a:pt x="5198" y="1683"/>
                    <a:pt x="5274" y="1701"/>
                    <a:pt x="5340" y="1749"/>
                  </a:cubicBezTo>
                  <a:cubicBezTo>
                    <a:pt x="5359" y="1768"/>
                    <a:pt x="5378" y="1787"/>
                    <a:pt x="5387" y="1815"/>
                  </a:cubicBezTo>
                  <a:cubicBezTo>
                    <a:pt x="5397" y="1824"/>
                    <a:pt x="5397" y="1853"/>
                    <a:pt x="5387" y="1862"/>
                  </a:cubicBezTo>
                  <a:cubicBezTo>
                    <a:pt x="5378" y="1881"/>
                    <a:pt x="5359" y="1890"/>
                    <a:pt x="5340" y="1890"/>
                  </a:cubicBezTo>
                  <a:cubicBezTo>
                    <a:pt x="5293" y="1890"/>
                    <a:pt x="5245" y="1872"/>
                    <a:pt x="5198" y="1862"/>
                  </a:cubicBezTo>
                  <a:cubicBezTo>
                    <a:pt x="5122" y="1853"/>
                    <a:pt x="5047" y="1853"/>
                    <a:pt x="4962" y="1853"/>
                  </a:cubicBezTo>
                  <a:cubicBezTo>
                    <a:pt x="4877" y="1853"/>
                    <a:pt x="4867" y="1872"/>
                    <a:pt x="4877" y="1976"/>
                  </a:cubicBezTo>
                  <a:cubicBezTo>
                    <a:pt x="4877" y="1994"/>
                    <a:pt x="4877" y="2013"/>
                    <a:pt x="4877" y="2032"/>
                  </a:cubicBezTo>
                  <a:cubicBezTo>
                    <a:pt x="4858" y="2042"/>
                    <a:pt x="4848" y="2051"/>
                    <a:pt x="4830" y="2051"/>
                  </a:cubicBezTo>
                  <a:cubicBezTo>
                    <a:pt x="4801" y="2051"/>
                    <a:pt x="4773" y="2032"/>
                    <a:pt x="4754" y="2013"/>
                  </a:cubicBezTo>
                  <a:cubicBezTo>
                    <a:pt x="4716" y="1957"/>
                    <a:pt x="4641" y="1938"/>
                    <a:pt x="4574" y="1947"/>
                  </a:cubicBezTo>
                  <a:cubicBezTo>
                    <a:pt x="4546" y="1957"/>
                    <a:pt x="4518" y="1957"/>
                    <a:pt x="4489" y="1957"/>
                  </a:cubicBezTo>
                  <a:cubicBezTo>
                    <a:pt x="4414" y="1957"/>
                    <a:pt x="4404" y="1957"/>
                    <a:pt x="4357" y="1843"/>
                  </a:cubicBezTo>
                  <a:cubicBezTo>
                    <a:pt x="4385" y="1843"/>
                    <a:pt x="4414" y="1843"/>
                    <a:pt x="4442" y="1834"/>
                  </a:cubicBezTo>
                  <a:cubicBezTo>
                    <a:pt x="4470" y="1834"/>
                    <a:pt x="4499" y="1805"/>
                    <a:pt x="4480" y="1787"/>
                  </a:cubicBezTo>
                  <a:cubicBezTo>
                    <a:pt x="4461" y="1768"/>
                    <a:pt x="4442" y="1749"/>
                    <a:pt x="4414" y="1749"/>
                  </a:cubicBezTo>
                  <a:cubicBezTo>
                    <a:pt x="4366" y="1758"/>
                    <a:pt x="4338" y="1796"/>
                    <a:pt x="4348" y="1834"/>
                  </a:cubicBezTo>
                  <a:close/>
                  <a:moveTo>
                    <a:pt x="652" y="1153"/>
                  </a:moveTo>
                  <a:cubicBezTo>
                    <a:pt x="690" y="1134"/>
                    <a:pt x="718" y="1087"/>
                    <a:pt x="718" y="1049"/>
                  </a:cubicBezTo>
                  <a:cubicBezTo>
                    <a:pt x="728" y="1030"/>
                    <a:pt x="766" y="1040"/>
                    <a:pt x="737" y="1002"/>
                  </a:cubicBezTo>
                  <a:cubicBezTo>
                    <a:pt x="737" y="1021"/>
                    <a:pt x="728" y="1040"/>
                    <a:pt x="718" y="1049"/>
                  </a:cubicBezTo>
                  <a:cubicBezTo>
                    <a:pt x="700" y="1087"/>
                    <a:pt x="681" y="1125"/>
                    <a:pt x="652" y="1153"/>
                  </a:cubicBezTo>
                  <a:cubicBezTo>
                    <a:pt x="652" y="1172"/>
                    <a:pt x="652" y="1182"/>
                    <a:pt x="643" y="1201"/>
                  </a:cubicBezTo>
                  <a:cubicBezTo>
                    <a:pt x="652" y="1182"/>
                    <a:pt x="652" y="1163"/>
                    <a:pt x="652" y="1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6844125" y="4229825"/>
              <a:ext cx="84125" cy="22225"/>
            </a:xfrm>
            <a:custGeom>
              <a:avLst/>
              <a:gdLst/>
              <a:ahLst/>
              <a:cxnLst/>
              <a:rect l="l" t="t" r="r" b="b"/>
              <a:pathLst>
                <a:path w="3365" h="889" extrusionOk="0">
                  <a:moveTo>
                    <a:pt x="1229" y="341"/>
                  </a:moveTo>
                  <a:cubicBezTo>
                    <a:pt x="1210" y="312"/>
                    <a:pt x="1182" y="274"/>
                    <a:pt x="1163" y="246"/>
                  </a:cubicBezTo>
                  <a:cubicBezTo>
                    <a:pt x="1049" y="123"/>
                    <a:pt x="1002" y="114"/>
                    <a:pt x="851" y="180"/>
                  </a:cubicBezTo>
                  <a:cubicBezTo>
                    <a:pt x="624" y="265"/>
                    <a:pt x="416" y="416"/>
                    <a:pt x="274" y="624"/>
                  </a:cubicBezTo>
                  <a:cubicBezTo>
                    <a:pt x="246" y="671"/>
                    <a:pt x="199" y="709"/>
                    <a:pt x="161" y="747"/>
                  </a:cubicBezTo>
                  <a:cubicBezTo>
                    <a:pt x="133" y="766"/>
                    <a:pt x="66" y="747"/>
                    <a:pt x="57" y="719"/>
                  </a:cubicBezTo>
                  <a:cubicBezTo>
                    <a:pt x="57" y="662"/>
                    <a:pt x="38" y="615"/>
                    <a:pt x="10" y="567"/>
                  </a:cubicBezTo>
                  <a:cubicBezTo>
                    <a:pt x="0" y="558"/>
                    <a:pt x="19" y="511"/>
                    <a:pt x="38" y="501"/>
                  </a:cubicBezTo>
                  <a:cubicBezTo>
                    <a:pt x="57" y="482"/>
                    <a:pt x="85" y="464"/>
                    <a:pt x="114" y="454"/>
                  </a:cubicBezTo>
                  <a:cubicBezTo>
                    <a:pt x="218" y="416"/>
                    <a:pt x="312" y="341"/>
                    <a:pt x="388" y="256"/>
                  </a:cubicBezTo>
                  <a:cubicBezTo>
                    <a:pt x="416" y="218"/>
                    <a:pt x="454" y="180"/>
                    <a:pt x="492" y="152"/>
                  </a:cubicBezTo>
                  <a:cubicBezTo>
                    <a:pt x="511" y="133"/>
                    <a:pt x="539" y="123"/>
                    <a:pt x="567" y="114"/>
                  </a:cubicBezTo>
                  <a:cubicBezTo>
                    <a:pt x="624" y="95"/>
                    <a:pt x="700" y="123"/>
                    <a:pt x="766" y="95"/>
                  </a:cubicBezTo>
                  <a:cubicBezTo>
                    <a:pt x="813" y="67"/>
                    <a:pt x="870" y="38"/>
                    <a:pt x="926" y="29"/>
                  </a:cubicBezTo>
                  <a:cubicBezTo>
                    <a:pt x="1021" y="0"/>
                    <a:pt x="1125" y="29"/>
                    <a:pt x="1191" y="95"/>
                  </a:cubicBezTo>
                  <a:cubicBezTo>
                    <a:pt x="1238" y="142"/>
                    <a:pt x="1286" y="189"/>
                    <a:pt x="1333" y="237"/>
                  </a:cubicBezTo>
                  <a:cubicBezTo>
                    <a:pt x="1361" y="265"/>
                    <a:pt x="1390" y="293"/>
                    <a:pt x="1418" y="312"/>
                  </a:cubicBezTo>
                  <a:cubicBezTo>
                    <a:pt x="1512" y="388"/>
                    <a:pt x="1588" y="397"/>
                    <a:pt x="1664" y="293"/>
                  </a:cubicBezTo>
                  <a:cubicBezTo>
                    <a:pt x="1683" y="265"/>
                    <a:pt x="1711" y="237"/>
                    <a:pt x="1739" y="218"/>
                  </a:cubicBezTo>
                  <a:cubicBezTo>
                    <a:pt x="1872" y="256"/>
                    <a:pt x="1994" y="161"/>
                    <a:pt x="2136" y="171"/>
                  </a:cubicBezTo>
                  <a:cubicBezTo>
                    <a:pt x="2231" y="171"/>
                    <a:pt x="2325" y="199"/>
                    <a:pt x="2410" y="237"/>
                  </a:cubicBezTo>
                  <a:cubicBezTo>
                    <a:pt x="2552" y="322"/>
                    <a:pt x="2694" y="397"/>
                    <a:pt x="2836" y="473"/>
                  </a:cubicBezTo>
                  <a:cubicBezTo>
                    <a:pt x="3006" y="577"/>
                    <a:pt x="3166" y="671"/>
                    <a:pt x="3327" y="775"/>
                  </a:cubicBezTo>
                  <a:cubicBezTo>
                    <a:pt x="3346" y="794"/>
                    <a:pt x="3365" y="823"/>
                    <a:pt x="3365" y="851"/>
                  </a:cubicBezTo>
                  <a:cubicBezTo>
                    <a:pt x="3365" y="870"/>
                    <a:pt x="3299" y="889"/>
                    <a:pt x="3270" y="879"/>
                  </a:cubicBezTo>
                  <a:cubicBezTo>
                    <a:pt x="3232" y="870"/>
                    <a:pt x="3195" y="851"/>
                    <a:pt x="3166" y="842"/>
                  </a:cubicBezTo>
                  <a:cubicBezTo>
                    <a:pt x="3053" y="775"/>
                    <a:pt x="2949" y="709"/>
                    <a:pt x="2845" y="643"/>
                  </a:cubicBezTo>
                  <a:cubicBezTo>
                    <a:pt x="2750" y="596"/>
                    <a:pt x="2656" y="549"/>
                    <a:pt x="2561" y="492"/>
                  </a:cubicBezTo>
                  <a:cubicBezTo>
                    <a:pt x="2543" y="482"/>
                    <a:pt x="2505" y="511"/>
                    <a:pt x="2505" y="539"/>
                  </a:cubicBezTo>
                  <a:cubicBezTo>
                    <a:pt x="2495" y="567"/>
                    <a:pt x="2505" y="596"/>
                    <a:pt x="2505" y="624"/>
                  </a:cubicBezTo>
                  <a:cubicBezTo>
                    <a:pt x="2505" y="634"/>
                    <a:pt x="2495" y="634"/>
                    <a:pt x="2486" y="643"/>
                  </a:cubicBezTo>
                  <a:cubicBezTo>
                    <a:pt x="2467" y="643"/>
                    <a:pt x="2439" y="634"/>
                    <a:pt x="2439" y="624"/>
                  </a:cubicBezTo>
                  <a:cubicBezTo>
                    <a:pt x="2410" y="567"/>
                    <a:pt x="2401" y="520"/>
                    <a:pt x="2382" y="473"/>
                  </a:cubicBezTo>
                  <a:cubicBezTo>
                    <a:pt x="2363" y="445"/>
                    <a:pt x="2344" y="426"/>
                    <a:pt x="2316" y="426"/>
                  </a:cubicBezTo>
                  <a:cubicBezTo>
                    <a:pt x="2287" y="426"/>
                    <a:pt x="2259" y="435"/>
                    <a:pt x="2240" y="454"/>
                  </a:cubicBezTo>
                  <a:cubicBezTo>
                    <a:pt x="2212" y="501"/>
                    <a:pt x="2193" y="558"/>
                    <a:pt x="2165" y="605"/>
                  </a:cubicBezTo>
                  <a:cubicBezTo>
                    <a:pt x="2146" y="615"/>
                    <a:pt x="2136" y="624"/>
                    <a:pt x="2117" y="624"/>
                  </a:cubicBezTo>
                  <a:cubicBezTo>
                    <a:pt x="2098" y="624"/>
                    <a:pt x="2089" y="586"/>
                    <a:pt x="2098" y="558"/>
                  </a:cubicBezTo>
                  <a:cubicBezTo>
                    <a:pt x="2117" y="492"/>
                    <a:pt x="2155" y="435"/>
                    <a:pt x="2202" y="397"/>
                  </a:cubicBezTo>
                  <a:cubicBezTo>
                    <a:pt x="2221" y="369"/>
                    <a:pt x="2240" y="341"/>
                    <a:pt x="2250" y="322"/>
                  </a:cubicBezTo>
                  <a:cubicBezTo>
                    <a:pt x="2174" y="322"/>
                    <a:pt x="2117" y="312"/>
                    <a:pt x="2061" y="312"/>
                  </a:cubicBezTo>
                  <a:cubicBezTo>
                    <a:pt x="1985" y="312"/>
                    <a:pt x="1909" y="360"/>
                    <a:pt x="1881" y="435"/>
                  </a:cubicBezTo>
                  <a:cubicBezTo>
                    <a:pt x="1872" y="464"/>
                    <a:pt x="1853" y="492"/>
                    <a:pt x="1824" y="520"/>
                  </a:cubicBezTo>
                  <a:cubicBezTo>
                    <a:pt x="1815" y="530"/>
                    <a:pt x="1786" y="530"/>
                    <a:pt x="1777" y="520"/>
                  </a:cubicBezTo>
                  <a:cubicBezTo>
                    <a:pt x="1749" y="501"/>
                    <a:pt x="1701" y="492"/>
                    <a:pt x="1673" y="511"/>
                  </a:cubicBezTo>
                  <a:lnTo>
                    <a:pt x="1550" y="596"/>
                  </a:lnTo>
                  <a:cubicBezTo>
                    <a:pt x="1522" y="567"/>
                    <a:pt x="1503" y="558"/>
                    <a:pt x="1484" y="539"/>
                  </a:cubicBezTo>
                  <a:cubicBezTo>
                    <a:pt x="1390" y="454"/>
                    <a:pt x="1380" y="454"/>
                    <a:pt x="1305" y="539"/>
                  </a:cubicBezTo>
                  <a:cubicBezTo>
                    <a:pt x="1229" y="624"/>
                    <a:pt x="1134" y="709"/>
                    <a:pt x="1040" y="794"/>
                  </a:cubicBezTo>
                  <a:cubicBezTo>
                    <a:pt x="1021" y="804"/>
                    <a:pt x="1002" y="804"/>
                    <a:pt x="983" y="794"/>
                  </a:cubicBezTo>
                  <a:cubicBezTo>
                    <a:pt x="974" y="775"/>
                    <a:pt x="945" y="747"/>
                    <a:pt x="955" y="728"/>
                  </a:cubicBezTo>
                  <a:cubicBezTo>
                    <a:pt x="964" y="690"/>
                    <a:pt x="983" y="653"/>
                    <a:pt x="1002" y="624"/>
                  </a:cubicBezTo>
                  <a:cubicBezTo>
                    <a:pt x="1068" y="539"/>
                    <a:pt x="1144" y="445"/>
                    <a:pt x="1229"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6430175" y="3903775"/>
              <a:ext cx="30750" cy="31225"/>
            </a:xfrm>
            <a:custGeom>
              <a:avLst/>
              <a:gdLst/>
              <a:ahLst/>
              <a:cxnLst/>
              <a:rect l="l" t="t" r="r" b="b"/>
              <a:pathLst>
                <a:path w="1230" h="1249" extrusionOk="0">
                  <a:moveTo>
                    <a:pt x="521" y="520"/>
                  </a:moveTo>
                  <a:cubicBezTo>
                    <a:pt x="587" y="483"/>
                    <a:pt x="606" y="435"/>
                    <a:pt x="625" y="379"/>
                  </a:cubicBezTo>
                  <a:cubicBezTo>
                    <a:pt x="681" y="275"/>
                    <a:pt x="738" y="171"/>
                    <a:pt x="795" y="67"/>
                  </a:cubicBezTo>
                  <a:cubicBezTo>
                    <a:pt x="842" y="10"/>
                    <a:pt x="917" y="1"/>
                    <a:pt x="974" y="38"/>
                  </a:cubicBezTo>
                  <a:cubicBezTo>
                    <a:pt x="1021" y="57"/>
                    <a:pt x="1040" y="114"/>
                    <a:pt x="1021" y="152"/>
                  </a:cubicBezTo>
                  <a:cubicBezTo>
                    <a:pt x="984" y="227"/>
                    <a:pt x="936" y="303"/>
                    <a:pt x="899" y="369"/>
                  </a:cubicBezTo>
                  <a:cubicBezTo>
                    <a:pt x="842" y="464"/>
                    <a:pt x="795" y="558"/>
                    <a:pt x="766" y="662"/>
                  </a:cubicBezTo>
                  <a:cubicBezTo>
                    <a:pt x="795" y="681"/>
                    <a:pt x="823" y="709"/>
                    <a:pt x="851" y="728"/>
                  </a:cubicBezTo>
                  <a:cubicBezTo>
                    <a:pt x="965" y="776"/>
                    <a:pt x="1069" y="851"/>
                    <a:pt x="1163" y="927"/>
                  </a:cubicBezTo>
                  <a:cubicBezTo>
                    <a:pt x="1192" y="955"/>
                    <a:pt x="1210" y="983"/>
                    <a:pt x="1220" y="1021"/>
                  </a:cubicBezTo>
                  <a:cubicBezTo>
                    <a:pt x="1229" y="1040"/>
                    <a:pt x="1220" y="1068"/>
                    <a:pt x="1201" y="1097"/>
                  </a:cubicBezTo>
                  <a:cubicBezTo>
                    <a:pt x="1182" y="1116"/>
                    <a:pt x="1154" y="1116"/>
                    <a:pt x="1125" y="1116"/>
                  </a:cubicBezTo>
                  <a:cubicBezTo>
                    <a:pt x="974" y="1059"/>
                    <a:pt x="832" y="983"/>
                    <a:pt x="681" y="917"/>
                  </a:cubicBezTo>
                  <a:cubicBezTo>
                    <a:pt x="606" y="955"/>
                    <a:pt x="596" y="1040"/>
                    <a:pt x="568" y="1097"/>
                  </a:cubicBezTo>
                  <a:cubicBezTo>
                    <a:pt x="511" y="1201"/>
                    <a:pt x="398" y="1248"/>
                    <a:pt x="275" y="1239"/>
                  </a:cubicBezTo>
                  <a:cubicBezTo>
                    <a:pt x="265" y="1239"/>
                    <a:pt x="237" y="1201"/>
                    <a:pt x="237" y="1182"/>
                  </a:cubicBezTo>
                  <a:cubicBezTo>
                    <a:pt x="256" y="1135"/>
                    <a:pt x="265" y="1087"/>
                    <a:pt x="294" y="1050"/>
                  </a:cubicBezTo>
                  <a:cubicBezTo>
                    <a:pt x="341" y="965"/>
                    <a:pt x="388" y="870"/>
                    <a:pt x="436" y="794"/>
                  </a:cubicBezTo>
                  <a:cubicBezTo>
                    <a:pt x="436" y="728"/>
                    <a:pt x="388" y="709"/>
                    <a:pt x="350" y="681"/>
                  </a:cubicBezTo>
                  <a:cubicBezTo>
                    <a:pt x="256" y="596"/>
                    <a:pt x="152" y="511"/>
                    <a:pt x="48" y="416"/>
                  </a:cubicBezTo>
                  <a:cubicBezTo>
                    <a:pt x="20" y="388"/>
                    <a:pt x="1" y="341"/>
                    <a:pt x="10" y="294"/>
                  </a:cubicBezTo>
                  <a:cubicBezTo>
                    <a:pt x="10" y="256"/>
                    <a:pt x="48" y="227"/>
                    <a:pt x="86" y="237"/>
                  </a:cubicBezTo>
                  <a:cubicBezTo>
                    <a:pt x="124" y="237"/>
                    <a:pt x="161" y="256"/>
                    <a:pt x="190" y="275"/>
                  </a:cubicBezTo>
                  <a:cubicBezTo>
                    <a:pt x="256" y="331"/>
                    <a:pt x="313" y="398"/>
                    <a:pt x="379" y="445"/>
                  </a:cubicBezTo>
                  <a:cubicBezTo>
                    <a:pt x="426" y="473"/>
                    <a:pt x="473" y="501"/>
                    <a:pt x="521" y="5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6335200" y="4309200"/>
              <a:ext cx="18225" cy="32400"/>
            </a:xfrm>
            <a:custGeom>
              <a:avLst/>
              <a:gdLst/>
              <a:ahLst/>
              <a:cxnLst/>
              <a:rect l="l" t="t" r="r" b="b"/>
              <a:pathLst>
                <a:path w="729" h="1296" extrusionOk="0">
                  <a:moveTo>
                    <a:pt x="152" y="1"/>
                  </a:moveTo>
                  <a:cubicBezTo>
                    <a:pt x="161" y="20"/>
                    <a:pt x="180" y="29"/>
                    <a:pt x="180" y="48"/>
                  </a:cubicBezTo>
                  <a:cubicBezTo>
                    <a:pt x="190" y="199"/>
                    <a:pt x="180" y="360"/>
                    <a:pt x="161" y="511"/>
                  </a:cubicBezTo>
                  <a:cubicBezTo>
                    <a:pt x="142" y="625"/>
                    <a:pt x="152" y="738"/>
                    <a:pt x="199" y="832"/>
                  </a:cubicBezTo>
                  <a:cubicBezTo>
                    <a:pt x="246" y="946"/>
                    <a:pt x="379" y="993"/>
                    <a:pt x="492" y="936"/>
                  </a:cubicBezTo>
                  <a:cubicBezTo>
                    <a:pt x="530" y="927"/>
                    <a:pt x="568" y="899"/>
                    <a:pt x="605" y="880"/>
                  </a:cubicBezTo>
                  <a:cubicBezTo>
                    <a:pt x="672" y="908"/>
                    <a:pt x="709" y="974"/>
                    <a:pt x="719" y="1050"/>
                  </a:cubicBezTo>
                  <a:cubicBezTo>
                    <a:pt x="728" y="1116"/>
                    <a:pt x="700" y="1182"/>
                    <a:pt x="643" y="1211"/>
                  </a:cubicBezTo>
                  <a:cubicBezTo>
                    <a:pt x="577" y="1239"/>
                    <a:pt x="520" y="1258"/>
                    <a:pt x="454" y="1286"/>
                  </a:cubicBezTo>
                  <a:cubicBezTo>
                    <a:pt x="416" y="1296"/>
                    <a:pt x="379" y="1286"/>
                    <a:pt x="350" y="1258"/>
                  </a:cubicBezTo>
                  <a:cubicBezTo>
                    <a:pt x="341" y="1248"/>
                    <a:pt x="341" y="1239"/>
                    <a:pt x="341" y="1229"/>
                  </a:cubicBezTo>
                  <a:cubicBezTo>
                    <a:pt x="303" y="1088"/>
                    <a:pt x="209" y="974"/>
                    <a:pt x="76" y="927"/>
                  </a:cubicBezTo>
                  <a:cubicBezTo>
                    <a:pt x="29" y="908"/>
                    <a:pt x="1" y="861"/>
                    <a:pt x="10" y="814"/>
                  </a:cubicBezTo>
                  <a:cubicBezTo>
                    <a:pt x="10" y="729"/>
                    <a:pt x="20" y="643"/>
                    <a:pt x="29" y="568"/>
                  </a:cubicBezTo>
                  <a:cubicBezTo>
                    <a:pt x="86" y="426"/>
                    <a:pt x="95" y="275"/>
                    <a:pt x="57" y="133"/>
                  </a:cubicBezTo>
                  <a:cubicBezTo>
                    <a:pt x="57" y="105"/>
                    <a:pt x="57" y="76"/>
                    <a:pt x="67" y="48"/>
                  </a:cubicBezTo>
                  <a:cubicBezTo>
                    <a:pt x="76" y="10"/>
                    <a:pt x="11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6650375" y="4143350"/>
              <a:ext cx="22250" cy="6175"/>
            </a:xfrm>
            <a:custGeom>
              <a:avLst/>
              <a:gdLst/>
              <a:ahLst/>
              <a:cxnLst/>
              <a:rect l="l" t="t" r="r" b="b"/>
              <a:pathLst>
                <a:path w="890" h="247" extrusionOk="0">
                  <a:moveTo>
                    <a:pt x="350" y="237"/>
                  </a:moveTo>
                  <a:lnTo>
                    <a:pt x="86" y="237"/>
                  </a:lnTo>
                  <a:cubicBezTo>
                    <a:pt x="48" y="237"/>
                    <a:pt x="29" y="199"/>
                    <a:pt x="10" y="161"/>
                  </a:cubicBezTo>
                  <a:cubicBezTo>
                    <a:pt x="1" y="114"/>
                    <a:pt x="29" y="67"/>
                    <a:pt x="67" y="48"/>
                  </a:cubicBezTo>
                  <a:cubicBezTo>
                    <a:pt x="76" y="38"/>
                    <a:pt x="86" y="38"/>
                    <a:pt x="95" y="38"/>
                  </a:cubicBezTo>
                  <a:cubicBezTo>
                    <a:pt x="332" y="1"/>
                    <a:pt x="577" y="1"/>
                    <a:pt x="814" y="48"/>
                  </a:cubicBezTo>
                  <a:cubicBezTo>
                    <a:pt x="832" y="57"/>
                    <a:pt x="851" y="67"/>
                    <a:pt x="870" y="76"/>
                  </a:cubicBezTo>
                  <a:cubicBezTo>
                    <a:pt x="889" y="104"/>
                    <a:pt x="889" y="152"/>
                    <a:pt x="870" y="180"/>
                  </a:cubicBezTo>
                  <a:cubicBezTo>
                    <a:pt x="776" y="218"/>
                    <a:pt x="681" y="246"/>
                    <a:pt x="587" y="246"/>
                  </a:cubicBezTo>
                  <a:lnTo>
                    <a:pt x="350" y="2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6712750" y="4158225"/>
              <a:ext cx="13250" cy="12325"/>
            </a:xfrm>
            <a:custGeom>
              <a:avLst/>
              <a:gdLst/>
              <a:ahLst/>
              <a:cxnLst/>
              <a:rect l="l" t="t" r="r" b="b"/>
              <a:pathLst>
                <a:path w="530" h="493" extrusionOk="0">
                  <a:moveTo>
                    <a:pt x="124" y="1"/>
                  </a:moveTo>
                  <a:cubicBezTo>
                    <a:pt x="152" y="1"/>
                    <a:pt x="180" y="10"/>
                    <a:pt x="209" y="20"/>
                  </a:cubicBezTo>
                  <a:cubicBezTo>
                    <a:pt x="332" y="114"/>
                    <a:pt x="426" y="228"/>
                    <a:pt x="511" y="351"/>
                  </a:cubicBezTo>
                  <a:cubicBezTo>
                    <a:pt x="530" y="398"/>
                    <a:pt x="521" y="445"/>
                    <a:pt x="483" y="473"/>
                  </a:cubicBezTo>
                  <a:cubicBezTo>
                    <a:pt x="445" y="492"/>
                    <a:pt x="407" y="492"/>
                    <a:pt x="369" y="473"/>
                  </a:cubicBezTo>
                  <a:lnTo>
                    <a:pt x="341" y="464"/>
                  </a:lnTo>
                  <a:cubicBezTo>
                    <a:pt x="332" y="455"/>
                    <a:pt x="332" y="455"/>
                    <a:pt x="322" y="445"/>
                  </a:cubicBezTo>
                  <a:cubicBezTo>
                    <a:pt x="199" y="351"/>
                    <a:pt x="105" y="237"/>
                    <a:pt x="29" y="114"/>
                  </a:cubicBezTo>
                  <a:cubicBezTo>
                    <a:pt x="1" y="76"/>
                    <a:pt x="39"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6687950" y="4143575"/>
              <a:ext cx="16100" cy="9025"/>
            </a:xfrm>
            <a:custGeom>
              <a:avLst/>
              <a:gdLst/>
              <a:ahLst/>
              <a:cxnLst/>
              <a:rect l="l" t="t" r="r" b="b"/>
              <a:pathLst>
                <a:path w="644" h="361" extrusionOk="0">
                  <a:moveTo>
                    <a:pt x="634" y="294"/>
                  </a:moveTo>
                  <a:cubicBezTo>
                    <a:pt x="615" y="313"/>
                    <a:pt x="596" y="332"/>
                    <a:pt x="577" y="351"/>
                  </a:cubicBezTo>
                  <a:cubicBezTo>
                    <a:pt x="558" y="351"/>
                    <a:pt x="539" y="360"/>
                    <a:pt x="520" y="351"/>
                  </a:cubicBezTo>
                  <a:cubicBezTo>
                    <a:pt x="360" y="294"/>
                    <a:pt x="199" y="237"/>
                    <a:pt x="38" y="181"/>
                  </a:cubicBezTo>
                  <a:cubicBezTo>
                    <a:pt x="19" y="181"/>
                    <a:pt x="10" y="133"/>
                    <a:pt x="0" y="114"/>
                  </a:cubicBezTo>
                  <a:cubicBezTo>
                    <a:pt x="0" y="86"/>
                    <a:pt x="19" y="77"/>
                    <a:pt x="29" y="67"/>
                  </a:cubicBezTo>
                  <a:cubicBezTo>
                    <a:pt x="48" y="58"/>
                    <a:pt x="67" y="48"/>
                    <a:pt x="85" y="39"/>
                  </a:cubicBezTo>
                  <a:cubicBezTo>
                    <a:pt x="237" y="1"/>
                    <a:pt x="397" y="20"/>
                    <a:pt x="530" y="105"/>
                  </a:cubicBezTo>
                  <a:cubicBezTo>
                    <a:pt x="567" y="143"/>
                    <a:pt x="605" y="190"/>
                    <a:pt x="634" y="237"/>
                  </a:cubicBezTo>
                  <a:cubicBezTo>
                    <a:pt x="643" y="247"/>
                    <a:pt x="634" y="266"/>
                    <a:pt x="634"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6554700" y="4076025"/>
              <a:ext cx="9000" cy="13725"/>
            </a:xfrm>
            <a:custGeom>
              <a:avLst/>
              <a:gdLst/>
              <a:ahLst/>
              <a:cxnLst/>
              <a:rect l="l" t="t" r="r" b="b"/>
              <a:pathLst>
                <a:path w="360" h="549" extrusionOk="0">
                  <a:moveTo>
                    <a:pt x="142" y="548"/>
                  </a:moveTo>
                  <a:cubicBezTo>
                    <a:pt x="123" y="548"/>
                    <a:pt x="104" y="548"/>
                    <a:pt x="85" y="529"/>
                  </a:cubicBezTo>
                  <a:cubicBezTo>
                    <a:pt x="29" y="482"/>
                    <a:pt x="0" y="406"/>
                    <a:pt x="29" y="331"/>
                  </a:cubicBezTo>
                  <a:cubicBezTo>
                    <a:pt x="66" y="236"/>
                    <a:pt x="104" y="142"/>
                    <a:pt x="161" y="57"/>
                  </a:cubicBezTo>
                  <a:cubicBezTo>
                    <a:pt x="180" y="19"/>
                    <a:pt x="218" y="0"/>
                    <a:pt x="255" y="10"/>
                  </a:cubicBezTo>
                  <a:cubicBezTo>
                    <a:pt x="303" y="10"/>
                    <a:pt x="340" y="47"/>
                    <a:pt x="359" y="95"/>
                  </a:cubicBezTo>
                  <a:cubicBezTo>
                    <a:pt x="359" y="123"/>
                    <a:pt x="359" y="142"/>
                    <a:pt x="359" y="170"/>
                  </a:cubicBezTo>
                  <a:cubicBezTo>
                    <a:pt x="303" y="293"/>
                    <a:pt x="246" y="406"/>
                    <a:pt x="189" y="520"/>
                  </a:cubicBezTo>
                  <a:cubicBezTo>
                    <a:pt x="180" y="529"/>
                    <a:pt x="161" y="539"/>
                    <a:pt x="142" y="5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6739450" y="4191300"/>
              <a:ext cx="13250" cy="11150"/>
            </a:xfrm>
            <a:custGeom>
              <a:avLst/>
              <a:gdLst/>
              <a:ahLst/>
              <a:cxnLst/>
              <a:rect l="l" t="t" r="r" b="b"/>
              <a:pathLst>
                <a:path w="530" h="446" extrusionOk="0">
                  <a:moveTo>
                    <a:pt x="530" y="388"/>
                  </a:moveTo>
                  <a:cubicBezTo>
                    <a:pt x="520" y="398"/>
                    <a:pt x="511" y="417"/>
                    <a:pt x="492" y="426"/>
                  </a:cubicBezTo>
                  <a:cubicBezTo>
                    <a:pt x="464" y="436"/>
                    <a:pt x="435" y="445"/>
                    <a:pt x="407" y="445"/>
                  </a:cubicBezTo>
                  <a:cubicBezTo>
                    <a:pt x="341" y="445"/>
                    <a:pt x="275" y="426"/>
                    <a:pt x="218" y="388"/>
                  </a:cubicBezTo>
                  <a:cubicBezTo>
                    <a:pt x="124" y="322"/>
                    <a:pt x="48" y="228"/>
                    <a:pt x="1" y="124"/>
                  </a:cubicBezTo>
                  <a:cubicBezTo>
                    <a:pt x="1" y="95"/>
                    <a:pt x="1" y="77"/>
                    <a:pt x="20" y="48"/>
                  </a:cubicBezTo>
                  <a:cubicBezTo>
                    <a:pt x="38" y="20"/>
                    <a:pt x="76" y="1"/>
                    <a:pt x="114" y="10"/>
                  </a:cubicBezTo>
                  <a:cubicBezTo>
                    <a:pt x="124" y="20"/>
                    <a:pt x="133" y="20"/>
                    <a:pt x="142" y="29"/>
                  </a:cubicBezTo>
                  <a:cubicBezTo>
                    <a:pt x="265" y="124"/>
                    <a:pt x="398" y="228"/>
                    <a:pt x="520" y="332"/>
                  </a:cubicBezTo>
                  <a:cubicBezTo>
                    <a:pt x="530" y="341"/>
                    <a:pt x="530" y="370"/>
                    <a:pt x="530"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6599825" y="4156825"/>
              <a:ext cx="16550" cy="6400"/>
            </a:xfrm>
            <a:custGeom>
              <a:avLst/>
              <a:gdLst/>
              <a:ahLst/>
              <a:cxnLst/>
              <a:rect l="l" t="t" r="r" b="b"/>
              <a:pathLst>
                <a:path w="662" h="256" extrusionOk="0">
                  <a:moveTo>
                    <a:pt x="397" y="255"/>
                  </a:moveTo>
                  <a:cubicBezTo>
                    <a:pt x="284" y="255"/>
                    <a:pt x="170" y="236"/>
                    <a:pt x="57" y="199"/>
                  </a:cubicBezTo>
                  <a:cubicBezTo>
                    <a:pt x="0" y="170"/>
                    <a:pt x="10" y="95"/>
                    <a:pt x="67" y="66"/>
                  </a:cubicBezTo>
                  <a:cubicBezTo>
                    <a:pt x="227" y="10"/>
                    <a:pt x="407" y="0"/>
                    <a:pt x="577" y="47"/>
                  </a:cubicBezTo>
                  <a:cubicBezTo>
                    <a:pt x="586" y="57"/>
                    <a:pt x="605" y="66"/>
                    <a:pt x="624" y="85"/>
                  </a:cubicBezTo>
                  <a:cubicBezTo>
                    <a:pt x="662" y="114"/>
                    <a:pt x="652" y="170"/>
                    <a:pt x="615" y="199"/>
                  </a:cubicBezTo>
                  <a:cubicBezTo>
                    <a:pt x="577" y="218"/>
                    <a:pt x="539" y="227"/>
                    <a:pt x="511" y="236"/>
                  </a:cubicBezTo>
                  <a:cubicBezTo>
                    <a:pt x="473" y="246"/>
                    <a:pt x="435" y="255"/>
                    <a:pt x="397"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6538150" y="3964725"/>
              <a:ext cx="13975" cy="7350"/>
            </a:xfrm>
            <a:custGeom>
              <a:avLst/>
              <a:gdLst/>
              <a:ahLst/>
              <a:cxnLst/>
              <a:rect l="l" t="t" r="r" b="b"/>
              <a:pathLst>
                <a:path w="559" h="294" extrusionOk="0">
                  <a:moveTo>
                    <a:pt x="398" y="294"/>
                  </a:moveTo>
                  <a:cubicBezTo>
                    <a:pt x="265" y="284"/>
                    <a:pt x="142" y="247"/>
                    <a:pt x="39" y="180"/>
                  </a:cubicBezTo>
                  <a:cubicBezTo>
                    <a:pt x="1" y="152"/>
                    <a:pt x="1" y="86"/>
                    <a:pt x="39" y="58"/>
                  </a:cubicBezTo>
                  <a:cubicBezTo>
                    <a:pt x="76" y="20"/>
                    <a:pt x="133" y="1"/>
                    <a:pt x="199" y="10"/>
                  </a:cubicBezTo>
                  <a:cubicBezTo>
                    <a:pt x="294" y="29"/>
                    <a:pt x="398" y="58"/>
                    <a:pt x="502" y="86"/>
                  </a:cubicBezTo>
                  <a:cubicBezTo>
                    <a:pt x="539" y="105"/>
                    <a:pt x="558" y="143"/>
                    <a:pt x="549" y="180"/>
                  </a:cubicBezTo>
                  <a:cubicBezTo>
                    <a:pt x="539" y="209"/>
                    <a:pt x="521" y="247"/>
                    <a:pt x="492" y="265"/>
                  </a:cubicBezTo>
                  <a:cubicBezTo>
                    <a:pt x="464" y="284"/>
                    <a:pt x="426" y="294"/>
                    <a:pt x="398"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6910275" y="3934025"/>
              <a:ext cx="15625" cy="11350"/>
            </a:xfrm>
            <a:custGeom>
              <a:avLst/>
              <a:gdLst/>
              <a:ahLst/>
              <a:cxnLst/>
              <a:rect l="l" t="t" r="r" b="b"/>
              <a:pathLst>
                <a:path w="625" h="454" extrusionOk="0">
                  <a:moveTo>
                    <a:pt x="350" y="435"/>
                  </a:moveTo>
                  <a:cubicBezTo>
                    <a:pt x="322" y="454"/>
                    <a:pt x="275" y="454"/>
                    <a:pt x="246" y="435"/>
                  </a:cubicBezTo>
                  <a:cubicBezTo>
                    <a:pt x="161" y="369"/>
                    <a:pt x="86" y="303"/>
                    <a:pt x="1" y="227"/>
                  </a:cubicBezTo>
                  <a:lnTo>
                    <a:pt x="123" y="19"/>
                  </a:lnTo>
                  <a:cubicBezTo>
                    <a:pt x="265" y="0"/>
                    <a:pt x="397" y="0"/>
                    <a:pt x="539" y="19"/>
                  </a:cubicBezTo>
                  <a:cubicBezTo>
                    <a:pt x="605" y="48"/>
                    <a:pt x="605" y="95"/>
                    <a:pt x="624" y="142"/>
                  </a:cubicBezTo>
                  <a:cubicBezTo>
                    <a:pt x="624" y="142"/>
                    <a:pt x="596" y="170"/>
                    <a:pt x="586" y="170"/>
                  </a:cubicBezTo>
                  <a:cubicBezTo>
                    <a:pt x="520" y="161"/>
                    <a:pt x="445" y="133"/>
                    <a:pt x="369" y="123"/>
                  </a:cubicBezTo>
                  <a:cubicBezTo>
                    <a:pt x="312" y="123"/>
                    <a:pt x="256" y="123"/>
                    <a:pt x="199" y="142"/>
                  </a:cubicBezTo>
                  <a:cubicBezTo>
                    <a:pt x="190" y="151"/>
                    <a:pt x="180" y="161"/>
                    <a:pt x="180" y="180"/>
                  </a:cubicBezTo>
                  <a:cubicBezTo>
                    <a:pt x="190" y="208"/>
                    <a:pt x="208" y="227"/>
                    <a:pt x="227" y="246"/>
                  </a:cubicBezTo>
                  <a:cubicBezTo>
                    <a:pt x="256" y="293"/>
                    <a:pt x="293" y="340"/>
                    <a:pt x="331" y="378"/>
                  </a:cubicBezTo>
                  <a:cubicBezTo>
                    <a:pt x="341" y="397"/>
                    <a:pt x="341" y="416"/>
                    <a:pt x="350" y="4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6"/>
            <p:cNvSpPr/>
            <p:nvPr/>
          </p:nvSpPr>
          <p:spPr>
            <a:xfrm>
              <a:off x="6277325" y="3961200"/>
              <a:ext cx="4750" cy="24575"/>
            </a:xfrm>
            <a:custGeom>
              <a:avLst/>
              <a:gdLst/>
              <a:ahLst/>
              <a:cxnLst/>
              <a:rect l="l" t="t" r="r" b="b"/>
              <a:pathLst>
                <a:path w="190" h="983" extrusionOk="0">
                  <a:moveTo>
                    <a:pt x="95" y="0"/>
                  </a:moveTo>
                  <a:cubicBezTo>
                    <a:pt x="161" y="104"/>
                    <a:pt x="180" y="227"/>
                    <a:pt x="170" y="350"/>
                  </a:cubicBezTo>
                  <a:cubicBezTo>
                    <a:pt x="161" y="435"/>
                    <a:pt x="151" y="529"/>
                    <a:pt x="142" y="624"/>
                  </a:cubicBezTo>
                  <a:cubicBezTo>
                    <a:pt x="133" y="718"/>
                    <a:pt x="95" y="841"/>
                    <a:pt x="189" y="936"/>
                  </a:cubicBezTo>
                  <a:cubicBezTo>
                    <a:pt x="189" y="936"/>
                    <a:pt x="170" y="964"/>
                    <a:pt x="161" y="964"/>
                  </a:cubicBezTo>
                  <a:cubicBezTo>
                    <a:pt x="104" y="983"/>
                    <a:pt x="38" y="955"/>
                    <a:pt x="19" y="898"/>
                  </a:cubicBezTo>
                  <a:cubicBezTo>
                    <a:pt x="10" y="851"/>
                    <a:pt x="0" y="794"/>
                    <a:pt x="10" y="737"/>
                  </a:cubicBezTo>
                  <a:cubicBezTo>
                    <a:pt x="29" y="492"/>
                    <a:pt x="66" y="246"/>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6"/>
            <p:cNvSpPr/>
            <p:nvPr/>
          </p:nvSpPr>
          <p:spPr>
            <a:xfrm>
              <a:off x="6743950" y="3801475"/>
              <a:ext cx="17975" cy="27675"/>
            </a:xfrm>
            <a:custGeom>
              <a:avLst/>
              <a:gdLst/>
              <a:ahLst/>
              <a:cxnLst/>
              <a:rect l="l" t="t" r="r" b="b"/>
              <a:pathLst>
                <a:path w="719" h="1107" extrusionOk="0">
                  <a:moveTo>
                    <a:pt x="718" y="48"/>
                  </a:moveTo>
                  <a:cubicBezTo>
                    <a:pt x="690" y="95"/>
                    <a:pt x="671" y="142"/>
                    <a:pt x="643" y="180"/>
                  </a:cubicBezTo>
                  <a:cubicBezTo>
                    <a:pt x="444" y="492"/>
                    <a:pt x="246" y="794"/>
                    <a:pt x="48" y="1097"/>
                  </a:cubicBezTo>
                  <a:cubicBezTo>
                    <a:pt x="48" y="1097"/>
                    <a:pt x="29" y="1106"/>
                    <a:pt x="29" y="1097"/>
                  </a:cubicBezTo>
                  <a:cubicBezTo>
                    <a:pt x="19" y="1087"/>
                    <a:pt x="0" y="1068"/>
                    <a:pt x="0" y="1059"/>
                  </a:cubicBezTo>
                  <a:cubicBezTo>
                    <a:pt x="10" y="1021"/>
                    <a:pt x="19" y="983"/>
                    <a:pt x="38" y="955"/>
                  </a:cubicBezTo>
                  <a:cubicBezTo>
                    <a:pt x="237" y="653"/>
                    <a:pt x="435" y="350"/>
                    <a:pt x="643" y="48"/>
                  </a:cubicBezTo>
                  <a:cubicBezTo>
                    <a:pt x="652" y="29"/>
                    <a:pt x="662" y="19"/>
                    <a:pt x="681" y="10"/>
                  </a:cubicBezTo>
                  <a:cubicBezTo>
                    <a:pt x="690" y="0"/>
                    <a:pt x="690" y="0"/>
                    <a:pt x="700" y="10"/>
                  </a:cubicBezTo>
                  <a:cubicBezTo>
                    <a:pt x="700" y="19"/>
                    <a:pt x="709" y="29"/>
                    <a:pt x="718"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6"/>
            <p:cNvSpPr/>
            <p:nvPr/>
          </p:nvSpPr>
          <p:spPr>
            <a:xfrm>
              <a:off x="6627700" y="4151625"/>
              <a:ext cx="13250" cy="7825"/>
            </a:xfrm>
            <a:custGeom>
              <a:avLst/>
              <a:gdLst/>
              <a:ahLst/>
              <a:cxnLst/>
              <a:rect l="l" t="t" r="r" b="b"/>
              <a:pathLst>
                <a:path w="530" h="313" extrusionOk="0">
                  <a:moveTo>
                    <a:pt x="114" y="312"/>
                  </a:moveTo>
                  <a:cubicBezTo>
                    <a:pt x="76" y="293"/>
                    <a:pt x="57" y="274"/>
                    <a:pt x="29" y="255"/>
                  </a:cubicBezTo>
                  <a:cubicBezTo>
                    <a:pt x="1" y="218"/>
                    <a:pt x="10" y="161"/>
                    <a:pt x="48" y="123"/>
                  </a:cubicBezTo>
                  <a:cubicBezTo>
                    <a:pt x="180" y="29"/>
                    <a:pt x="350" y="0"/>
                    <a:pt x="511" y="48"/>
                  </a:cubicBezTo>
                  <a:cubicBezTo>
                    <a:pt x="520" y="66"/>
                    <a:pt x="530" y="95"/>
                    <a:pt x="520" y="114"/>
                  </a:cubicBezTo>
                  <a:cubicBezTo>
                    <a:pt x="426" y="246"/>
                    <a:pt x="265" y="312"/>
                    <a:pt x="114"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6"/>
            <p:cNvSpPr/>
            <p:nvPr/>
          </p:nvSpPr>
          <p:spPr>
            <a:xfrm>
              <a:off x="6749850" y="3789200"/>
              <a:ext cx="11125" cy="18450"/>
            </a:xfrm>
            <a:custGeom>
              <a:avLst/>
              <a:gdLst/>
              <a:ahLst/>
              <a:cxnLst/>
              <a:rect l="l" t="t" r="r" b="b"/>
              <a:pathLst>
                <a:path w="445" h="738" extrusionOk="0">
                  <a:moveTo>
                    <a:pt x="48" y="737"/>
                  </a:moveTo>
                  <a:cubicBezTo>
                    <a:pt x="10" y="699"/>
                    <a:pt x="1" y="643"/>
                    <a:pt x="19" y="595"/>
                  </a:cubicBezTo>
                  <a:cubicBezTo>
                    <a:pt x="48" y="548"/>
                    <a:pt x="67" y="491"/>
                    <a:pt x="95" y="444"/>
                  </a:cubicBezTo>
                  <a:cubicBezTo>
                    <a:pt x="180" y="302"/>
                    <a:pt x="275" y="170"/>
                    <a:pt x="369" y="28"/>
                  </a:cubicBezTo>
                  <a:cubicBezTo>
                    <a:pt x="369" y="9"/>
                    <a:pt x="397" y="9"/>
                    <a:pt x="416" y="0"/>
                  </a:cubicBezTo>
                  <a:cubicBezTo>
                    <a:pt x="426" y="19"/>
                    <a:pt x="435" y="47"/>
                    <a:pt x="445" y="66"/>
                  </a:cubicBezTo>
                  <a:cubicBezTo>
                    <a:pt x="445" y="95"/>
                    <a:pt x="445" y="123"/>
                    <a:pt x="435" y="151"/>
                  </a:cubicBezTo>
                  <a:cubicBezTo>
                    <a:pt x="426" y="170"/>
                    <a:pt x="416" y="198"/>
                    <a:pt x="397" y="227"/>
                  </a:cubicBezTo>
                  <a:cubicBezTo>
                    <a:pt x="312" y="378"/>
                    <a:pt x="227" y="529"/>
                    <a:pt x="133" y="680"/>
                  </a:cubicBezTo>
                  <a:cubicBezTo>
                    <a:pt x="123" y="709"/>
                    <a:pt x="76" y="718"/>
                    <a:pt x="48" y="7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6565100" y="4139800"/>
              <a:ext cx="9925" cy="9950"/>
            </a:xfrm>
            <a:custGeom>
              <a:avLst/>
              <a:gdLst/>
              <a:ahLst/>
              <a:cxnLst/>
              <a:rect l="l" t="t" r="r" b="b"/>
              <a:pathLst>
                <a:path w="397" h="398" extrusionOk="0">
                  <a:moveTo>
                    <a:pt x="388" y="360"/>
                  </a:moveTo>
                  <a:cubicBezTo>
                    <a:pt x="378" y="369"/>
                    <a:pt x="350" y="398"/>
                    <a:pt x="331" y="398"/>
                  </a:cubicBezTo>
                  <a:cubicBezTo>
                    <a:pt x="189" y="379"/>
                    <a:pt x="66" y="294"/>
                    <a:pt x="0" y="161"/>
                  </a:cubicBezTo>
                  <a:cubicBezTo>
                    <a:pt x="0" y="133"/>
                    <a:pt x="0" y="105"/>
                    <a:pt x="0" y="76"/>
                  </a:cubicBezTo>
                  <a:cubicBezTo>
                    <a:pt x="19" y="29"/>
                    <a:pt x="66" y="1"/>
                    <a:pt x="114" y="10"/>
                  </a:cubicBezTo>
                  <a:cubicBezTo>
                    <a:pt x="255" y="57"/>
                    <a:pt x="359" y="180"/>
                    <a:pt x="397" y="322"/>
                  </a:cubicBezTo>
                  <a:cubicBezTo>
                    <a:pt x="397" y="341"/>
                    <a:pt x="397" y="350"/>
                    <a:pt x="388" y="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6797575" y="4121375"/>
              <a:ext cx="5925" cy="13250"/>
            </a:xfrm>
            <a:custGeom>
              <a:avLst/>
              <a:gdLst/>
              <a:ahLst/>
              <a:cxnLst/>
              <a:rect l="l" t="t" r="r" b="b"/>
              <a:pathLst>
                <a:path w="237" h="530" extrusionOk="0">
                  <a:moveTo>
                    <a:pt x="1" y="284"/>
                  </a:moveTo>
                  <a:cubicBezTo>
                    <a:pt x="1" y="237"/>
                    <a:pt x="1" y="190"/>
                    <a:pt x="10" y="142"/>
                  </a:cubicBezTo>
                  <a:cubicBezTo>
                    <a:pt x="19" y="86"/>
                    <a:pt x="67" y="29"/>
                    <a:pt x="133" y="1"/>
                  </a:cubicBezTo>
                  <a:cubicBezTo>
                    <a:pt x="142" y="1"/>
                    <a:pt x="180" y="1"/>
                    <a:pt x="180" y="19"/>
                  </a:cubicBezTo>
                  <a:cubicBezTo>
                    <a:pt x="227" y="161"/>
                    <a:pt x="237" y="303"/>
                    <a:pt x="199" y="454"/>
                  </a:cubicBezTo>
                  <a:cubicBezTo>
                    <a:pt x="199" y="473"/>
                    <a:pt x="190" y="483"/>
                    <a:pt x="171" y="501"/>
                  </a:cubicBezTo>
                  <a:cubicBezTo>
                    <a:pt x="152" y="520"/>
                    <a:pt x="123" y="530"/>
                    <a:pt x="105" y="530"/>
                  </a:cubicBezTo>
                  <a:cubicBezTo>
                    <a:pt x="76" y="530"/>
                    <a:pt x="48" y="520"/>
                    <a:pt x="29" y="492"/>
                  </a:cubicBezTo>
                  <a:cubicBezTo>
                    <a:pt x="1" y="426"/>
                    <a:pt x="1" y="416"/>
                    <a:pt x="1"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6695750" y="4419775"/>
              <a:ext cx="3100" cy="21050"/>
            </a:xfrm>
            <a:custGeom>
              <a:avLst/>
              <a:gdLst/>
              <a:ahLst/>
              <a:cxnLst/>
              <a:rect l="l" t="t" r="r" b="b"/>
              <a:pathLst>
                <a:path w="124" h="842" extrusionOk="0">
                  <a:moveTo>
                    <a:pt x="123" y="445"/>
                  </a:moveTo>
                  <a:lnTo>
                    <a:pt x="123" y="795"/>
                  </a:lnTo>
                  <a:cubicBezTo>
                    <a:pt x="123" y="813"/>
                    <a:pt x="95" y="842"/>
                    <a:pt x="85" y="832"/>
                  </a:cubicBezTo>
                  <a:cubicBezTo>
                    <a:pt x="57" y="832"/>
                    <a:pt x="38" y="823"/>
                    <a:pt x="10" y="804"/>
                  </a:cubicBezTo>
                  <a:cubicBezTo>
                    <a:pt x="0" y="785"/>
                    <a:pt x="0" y="766"/>
                    <a:pt x="0" y="747"/>
                  </a:cubicBezTo>
                  <a:cubicBezTo>
                    <a:pt x="10" y="511"/>
                    <a:pt x="10" y="275"/>
                    <a:pt x="19" y="29"/>
                  </a:cubicBezTo>
                  <a:cubicBezTo>
                    <a:pt x="29" y="20"/>
                    <a:pt x="38" y="1"/>
                    <a:pt x="57" y="1"/>
                  </a:cubicBezTo>
                  <a:cubicBezTo>
                    <a:pt x="66" y="1"/>
                    <a:pt x="85" y="10"/>
                    <a:pt x="95" y="29"/>
                  </a:cubicBezTo>
                  <a:cubicBezTo>
                    <a:pt x="104" y="48"/>
                    <a:pt x="104" y="76"/>
                    <a:pt x="104" y="105"/>
                  </a:cubicBezTo>
                  <a:lnTo>
                    <a:pt x="104" y="4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6822375" y="4130350"/>
              <a:ext cx="15625" cy="9950"/>
            </a:xfrm>
            <a:custGeom>
              <a:avLst/>
              <a:gdLst/>
              <a:ahLst/>
              <a:cxnLst/>
              <a:rect l="l" t="t" r="r" b="b"/>
              <a:pathLst>
                <a:path w="625" h="398" extrusionOk="0">
                  <a:moveTo>
                    <a:pt x="625" y="171"/>
                  </a:moveTo>
                  <a:cubicBezTo>
                    <a:pt x="596" y="209"/>
                    <a:pt x="568" y="246"/>
                    <a:pt x="540" y="284"/>
                  </a:cubicBezTo>
                  <a:cubicBezTo>
                    <a:pt x="511" y="322"/>
                    <a:pt x="483" y="341"/>
                    <a:pt x="445" y="331"/>
                  </a:cubicBezTo>
                  <a:cubicBezTo>
                    <a:pt x="398" y="322"/>
                    <a:pt x="407" y="275"/>
                    <a:pt x="407" y="237"/>
                  </a:cubicBezTo>
                  <a:cubicBezTo>
                    <a:pt x="417" y="209"/>
                    <a:pt x="407" y="171"/>
                    <a:pt x="398" y="133"/>
                  </a:cubicBezTo>
                  <a:cubicBezTo>
                    <a:pt x="388" y="114"/>
                    <a:pt x="360" y="95"/>
                    <a:pt x="332" y="86"/>
                  </a:cubicBezTo>
                  <a:cubicBezTo>
                    <a:pt x="313" y="86"/>
                    <a:pt x="284" y="95"/>
                    <a:pt x="265" y="114"/>
                  </a:cubicBezTo>
                  <a:cubicBezTo>
                    <a:pt x="218" y="171"/>
                    <a:pt x="180" y="237"/>
                    <a:pt x="143" y="303"/>
                  </a:cubicBezTo>
                  <a:cubicBezTo>
                    <a:pt x="124" y="331"/>
                    <a:pt x="105" y="369"/>
                    <a:pt x="76" y="388"/>
                  </a:cubicBezTo>
                  <a:cubicBezTo>
                    <a:pt x="58" y="398"/>
                    <a:pt x="39" y="398"/>
                    <a:pt x="29" y="388"/>
                  </a:cubicBezTo>
                  <a:cubicBezTo>
                    <a:pt x="10" y="379"/>
                    <a:pt x="1" y="360"/>
                    <a:pt x="1" y="341"/>
                  </a:cubicBezTo>
                  <a:cubicBezTo>
                    <a:pt x="29" y="218"/>
                    <a:pt x="105" y="105"/>
                    <a:pt x="209" y="29"/>
                  </a:cubicBezTo>
                  <a:cubicBezTo>
                    <a:pt x="237" y="10"/>
                    <a:pt x="265" y="1"/>
                    <a:pt x="294" y="10"/>
                  </a:cubicBezTo>
                  <a:cubicBezTo>
                    <a:pt x="351" y="20"/>
                    <a:pt x="407" y="39"/>
                    <a:pt x="454" y="57"/>
                  </a:cubicBezTo>
                  <a:cubicBezTo>
                    <a:pt x="521" y="95"/>
                    <a:pt x="577" y="124"/>
                    <a:pt x="625"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6398275" y="4250625"/>
              <a:ext cx="3100" cy="21275"/>
            </a:xfrm>
            <a:custGeom>
              <a:avLst/>
              <a:gdLst/>
              <a:ahLst/>
              <a:cxnLst/>
              <a:rect l="l" t="t" r="r" b="b"/>
              <a:pathLst>
                <a:path w="124" h="851" extrusionOk="0">
                  <a:moveTo>
                    <a:pt x="114" y="444"/>
                  </a:moveTo>
                  <a:lnTo>
                    <a:pt x="114" y="775"/>
                  </a:lnTo>
                  <a:cubicBezTo>
                    <a:pt x="105" y="803"/>
                    <a:pt x="95" y="822"/>
                    <a:pt x="77" y="832"/>
                  </a:cubicBezTo>
                  <a:cubicBezTo>
                    <a:pt x="48" y="851"/>
                    <a:pt x="10" y="803"/>
                    <a:pt x="1" y="766"/>
                  </a:cubicBezTo>
                  <a:cubicBezTo>
                    <a:pt x="1" y="756"/>
                    <a:pt x="1" y="747"/>
                    <a:pt x="1" y="737"/>
                  </a:cubicBezTo>
                  <a:cubicBezTo>
                    <a:pt x="1" y="520"/>
                    <a:pt x="1" y="303"/>
                    <a:pt x="10" y="85"/>
                  </a:cubicBezTo>
                  <a:cubicBezTo>
                    <a:pt x="10" y="57"/>
                    <a:pt x="29" y="28"/>
                    <a:pt x="39" y="10"/>
                  </a:cubicBezTo>
                  <a:cubicBezTo>
                    <a:pt x="48" y="0"/>
                    <a:pt x="77" y="0"/>
                    <a:pt x="95" y="0"/>
                  </a:cubicBezTo>
                  <a:cubicBezTo>
                    <a:pt x="114" y="0"/>
                    <a:pt x="105" y="10"/>
                    <a:pt x="114" y="10"/>
                  </a:cubicBezTo>
                  <a:cubicBezTo>
                    <a:pt x="114" y="38"/>
                    <a:pt x="124" y="66"/>
                    <a:pt x="124" y="95"/>
                  </a:cubicBezTo>
                  <a:lnTo>
                    <a:pt x="124" y="4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6447425" y="3934500"/>
              <a:ext cx="10425" cy="10400"/>
            </a:xfrm>
            <a:custGeom>
              <a:avLst/>
              <a:gdLst/>
              <a:ahLst/>
              <a:cxnLst/>
              <a:rect l="l" t="t" r="r" b="b"/>
              <a:pathLst>
                <a:path w="417" h="416" extrusionOk="0">
                  <a:moveTo>
                    <a:pt x="416" y="340"/>
                  </a:moveTo>
                  <a:cubicBezTo>
                    <a:pt x="398" y="359"/>
                    <a:pt x="379" y="388"/>
                    <a:pt x="360" y="397"/>
                  </a:cubicBezTo>
                  <a:cubicBezTo>
                    <a:pt x="322" y="416"/>
                    <a:pt x="284" y="416"/>
                    <a:pt x="246" y="407"/>
                  </a:cubicBezTo>
                  <a:cubicBezTo>
                    <a:pt x="190" y="378"/>
                    <a:pt x="133" y="350"/>
                    <a:pt x="76" y="303"/>
                  </a:cubicBezTo>
                  <a:cubicBezTo>
                    <a:pt x="1" y="227"/>
                    <a:pt x="1" y="104"/>
                    <a:pt x="76" y="38"/>
                  </a:cubicBezTo>
                  <a:cubicBezTo>
                    <a:pt x="105" y="10"/>
                    <a:pt x="171" y="0"/>
                    <a:pt x="180" y="38"/>
                  </a:cubicBezTo>
                  <a:cubicBezTo>
                    <a:pt x="227" y="123"/>
                    <a:pt x="294" y="208"/>
                    <a:pt x="379" y="274"/>
                  </a:cubicBezTo>
                  <a:cubicBezTo>
                    <a:pt x="398" y="284"/>
                    <a:pt x="398" y="312"/>
                    <a:pt x="416" y="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6902000" y="3921975"/>
              <a:ext cx="15625" cy="5450"/>
            </a:xfrm>
            <a:custGeom>
              <a:avLst/>
              <a:gdLst/>
              <a:ahLst/>
              <a:cxnLst/>
              <a:rect l="l" t="t" r="r" b="b"/>
              <a:pathLst>
                <a:path w="625" h="218" extrusionOk="0">
                  <a:moveTo>
                    <a:pt x="133" y="0"/>
                  </a:moveTo>
                  <a:cubicBezTo>
                    <a:pt x="218" y="0"/>
                    <a:pt x="303" y="19"/>
                    <a:pt x="388" y="57"/>
                  </a:cubicBezTo>
                  <a:cubicBezTo>
                    <a:pt x="454" y="85"/>
                    <a:pt x="530" y="104"/>
                    <a:pt x="606" y="114"/>
                  </a:cubicBezTo>
                  <a:cubicBezTo>
                    <a:pt x="615" y="114"/>
                    <a:pt x="624" y="142"/>
                    <a:pt x="624" y="151"/>
                  </a:cubicBezTo>
                  <a:cubicBezTo>
                    <a:pt x="624" y="170"/>
                    <a:pt x="606" y="189"/>
                    <a:pt x="596" y="199"/>
                  </a:cubicBezTo>
                  <a:cubicBezTo>
                    <a:pt x="530" y="208"/>
                    <a:pt x="464" y="218"/>
                    <a:pt x="398" y="218"/>
                  </a:cubicBezTo>
                  <a:cubicBezTo>
                    <a:pt x="275" y="189"/>
                    <a:pt x="152" y="161"/>
                    <a:pt x="39" y="123"/>
                  </a:cubicBezTo>
                  <a:cubicBezTo>
                    <a:pt x="10" y="114"/>
                    <a:pt x="1" y="85"/>
                    <a:pt x="1" y="66"/>
                  </a:cubicBezTo>
                  <a:cubicBezTo>
                    <a:pt x="1" y="48"/>
                    <a:pt x="29" y="19"/>
                    <a:pt x="48" y="10"/>
                  </a:cubicBezTo>
                  <a:cubicBezTo>
                    <a:pt x="76" y="0"/>
                    <a:pt x="105"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6589200" y="4007975"/>
              <a:ext cx="7350" cy="10650"/>
            </a:xfrm>
            <a:custGeom>
              <a:avLst/>
              <a:gdLst/>
              <a:ahLst/>
              <a:cxnLst/>
              <a:rect l="l" t="t" r="r" b="b"/>
              <a:pathLst>
                <a:path w="294" h="426" extrusionOk="0">
                  <a:moveTo>
                    <a:pt x="284" y="293"/>
                  </a:moveTo>
                  <a:cubicBezTo>
                    <a:pt x="284" y="312"/>
                    <a:pt x="274" y="331"/>
                    <a:pt x="265" y="359"/>
                  </a:cubicBezTo>
                  <a:cubicBezTo>
                    <a:pt x="246" y="407"/>
                    <a:pt x="189" y="426"/>
                    <a:pt x="142" y="416"/>
                  </a:cubicBezTo>
                  <a:cubicBezTo>
                    <a:pt x="113" y="407"/>
                    <a:pt x="76" y="388"/>
                    <a:pt x="57" y="359"/>
                  </a:cubicBezTo>
                  <a:cubicBezTo>
                    <a:pt x="28" y="284"/>
                    <a:pt x="10" y="199"/>
                    <a:pt x="0" y="123"/>
                  </a:cubicBezTo>
                  <a:cubicBezTo>
                    <a:pt x="0" y="76"/>
                    <a:pt x="28" y="29"/>
                    <a:pt x="76" y="19"/>
                  </a:cubicBezTo>
                  <a:cubicBezTo>
                    <a:pt x="104" y="0"/>
                    <a:pt x="151" y="10"/>
                    <a:pt x="180" y="38"/>
                  </a:cubicBezTo>
                  <a:cubicBezTo>
                    <a:pt x="255" y="104"/>
                    <a:pt x="293" y="199"/>
                    <a:pt x="284"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6850025" y="4124675"/>
              <a:ext cx="8300" cy="15875"/>
            </a:xfrm>
            <a:custGeom>
              <a:avLst/>
              <a:gdLst/>
              <a:ahLst/>
              <a:cxnLst/>
              <a:rect l="l" t="t" r="r" b="b"/>
              <a:pathLst>
                <a:path w="332" h="635" extrusionOk="0">
                  <a:moveTo>
                    <a:pt x="1" y="426"/>
                  </a:moveTo>
                  <a:cubicBezTo>
                    <a:pt x="95" y="369"/>
                    <a:pt x="123" y="284"/>
                    <a:pt x="161" y="209"/>
                  </a:cubicBezTo>
                  <a:cubicBezTo>
                    <a:pt x="199" y="124"/>
                    <a:pt x="227" y="77"/>
                    <a:pt x="265" y="1"/>
                  </a:cubicBezTo>
                  <a:cubicBezTo>
                    <a:pt x="294" y="29"/>
                    <a:pt x="331" y="48"/>
                    <a:pt x="322" y="67"/>
                  </a:cubicBezTo>
                  <a:cubicBezTo>
                    <a:pt x="322" y="124"/>
                    <a:pt x="312" y="190"/>
                    <a:pt x="294" y="247"/>
                  </a:cubicBezTo>
                  <a:cubicBezTo>
                    <a:pt x="246" y="369"/>
                    <a:pt x="180" y="483"/>
                    <a:pt x="123" y="596"/>
                  </a:cubicBezTo>
                  <a:cubicBezTo>
                    <a:pt x="105" y="615"/>
                    <a:pt x="86" y="625"/>
                    <a:pt x="57" y="634"/>
                  </a:cubicBezTo>
                  <a:cubicBezTo>
                    <a:pt x="19" y="634"/>
                    <a:pt x="10" y="606"/>
                    <a:pt x="10" y="577"/>
                  </a:cubicBezTo>
                  <a:cubicBezTo>
                    <a:pt x="1" y="521"/>
                    <a:pt x="1" y="473"/>
                    <a:pt x="10" y="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6581400" y="4153275"/>
              <a:ext cx="10875" cy="7100"/>
            </a:xfrm>
            <a:custGeom>
              <a:avLst/>
              <a:gdLst/>
              <a:ahLst/>
              <a:cxnLst/>
              <a:rect l="l" t="t" r="r" b="b"/>
              <a:pathLst>
                <a:path w="435" h="284" extrusionOk="0">
                  <a:moveTo>
                    <a:pt x="142" y="0"/>
                  </a:moveTo>
                  <a:cubicBezTo>
                    <a:pt x="236" y="19"/>
                    <a:pt x="331" y="67"/>
                    <a:pt x="416" y="123"/>
                  </a:cubicBezTo>
                  <a:cubicBezTo>
                    <a:pt x="435" y="152"/>
                    <a:pt x="435" y="189"/>
                    <a:pt x="407" y="218"/>
                  </a:cubicBezTo>
                  <a:cubicBezTo>
                    <a:pt x="340" y="274"/>
                    <a:pt x="246" y="284"/>
                    <a:pt x="170" y="256"/>
                  </a:cubicBezTo>
                  <a:cubicBezTo>
                    <a:pt x="123" y="246"/>
                    <a:pt x="85" y="218"/>
                    <a:pt x="47" y="189"/>
                  </a:cubicBezTo>
                  <a:cubicBezTo>
                    <a:pt x="10" y="171"/>
                    <a:pt x="0" y="114"/>
                    <a:pt x="19" y="76"/>
                  </a:cubicBezTo>
                  <a:cubicBezTo>
                    <a:pt x="47" y="29"/>
                    <a:pt x="95"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6743700" y="4037500"/>
              <a:ext cx="7600" cy="15625"/>
            </a:xfrm>
            <a:custGeom>
              <a:avLst/>
              <a:gdLst/>
              <a:ahLst/>
              <a:cxnLst/>
              <a:rect l="l" t="t" r="r" b="b"/>
              <a:pathLst>
                <a:path w="304" h="625" extrusionOk="0">
                  <a:moveTo>
                    <a:pt x="10" y="407"/>
                  </a:moveTo>
                  <a:lnTo>
                    <a:pt x="152" y="312"/>
                  </a:lnTo>
                  <a:cubicBezTo>
                    <a:pt x="180" y="218"/>
                    <a:pt x="143" y="114"/>
                    <a:pt x="190" y="20"/>
                  </a:cubicBezTo>
                  <a:cubicBezTo>
                    <a:pt x="190" y="10"/>
                    <a:pt x="209" y="1"/>
                    <a:pt x="218" y="1"/>
                  </a:cubicBezTo>
                  <a:cubicBezTo>
                    <a:pt x="228" y="1"/>
                    <a:pt x="247" y="10"/>
                    <a:pt x="265" y="20"/>
                  </a:cubicBezTo>
                  <a:cubicBezTo>
                    <a:pt x="275" y="20"/>
                    <a:pt x="284" y="29"/>
                    <a:pt x="284" y="38"/>
                  </a:cubicBezTo>
                  <a:cubicBezTo>
                    <a:pt x="294" y="48"/>
                    <a:pt x="294" y="57"/>
                    <a:pt x="294" y="67"/>
                  </a:cubicBezTo>
                  <a:cubicBezTo>
                    <a:pt x="294" y="237"/>
                    <a:pt x="303" y="407"/>
                    <a:pt x="303" y="587"/>
                  </a:cubicBezTo>
                  <a:cubicBezTo>
                    <a:pt x="303" y="596"/>
                    <a:pt x="284" y="624"/>
                    <a:pt x="275" y="624"/>
                  </a:cubicBezTo>
                  <a:cubicBezTo>
                    <a:pt x="247" y="624"/>
                    <a:pt x="218" y="615"/>
                    <a:pt x="199" y="596"/>
                  </a:cubicBezTo>
                  <a:cubicBezTo>
                    <a:pt x="180" y="577"/>
                    <a:pt x="171" y="549"/>
                    <a:pt x="171" y="520"/>
                  </a:cubicBezTo>
                  <a:cubicBezTo>
                    <a:pt x="161" y="426"/>
                    <a:pt x="86" y="407"/>
                    <a:pt x="1" y="4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6715825" y="3937575"/>
              <a:ext cx="14900" cy="17500"/>
            </a:xfrm>
            <a:custGeom>
              <a:avLst/>
              <a:gdLst/>
              <a:ahLst/>
              <a:cxnLst/>
              <a:rect l="l" t="t" r="r" b="b"/>
              <a:pathLst>
                <a:path w="596" h="700" extrusionOk="0">
                  <a:moveTo>
                    <a:pt x="322" y="671"/>
                  </a:moveTo>
                  <a:cubicBezTo>
                    <a:pt x="227" y="699"/>
                    <a:pt x="123" y="699"/>
                    <a:pt x="20" y="671"/>
                  </a:cubicBezTo>
                  <a:cubicBezTo>
                    <a:pt x="10" y="671"/>
                    <a:pt x="1" y="662"/>
                    <a:pt x="1" y="652"/>
                  </a:cubicBezTo>
                  <a:cubicBezTo>
                    <a:pt x="1" y="652"/>
                    <a:pt x="20" y="624"/>
                    <a:pt x="29" y="624"/>
                  </a:cubicBezTo>
                  <a:cubicBezTo>
                    <a:pt x="105" y="624"/>
                    <a:pt x="180" y="652"/>
                    <a:pt x="265" y="595"/>
                  </a:cubicBezTo>
                  <a:cubicBezTo>
                    <a:pt x="284" y="558"/>
                    <a:pt x="294" y="501"/>
                    <a:pt x="312" y="444"/>
                  </a:cubicBezTo>
                  <a:cubicBezTo>
                    <a:pt x="350" y="321"/>
                    <a:pt x="407" y="198"/>
                    <a:pt x="473" y="95"/>
                  </a:cubicBezTo>
                  <a:cubicBezTo>
                    <a:pt x="520" y="38"/>
                    <a:pt x="568" y="0"/>
                    <a:pt x="587" y="28"/>
                  </a:cubicBezTo>
                  <a:cubicBezTo>
                    <a:pt x="596" y="47"/>
                    <a:pt x="577" y="95"/>
                    <a:pt x="558" y="123"/>
                  </a:cubicBezTo>
                  <a:cubicBezTo>
                    <a:pt x="492" y="302"/>
                    <a:pt x="407" y="482"/>
                    <a:pt x="322" y="6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6794500" y="4147600"/>
              <a:ext cx="7125" cy="10425"/>
            </a:xfrm>
            <a:custGeom>
              <a:avLst/>
              <a:gdLst/>
              <a:ahLst/>
              <a:cxnLst/>
              <a:rect l="l" t="t" r="r" b="b"/>
              <a:pathLst>
                <a:path w="285" h="417" extrusionOk="0">
                  <a:moveTo>
                    <a:pt x="284" y="303"/>
                  </a:moveTo>
                  <a:cubicBezTo>
                    <a:pt x="265" y="331"/>
                    <a:pt x="256" y="360"/>
                    <a:pt x="237" y="379"/>
                  </a:cubicBezTo>
                  <a:cubicBezTo>
                    <a:pt x="199" y="416"/>
                    <a:pt x="142" y="416"/>
                    <a:pt x="105" y="379"/>
                  </a:cubicBezTo>
                  <a:cubicBezTo>
                    <a:pt x="48" y="322"/>
                    <a:pt x="10" y="246"/>
                    <a:pt x="1" y="161"/>
                  </a:cubicBezTo>
                  <a:cubicBezTo>
                    <a:pt x="1" y="114"/>
                    <a:pt x="20" y="67"/>
                    <a:pt x="48" y="38"/>
                  </a:cubicBezTo>
                  <a:cubicBezTo>
                    <a:pt x="86" y="1"/>
                    <a:pt x="142" y="1"/>
                    <a:pt x="171" y="38"/>
                  </a:cubicBezTo>
                  <a:cubicBezTo>
                    <a:pt x="228" y="114"/>
                    <a:pt x="265" y="209"/>
                    <a:pt x="284"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6571225" y="4057350"/>
              <a:ext cx="8550" cy="9475"/>
            </a:xfrm>
            <a:custGeom>
              <a:avLst/>
              <a:gdLst/>
              <a:ahLst/>
              <a:cxnLst/>
              <a:rect l="l" t="t" r="r" b="b"/>
              <a:pathLst>
                <a:path w="342" h="379" extrusionOk="0">
                  <a:moveTo>
                    <a:pt x="48" y="379"/>
                  </a:moveTo>
                  <a:cubicBezTo>
                    <a:pt x="39" y="369"/>
                    <a:pt x="20" y="360"/>
                    <a:pt x="10" y="341"/>
                  </a:cubicBezTo>
                  <a:cubicBezTo>
                    <a:pt x="1" y="331"/>
                    <a:pt x="1" y="322"/>
                    <a:pt x="1" y="322"/>
                  </a:cubicBezTo>
                  <a:cubicBezTo>
                    <a:pt x="1" y="218"/>
                    <a:pt x="48" y="114"/>
                    <a:pt x="124" y="48"/>
                  </a:cubicBezTo>
                  <a:cubicBezTo>
                    <a:pt x="171" y="10"/>
                    <a:pt x="228" y="0"/>
                    <a:pt x="284" y="29"/>
                  </a:cubicBezTo>
                  <a:cubicBezTo>
                    <a:pt x="322" y="48"/>
                    <a:pt x="341" y="76"/>
                    <a:pt x="341" y="114"/>
                  </a:cubicBezTo>
                  <a:cubicBezTo>
                    <a:pt x="313" y="227"/>
                    <a:pt x="237" y="322"/>
                    <a:pt x="124" y="369"/>
                  </a:cubicBezTo>
                  <a:cubicBezTo>
                    <a:pt x="105" y="379"/>
                    <a:pt x="76" y="379"/>
                    <a:pt x="48"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6581625" y="3987650"/>
              <a:ext cx="10900" cy="8525"/>
            </a:xfrm>
            <a:custGeom>
              <a:avLst/>
              <a:gdLst/>
              <a:ahLst/>
              <a:cxnLst/>
              <a:rect l="l" t="t" r="r" b="b"/>
              <a:pathLst>
                <a:path w="436" h="341" extrusionOk="0">
                  <a:moveTo>
                    <a:pt x="133" y="1"/>
                  </a:moveTo>
                  <a:cubicBezTo>
                    <a:pt x="218" y="10"/>
                    <a:pt x="303" y="48"/>
                    <a:pt x="369" y="105"/>
                  </a:cubicBezTo>
                  <a:cubicBezTo>
                    <a:pt x="388" y="142"/>
                    <a:pt x="407" y="180"/>
                    <a:pt x="416" y="227"/>
                  </a:cubicBezTo>
                  <a:cubicBezTo>
                    <a:pt x="435" y="284"/>
                    <a:pt x="379" y="341"/>
                    <a:pt x="322" y="312"/>
                  </a:cubicBezTo>
                  <a:cubicBezTo>
                    <a:pt x="246" y="284"/>
                    <a:pt x="161" y="246"/>
                    <a:pt x="95" y="208"/>
                  </a:cubicBezTo>
                  <a:cubicBezTo>
                    <a:pt x="67" y="180"/>
                    <a:pt x="38" y="152"/>
                    <a:pt x="20" y="123"/>
                  </a:cubicBezTo>
                  <a:cubicBezTo>
                    <a:pt x="1" y="86"/>
                    <a:pt x="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6357400" y="4183525"/>
              <a:ext cx="7125" cy="19150"/>
            </a:xfrm>
            <a:custGeom>
              <a:avLst/>
              <a:gdLst/>
              <a:ahLst/>
              <a:cxnLst/>
              <a:rect l="l" t="t" r="r" b="b"/>
              <a:pathLst>
                <a:path w="285" h="766" extrusionOk="0">
                  <a:moveTo>
                    <a:pt x="1" y="766"/>
                  </a:moveTo>
                  <a:cubicBezTo>
                    <a:pt x="20" y="501"/>
                    <a:pt x="86" y="246"/>
                    <a:pt x="209" y="10"/>
                  </a:cubicBezTo>
                  <a:cubicBezTo>
                    <a:pt x="209" y="0"/>
                    <a:pt x="247" y="0"/>
                    <a:pt x="266" y="0"/>
                  </a:cubicBezTo>
                  <a:cubicBezTo>
                    <a:pt x="275" y="0"/>
                    <a:pt x="275" y="10"/>
                    <a:pt x="275" y="19"/>
                  </a:cubicBezTo>
                  <a:cubicBezTo>
                    <a:pt x="284" y="47"/>
                    <a:pt x="284" y="76"/>
                    <a:pt x="275" y="104"/>
                  </a:cubicBezTo>
                  <a:cubicBezTo>
                    <a:pt x="181" y="293"/>
                    <a:pt x="190" y="539"/>
                    <a:pt x="1" y="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6801825" y="4103900"/>
              <a:ext cx="9000" cy="9475"/>
            </a:xfrm>
            <a:custGeom>
              <a:avLst/>
              <a:gdLst/>
              <a:ahLst/>
              <a:cxnLst/>
              <a:rect l="l" t="t" r="r" b="b"/>
              <a:pathLst>
                <a:path w="360" h="379" extrusionOk="0">
                  <a:moveTo>
                    <a:pt x="360" y="66"/>
                  </a:moveTo>
                  <a:cubicBezTo>
                    <a:pt x="360" y="76"/>
                    <a:pt x="360" y="85"/>
                    <a:pt x="360" y="95"/>
                  </a:cubicBezTo>
                  <a:cubicBezTo>
                    <a:pt x="313" y="170"/>
                    <a:pt x="265" y="255"/>
                    <a:pt x="209" y="331"/>
                  </a:cubicBezTo>
                  <a:cubicBezTo>
                    <a:pt x="180" y="350"/>
                    <a:pt x="142" y="369"/>
                    <a:pt x="105" y="369"/>
                  </a:cubicBezTo>
                  <a:cubicBezTo>
                    <a:pt x="57" y="378"/>
                    <a:pt x="1" y="312"/>
                    <a:pt x="20" y="284"/>
                  </a:cubicBezTo>
                  <a:cubicBezTo>
                    <a:pt x="48" y="208"/>
                    <a:pt x="76" y="142"/>
                    <a:pt x="114" y="76"/>
                  </a:cubicBezTo>
                  <a:cubicBezTo>
                    <a:pt x="161" y="19"/>
                    <a:pt x="246" y="0"/>
                    <a:pt x="322" y="29"/>
                  </a:cubicBezTo>
                  <a:cubicBezTo>
                    <a:pt x="331" y="29"/>
                    <a:pt x="341" y="48"/>
                    <a:pt x="36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6759525" y="4200525"/>
              <a:ext cx="11625" cy="6175"/>
            </a:xfrm>
            <a:custGeom>
              <a:avLst/>
              <a:gdLst/>
              <a:ahLst/>
              <a:cxnLst/>
              <a:rect l="l" t="t" r="r" b="b"/>
              <a:pathLst>
                <a:path w="465" h="247" extrusionOk="0">
                  <a:moveTo>
                    <a:pt x="275" y="29"/>
                  </a:moveTo>
                  <a:cubicBezTo>
                    <a:pt x="332" y="29"/>
                    <a:pt x="379" y="29"/>
                    <a:pt x="426" y="38"/>
                  </a:cubicBezTo>
                  <a:cubicBezTo>
                    <a:pt x="436" y="38"/>
                    <a:pt x="464" y="57"/>
                    <a:pt x="464" y="67"/>
                  </a:cubicBezTo>
                  <a:cubicBezTo>
                    <a:pt x="464" y="76"/>
                    <a:pt x="464" y="123"/>
                    <a:pt x="445" y="142"/>
                  </a:cubicBezTo>
                  <a:cubicBezTo>
                    <a:pt x="341" y="218"/>
                    <a:pt x="199" y="246"/>
                    <a:pt x="67" y="199"/>
                  </a:cubicBezTo>
                  <a:cubicBezTo>
                    <a:pt x="29" y="180"/>
                    <a:pt x="1" y="133"/>
                    <a:pt x="10" y="86"/>
                  </a:cubicBezTo>
                  <a:cubicBezTo>
                    <a:pt x="20" y="38"/>
                    <a:pt x="67" y="1"/>
                    <a:pt x="114" y="1"/>
                  </a:cubicBezTo>
                  <a:cubicBezTo>
                    <a:pt x="171" y="10"/>
                    <a:pt x="228" y="19"/>
                    <a:pt x="275"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6"/>
            <p:cNvSpPr/>
            <p:nvPr/>
          </p:nvSpPr>
          <p:spPr>
            <a:xfrm>
              <a:off x="6482625" y="3956700"/>
              <a:ext cx="9725" cy="7350"/>
            </a:xfrm>
            <a:custGeom>
              <a:avLst/>
              <a:gdLst/>
              <a:ahLst/>
              <a:cxnLst/>
              <a:rect l="l" t="t" r="r" b="b"/>
              <a:pathLst>
                <a:path w="389" h="294" extrusionOk="0">
                  <a:moveTo>
                    <a:pt x="388" y="171"/>
                  </a:moveTo>
                  <a:cubicBezTo>
                    <a:pt x="379" y="190"/>
                    <a:pt x="379" y="208"/>
                    <a:pt x="360" y="218"/>
                  </a:cubicBezTo>
                  <a:cubicBezTo>
                    <a:pt x="256" y="293"/>
                    <a:pt x="114" y="275"/>
                    <a:pt x="29" y="171"/>
                  </a:cubicBezTo>
                  <a:cubicBezTo>
                    <a:pt x="20" y="152"/>
                    <a:pt x="10" y="123"/>
                    <a:pt x="1" y="95"/>
                  </a:cubicBezTo>
                  <a:cubicBezTo>
                    <a:pt x="1" y="48"/>
                    <a:pt x="39" y="10"/>
                    <a:pt x="86" y="1"/>
                  </a:cubicBezTo>
                  <a:cubicBezTo>
                    <a:pt x="180" y="10"/>
                    <a:pt x="275" y="48"/>
                    <a:pt x="350" y="104"/>
                  </a:cubicBezTo>
                  <a:cubicBezTo>
                    <a:pt x="369" y="123"/>
                    <a:pt x="379" y="142"/>
                    <a:pt x="388" y="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6"/>
            <p:cNvSpPr/>
            <p:nvPr/>
          </p:nvSpPr>
          <p:spPr>
            <a:xfrm>
              <a:off x="6973125" y="4214475"/>
              <a:ext cx="12775" cy="7350"/>
            </a:xfrm>
            <a:custGeom>
              <a:avLst/>
              <a:gdLst/>
              <a:ahLst/>
              <a:cxnLst/>
              <a:rect l="l" t="t" r="r" b="b"/>
              <a:pathLst>
                <a:path w="511" h="294" extrusionOk="0">
                  <a:moveTo>
                    <a:pt x="19" y="0"/>
                  </a:moveTo>
                  <a:cubicBezTo>
                    <a:pt x="29" y="0"/>
                    <a:pt x="48" y="0"/>
                    <a:pt x="57" y="0"/>
                  </a:cubicBezTo>
                  <a:cubicBezTo>
                    <a:pt x="208" y="38"/>
                    <a:pt x="341" y="104"/>
                    <a:pt x="473" y="180"/>
                  </a:cubicBezTo>
                  <a:cubicBezTo>
                    <a:pt x="482" y="189"/>
                    <a:pt x="492" y="189"/>
                    <a:pt x="492" y="199"/>
                  </a:cubicBezTo>
                  <a:cubicBezTo>
                    <a:pt x="501" y="218"/>
                    <a:pt x="511" y="236"/>
                    <a:pt x="501" y="255"/>
                  </a:cubicBezTo>
                  <a:cubicBezTo>
                    <a:pt x="482" y="265"/>
                    <a:pt x="463" y="284"/>
                    <a:pt x="435" y="293"/>
                  </a:cubicBezTo>
                  <a:cubicBezTo>
                    <a:pt x="426" y="293"/>
                    <a:pt x="416" y="293"/>
                    <a:pt x="407" y="293"/>
                  </a:cubicBezTo>
                  <a:cubicBezTo>
                    <a:pt x="274" y="255"/>
                    <a:pt x="142" y="199"/>
                    <a:pt x="29" y="104"/>
                  </a:cubicBezTo>
                  <a:cubicBezTo>
                    <a:pt x="19" y="95"/>
                    <a:pt x="0" y="76"/>
                    <a:pt x="0" y="57"/>
                  </a:cubicBezTo>
                  <a:cubicBezTo>
                    <a:pt x="10" y="38"/>
                    <a:pt x="10" y="19"/>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6462325" y="3949375"/>
              <a:ext cx="9925" cy="8050"/>
            </a:xfrm>
            <a:custGeom>
              <a:avLst/>
              <a:gdLst/>
              <a:ahLst/>
              <a:cxnLst/>
              <a:rect l="l" t="t" r="r" b="b"/>
              <a:pathLst>
                <a:path w="397" h="322" extrusionOk="0">
                  <a:moveTo>
                    <a:pt x="142" y="10"/>
                  </a:moveTo>
                  <a:cubicBezTo>
                    <a:pt x="161" y="19"/>
                    <a:pt x="189" y="19"/>
                    <a:pt x="208" y="38"/>
                  </a:cubicBezTo>
                  <a:cubicBezTo>
                    <a:pt x="255" y="76"/>
                    <a:pt x="302" y="114"/>
                    <a:pt x="350" y="161"/>
                  </a:cubicBezTo>
                  <a:cubicBezTo>
                    <a:pt x="397" y="218"/>
                    <a:pt x="369" y="303"/>
                    <a:pt x="293" y="312"/>
                  </a:cubicBezTo>
                  <a:cubicBezTo>
                    <a:pt x="265" y="322"/>
                    <a:pt x="236" y="322"/>
                    <a:pt x="208" y="312"/>
                  </a:cubicBezTo>
                  <a:cubicBezTo>
                    <a:pt x="123" y="284"/>
                    <a:pt x="57" y="227"/>
                    <a:pt x="28" y="152"/>
                  </a:cubicBezTo>
                  <a:cubicBezTo>
                    <a:pt x="0" y="76"/>
                    <a:pt x="66" y="1"/>
                    <a:pt x="142"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6547125" y="4102250"/>
              <a:ext cx="6650" cy="9000"/>
            </a:xfrm>
            <a:custGeom>
              <a:avLst/>
              <a:gdLst/>
              <a:ahLst/>
              <a:cxnLst/>
              <a:rect l="l" t="t" r="r" b="b"/>
              <a:pathLst>
                <a:path w="266" h="360" extrusionOk="0">
                  <a:moveTo>
                    <a:pt x="265" y="161"/>
                  </a:moveTo>
                  <a:cubicBezTo>
                    <a:pt x="265" y="199"/>
                    <a:pt x="256" y="246"/>
                    <a:pt x="247" y="293"/>
                  </a:cubicBezTo>
                  <a:cubicBezTo>
                    <a:pt x="228" y="331"/>
                    <a:pt x="180" y="359"/>
                    <a:pt x="133" y="359"/>
                  </a:cubicBezTo>
                  <a:cubicBezTo>
                    <a:pt x="95" y="359"/>
                    <a:pt x="58" y="331"/>
                    <a:pt x="48" y="303"/>
                  </a:cubicBezTo>
                  <a:cubicBezTo>
                    <a:pt x="1" y="217"/>
                    <a:pt x="20" y="114"/>
                    <a:pt x="76" y="47"/>
                  </a:cubicBezTo>
                  <a:cubicBezTo>
                    <a:pt x="86" y="38"/>
                    <a:pt x="95" y="28"/>
                    <a:pt x="105" y="28"/>
                  </a:cubicBezTo>
                  <a:cubicBezTo>
                    <a:pt x="133" y="0"/>
                    <a:pt x="171" y="0"/>
                    <a:pt x="209" y="19"/>
                  </a:cubicBezTo>
                  <a:cubicBezTo>
                    <a:pt x="228" y="28"/>
                    <a:pt x="247" y="57"/>
                    <a:pt x="256" y="76"/>
                  </a:cubicBezTo>
                  <a:cubicBezTo>
                    <a:pt x="265" y="104"/>
                    <a:pt x="265" y="132"/>
                    <a:pt x="265"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6510275" y="3961650"/>
              <a:ext cx="9950" cy="6425"/>
            </a:xfrm>
            <a:custGeom>
              <a:avLst/>
              <a:gdLst/>
              <a:ahLst/>
              <a:cxnLst/>
              <a:rect l="l" t="t" r="r" b="b"/>
              <a:pathLst>
                <a:path w="398" h="257" extrusionOk="0">
                  <a:moveTo>
                    <a:pt x="199" y="256"/>
                  </a:moveTo>
                  <a:cubicBezTo>
                    <a:pt x="152" y="237"/>
                    <a:pt x="104" y="218"/>
                    <a:pt x="57" y="199"/>
                  </a:cubicBezTo>
                  <a:cubicBezTo>
                    <a:pt x="19" y="190"/>
                    <a:pt x="1" y="152"/>
                    <a:pt x="10" y="114"/>
                  </a:cubicBezTo>
                  <a:cubicBezTo>
                    <a:pt x="19" y="77"/>
                    <a:pt x="48" y="58"/>
                    <a:pt x="76" y="39"/>
                  </a:cubicBezTo>
                  <a:cubicBezTo>
                    <a:pt x="152" y="10"/>
                    <a:pt x="227" y="1"/>
                    <a:pt x="303" y="29"/>
                  </a:cubicBezTo>
                  <a:cubicBezTo>
                    <a:pt x="331" y="48"/>
                    <a:pt x="360" y="67"/>
                    <a:pt x="379" y="105"/>
                  </a:cubicBezTo>
                  <a:cubicBezTo>
                    <a:pt x="397" y="133"/>
                    <a:pt x="388" y="181"/>
                    <a:pt x="350" y="199"/>
                  </a:cubicBezTo>
                  <a:cubicBezTo>
                    <a:pt x="303" y="218"/>
                    <a:pt x="246" y="237"/>
                    <a:pt x="199" y="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6785300" y="4188475"/>
              <a:ext cx="9700" cy="8525"/>
            </a:xfrm>
            <a:custGeom>
              <a:avLst/>
              <a:gdLst/>
              <a:ahLst/>
              <a:cxnLst/>
              <a:rect l="l" t="t" r="r" b="b"/>
              <a:pathLst>
                <a:path w="388" h="341" extrusionOk="0">
                  <a:moveTo>
                    <a:pt x="378" y="114"/>
                  </a:moveTo>
                  <a:cubicBezTo>
                    <a:pt x="369" y="142"/>
                    <a:pt x="359" y="171"/>
                    <a:pt x="350" y="190"/>
                  </a:cubicBezTo>
                  <a:cubicBezTo>
                    <a:pt x="293" y="275"/>
                    <a:pt x="208" y="322"/>
                    <a:pt x="114" y="341"/>
                  </a:cubicBezTo>
                  <a:cubicBezTo>
                    <a:pt x="85" y="331"/>
                    <a:pt x="57" y="331"/>
                    <a:pt x="38" y="312"/>
                  </a:cubicBezTo>
                  <a:cubicBezTo>
                    <a:pt x="10" y="284"/>
                    <a:pt x="0" y="246"/>
                    <a:pt x="19" y="208"/>
                  </a:cubicBezTo>
                  <a:cubicBezTo>
                    <a:pt x="85" y="123"/>
                    <a:pt x="180" y="48"/>
                    <a:pt x="293" y="10"/>
                  </a:cubicBezTo>
                  <a:cubicBezTo>
                    <a:pt x="331" y="1"/>
                    <a:pt x="388" y="38"/>
                    <a:pt x="378"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6725975" y="4179025"/>
              <a:ext cx="8775" cy="8300"/>
            </a:xfrm>
            <a:custGeom>
              <a:avLst/>
              <a:gdLst/>
              <a:ahLst/>
              <a:cxnLst/>
              <a:rect l="l" t="t" r="r" b="b"/>
              <a:pathLst>
                <a:path w="351" h="332" extrusionOk="0">
                  <a:moveTo>
                    <a:pt x="105" y="1"/>
                  </a:moveTo>
                  <a:lnTo>
                    <a:pt x="133" y="1"/>
                  </a:lnTo>
                  <a:cubicBezTo>
                    <a:pt x="199" y="76"/>
                    <a:pt x="266" y="142"/>
                    <a:pt x="341" y="227"/>
                  </a:cubicBezTo>
                  <a:cubicBezTo>
                    <a:pt x="351" y="246"/>
                    <a:pt x="332" y="303"/>
                    <a:pt x="294" y="312"/>
                  </a:cubicBezTo>
                  <a:cubicBezTo>
                    <a:pt x="275" y="322"/>
                    <a:pt x="237" y="331"/>
                    <a:pt x="218" y="322"/>
                  </a:cubicBezTo>
                  <a:cubicBezTo>
                    <a:pt x="124" y="294"/>
                    <a:pt x="48" y="227"/>
                    <a:pt x="20" y="133"/>
                  </a:cubicBezTo>
                  <a:cubicBezTo>
                    <a:pt x="1" y="95"/>
                    <a:pt x="20" y="38"/>
                    <a:pt x="48" y="10"/>
                  </a:cubicBezTo>
                  <a:cubicBezTo>
                    <a:pt x="67" y="1"/>
                    <a:pt x="8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6656525" y="4340150"/>
              <a:ext cx="4275" cy="13975"/>
            </a:xfrm>
            <a:custGeom>
              <a:avLst/>
              <a:gdLst/>
              <a:ahLst/>
              <a:cxnLst/>
              <a:rect l="l" t="t" r="r" b="b"/>
              <a:pathLst>
                <a:path w="171" h="559" extrusionOk="0">
                  <a:moveTo>
                    <a:pt x="48" y="1"/>
                  </a:moveTo>
                  <a:lnTo>
                    <a:pt x="76" y="1"/>
                  </a:lnTo>
                  <a:cubicBezTo>
                    <a:pt x="95" y="20"/>
                    <a:pt x="104" y="48"/>
                    <a:pt x="114" y="67"/>
                  </a:cubicBezTo>
                  <a:cubicBezTo>
                    <a:pt x="123" y="152"/>
                    <a:pt x="114" y="237"/>
                    <a:pt x="123" y="313"/>
                  </a:cubicBezTo>
                  <a:cubicBezTo>
                    <a:pt x="133" y="398"/>
                    <a:pt x="161" y="454"/>
                    <a:pt x="171" y="521"/>
                  </a:cubicBezTo>
                  <a:cubicBezTo>
                    <a:pt x="171" y="530"/>
                    <a:pt x="161" y="549"/>
                    <a:pt x="142" y="558"/>
                  </a:cubicBezTo>
                  <a:cubicBezTo>
                    <a:pt x="123" y="558"/>
                    <a:pt x="95" y="558"/>
                    <a:pt x="86" y="558"/>
                  </a:cubicBezTo>
                  <a:cubicBezTo>
                    <a:pt x="48" y="511"/>
                    <a:pt x="19" y="454"/>
                    <a:pt x="10" y="388"/>
                  </a:cubicBezTo>
                  <a:cubicBezTo>
                    <a:pt x="1" y="275"/>
                    <a:pt x="1" y="152"/>
                    <a:pt x="10" y="39"/>
                  </a:cubicBezTo>
                  <a:cubicBezTo>
                    <a:pt x="10" y="29"/>
                    <a:pt x="38" y="2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6587525" y="4031125"/>
              <a:ext cx="6425" cy="8775"/>
            </a:xfrm>
            <a:custGeom>
              <a:avLst/>
              <a:gdLst/>
              <a:ahLst/>
              <a:cxnLst/>
              <a:rect l="l" t="t" r="r" b="b"/>
              <a:pathLst>
                <a:path w="257" h="351" extrusionOk="0">
                  <a:moveTo>
                    <a:pt x="20" y="341"/>
                  </a:moveTo>
                  <a:cubicBezTo>
                    <a:pt x="20" y="265"/>
                    <a:pt x="1" y="199"/>
                    <a:pt x="1" y="133"/>
                  </a:cubicBezTo>
                  <a:cubicBezTo>
                    <a:pt x="1" y="57"/>
                    <a:pt x="67" y="19"/>
                    <a:pt x="133" y="10"/>
                  </a:cubicBezTo>
                  <a:cubicBezTo>
                    <a:pt x="199" y="0"/>
                    <a:pt x="256" y="67"/>
                    <a:pt x="247" y="133"/>
                  </a:cubicBezTo>
                  <a:cubicBezTo>
                    <a:pt x="218" y="218"/>
                    <a:pt x="162" y="293"/>
                    <a:pt x="77" y="341"/>
                  </a:cubicBezTo>
                  <a:cubicBezTo>
                    <a:pt x="67" y="350"/>
                    <a:pt x="48" y="341"/>
                    <a:pt x="20"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6503650" y="4222975"/>
              <a:ext cx="9725" cy="14425"/>
            </a:xfrm>
            <a:custGeom>
              <a:avLst/>
              <a:gdLst/>
              <a:ahLst/>
              <a:cxnLst/>
              <a:rect l="l" t="t" r="r" b="b"/>
              <a:pathLst>
                <a:path w="389" h="577" extrusionOk="0">
                  <a:moveTo>
                    <a:pt x="77" y="577"/>
                  </a:moveTo>
                  <a:cubicBezTo>
                    <a:pt x="39" y="577"/>
                    <a:pt x="1" y="548"/>
                    <a:pt x="20" y="511"/>
                  </a:cubicBezTo>
                  <a:cubicBezTo>
                    <a:pt x="39" y="445"/>
                    <a:pt x="67" y="378"/>
                    <a:pt x="105" y="312"/>
                  </a:cubicBezTo>
                  <a:cubicBezTo>
                    <a:pt x="180" y="208"/>
                    <a:pt x="266" y="114"/>
                    <a:pt x="351" y="10"/>
                  </a:cubicBezTo>
                  <a:cubicBezTo>
                    <a:pt x="351" y="10"/>
                    <a:pt x="369" y="0"/>
                    <a:pt x="379" y="0"/>
                  </a:cubicBezTo>
                  <a:cubicBezTo>
                    <a:pt x="379" y="19"/>
                    <a:pt x="388" y="38"/>
                    <a:pt x="388" y="48"/>
                  </a:cubicBezTo>
                  <a:cubicBezTo>
                    <a:pt x="369" y="95"/>
                    <a:pt x="351" y="133"/>
                    <a:pt x="332" y="170"/>
                  </a:cubicBezTo>
                  <a:cubicBezTo>
                    <a:pt x="247" y="312"/>
                    <a:pt x="162" y="445"/>
                    <a:pt x="77" y="5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6788825" y="4411275"/>
              <a:ext cx="3825" cy="13975"/>
            </a:xfrm>
            <a:custGeom>
              <a:avLst/>
              <a:gdLst/>
              <a:ahLst/>
              <a:cxnLst/>
              <a:rect l="l" t="t" r="r" b="b"/>
              <a:pathLst>
                <a:path w="153" h="559" extrusionOk="0">
                  <a:moveTo>
                    <a:pt x="114" y="1"/>
                  </a:moveTo>
                  <a:cubicBezTo>
                    <a:pt x="143" y="114"/>
                    <a:pt x="152" y="237"/>
                    <a:pt x="133" y="360"/>
                  </a:cubicBezTo>
                  <a:cubicBezTo>
                    <a:pt x="124" y="426"/>
                    <a:pt x="105" y="482"/>
                    <a:pt x="76" y="539"/>
                  </a:cubicBezTo>
                  <a:cubicBezTo>
                    <a:pt x="76" y="549"/>
                    <a:pt x="39" y="558"/>
                    <a:pt x="29" y="558"/>
                  </a:cubicBezTo>
                  <a:cubicBezTo>
                    <a:pt x="20" y="549"/>
                    <a:pt x="1" y="530"/>
                    <a:pt x="1" y="520"/>
                  </a:cubicBezTo>
                  <a:cubicBezTo>
                    <a:pt x="10" y="369"/>
                    <a:pt x="29" y="208"/>
                    <a:pt x="48" y="57"/>
                  </a:cubicBezTo>
                  <a:cubicBezTo>
                    <a:pt x="48" y="38"/>
                    <a:pt x="86" y="19"/>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6552325" y="4129875"/>
              <a:ext cx="8300" cy="8075"/>
            </a:xfrm>
            <a:custGeom>
              <a:avLst/>
              <a:gdLst/>
              <a:ahLst/>
              <a:cxnLst/>
              <a:rect l="l" t="t" r="r" b="b"/>
              <a:pathLst>
                <a:path w="332" h="323" extrusionOk="0">
                  <a:moveTo>
                    <a:pt x="332" y="199"/>
                  </a:moveTo>
                  <a:cubicBezTo>
                    <a:pt x="332" y="256"/>
                    <a:pt x="294" y="313"/>
                    <a:pt x="237" y="322"/>
                  </a:cubicBezTo>
                  <a:cubicBezTo>
                    <a:pt x="95" y="322"/>
                    <a:pt x="1" y="180"/>
                    <a:pt x="67" y="48"/>
                  </a:cubicBezTo>
                  <a:cubicBezTo>
                    <a:pt x="95" y="10"/>
                    <a:pt x="143" y="1"/>
                    <a:pt x="180" y="10"/>
                  </a:cubicBezTo>
                  <a:cubicBezTo>
                    <a:pt x="256" y="48"/>
                    <a:pt x="313" y="124"/>
                    <a:pt x="332"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6768750" y="4022150"/>
              <a:ext cx="4750" cy="13725"/>
            </a:xfrm>
            <a:custGeom>
              <a:avLst/>
              <a:gdLst/>
              <a:ahLst/>
              <a:cxnLst/>
              <a:rect l="l" t="t" r="r" b="b"/>
              <a:pathLst>
                <a:path w="190" h="549" extrusionOk="0">
                  <a:moveTo>
                    <a:pt x="190" y="501"/>
                  </a:moveTo>
                  <a:cubicBezTo>
                    <a:pt x="161" y="520"/>
                    <a:pt x="152" y="548"/>
                    <a:pt x="142" y="548"/>
                  </a:cubicBezTo>
                  <a:cubicBezTo>
                    <a:pt x="133" y="548"/>
                    <a:pt x="105" y="530"/>
                    <a:pt x="95" y="520"/>
                  </a:cubicBezTo>
                  <a:cubicBezTo>
                    <a:pt x="86" y="520"/>
                    <a:pt x="76" y="511"/>
                    <a:pt x="76" y="501"/>
                  </a:cubicBezTo>
                  <a:cubicBezTo>
                    <a:pt x="19" y="350"/>
                    <a:pt x="1" y="199"/>
                    <a:pt x="10" y="38"/>
                  </a:cubicBezTo>
                  <a:cubicBezTo>
                    <a:pt x="10" y="29"/>
                    <a:pt x="29" y="0"/>
                    <a:pt x="38" y="0"/>
                  </a:cubicBezTo>
                  <a:cubicBezTo>
                    <a:pt x="48" y="0"/>
                    <a:pt x="76" y="19"/>
                    <a:pt x="76" y="29"/>
                  </a:cubicBezTo>
                  <a:cubicBezTo>
                    <a:pt x="114" y="199"/>
                    <a:pt x="152" y="350"/>
                    <a:pt x="190" y="5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6569100" y="3973475"/>
              <a:ext cx="8775" cy="5450"/>
            </a:xfrm>
            <a:custGeom>
              <a:avLst/>
              <a:gdLst/>
              <a:ahLst/>
              <a:cxnLst/>
              <a:rect l="l" t="t" r="r" b="b"/>
              <a:pathLst>
                <a:path w="351" h="218" extrusionOk="0">
                  <a:moveTo>
                    <a:pt x="171" y="1"/>
                  </a:moveTo>
                  <a:cubicBezTo>
                    <a:pt x="190" y="1"/>
                    <a:pt x="218" y="1"/>
                    <a:pt x="246" y="10"/>
                  </a:cubicBezTo>
                  <a:cubicBezTo>
                    <a:pt x="313" y="29"/>
                    <a:pt x="350" y="95"/>
                    <a:pt x="332" y="161"/>
                  </a:cubicBezTo>
                  <a:cubicBezTo>
                    <a:pt x="332" y="180"/>
                    <a:pt x="303" y="218"/>
                    <a:pt x="284" y="218"/>
                  </a:cubicBezTo>
                  <a:cubicBezTo>
                    <a:pt x="218" y="218"/>
                    <a:pt x="152" y="208"/>
                    <a:pt x="86" y="199"/>
                  </a:cubicBezTo>
                  <a:cubicBezTo>
                    <a:pt x="39" y="180"/>
                    <a:pt x="1" y="142"/>
                    <a:pt x="1" y="95"/>
                  </a:cubicBezTo>
                  <a:cubicBezTo>
                    <a:pt x="20" y="48"/>
                    <a:pt x="57" y="10"/>
                    <a:pt x="105" y="1"/>
                  </a:cubicBezTo>
                  <a:cubicBezTo>
                    <a:pt x="124" y="1"/>
                    <a:pt x="143"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6970050" y="4294800"/>
              <a:ext cx="4750" cy="13725"/>
            </a:xfrm>
            <a:custGeom>
              <a:avLst/>
              <a:gdLst/>
              <a:ahLst/>
              <a:cxnLst/>
              <a:rect l="l" t="t" r="r" b="b"/>
              <a:pathLst>
                <a:path w="190" h="549" extrusionOk="0">
                  <a:moveTo>
                    <a:pt x="142" y="312"/>
                  </a:moveTo>
                  <a:cubicBezTo>
                    <a:pt x="152" y="359"/>
                    <a:pt x="180" y="426"/>
                    <a:pt x="190" y="501"/>
                  </a:cubicBezTo>
                  <a:cubicBezTo>
                    <a:pt x="190" y="520"/>
                    <a:pt x="180" y="539"/>
                    <a:pt x="180" y="548"/>
                  </a:cubicBezTo>
                  <a:cubicBezTo>
                    <a:pt x="152" y="539"/>
                    <a:pt x="123" y="539"/>
                    <a:pt x="104" y="520"/>
                  </a:cubicBezTo>
                  <a:cubicBezTo>
                    <a:pt x="38" y="359"/>
                    <a:pt x="1" y="189"/>
                    <a:pt x="10" y="10"/>
                  </a:cubicBezTo>
                  <a:cubicBezTo>
                    <a:pt x="10" y="10"/>
                    <a:pt x="19" y="0"/>
                    <a:pt x="29" y="0"/>
                  </a:cubicBezTo>
                  <a:cubicBezTo>
                    <a:pt x="38" y="0"/>
                    <a:pt x="48" y="0"/>
                    <a:pt x="57" y="10"/>
                  </a:cubicBezTo>
                  <a:cubicBezTo>
                    <a:pt x="67" y="29"/>
                    <a:pt x="86" y="48"/>
                    <a:pt x="95" y="76"/>
                  </a:cubicBezTo>
                  <a:cubicBezTo>
                    <a:pt x="114" y="152"/>
                    <a:pt x="123" y="218"/>
                    <a:pt x="142" y="3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6805850" y="3892900"/>
              <a:ext cx="11825" cy="5475"/>
            </a:xfrm>
            <a:custGeom>
              <a:avLst/>
              <a:gdLst/>
              <a:ahLst/>
              <a:cxnLst/>
              <a:rect l="l" t="t" r="r" b="b"/>
              <a:pathLst>
                <a:path w="473" h="219" extrusionOk="0">
                  <a:moveTo>
                    <a:pt x="255" y="48"/>
                  </a:moveTo>
                  <a:lnTo>
                    <a:pt x="444" y="1"/>
                  </a:lnTo>
                  <a:cubicBezTo>
                    <a:pt x="454" y="1"/>
                    <a:pt x="463" y="1"/>
                    <a:pt x="463" y="10"/>
                  </a:cubicBezTo>
                  <a:cubicBezTo>
                    <a:pt x="463" y="29"/>
                    <a:pt x="473" y="48"/>
                    <a:pt x="463" y="58"/>
                  </a:cubicBezTo>
                  <a:cubicBezTo>
                    <a:pt x="388" y="105"/>
                    <a:pt x="312" y="152"/>
                    <a:pt x="227" y="190"/>
                  </a:cubicBezTo>
                  <a:cubicBezTo>
                    <a:pt x="170" y="218"/>
                    <a:pt x="95" y="218"/>
                    <a:pt x="38" y="190"/>
                  </a:cubicBezTo>
                  <a:cubicBezTo>
                    <a:pt x="19" y="190"/>
                    <a:pt x="0" y="171"/>
                    <a:pt x="0" y="152"/>
                  </a:cubicBezTo>
                  <a:cubicBezTo>
                    <a:pt x="10" y="143"/>
                    <a:pt x="19" y="95"/>
                    <a:pt x="38" y="86"/>
                  </a:cubicBezTo>
                  <a:cubicBezTo>
                    <a:pt x="104" y="76"/>
                    <a:pt x="180" y="58"/>
                    <a:pt x="25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6817175" y="4090675"/>
              <a:ext cx="7125" cy="8275"/>
            </a:xfrm>
            <a:custGeom>
              <a:avLst/>
              <a:gdLst/>
              <a:ahLst/>
              <a:cxnLst/>
              <a:rect l="l" t="t" r="r" b="b"/>
              <a:pathLst>
                <a:path w="285" h="331" extrusionOk="0">
                  <a:moveTo>
                    <a:pt x="190" y="0"/>
                  </a:moveTo>
                  <a:cubicBezTo>
                    <a:pt x="218" y="28"/>
                    <a:pt x="256" y="38"/>
                    <a:pt x="256" y="57"/>
                  </a:cubicBezTo>
                  <a:cubicBezTo>
                    <a:pt x="284" y="161"/>
                    <a:pt x="237" y="265"/>
                    <a:pt x="143" y="312"/>
                  </a:cubicBezTo>
                  <a:cubicBezTo>
                    <a:pt x="105" y="331"/>
                    <a:pt x="67" y="331"/>
                    <a:pt x="39" y="302"/>
                  </a:cubicBezTo>
                  <a:cubicBezTo>
                    <a:pt x="20" y="284"/>
                    <a:pt x="1" y="255"/>
                    <a:pt x="1" y="236"/>
                  </a:cubicBezTo>
                  <a:cubicBezTo>
                    <a:pt x="48" y="142"/>
                    <a:pt x="114" y="66"/>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6907200" y="4122075"/>
              <a:ext cx="2625" cy="14675"/>
            </a:xfrm>
            <a:custGeom>
              <a:avLst/>
              <a:gdLst/>
              <a:ahLst/>
              <a:cxnLst/>
              <a:rect l="l" t="t" r="r" b="b"/>
              <a:pathLst>
                <a:path w="105" h="587" extrusionOk="0">
                  <a:moveTo>
                    <a:pt x="29" y="1"/>
                  </a:moveTo>
                  <a:cubicBezTo>
                    <a:pt x="48" y="29"/>
                    <a:pt x="67" y="48"/>
                    <a:pt x="76" y="77"/>
                  </a:cubicBezTo>
                  <a:cubicBezTo>
                    <a:pt x="95" y="209"/>
                    <a:pt x="105" y="351"/>
                    <a:pt x="86" y="483"/>
                  </a:cubicBezTo>
                  <a:cubicBezTo>
                    <a:pt x="86" y="540"/>
                    <a:pt x="38" y="587"/>
                    <a:pt x="29" y="568"/>
                  </a:cubicBezTo>
                  <a:cubicBezTo>
                    <a:pt x="10" y="549"/>
                    <a:pt x="1" y="521"/>
                    <a:pt x="1" y="502"/>
                  </a:cubicBezTo>
                  <a:lnTo>
                    <a:pt x="1" y="58"/>
                  </a:lnTo>
                  <a:cubicBezTo>
                    <a:pt x="1" y="39"/>
                    <a:pt x="20" y="29"/>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6"/>
            <p:cNvSpPr/>
            <p:nvPr/>
          </p:nvSpPr>
          <p:spPr>
            <a:xfrm>
              <a:off x="6796875" y="4171700"/>
              <a:ext cx="6625" cy="8050"/>
            </a:xfrm>
            <a:custGeom>
              <a:avLst/>
              <a:gdLst/>
              <a:ahLst/>
              <a:cxnLst/>
              <a:rect l="l" t="t" r="r" b="b"/>
              <a:pathLst>
                <a:path w="265" h="322" extrusionOk="0">
                  <a:moveTo>
                    <a:pt x="114" y="1"/>
                  </a:moveTo>
                  <a:cubicBezTo>
                    <a:pt x="133" y="1"/>
                    <a:pt x="161" y="1"/>
                    <a:pt x="170" y="10"/>
                  </a:cubicBezTo>
                  <a:cubicBezTo>
                    <a:pt x="246" y="76"/>
                    <a:pt x="265" y="180"/>
                    <a:pt x="218" y="265"/>
                  </a:cubicBezTo>
                  <a:cubicBezTo>
                    <a:pt x="199" y="303"/>
                    <a:pt x="151" y="322"/>
                    <a:pt x="114" y="312"/>
                  </a:cubicBezTo>
                  <a:cubicBezTo>
                    <a:pt x="95" y="303"/>
                    <a:pt x="66" y="284"/>
                    <a:pt x="47" y="265"/>
                  </a:cubicBezTo>
                  <a:cubicBezTo>
                    <a:pt x="0" y="180"/>
                    <a:pt x="19" y="76"/>
                    <a:pt x="95" y="10"/>
                  </a:cubicBezTo>
                  <a:cubicBezTo>
                    <a:pt x="95" y="10"/>
                    <a:pt x="104"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6511450" y="4230300"/>
              <a:ext cx="6400" cy="9700"/>
            </a:xfrm>
            <a:custGeom>
              <a:avLst/>
              <a:gdLst/>
              <a:ahLst/>
              <a:cxnLst/>
              <a:rect l="l" t="t" r="r" b="b"/>
              <a:pathLst>
                <a:path w="256" h="388" extrusionOk="0">
                  <a:moveTo>
                    <a:pt x="256" y="0"/>
                  </a:moveTo>
                  <a:cubicBezTo>
                    <a:pt x="228" y="104"/>
                    <a:pt x="199" y="208"/>
                    <a:pt x="161" y="312"/>
                  </a:cubicBezTo>
                  <a:cubicBezTo>
                    <a:pt x="143" y="341"/>
                    <a:pt x="114" y="369"/>
                    <a:pt x="86" y="378"/>
                  </a:cubicBezTo>
                  <a:cubicBezTo>
                    <a:pt x="67" y="388"/>
                    <a:pt x="48" y="388"/>
                    <a:pt x="39" y="378"/>
                  </a:cubicBezTo>
                  <a:cubicBezTo>
                    <a:pt x="10" y="369"/>
                    <a:pt x="1" y="341"/>
                    <a:pt x="1" y="322"/>
                  </a:cubicBezTo>
                  <a:cubicBezTo>
                    <a:pt x="1" y="293"/>
                    <a:pt x="10" y="265"/>
                    <a:pt x="20" y="246"/>
                  </a:cubicBezTo>
                  <a:cubicBezTo>
                    <a:pt x="76" y="142"/>
                    <a:pt x="152" y="57"/>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6679450" y="4383150"/>
              <a:ext cx="2850" cy="22475"/>
            </a:xfrm>
            <a:custGeom>
              <a:avLst/>
              <a:gdLst/>
              <a:ahLst/>
              <a:cxnLst/>
              <a:rect l="l" t="t" r="r" b="b"/>
              <a:pathLst>
                <a:path w="114" h="899" extrusionOk="0">
                  <a:moveTo>
                    <a:pt x="47" y="1"/>
                  </a:moveTo>
                  <a:cubicBezTo>
                    <a:pt x="95" y="256"/>
                    <a:pt x="114" y="521"/>
                    <a:pt x="85" y="776"/>
                  </a:cubicBezTo>
                  <a:cubicBezTo>
                    <a:pt x="85" y="823"/>
                    <a:pt x="85" y="870"/>
                    <a:pt x="47" y="899"/>
                  </a:cubicBezTo>
                  <a:cubicBezTo>
                    <a:pt x="38" y="889"/>
                    <a:pt x="19" y="880"/>
                    <a:pt x="19" y="861"/>
                  </a:cubicBezTo>
                  <a:cubicBezTo>
                    <a:pt x="0" y="577"/>
                    <a:pt x="10" y="284"/>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a:off x="6563200" y="4229350"/>
              <a:ext cx="3325" cy="10425"/>
            </a:xfrm>
            <a:custGeom>
              <a:avLst/>
              <a:gdLst/>
              <a:ahLst/>
              <a:cxnLst/>
              <a:rect l="l" t="t" r="r" b="b"/>
              <a:pathLst>
                <a:path w="133" h="417" extrusionOk="0">
                  <a:moveTo>
                    <a:pt x="10" y="123"/>
                  </a:moveTo>
                  <a:cubicBezTo>
                    <a:pt x="10" y="123"/>
                    <a:pt x="19" y="67"/>
                    <a:pt x="29" y="10"/>
                  </a:cubicBezTo>
                  <a:cubicBezTo>
                    <a:pt x="29" y="1"/>
                    <a:pt x="38" y="1"/>
                    <a:pt x="48" y="1"/>
                  </a:cubicBezTo>
                  <a:cubicBezTo>
                    <a:pt x="57" y="1"/>
                    <a:pt x="67" y="1"/>
                    <a:pt x="76" y="1"/>
                  </a:cubicBezTo>
                  <a:cubicBezTo>
                    <a:pt x="86" y="10"/>
                    <a:pt x="95" y="29"/>
                    <a:pt x="104" y="38"/>
                  </a:cubicBezTo>
                  <a:cubicBezTo>
                    <a:pt x="133" y="152"/>
                    <a:pt x="133" y="275"/>
                    <a:pt x="104" y="388"/>
                  </a:cubicBezTo>
                  <a:cubicBezTo>
                    <a:pt x="104" y="397"/>
                    <a:pt x="76" y="416"/>
                    <a:pt x="67" y="416"/>
                  </a:cubicBezTo>
                  <a:cubicBezTo>
                    <a:pt x="48" y="416"/>
                    <a:pt x="29" y="416"/>
                    <a:pt x="19" y="397"/>
                  </a:cubicBezTo>
                  <a:cubicBezTo>
                    <a:pt x="10" y="388"/>
                    <a:pt x="0" y="369"/>
                    <a:pt x="0" y="350"/>
                  </a:cubicBezTo>
                  <a:cubicBezTo>
                    <a:pt x="10" y="303"/>
                    <a:pt x="10" y="246"/>
                    <a:pt x="10"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6670475" y="3663025"/>
              <a:ext cx="8525" cy="10175"/>
            </a:xfrm>
            <a:custGeom>
              <a:avLst/>
              <a:gdLst/>
              <a:ahLst/>
              <a:cxnLst/>
              <a:rect l="l" t="t" r="r" b="b"/>
              <a:pathLst>
                <a:path w="341" h="407" extrusionOk="0">
                  <a:moveTo>
                    <a:pt x="19" y="407"/>
                  </a:moveTo>
                  <a:cubicBezTo>
                    <a:pt x="10" y="388"/>
                    <a:pt x="0" y="369"/>
                    <a:pt x="0" y="360"/>
                  </a:cubicBezTo>
                  <a:cubicBezTo>
                    <a:pt x="0" y="331"/>
                    <a:pt x="19" y="303"/>
                    <a:pt x="38" y="284"/>
                  </a:cubicBezTo>
                  <a:cubicBezTo>
                    <a:pt x="114" y="199"/>
                    <a:pt x="199" y="104"/>
                    <a:pt x="274" y="19"/>
                  </a:cubicBezTo>
                  <a:cubicBezTo>
                    <a:pt x="284" y="10"/>
                    <a:pt x="303" y="10"/>
                    <a:pt x="321" y="0"/>
                  </a:cubicBezTo>
                  <a:cubicBezTo>
                    <a:pt x="321" y="29"/>
                    <a:pt x="340" y="57"/>
                    <a:pt x="331" y="76"/>
                  </a:cubicBezTo>
                  <a:cubicBezTo>
                    <a:pt x="274" y="189"/>
                    <a:pt x="189" y="293"/>
                    <a:pt x="95" y="378"/>
                  </a:cubicBezTo>
                  <a:cubicBezTo>
                    <a:pt x="76" y="388"/>
                    <a:pt x="47" y="397"/>
                    <a:pt x="19" y="4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a:off x="6721975" y="4456650"/>
              <a:ext cx="5225" cy="11125"/>
            </a:xfrm>
            <a:custGeom>
              <a:avLst/>
              <a:gdLst/>
              <a:ahLst/>
              <a:cxnLst/>
              <a:rect l="l" t="t" r="r" b="b"/>
              <a:pathLst>
                <a:path w="209" h="445" extrusionOk="0">
                  <a:moveTo>
                    <a:pt x="10" y="113"/>
                  </a:moveTo>
                  <a:cubicBezTo>
                    <a:pt x="10" y="95"/>
                    <a:pt x="10" y="76"/>
                    <a:pt x="10" y="57"/>
                  </a:cubicBezTo>
                  <a:cubicBezTo>
                    <a:pt x="19" y="38"/>
                    <a:pt x="48" y="0"/>
                    <a:pt x="66" y="9"/>
                  </a:cubicBezTo>
                  <a:cubicBezTo>
                    <a:pt x="85" y="28"/>
                    <a:pt x="104" y="28"/>
                    <a:pt x="104" y="47"/>
                  </a:cubicBezTo>
                  <a:cubicBezTo>
                    <a:pt x="114" y="85"/>
                    <a:pt x="114" y="123"/>
                    <a:pt x="123" y="151"/>
                  </a:cubicBezTo>
                  <a:cubicBezTo>
                    <a:pt x="114" y="236"/>
                    <a:pt x="142" y="321"/>
                    <a:pt x="208" y="378"/>
                  </a:cubicBezTo>
                  <a:cubicBezTo>
                    <a:pt x="208" y="378"/>
                    <a:pt x="208" y="416"/>
                    <a:pt x="199" y="425"/>
                  </a:cubicBezTo>
                  <a:cubicBezTo>
                    <a:pt x="180" y="435"/>
                    <a:pt x="161" y="444"/>
                    <a:pt x="142" y="444"/>
                  </a:cubicBezTo>
                  <a:cubicBezTo>
                    <a:pt x="114" y="435"/>
                    <a:pt x="95" y="425"/>
                    <a:pt x="76" y="406"/>
                  </a:cubicBezTo>
                  <a:cubicBezTo>
                    <a:pt x="19" y="312"/>
                    <a:pt x="0" y="208"/>
                    <a:pt x="10" y="1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a:off x="6405150" y="4021675"/>
              <a:ext cx="7100" cy="9700"/>
            </a:xfrm>
            <a:custGeom>
              <a:avLst/>
              <a:gdLst/>
              <a:ahLst/>
              <a:cxnLst/>
              <a:rect l="l" t="t" r="r" b="b"/>
              <a:pathLst>
                <a:path w="284" h="388" extrusionOk="0">
                  <a:moveTo>
                    <a:pt x="28" y="388"/>
                  </a:moveTo>
                  <a:cubicBezTo>
                    <a:pt x="19" y="360"/>
                    <a:pt x="0" y="341"/>
                    <a:pt x="0" y="322"/>
                  </a:cubicBezTo>
                  <a:cubicBezTo>
                    <a:pt x="38" y="199"/>
                    <a:pt x="113" y="85"/>
                    <a:pt x="208" y="0"/>
                  </a:cubicBezTo>
                  <a:cubicBezTo>
                    <a:pt x="227" y="0"/>
                    <a:pt x="246" y="0"/>
                    <a:pt x="255" y="0"/>
                  </a:cubicBezTo>
                  <a:cubicBezTo>
                    <a:pt x="265" y="10"/>
                    <a:pt x="284" y="38"/>
                    <a:pt x="274" y="48"/>
                  </a:cubicBezTo>
                  <a:cubicBezTo>
                    <a:pt x="217" y="161"/>
                    <a:pt x="161" y="275"/>
                    <a:pt x="95" y="378"/>
                  </a:cubicBezTo>
                  <a:cubicBezTo>
                    <a:pt x="85" y="378"/>
                    <a:pt x="57" y="378"/>
                    <a:pt x="28"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a:off x="6732125" y="3944650"/>
              <a:ext cx="6175" cy="11125"/>
            </a:xfrm>
            <a:custGeom>
              <a:avLst/>
              <a:gdLst/>
              <a:ahLst/>
              <a:cxnLst/>
              <a:rect l="l" t="t" r="r" b="b"/>
              <a:pathLst>
                <a:path w="247" h="445" extrusionOk="0">
                  <a:moveTo>
                    <a:pt x="76" y="445"/>
                  </a:moveTo>
                  <a:cubicBezTo>
                    <a:pt x="57" y="435"/>
                    <a:pt x="20" y="426"/>
                    <a:pt x="20" y="407"/>
                  </a:cubicBezTo>
                  <a:cubicBezTo>
                    <a:pt x="1" y="350"/>
                    <a:pt x="1" y="294"/>
                    <a:pt x="29" y="246"/>
                  </a:cubicBezTo>
                  <a:cubicBezTo>
                    <a:pt x="57" y="199"/>
                    <a:pt x="76" y="161"/>
                    <a:pt x="105" y="123"/>
                  </a:cubicBezTo>
                  <a:cubicBezTo>
                    <a:pt x="133" y="76"/>
                    <a:pt x="171" y="29"/>
                    <a:pt x="218" y="1"/>
                  </a:cubicBezTo>
                  <a:cubicBezTo>
                    <a:pt x="228" y="10"/>
                    <a:pt x="246" y="19"/>
                    <a:pt x="246" y="29"/>
                  </a:cubicBezTo>
                  <a:cubicBezTo>
                    <a:pt x="246" y="57"/>
                    <a:pt x="246" y="86"/>
                    <a:pt x="237" y="114"/>
                  </a:cubicBezTo>
                  <a:cubicBezTo>
                    <a:pt x="190" y="227"/>
                    <a:pt x="133" y="331"/>
                    <a:pt x="76" y="4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6972650" y="4201700"/>
              <a:ext cx="9475" cy="7350"/>
            </a:xfrm>
            <a:custGeom>
              <a:avLst/>
              <a:gdLst/>
              <a:ahLst/>
              <a:cxnLst/>
              <a:rect l="l" t="t" r="r" b="b"/>
              <a:pathLst>
                <a:path w="379" h="294" extrusionOk="0">
                  <a:moveTo>
                    <a:pt x="379" y="247"/>
                  </a:moveTo>
                  <a:cubicBezTo>
                    <a:pt x="360" y="265"/>
                    <a:pt x="350" y="284"/>
                    <a:pt x="341" y="284"/>
                  </a:cubicBezTo>
                  <a:cubicBezTo>
                    <a:pt x="312" y="294"/>
                    <a:pt x="284" y="294"/>
                    <a:pt x="256" y="284"/>
                  </a:cubicBezTo>
                  <a:cubicBezTo>
                    <a:pt x="189" y="247"/>
                    <a:pt x="123" y="190"/>
                    <a:pt x="57" y="143"/>
                  </a:cubicBezTo>
                  <a:cubicBezTo>
                    <a:pt x="10" y="105"/>
                    <a:pt x="0" y="48"/>
                    <a:pt x="38" y="29"/>
                  </a:cubicBezTo>
                  <a:cubicBezTo>
                    <a:pt x="67" y="1"/>
                    <a:pt x="104" y="10"/>
                    <a:pt x="142" y="39"/>
                  </a:cubicBezTo>
                  <a:cubicBezTo>
                    <a:pt x="208" y="86"/>
                    <a:pt x="275" y="133"/>
                    <a:pt x="341" y="180"/>
                  </a:cubicBezTo>
                  <a:cubicBezTo>
                    <a:pt x="360" y="190"/>
                    <a:pt x="369" y="228"/>
                    <a:pt x="379"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6706150" y="3688075"/>
              <a:ext cx="8275" cy="5225"/>
            </a:xfrm>
            <a:custGeom>
              <a:avLst/>
              <a:gdLst/>
              <a:ahLst/>
              <a:cxnLst/>
              <a:rect l="l" t="t" r="r" b="b"/>
              <a:pathLst>
                <a:path w="331" h="209" extrusionOk="0">
                  <a:moveTo>
                    <a:pt x="170" y="95"/>
                  </a:moveTo>
                  <a:lnTo>
                    <a:pt x="0" y="76"/>
                  </a:lnTo>
                  <a:cubicBezTo>
                    <a:pt x="0" y="38"/>
                    <a:pt x="28" y="0"/>
                    <a:pt x="66" y="0"/>
                  </a:cubicBezTo>
                  <a:lnTo>
                    <a:pt x="312" y="0"/>
                  </a:lnTo>
                  <a:cubicBezTo>
                    <a:pt x="331" y="66"/>
                    <a:pt x="312" y="132"/>
                    <a:pt x="274" y="180"/>
                  </a:cubicBezTo>
                  <a:cubicBezTo>
                    <a:pt x="246" y="199"/>
                    <a:pt x="218" y="208"/>
                    <a:pt x="199" y="208"/>
                  </a:cubicBezTo>
                  <a:cubicBezTo>
                    <a:pt x="142" y="199"/>
                    <a:pt x="151" y="161"/>
                    <a:pt x="161" y="123"/>
                  </a:cubicBezTo>
                  <a:cubicBezTo>
                    <a:pt x="170" y="114"/>
                    <a:pt x="170" y="104"/>
                    <a:pt x="17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6683225" y="3662550"/>
              <a:ext cx="6175" cy="11125"/>
            </a:xfrm>
            <a:custGeom>
              <a:avLst/>
              <a:gdLst/>
              <a:ahLst/>
              <a:cxnLst/>
              <a:rect l="l" t="t" r="r" b="b"/>
              <a:pathLst>
                <a:path w="247" h="445" extrusionOk="0">
                  <a:moveTo>
                    <a:pt x="57" y="445"/>
                  </a:moveTo>
                  <a:cubicBezTo>
                    <a:pt x="48" y="445"/>
                    <a:pt x="29" y="445"/>
                    <a:pt x="19" y="435"/>
                  </a:cubicBezTo>
                  <a:cubicBezTo>
                    <a:pt x="10" y="435"/>
                    <a:pt x="0" y="426"/>
                    <a:pt x="0" y="416"/>
                  </a:cubicBezTo>
                  <a:cubicBezTo>
                    <a:pt x="0" y="388"/>
                    <a:pt x="10" y="360"/>
                    <a:pt x="10" y="331"/>
                  </a:cubicBezTo>
                  <a:cubicBezTo>
                    <a:pt x="67" y="227"/>
                    <a:pt x="123" y="123"/>
                    <a:pt x="189" y="19"/>
                  </a:cubicBezTo>
                  <a:cubicBezTo>
                    <a:pt x="189" y="0"/>
                    <a:pt x="218" y="0"/>
                    <a:pt x="227" y="0"/>
                  </a:cubicBezTo>
                  <a:cubicBezTo>
                    <a:pt x="246" y="0"/>
                    <a:pt x="246" y="19"/>
                    <a:pt x="246" y="29"/>
                  </a:cubicBezTo>
                  <a:cubicBezTo>
                    <a:pt x="208" y="180"/>
                    <a:pt x="142" y="322"/>
                    <a:pt x="57" y="4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6855700" y="4239275"/>
              <a:ext cx="8775" cy="9475"/>
            </a:xfrm>
            <a:custGeom>
              <a:avLst/>
              <a:gdLst/>
              <a:ahLst/>
              <a:cxnLst/>
              <a:rect l="l" t="t" r="r" b="b"/>
              <a:pathLst>
                <a:path w="351" h="379" extrusionOk="0">
                  <a:moveTo>
                    <a:pt x="38" y="378"/>
                  </a:moveTo>
                  <a:cubicBezTo>
                    <a:pt x="29" y="360"/>
                    <a:pt x="19" y="341"/>
                    <a:pt x="0" y="322"/>
                  </a:cubicBezTo>
                  <a:cubicBezTo>
                    <a:pt x="0" y="312"/>
                    <a:pt x="0" y="303"/>
                    <a:pt x="0" y="293"/>
                  </a:cubicBezTo>
                  <a:cubicBezTo>
                    <a:pt x="76" y="171"/>
                    <a:pt x="180" y="76"/>
                    <a:pt x="303" y="10"/>
                  </a:cubicBezTo>
                  <a:cubicBezTo>
                    <a:pt x="312" y="0"/>
                    <a:pt x="322" y="0"/>
                    <a:pt x="331" y="10"/>
                  </a:cubicBezTo>
                  <a:cubicBezTo>
                    <a:pt x="331" y="19"/>
                    <a:pt x="350" y="48"/>
                    <a:pt x="341" y="57"/>
                  </a:cubicBezTo>
                  <a:cubicBezTo>
                    <a:pt x="265" y="161"/>
                    <a:pt x="180" y="265"/>
                    <a:pt x="104" y="360"/>
                  </a:cubicBezTo>
                  <a:cubicBezTo>
                    <a:pt x="95" y="378"/>
                    <a:pt x="76" y="369"/>
                    <a:pt x="38" y="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6386700" y="3722325"/>
              <a:ext cx="7350" cy="7575"/>
            </a:xfrm>
            <a:custGeom>
              <a:avLst/>
              <a:gdLst/>
              <a:ahLst/>
              <a:cxnLst/>
              <a:rect l="l" t="t" r="r" b="b"/>
              <a:pathLst>
                <a:path w="294" h="303" extrusionOk="0">
                  <a:moveTo>
                    <a:pt x="284" y="275"/>
                  </a:moveTo>
                  <a:cubicBezTo>
                    <a:pt x="265" y="275"/>
                    <a:pt x="247" y="303"/>
                    <a:pt x="228" y="303"/>
                  </a:cubicBezTo>
                  <a:cubicBezTo>
                    <a:pt x="199" y="303"/>
                    <a:pt x="171" y="284"/>
                    <a:pt x="152" y="265"/>
                  </a:cubicBezTo>
                  <a:cubicBezTo>
                    <a:pt x="95" y="208"/>
                    <a:pt x="48" y="142"/>
                    <a:pt x="10" y="67"/>
                  </a:cubicBezTo>
                  <a:cubicBezTo>
                    <a:pt x="1" y="57"/>
                    <a:pt x="1" y="38"/>
                    <a:pt x="20" y="19"/>
                  </a:cubicBezTo>
                  <a:cubicBezTo>
                    <a:pt x="29" y="10"/>
                    <a:pt x="48" y="0"/>
                    <a:pt x="67" y="10"/>
                  </a:cubicBezTo>
                  <a:cubicBezTo>
                    <a:pt x="162" y="48"/>
                    <a:pt x="247" y="133"/>
                    <a:pt x="294" y="237"/>
                  </a:cubicBezTo>
                  <a:cubicBezTo>
                    <a:pt x="294" y="237"/>
                    <a:pt x="284" y="256"/>
                    <a:pt x="284"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6879550" y="3900700"/>
              <a:ext cx="9950" cy="4750"/>
            </a:xfrm>
            <a:custGeom>
              <a:avLst/>
              <a:gdLst/>
              <a:ahLst/>
              <a:cxnLst/>
              <a:rect l="l" t="t" r="r" b="b"/>
              <a:pathLst>
                <a:path w="398" h="190" extrusionOk="0">
                  <a:moveTo>
                    <a:pt x="398" y="95"/>
                  </a:moveTo>
                  <a:cubicBezTo>
                    <a:pt x="388" y="105"/>
                    <a:pt x="379" y="133"/>
                    <a:pt x="369" y="133"/>
                  </a:cubicBezTo>
                  <a:cubicBezTo>
                    <a:pt x="294" y="171"/>
                    <a:pt x="218" y="190"/>
                    <a:pt x="143" y="180"/>
                  </a:cubicBezTo>
                  <a:cubicBezTo>
                    <a:pt x="105" y="171"/>
                    <a:pt x="67" y="161"/>
                    <a:pt x="39" y="133"/>
                  </a:cubicBezTo>
                  <a:cubicBezTo>
                    <a:pt x="10" y="114"/>
                    <a:pt x="1" y="67"/>
                    <a:pt x="29" y="39"/>
                  </a:cubicBezTo>
                  <a:cubicBezTo>
                    <a:pt x="48" y="20"/>
                    <a:pt x="77" y="1"/>
                    <a:pt x="95" y="10"/>
                  </a:cubicBezTo>
                  <a:cubicBezTo>
                    <a:pt x="199" y="39"/>
                    <a:pt x="303" y="67"/>
                    <a:pt x="398"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6378900" y="4263850"/>
              <a:ext cx="5950" cy="11350"/>
            </a:xfrm>
            <a:custGeom>
              <a:avLst/>
              <a:gdLst/>
              <a:ahLst/>
              <a:cxnLst/>
              <a:rect l="l" t="t" r="r" b="b"/>
              <a:pathLst>
                <a:path w="238" h="454" extrusionOk="0">
                  <a:moveTo>
                    <a:pt x="39" y="0"/>
                  </a:moveTo>
                  <a:cubicBezTo>
                    <a:pt x="95" y="29"/>
                    <a:pt x="105" y="85"/>
                    <a:pt x="124" y="142"/>
                  </a:cubicBezTo>
                  <a:cubicBezTo>
                    <a:pt x="152" y="218"/>
                    <a:pt x="143" y="303"/>
                    <a:pt x="209" y="369"/>
                  </a:cubicBezTo>
                  <a:cubicBezTo>
                    <a:pt x="237" y="378"/>
                    <a:pt x="199" y="435"/>
                    <a:pt x="162" y="444"/>
                  </a:cubicBezTo>
                  <a:cubicBezTo>
                    <a:pt x="114" y="454"/>
                    <a:pt x="77" y="435"/>
                    <a:pt x="67" y="397"/>
                  </a:cubicBezTo>
                  <a:cubicBezTo>
                    <a:pt x="48" y="293"/>
                    <a:pt x="20" y="180"/>
                    <a:pt x="10" y="76"/>
                  </a:cubicBezTo>
                  <a:cubicBezTo>
                    <a:pt x="1" y="57"/>
                    <a:pt x="10" y="38"/>
                    <a:pt x="20" y="19"/>
                  </a:cubicBezTo>
                  <a:cubicBezTo>
                    <a:pt x="20" y="10"/>
                    <a:pt x="29" y="10"/>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6987525" y="4261475"/>
              <a:ext cx="5700" cy="9475"/>
            </a:xfrm>
            <a:custGeom>
              <a:avLst/>
              <a:gdLst/>
              <a:ahLst/>
              <a:cxnLst/>
              <a:rect l="l" t="t" r="r" b="b"/>
              <a:pathLst>
                <a:path w="228" h="379" extrusionOk="0">
                  <a:moveTo>
                    <a:pt x="29" y="1"/>
                  </a:moveTo>
                  <a:lnTo>
                    <a:pt x="58" y="1"/>
                  </a:lnTo>
                  <a:cubicBezTo>
                    <a:pt x="133" y="105"/>
                    <a:pt x="190" y="218"/>
                    <a:pt x="228" y="341"/>
                  </a:cubicBezTo>
                  <a:cubicBezTo>
                    <a:pt x="228" y="341"/>
                    <a:pt x="228" y="360"/>
                    <a:pt x="218" y="369"/>
                  </a:cubicBezTo>
                  <a:cubicBezTo>
                    <a:pt x="199" y="369"/>
                    <a:pt x="180" y="379"/>
                    <a:pt x="162" y="379"/>
                  </a:cubicBezTo>
                  <a:cubicBezTo>
                    <a:pt x="152" y="369"/>
                    <a:pt x="133" y="360"/>
                    <a:pt x="124" y="341"/>
                  </a:cubicBezTo>
                  <a:cubicBezTo>
                    <a:pt x="58" y="247"/>
                    <a:pt x="20" y="143"/>
                    <a:pt x="1" y="39"/>
                  </a:cubicBezTo>
                  <a:cubicBezTo>
                    <a:pt x="1" y="29"/>
                    <a:pt x="20" y="1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6528700" y="4228175"/>
              <a:ext cx="5000" cy="10175"/>
            </a:xfrm>
            <a:custGeom>
              <a:avLst/>
              <a:gdLst/>
              <a:ahLst/>
              <a:cxnLst/>
              <a:rect l="l" t="t" r="r" b="b"/>
              <a:pathLst>
                <a:path w="200" h="407" extrusionOk="0">
                  <a:moveTo>
                    <a:pt x="48" y="407"/>
                  </a:moveTo>
                  <a:cubicBezTo>
                    <a:pt x="29" y="397"/>
                    <a:pt x="10" y="397"/>
                    <a:pt x="1" y="388"/>
                  </a:cubicBezTo>
                  <a:cubicBezTo>
                    <a:pt x="1" y="369"/>
                    <a:pt x="1" y="350"/>
                    <a:pt x="1" y="331"/>
                  </a:cubicBezTo>
                  <a:cubicBezTo>
                    <a:pt x="48" y="218"/>
                    <a:pt x="86" y="114"/>
                    <a:pt x="133" y="0"/>
                  </a:cubicBezTo>
                  <a:cubicBezTo>
                    <a:pt x="133" y="0"/>
                    <a:pt x="161" y="0"/>
                    <a:pt x="180" y="0"/>
                  </a:cubicBezTo>
                  <a:cubicBezTo>
                    <a:pt x="199" y="0"/>
                    <a:pt x="199" y="19"/>
                    <a:pt x="199" y="29"/>
                  </a:cubicBezTo>
                  <a:cubicBezTo>
                    <a:pt x="199" y="38"/>
                    <a:pt x="199" y="38"/>
                    <a:pt x="199" y="48"/>
                  </a:cubicBezTo>
                  <a:cubicBezTo>
                    <a:pt x="171" y="180"/>
                    <a:pt x="133" y="293"/>
                    <a:pt x="67" y="407"/>
                  </a:cubicBezTo>
                  <a:cubicBezTo>
                    <a:pt x="67" y="407"/>
                    <a:pt x="57" y="407"/>
                    <a:pt x="48" y="4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6859000" y="4127275"/>
              <a:ext cx="6175" cy="11150"/>
            </a:xfrm>
            <a:custGeom>
              <a:avLst/>
              <a:gdLst/>
              <a:ahLst/>
              <a:cxnLst/>
              <a:rect l="l" t="t" r="r" b="b"/>
              <a:pathLst>
                <a:path w="247" h="446" extrusionOk="0">
                  <a:moveTo>
                    <a:pt x="209" y="1"/>
                  </a:moveTo>
                  <a:cubicBezTo>
                    <a:pt x="228" y="48"/>
                    <a:pt x="246" y="76"/>
                    <a:pt x="246" y="95"/>
                  </a:cubicBezTo>
                  <a:cubicBezTo>
                    <a:pt x="209" y="218"/>
                    <a:pt x="152" y="332"/>
                    <a:pt x="76" y="436"/>
                  </a:cubicBezTo>
                  <a:cubicBezTo>
                    <a:pt x="67" y="445"/>
                    <a:pt x="57" y="445"/>
                    <a:pt x="48" y="436"/>
                  </a:cubicBezTo>
                  <a:cubicBezTo>
                    <a:pt x="29" y="436"/>
                    <a:pt x="10" y="417"/>
                    <a:pt x="10" y="407"/>
                  </a:cubicBezTo>
                  <a:cubicBezTo>
                    <a:pt x="1" y="379"/>
                    <a:pt x="1" y="351"/>
                    <a:pt x="10" y="332"/>
                  </a:cubicBezTo>
                  <a:cubicBezTo>
                    <a:pt x="67" y="218"/>
                    <a:pt x="133" y="105"/>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6741350" y="4461600"/>
              <a:ext cx="4275" cy="11125"/>
            </a:xfrm>
            <a:custGeom>
              <a:avLst/>
              <a:gdLst/>
              <a:ahLst/>
              <a:cxnLst/>
              <a:rect l="l" t="t" r="r" b="b"/>
              <a:pathLst>
                <a:path w="171" h="445" extrusionOk="0">
                  <a:moveTo>
                    <a:pt x="76" y="0"/>
                  </a:moveTo>
                  <a:cubicBezTo>
                    <a:pt x="142" y="114"/>
                    <a:pt x="170" y="256"/>
                    <a:pt x="161" y="388"/>
                  </a:cubicBezTo>
                  <a:cubicBezTo>
                    <a:pt x="161" y="407"/>
                    <a:pt x="123" y="426"/>
                    <a:pt x="95" y="435"/>
                  </a:cubicBezTo>
                  <a:cubicBezTo>
                    <a:pt x="66" y="445"/>
                    <a:pt x="38" y="426"/>
                    <a:pt x="29" y="397"/>
                  </a:cubicBezTo>
                  <a:cubicBezTo>
                    <a:pt x="0" y="265"/>
                    <a:pt x="10" y="123"/>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6337800" y="4282750"/>
              <a:ext cx="7350" cy="13500"/>
            </a:xfrm>
            <a:custGeom>
              <a:avLst/>
              <a:gdLst/>
              <a:ahLst/>
              <a:cxnLst/>
              <a:rect l="l" t="t" r="r" b="b"/>
              <a:pathLst>
                <a:path w="294" h="540" extrusionOk="0">
                  <a:moveTo>
                    <a:pt x="294" y="67"/>
                  </a:moveTo>
                  <a:lnTo>
                    <a:pt x="57" y="530"/>
                  </a:lnTo>
                  <a:cubicBezTo>
                    <a:pt x="57" y="530"/>
                    <a:pt x="38" y="539"/>
                    <a:pt x="29" y="530"/>
                  </a:cubicBezTo>
                  <a:cubicBezTo>
                    <a:pt x="29" y="520"/>
                    <a:pt x="10" y="520"/>
                    <a:pt x="10" y="511"/>
                  </a:cubicBezTo>
                  <a:cubicBezTo>
                    <a:pt x="1" y="482"/>
                    <a:pt x="1" y="454"/>
                    <a:pt x="10" y="426"/>
                  </a:cubicBezTo>
                  <a:cubicBezTo>
                    <a:pt x="86" y="284"/>
                    <a:pt x="161" y="152"/>
                    <a:pt x="246" y="10"/>
                  </a:cubicBezTo>
                  <a:cubicBezTo>
                    <a:pt x="246" y="10"/>
                    <a:pt x="275" y="10"/>
                    <a:pt x="294" y="0"/>
                  </a:cubicBezTo>
                  <a:cubicBezTo>
                    <a:pt x="284" y="19"/>
                    <a:pt x="284" y="48"/>
                    <a:pt x="294"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6417175" y="4022150"/>
              <a:ext cx="5000" cy="9700"/>
            </a:xfrm>
            <a:custGeom>
              <a:avLst/>
              <a:gdLst/>
              <a:ahLst/>
              <a:cxnLst/>
              <a:rect l="l" t="t" r="r" b="b"/>
              <a:pathLst>
                <a:path w="200" h="388" extrusionOk="0">
                  <a:moveTo>
                    <a:pt x="1" y="303"/>
                  </a:moveTo>
                  <a:cubicBezTo>
                    <a:pt x="29" y="218"/>
                    <a:pt x="67" y="114"/>
                    <a:pt x="114" y="10"/>
                  </a:cubicBezTo>
                  <a:cubicBezTo>
                    <a:pt x="124" y="0"/>
                    <a:pt x="143" y="0"/>
                    <a:pt x="162" y="0"/>
                  </a:cubicBezTo>
                  <a:cubicBezTo>
                    <a:pt x="171" y="10"/>
                    <a:pt x="190" y="19"/>
                    <a:pt x="190" y="38"/>
                  </a:cubicBezTo>
                  <a:cubicBezTo>
                    <a:pt x="199" y="66"/>
                    <a:pt x="199" y="95"/>
                    <a:pt x="190" y="123"/>
                  </a:cubicBezTo>
                  <a:cubicBezTo>
                    <a:pt x="162" y="199"/>
                    <a:pt x="124" y="265"/>
                    <a:pt x="86" y="341"/>
                  </a:cubicBezTo>
                  <a:cubicBezTo>
                    <a:pt x="67" y="378"/>
                    <a:pt x="29" y="388"/>
                    <a:pt x="29" y="369"/>
                  </a:cubicBezTo>
                  <a:cubicBezTo>
                    <a:pt x="20" y="350"/>
                    <a:pt x="10" y="341"/>
                    <a:pt x="1" y="3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6520900" y="4287950"/>
              <a:ext cx="3350" cy="12300"/>
            </a:xfrm>
            <a:custGeom>
              <a:avLst/>
              <a:gdLst/>
              <a:ahLst/>
              <a:cxnLst/>
              <a:rect l="l" t="t" r="r" b="b"/>
              <a:pathLst>
                <a:path w="134" h="492" extrusionOk="0">
                  <a:moveTo>
                    <a:pt x="20" y="0"/>
                  </a:moveTo>
                  <a:cubicBezTo>
                    <a:pt x="76" y="10"/>
                    <a:pt x="86" y="57"/>
                    <a:pt x="95" y="95"/>
                  </a:cubicBezTo>
                  <a:cubicBezTo>
                    <a:pt x="105" y="218"/>
                    <a:pt x="124" y="350"/>
                    <a:pt x="133" y="473"/>
                  </a:cubicBezTo>
                  <a:cubicBezTo>
                    <a:pt x="133" y="482"/>
                    <a:pt x="124" y="492"/>
                    <a:pt x="114" y="492"/>
                  </a:cubicBezTo>
                  <a:cubicBezTo>
                    <a:pt x="114" y="492"/>
                    <a:pt x="76" y="482"/>
                    <a:pt x="67" y="482"/>
                  </a:cubicBezTo>
                  <a:cubicBezTo>
                    <a:pt x="48" y="331"/>
                    <a:pt x="20" y="189"/>
                    <a:pt x="1" y="48"/>
                  </a:cubicBezTo>
                  <a:cubicBezTo>
                    <a:pt x="1" y="38"/>
                    <a:pt x="20" y="19"/>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6689600" y="4405125"/>
              <a:ext cx="2400" cy="18450"/>
            </a:xfrm>
            <a:custGeom>
              <a:avLst/>
              <a:gdLst/>
              <a:ahLst/>
              <a:cxnLst/>
              <a:rect l="l" t="t" r="r" b="b"/>
              <a:pathLst>
                <a:path w="96" h="738" extrusionOk="0">
                  <a:moveTo>
                    <a:pt x="48" y="738"/>
                  </a:moveTo>
                  <a:cubicBezTo>
                    <a:pt x="1" y="502"/>
                    <a:pt x="1" y="247"/>
                    <a:pt x="38" y="1"/>
                  </a:cubicBezTo>
                  <a:cubicBezTo>
                    <a:pt x="86" y="247"/>
                    <a:pt x="95" y="502"/>
                    <a:pt x="48"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6742300" y="3948675"/>
              <a:ext cx="5450" cy="7825"/>
            </a:xfrm>
            <a:custGeom>
              <a:avLst/>
              <a:gdLst/>
              <a:ahLst/>
              <a:cxnLst/>
              <a:rect l="l" t="t" r="r" b="b"/>
              <a:pathLst>
                <a:path w="218" h="313" extrusionOk="0">
                  <a:moveTo>
                    <a:pt x="104" y="0"/>
                  </a:moveTo>
                  <a:cubicBezTo>
                    <a:pt x="161" y="19"/>
                    <a:pt x="151" y="66"/>
                    <a:pt x="161" y="95"/>
                  </a:cubicBezTo>
                  <a:cubicBezTo>
                    <a:pt x="170" y="133"/>
                    <a:pt x="217" y="151"/>
                    <a:pt x="199" y="189"/>
                  </a:cubicBezTo>
                  <a:cubicBezTo>
                    <a:pt x="180" y="227"/>
                    <a:pt x="151" y="265"/>
                    <a:pt x="114" y="303"/>
                  </a:cubicBezTo>
                  <a:cubicBezTo>
                    <a:pt x="104" y="312"/>
                    <a:pt x="76" y="312"/>
                    <a:pt x="57" y="312"/>
                  </a:cubicBezTo>
                  <a:cubicBezTo>
                    <a:pt x="28" y="312"/>
                    <a:pt x="10" y="284"/>
                    <a:pt x="10" y="255"/>
                  </a:cubicBezTo>
                  <a:cubicBezTo>
                    <a:pt x="0" y="199"/>
                    <a:pt x="10" y="151"/>
                    <a:pt x="19" y="95"/>
                  </a:cubicBezTo>
                  <a:cubicBezTo>
                    <a:pt x="28" y="47"/>
                    <a:pt x="66" y="1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6976900" y="4282500"/>
              <a:ext cx="5225" cy="12075"/>
            </a:xfrm>
            <a:custGeom>
              <a:avLst/>
              <a:gdLst/>
              <a:ahLst/>
              <a:cxnLst/>
              <a:rect l="l" t="t" r="r" b="b"/>
              <a:pathLst>
                <a:path w="209" h="483" extrusionOk="0">
                  <a:moveTo>
                    <a:pt x="29" y="1"/>
                  </a:moveTo>
                  <a:cubicBezTo>
                    <a:pt x="48" y="29"/>
                    <a:pt x="76" y="67"/>
                    <a:pt x="95" y="105"/>
                  </a:cubicBezTo>
                  <a:cubicBezTo>
                    <a:pt x="133" y="228"/>
                    <a:pt x="171" y="332"/>
                    <a:pt x="209" y="455"/>
                  </a:cubicBezTo>
                  <a:cubicBezTo>
                    <a:pt x="209" y="464"/>
                    <a:pt x="190" y="483"/>
                    <a:pt x="180" y="483"/>
                  </a:cubicBezTo>
                  <a:cubicBezTo>
                    <a:pt x="161" y="483"/>
                    <a:pt x="142" y="473"/>
                    <a:pt x="133" y="464"/>
                  </a:cubicBezTo>
                  <a:cubicBezTo>
                    <a:pt x="123" y="455"/>
                    <a:pt x="114" y="445"/>
                    <a:pt x="114" y="436"/>
                  </a:cubicBezTo>
                  <a:cubicBezTo>
                    <a:pt x="76" y="322"/>
                    <a:pt x="38" y="209"/>
                    <a:pt x="10" y="95"/>
                  </a:cubicBezTo>
                  <a:cubicBezTo>
                    <a:pt x="1" y="67"/>
                    <a:pt x="19" y="4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6866800" y="4094450"/>
              <a:ext cx="9250" cy="9700"/>
            </a:xfrm>
            <a:custGeom>
              <a:avLst/>
              <a:gdLst/>
              <a:ahLst/>
              <a:cxnLst/>
              <a:rect l="l" t="t" r="r" b="b"/>
              <a:pathLst>
                <a:path w="370" h="388" extrusionOk="0">
                  <a:moveTo>
                    <a:pt x="369" y="0"/>
                  </a:moveTo>
                  <a:cubicBezTo>
                    <a:pt x="246" y="142"/>
                    <a:pt x="161" y="265"/>
                    <a:pt x="67" y="378"/>
                  </a:cubicBezTo>
                  <a:cubicBezTo>
                    <a:pt x="67" y="388"/>
                    <a:pt x="38" y="378"/>
                    <a:pt x="19" y="378"/>
                  </a:cubicBezTo>
                  <a:cubicBezTo>
                    <a:pt x="1" y="378"/>
                    <a:pt x="1" y="359"/>
                    <a:pt x="10" y="359"/>
                  </a:cubicBezTo>
                  <a:cubicBezTo>
                    <a:pt x="57" y="227"/>
                    <a:pt x="152" y="104"/>
                    <a:pt x="275" y="10"/>
                  </a:cubicBezTo>
                  <a:cubicBezTo>
                    <a:pt x="303" y="0"/>
                    <a:pt x="331" y="0"/>
                    <a:pt x="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6575025" y="4235025"/>
              <a:ext cx="6150" cy="7350"/>
            </a:xfrm>
            <a:custGeom>
              <a:avLst/>
              <a:gdLst/>
              <a:ahLst/>
              <a:cxnLst/>
              <a:rect l="l" t="t" r="r" b="b"/>
              <a:pathLst>
                <a:path w="246" h="294" extrusionOk="0">
                  <a:moveTo>
                    <a:pt x="246" y="66"/>
                  </a:moveTo>
                  <a:cubicBezTo>
                    <a:pt x="123" y="85"/>
                    <a:pt x="123" y="85"/>
                    <a:pt x="113" y="170"/>
                  </a:cubicBezTo>
                  <a:cubicBezTo>
                    <a:pt x="113" y="208"/>
                    <a:pt x="104" y="237"/>
                    <a:pt x="95" y="274"/>
                  </a:cubicBezTo>
                  <a:cubicBezTo>
                    <a:pt x="95" y="284"/>
                    <a:pt x="66" y="293"/>
                    <a:pt x="47" y="293"/>
                  </a:cubicBezTo>
                  <a:cubicBezTo>
                    <a:pt x="38" y="293"/>
                    <a:pt x="19" y="274"/>
                    <a:pt x="9" y="265"/>
                  </a:cubicBezTo>
                  <a:cubicBezTo>
                    <a:pt x="9" y="256"/>
                    <a:pt x="0" y="246"/>
                    <a:pt x="0" y="237"/>
                  </a:cubicBezTo>
                  <a:cubicBezTo>
                    <a:pt x="0" y="180"/>
                    <a:pt x="9" y="133"/>
                    <a:pt x="19" y="76"/>
                  </a:cubicBezTo>
                  <a:cubicBezTo>
                    <a:pt x="28" y="29"/>
                    <a:pt x="76" y="0"/>
                    <a:pt x="151" y="19"/>
                  </a:cubicBezTo>
                  <a:cubicBezTo>
                    <a:pt x="189" y="29"/>
                    <a:pt x="227" y="29"/>
                    <a:pt x="236"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6879800" y="4129650"/>
              <a:ext cx="3325" cy="8300"/>
            </a:xfrm>
            <a:custGeom>
              <a:avLst/>
              <a:gdLst/>
              <a:ahLst/>
              <a:cxnLst/>
              <a:rect l="l" t="t" r="r" b="b"/>
              <a:pathLst>
                <a:path w="133" h="332" extrusionOk="0">
                  <a:moveTo>
                    <a:pt x="85" y="331"/>
                  </a:moveTo>
                  <a:cubicBezTo>
                    <a:pt x="29" y="331"/>
                    <a:pt x="0" y="312"/>
                    <a:pt x="0" y="274"/>
                  </a:cubicBezTo>
                  <a:cubicBezTo>
                    <a:pt x="19" y="180"/>
                    <a:pt x="38" y="95"/>
                    <a:pt x="57" y="0"/>
                  </a:cubicBezTo>
                  <a:cubicBezTo>
                    <a:pt x="57" y="0"/>
                    <a:pt x="95" y="0"/>
                    <a:pt x="104" y="0"/>
                  </a:cubicBezTo>
                  <a:cubicBezTo>
                    <a:pt x="123" y="0"/>
                    <a:pt x="123" y="10"/>
                    <a:pt x="123" y="19"/>
                  </a:cubicBezTo>
                  <a:cubicBezTo>
                    <a:pt x="133" y="123"/>
                    <a:pt x="123" y="237"/>
                    <a:pt x="85"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6957525" y="4155625"/>
              <a:ext cx="8300" cy="4050"/>
            </a:xfrm>
            <a:custGeom>
              <a:avLst/>
              <a:gdLst/>
              <a:ahLst/>
              <a:cxnLst/>
              <a:rect l="l" t="t" r="r" b="b"/>
              <a:pathLst>
                <a:path w="332" h="162" extrusionOk="0">
                  <a:moveTo>
                    <a:pt x="331" y="86"/>
                  </a:moveTo>
                  <a:cubicBezTo>
                    <a:pt x="331" y="124"/>
                    <a:pt x="294" y="162"/>
                    <a:pt x="256" y="152"/>
                  </a:cubicBezTo>
                  <a:cubicBezTo>
                    <a:pt x="180" y="143"/>
                    <a:pt x="105" y="133"/>
                    <a:pt x="29" y="114"/>
                  </a:cubicBezTo>
                  <a:cubicBezTo>
                    <a:pt x="10" y="95"/>
                    <a:pt x="1" y="67"/>
                    <a:pt x="1" y="48"/>
                  </a:cubicBezTo>
                  <a:cubicBezTo>
                    <a:pt x="1" y="29"/>
                    <a:pt x="38" y="10"/>
                    <a:pt x="67" y="10"/>
                  </a:cubicBezTo>
                  <a:cubicBezTo>
                    <a:pt x="95" y="1"/>
                    <a:pt x="123" y="10"/>
                    <a:pt x="152" y="20"/>
                  </a:cubicBezTo>
                  <a:cubicBezTo>
                    <a:pt x="209" y="39"/>
                    <a:pt x="275" y="58"/>
                    <a:pt x="331"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6889475" y="3906375"/>
              <a:ext cx="8300" cy="5925"/>
            </a:xfrm>
            <a:custGeom>
              <a:avLst/>
              <a:gdLst/>
              <a:ahLst/>
              <a:cxnLst/>
              <a:rect l="l" t="t" r="r" b="b"/>
              <a:pathLst>
                <a:path w="332" h="237" extrusionOk="0">
                  <a:moveTo>
                    <a:pt x="332" y="123"/>
                  </a:moveTo>
                  <a:cubicBezTo>
                    <a:pt x="294" y="171"/>
                    <a:pt x="228" y="208"/>
                    <a:pt x="162" y="218"/>
                  </a:cubicBezTo>
                  <a:cubicBezTo>
                    <a:pt x="114" y="237"/>
                    <a:pt x="67" y="218"/>
                    <a:pt x="39" y="180"/>
                  </a:cubicBezTo>
                  <a:cubicBezTo>
                    <a:pt x="10" y="142"/>
                    <a:pt x="1" y="95"/>
                    <a:pt x="20" y="48"/>
                  </a:cubicBezTo>
                  <a:cubicBezTo>
                    <a:pt x="39" y="19"/>
                    <a:pt x="86" y="1"/>
                    <a:pt x="124" y="19"/>
                  </a:cubicBezTo>
                  <a:cubicBezTo>
                    <a:pt x="133" y="29"/>
                    <a:pt x="152" y="38"/>
                    <a:pt x="162" y="57"/>
                  </a:cubicBezTo>
                  <a:cubicBezTo>
                    <a:pt x="199" y="114"/>
                    <a:pt x="265" y="142"/>
                    <a:pt x="332"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6891850" y="3951975"/>
              <a:ext cx="7575" cy="6175"/>
            </a:xfrm>
            <a:custGeom>
              <a:avLst/>
              <a:gdLst/>
              <a:ahLst/>
              <a:cxnLst/>
              <a:rect l="l" t="t" r="r" b="b"/>
              <a:pathLst>
                <a:path w="303" h="247" extrusionOk="0">
                  <a:moveTo>
                    <a:pt x="303" y="218"/>
                  </a:moveTo>
                  <a:cubicBezTo>
                    <a:pt x="274" y="237"/>
                    <a:pt x="237" y="246"/>
                    <a:pt x="199" y="227"/>
                  </a:cubicBezTo>
                  <a:cubicBezTo>
                    <a:pt x="133" y="190"/>
                    <a:pt x="76" y="152"/>
                    <a:pt x="19" y="104"/>
                  </a:cubicBezTo>
                  <a:cubicBezTo>
                    <a:pt x="0" y="95"/>
                    <a:pt x="10" y="57"/>
                    <a:pt x="10" y="29"/>
                  </a:cubicBezTo>
                  <a:cubicBezTo>
                    <a:pt x="19" y="10"/>
                    <a:pt x="38" y="10"/>
                    <a:pt x="57" y="10"/>
                  </a:cubicBezTo>
                  <a:cubicBezTo>
                    <a:pt x="85" y="1"/>
                    <a:pt x="114" y="10"/>
                    <a:pt x="142" y="19"/>
                  </a:cubicBezTo>
                  <a:cubicBezTo>
                    <a:pt x="237" y="67"/>
                    <a:pt x="237" y="76"/>
                    <a:pt x="303"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6730725" y="4463725"/>
              <a:ext cx="4725" cy="9250"/>
            </a:xfrm>
            <a:custGeom>
              <a:avLst/>
              <a:gdLst/>
              <a:ahLst/>
              <a:cxnLst/>
              <a:rect l="l" t="t" r="r" b="b"/>
              <a:pathLst>
                <a:path w="189" h="370" extrusionOk="0">
                  <a:moveTo>
                    <a:pt x="76" y="341"/>
                  </a:moveTo>
                  <a:cubicBezTo>
                    <a:pt x="47" y="275"/>
                    <a:pt x="19" y="190"/>
                    <a:pt x="0" y="114"/>
                  </a:cubicBezTo>
                  <a:cubicBezTo>
                    <a:pt x="0" y="86"/>
                    <a:pt x="0" y="48"/>
                    <a:pt x="9" y="10"/>
                  </a:cubicBezTo>
                  <a:cubicBezTo>
                    <a:pt x="9" y="10"/>
                    <a:pt x="28" y="1"/>
                    <a:pt x="28" y="1"/>
                  </a:cubicBezTo>
                  <a:cubicBezTo>
                    <a:pt x="38" y="1"/>
                    <a:pt x="57" y="1"/>
                    <a:pt x="57" y="10"/>
                  </a:cubicBezTo>
                  <a:cubicBezTo>
                    <a:pt x="104" y="86"/>
                    <a:pt x="142" y="161"/>
                    <a:pt x="180" y="246"/>
                  </a:cubicBezTo>
                  <a:cubicBezTo>
                    <a:pt x="189" y="265"/>
                    <a:pt x="189" y="294"/>
                    <a:pt x="180" y="322"/>
                  </a:cubicBezTo>
                  <a:cubicBezTo>
                    <a:pt x="161" y="369"/>
                    <a:pt x="123" y="350"/>
                    <a:pt x="76"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6948775" y="4036800"/>
              <a:ext cx="13275" cy="2850"/>
            </a:xfrm>
            <a:custGeom>
              <a:avLst/>
              <a:gdLst/>
              <a:ahLst/>
              <a:cxnLst/>
              <a:rect l="l" t="t" r="r" b="b"/>
              <a:pathLst>
                <a:path w="531" h="114" extrusionOk="0">
                  <a:moveTo>
                    <a:pt x="521" y="10"/>
                  </a:moveTo>
                  <a:cubicBezTo>
                    <a:pt x="398" y="85"/>
                    <a:pt x="247" y="114"/>
                    <a:pt x="105" y="95"/>
                  </a:cubicBezTo>
                  <a:cubicBezTo>
                    <a:pt x="58" y="95"/>
                    <a:pt x="1" y="57"/>
                    <a:pt x="20" y="38"/>
                  </a:cubicBezTo>
                  <a:cubicBezTo>
                    <a:pt x="48" y="19"/>
                    <a:pt x="67" y="10"/>
                    <a:pt x="95" y="0"/>
                  </a:cubicBezTo>
                  <a:cubicBezTo>
                    <a:pt x="237" y="0"/>
                    <a:pt x="379" y="10"/>
                    <a:pt x="53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6759775" y="4444350"/>
              <a:ext cx="3800" cy="8775"/>
            </a:xfrm>
            <a:custGeom>
              <a:avLst/>
              <a:gdLst/>
              <a:ahLst/>
              <a:cxnLst/>
              <a:rect l="l" t="t" r="r" b="b"/>
              <a:pathLst>
                <a:path w="152" h="351" extrusionOk="0">
                  <a:moveTo>
                    <a:pt x="0" y="142"/>
                  </a:moveTo>
                  <a:cubicBezTo>
                    <a:pt x="10" y="105"/>
                    <a:pt x="19" y="57"/>
                    <a:pt x="29" y="19"/>
                  </a:cubicBezTo>
                  <a:cubicBezTo>
                    <a:pt x="29" y="10"/>
                    <a:pt x="29" y="10"/>
                    <a:pt x="38" y="10"/>
                  </a:cubicBezTo>
                  <a:cubicBezTo>
                    <a:pt x="48" y="1"/>
                    <a:pt x="57" y="10"/>
                    <a:pt x="67" y="10"/>
                  </a:cubicBezTo>
                  <a:cubicBezTo>
                    <a:pt x="85" y="19"/>
                    <a:pt x="95" y="38"/>
                    <a:pt x="104" y="48"/>
                  </a:cubicBezTo>
                  <a:cubicBezTo>
                    <a:pt x="142" y="133"/>
                    <a:pt x="152" y="227"/>
                    <a:pt x="114" y="312"/>
                  </a:cubicBezTo>
                  <a:cubicBezTo>
                    <a:pt x="104" y="331"/>
                    <a:pt x="76" y="341"/>
                    <a:pt x="48" y="350"/>
                  </a:cubicBezTo>
                  <a:cubicBezTo>
                    <a:pt x="29" y="350"/>
                    <a:pt x="19" y="322"/>
                    <a:pt x="19" y="312"/>
                  </a:cubicBezTo>
                  <a:cubicBezTo>
                    <a:pt x="10" y="256"/>
                    <a:pt x="10" y="199"/>
                    <a:pt x="0"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6710400" y="4452625"/>
              <a:ext cx="3100" cy="8775"/>
            </a:xfrm>
            <a:custGeom>
              <a:avLst/>
              <a:gdLst/>
              <a:ahLst/>
              <a:cxnLst/>
              <a:rect l="l" t="t" r="r" b="b"/>
              <a:pathLst>
                <a:path w="124" h="351" extrusionOk="0">
                  <a:moveTo>
                    <a:pt x="95" y="0"/>
                  </a:moveTo>
                  <a:cubicBezTo>
                    <a:pt x="114" y="114"/>
                    <a:pt x="123" y="227"/>
                    <a:pt x="104" y="341"/>
                  </a:cubicBezTo>
                  <a:cubicBezTo>
                    <a:pt x="104" y="341"/>
                    <a:pt x="95" y="350"/>
                    <a:pt x="85" y="350"/>
                  </a:cubicBezTo>
                  <a:cubicBezTo>
                    <a:pt x="76" y="350"/>
                    <a:pt x="66" y="350"/>
                    <a:pt x="66" y="331"/>
                  </a:cubicBezTo>
                  <a:cubicBezTo>
                    <a:pt x="19" y="246"/>
                    <a:pt x="0" y="142"/>
                    <a:pt x="29" y="48"/>
                  </a:cubicBezTo>
                  <a:cubicBezTo>
                    <a:pt x="29" y="29"/>
                    <a:pt x="57" y="19"/>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6693625" y="3668450"/>
              <a:ext cx="5450" cy="9475"/>
            </a:xfrm>
            <a:custGeom>
              <a:avLst/>
              <a:gdLst/>
              <a:ahLst/>
              <a:cxnLst/>
              <a:rect l="l" t="t" r="r" b="b"/>
              <a:pathLst>
                <a:path w="218" h="379" extrusionOk="0">
                  <a:moveTo>
                    <a:pt x="19" y="379"/>
                  </a:moveTo>
                  <a:cubicBezTo>
                    <a:pt x="19" y="350"/>
                    <a:pt x="0" y="322"/>
                    <a:pt x="10" y="303"/>
                  </a:cubicBezTo>
                  <a:cubicBezTo>
                    <a:pt x="57" y="190"/>
                    <a:pt x="123" y="95"/>
                    <a:pt x="208" y="1"/>
                  </a:cubicBezTo>
                  <a:cubicBezTo>
                    <a:pt x="218" y="161"/>
                    <a:pt x="180" y="237"/>
                    <a:pt x="19"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6387650" y="4255350"/>
              <a:ext cx="3575" cy="8275"/>
            </a:xfrm>
            <a:custGeom>
              <a:avLst/>
              <a:gdLst/>
              <a:ahLst/>
              <a:cxnLst/>
              <a:rect l="l" t="t" r="r" b="b"/>
              <a:pathLst>
                <a:path w="143" h="331" extrusionOk="0">
                  <a:moveTo>
                    <a:pt x="142" y="255"/>
                  </a:moveTo>
                  <a:cubicBezTo>
                    <a:pt x="142" y="274"/>
                    <a:pt x="142" y="293"/>
                    <a:pt x="142" y="312"/>
                  </a:cubicBezTo>
                  <a:cubicBezTo>
                    <a:pt x="142" y="321"/>
                    <a:pt x="114" y="331"/>
                    <a:pt x="105" y="331"/>
                  </a:cubicBezTo>
                  <a:cubicBezTo>
                    <a:pt x="95" y="331"/>
                    <a:pt x="86" y="331"/>
                    <a:pt x="76" y="321"/>
                  </a:cubicBezTo>
                  <a:cubicBezTo>
                    <a:pt x="20" y="236"/>
                    <a:pt x="1" y="142"/>
                    <a:pt x="20" y="38"/>
                  </a:cubicBezTo>
                  <a:cubicBezTo>
                    <a:pt x="20" y="19"/>
                    <a:pt x="29" y="10"/>
                    <a:pt x="48" y="0"/>
                  </a:cubicBezTo>
                  <a:cubicBezTo>
                    <a:pt x="67" y="0"/>
                    <a:pt x="86" y="10"/>
                    <a:pt x="95" y="19"/>
                  </a:cubicBezTo>
                  <a:cubicBezTo>
                    <a:pt x="114" y="28"/>
                    <a:pt x="124" y="47"/>
                    <a:pt x="124" y="66"/>
                  </a:cubicBezTo>
                  <a:cubicBezTo>
                    <a:pt x="133" y="123"/>
                    <a:pt x="133" y="170"/>
                    <a:pt x="142"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6956825" y="4044825"/>
              <a:ext cx="9225" cy="3325"/>
            </a:xfrm>
            <a:custGeom>
              <a:avLst/>
              <a:gdLst/>
              <a:ahLst/>
              <a:cxnLst/>
              <a:rect l="l" t="t" r="r" b="b"/>
              <a:pathLst>
                <a:path w="369" h="133" extrusionOk="0">
                  <a:moveTo>
                    <a:pt x="0" y="29"/>
                  </a:moveTo>
                  <a:cubicBezTo>
                    <a:pt x="123" y="1"/>
                    <a:pt x="246" y="1"/>
                    <a:pt x="369" y="29"/>
                  </a:cubicBezTo>
                  <a:cubicBezTo>
                    <a:pt x="369" y="29"/>
                    <a:pt x="369" y="48"/>
                    <a:pt x="369" y="57"/>
                  </a:cubicBezTo>
                  <a:cubicBezTo>
                    <a:pt x="359" y="57"/>
                    <a:pt x="369" y="76"/>
                    <a:pt x="359" y="76"/>
                  </a:cubicBezTo>
                  <a:cubicBezTo>
                    <a:pt x="246" y="133"/>
                    <a:pt x="114" y="123"/>
                    <a:pt x="0" y="67"/>
                  </a:cubicBezTo>
                  <a:cubicBezTo>
                    <a:pt x="10" y="67"/>
                    <a:pt x="10" y="48"/>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6985400" y="4272575"/>
              <a:ext cx="3575" cy="8075"/>
            </a:xfrm>
            <a:custGeom>
              <a:avLst/>
              <a:gdLst/>
              <a:ahLst/>
              <a:cxnLst/>
              <a:rect l="l" t="t" r="r" b="b"/>
              <a:pathLst>
                <a:path w="143" h="323" extrusionOk="0">
                  <a:moveTo>
                    <a:pt x="58" y="1"/>
                  </a:moveTo>
                  <a:cubicBezTo>
                    <a:pt x="67" y="1"/>
                    <a:pt x="76" y="1"/>
                    <a:pt x="76" y="10"/>
                  </a:cubicBezTo>
                  <a:cubicBezTo>
                    <a:pt x="124" y="95"/>
                    <a:pt x="143" y="199"/>
                    <a:pt x="143" y="294"/>
                  </a:cubicBezTo>
                  <a:cubicBezTo>
                    <a:pt x="133" y="303"/>
                    <a:pt x="133" y="313"/>
                    <a:pt x="124" y="313"/>
                  </a:cubicBezTo>
                  <a:cubicBezTo>
                    <a:pt x="114" y="322"/>
                    <a:pt x="105" y="322"/>
                    <a:pt x="95" y="313"/>
                  </a:cubicBezTo>
                  <a:cubicBezTo>
                    <a:pt x="20" y="228"/>
                    <a:pt x="1" y="114"/>
                    <a:pt x="39" y="10"/>
                  </a:cubicBezTo>
                  <a:cubicBezTo>
                    <a:pt x="39" y="10"/>
                    <a:pt x="48"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6971700" y="4193675"/>
              <a:ext cx="8050" cy="4525"/>
            </a:xfrm>
            <a:custGeom>
              <a:avLst/>
              <a:gdLst/>
              <a:ahLst/>
              <a:cxnLst/>
              <a:rect l="l" t="t" r="r" b="b"/>
              <a:pathLst>
                <a:path w="322" h="181" extrusionOk="0">
                  <a:moveTo>
                    <a:pt x="38" y="0"/>
                  </a:moveTo>
                  <a:cubicBezTo>
                    <a:pt x="57" y="0"/>
                    <a:pt x="76" y="0"/>
                    <a:pt x="86" y="0"/>
                  </a:cubicBezTo>
                  <a:cubicBezTo>
                    <a:pt x="161" y="38"/>
                    <a:pt x="256" y="38"/>
                    <a:pt x="303" y="123"/>
                  </a:cubicBezTo>
                  <a:cubicBezTo>
                    <a:pt x="322" y="142"/>
                    <a:pt x="313" y="152"/>
                    <a:pt x="284" y="161"/>
                  </a:cubicBezTo>
                  <a:cubicBezTo>
                    <a:pt x="275" y="161"/>
                    <a:pt x="275" y="171"/>
                    <a:pt x="265" y="171"/>
                  </a:cubicBezTo>
                  <a:cubicBezTo>
                    <a:pt x="171" y="180"/>
                    <a:pt x="76" y="142"/>
                    <a:pt x="10" y="67"/>
                  </a:cubicBezTo>
                  <a:cubicBezTo>
                    <a:pt x="1" y="57"/>
                    <a:pt x="10" y="38"/>
                    <a:pt x="10" y="19"/>
                  </a:cubicBezTo>
                  <a:cubicBezTo>
                    <a:pt x="10" y="0"/>
                    <a:pt x="29" y="1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6871775" y="3987650"/>
              <a:ext cx="7575" cy="4975"/>
            </a:xfrm>
            <a:custGeom>
              <a:avLst/>
              <a:gdLst/>
              <a:ahLst/>
              <a:cxnLst/>
              <a:rect l="l" t="t" r="r" b="b"/>
              <a:pathLst>
                <a:path w="303" h="199" extrusionOk="0">
                  <a:moveTo>
                    <a:pt x="302" y="161"/>
                  </a:moveTo>
                  <a:cubicBezTo>
                    <a:pt x="284" y="171"/>
                    <a:pt x="274" y="190"/>
                    <a:pt x="255" y="190"/>
                  </a:cubicBezTo>
                  <a:cubicBezTo>
                    <a:pt x="161" y="199"/>
                    <a:pt x="66" y="152"/>
                    <a:pt x="10" y="76"/>
                  </a:cubicBezTo>
                  <a:cubicBezTo>
                    <a:pt x="0" y="67"/>
                    <a:pt x="10" y="38"/>
                    <a:pt x="28" y="29"/>
                  </a:cubicBezTo>
                  <a:cubicBezTo>
                    <a:pt x="66" y="1"/>
                    <a:pt x="113" y="1"/>
                    <a:pt x="161" y="29"/>
                  </a:cubicBezTo>
                  <a:cubicBezTo>
                    <a:pt x="208" y="67"/>
                    <a:pt x="255" y="114"/>
                    <a:pt x="30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6675200" y="3767225"/>
              <a:ext cx="5675" cy="6875"/>
            </a:xfrm>
            <a:custGeom>
              <a:avLst/>
              <a:gdLst/>
              <a:ahLst/>
              <a:cxnLst/>
              <a:rect l="l" t="t" r="r" b="b"/>
              <a:pathLst>
                <a:path w="227" h="275" extrusionOk="0">
                  <a:moveTo>
                    <a:pt x="227" y="28"/>
                  </a:moveTo>
                  <a:cubicBezTo>
                    <a:pt x="217" y="123"/>
                    <a:pt x="161" y="217"/>
                    <a:pt x="66" y="265"/>
                  </a:cubicBezTo>
                  <a:cubicBezTo>
                    <a:pt x="57" y="274"/>
                    <a:pt x="38" y="265"/>
                    <a:pt x="19" y="255"/>
                  </a:cubicBezTo>
                  <a:cubicBezTo>
                    <a:pt x="10" y="246"/>
                    <a:pt x="0" y="227"/>
                    <a:pt x="10" y="208"/>
                  </a:cubicBezTo>
                  <a:cubicBezTo>
                    <a:pt x="28" y="114"/>
                    <a:pt x="104" y="28"/>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6700000" y="3709575"/>
              <a:ext cx="8525" cy="4025"/>
            </a:xfrm>
            <a:custGeom>
              <a:avLst/>
              <a:gdLst/>
              <a:ahLst/>
              <a:cxnLst/>
              <a:rect l="l" t="t" r="r" b="b"/>
              <a:pathLst>
                <a:path w="341" h="161" extrusionOk="0">
                  <a:moveTo>
                    <a:pt x="341" y="95"/>
                  </a:moveTo>
                  <a:cubicBezTo>
                    <a:pt x="274" y="142"/>
                    <a:pt x="199" y="161"/>
                    <a:pt x="123" y="151"/>
                  </a:cubicBezTo>
                  <a:cubicBezTo>
                    <a:pt x="85" y="142"/>
                    <a:pt x="48" y="123"/>
                    <a:pt x="19" y="95"/>
                  </a:cubicBezTo>
                  <a:cubicBezTo>
                    <a:pt x="0" y="76"/>
                    <a:pt x="10" y="47"/>
                    <a:pt x="19" y="29"/>
                  </a:cubicBezTo>
                  <a:cubicBezTo>
                    <a:pt x="38" y="0"/>
                    <a:pt x="67" y="0"/>
                    <a:pt x="67" y="0"/>
                  </a:cubicBezTo>
                  <a:cubicBezTo>
                    <a:pt x="142" y="66"/>
                    <a:pt x="265" y="29"/>
                    <a:pt x="331"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6389775" y="3732250"/>
              <a:ext cx="6875" cy="8300"/>
            </a:xfrm>
            <a:custGeom>
              <a:avLst/>
              <a:gdLst/>
              <a:ahLst/>
              <a:cxnLst/>
              <a:rect l="l" t="t" r="r" b="b"/>
              <a:pathLst>
                <a:path w="275" h="332" extrusionOk="0">
                  <a:moveTo>
                    <a:pt x="256" y="331"/>
                  </a:moveTo>
                  <a:cubicBezTo>
                    <a:pt x="152" y="256"/>
                    <a:pt x="67" y="161"/>
                    <a:pt x="10" y="48"/>
                  </a:cubicBezTo>
                  <a:cubicBezTo>
                    <a:pt x="1" y="38"/>
                    <a:pt x="10" y="19"/>
                    <a:pt x="20" y="10"/>
                  </a:cubicBezTo>
                  <a:cubicBezTo>
                    <a:pt x="39" y="0"/>
                    <a:pt x="57" y="0"/>
                    <a:pt x="67" y="19"/>
                  </a:cubicBezTo>
                  <a:cubicBezTo>
                    <a:pt x="161" y="85"/>
                    <a:pt x="237" y="189"/>
                    <a:pt x="275" y="303"/>
                  </a:cubicBezTo>
                  <a:cubicBezTo>
                    <a:pt x="275" y="312"/>
                    <a:pt x="265" y="322"/>
                    <a:pt x="256"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6592975" y="4299050"/>
              <a:ext cx="2850" cy="8525"/>
            </a:xfrm>
            <a:custGeom>
              <a:avLst/>
              <a:gdLst/>
              <a:ahLst/>
              <a:cxnLst/>
              <a:rect l="l" t="t" r="r" b="b"/>
              <a:pathLst>
                <a:path w="114" h="341" extrusionOk="0">
                  <a:moveTo>
                    <a:pt x="38" y="341"/>
                  </a:moveTo>
                  <a:cubicBezTo>
                    <a:pt x="38" y="265"/>
                    <a:pt x="29" y="199"/>
                    <a:pt x="0" y="123"/>
                  </a:cubicBezTo>
                  <a:cubicBezTo>
                    <a:pt x="0" y="95"/>
                    <a:pt x="0" y="57"/>
                    <a:pt x="0" y="19"/>
                  </a:cubicBezTo>
                  <a:cubicBezTo>
                    <a:pt x="10" y="10"/>
                    <a:pt x="10" y="10"/>
                    <a:pt x="19" y="0"/>
                  </a:cubicBezTo>
                  <a:lnTo>
                    <a:pt x="48" y="0"/>
                  </a:lnTo>
                  <a:cubicBezTo>
                    <a:pt x="95" y="95"/>
                    <a:pt x="114" y="199"/>
                    <a:pt x="95" y="293"/>
                  </a:cubicBezTo>
                  <a:cubicBezTo>
                    <a:pt x="95" y="312"/>
                    <a:pt x="48" y="322"/>
                    <a:pt x="29"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6967225" y="4181150"/>
              <a:ext cx="9000" cy="4525"/>
            </a:xfrm>
            <a:custGeom>
              <a:avLst/>
              <a:gdLst/>
              <a:ahLst/>
              <a:cxnLst/>
              <a:rect l="l" t="t" r="r" b="b"/>
              <a:pathLst>
                <a:path w="360" h="181" extrusionOk="0">
                  <a:moveTo>
                    <a:pt x="359" y="133"/>
                  </a:moveTo>
                  <a:cubicBezTo>
                    <a:pt x="331" y="171"/>
                    <a:pt x="293" y="180"/>
                    <a:pt x="246" y="171"/>
                  </a:cubicBezTo>
                  <a:cubicBezTo>
                    <a:pt x="199" y="161"/>
                    <a:pt x="142" y="142"/>
                    <a:pt x="85" y="123"/>
                  </a:cubicBezTo>
                  <a:cubicBezTo>
                    <a:pt x="28" y="95"/>
                    <a:pt x="0" y="38"/>
                    <a:pt x="28" y="20"/>
                  </a:cubicBezTo>
                  <a:cubicBezTo>
                    <a:pt x="57" y="1"/>
                    <a:pt x="104" y="1"/>
                    <a:pt x="13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6389775" y="4021200"/>
              <a:ext cx="4525" cy="8775"/>
            </a:xfrm>
            <a:custGeom>
              <a:avLst/>
              <a:gdLst/>
              <a:ahLst/>
              <a:cxnLst/>
              <a:rect l="l" t="t" r="r" b="b"/>
              <a:pathLst>
                <a:path w="181" h="351" extrusionOk="0">
                  <a:moveTo>
                    <a:pt x="161" y="1"/>
                  </a:moveTo>
                  <a:cubicBezTo>
                    <a:pt x="180" y="123"/>
                    <a:pt x="133" y="246"/>
                    <a:pt x="48" y="341"/>
                  </a:cubicBezTo>
                  <a:cubicBezTo>
                    <a:pt x="39" y="350"/>
                    <a:pt x="29" y="350"/>
                    <a:pt x="20" y="341"/>
                  </a:cubicBezTo>
                  <a:cubicBezTo>
                    <a:pt x="20" y="341"/>
                    <a:pt x="1" y="331"/>
                    <a:pt x="1" y="322"/>
                  </a:cubicBezTo>
                  <a:cubicBezTo>
                    <a:pt x="10" y="208"/>
                    <a:pt x="48" y="104"/>
                    <a:pt x="114" y="19"/>
                  </a:cubicBezTo>
                  <a:cubicBezTo>
                    <a:pt x="133" y="10"/>
                    <a:pt x="152"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6887825" y="4131525"/>
              <a:ext cx="3325" cy="7600"/>
            </a:xfrm>
            <a:custGeom>
              <a:avLst/>
              <a:gdLst/>
              <a:ahLst/>
              <a:cxnLst/>
              <a:rect l="l" t="t" r="r" b="b"/>
              <a:pathLst>
                <a:path w="133" h="304" extrusionOk="0">
                  <a:moveTo>
                    <a:pt x="1" y="152"/>
                  </a:moveTo>
                  <a:cubicBezTo>
                    <a:pt x="1" y="114"/>
                    <a:pt x="10" y="77"/>
                    <a:pt x="20" y="48"/>
                  </a:cubicBezTo>
                  <a:cubicBezTo>
                    <a:pt x="20" y="29"/>
                    <a:pt x="38" y="20"/>
                    <a:pt x="48" y="10"/>
                  </a:cubicBezTo>
                  <a:cubicBezTo>
                    <a:pt x="67" y="1"/>
                    <a:pt x="105" y="29"/>
                    <a:pt x="114" y="58"/>
                  </a:cubicBezTo>
                  <a:cubicBezTo>
                    <a:pt x="133" y="124"/>
                    <a:pt x="133" y="199"/>
                    <a:pt x="114" y="266"/>
                  </a:cubicBezTo>
                  <a:cubicBezTo>
                    <a:pt x="114" y="275"/>
                    <a:pt x="86" y="284"/>
                    <a:pt x="76" y="294"/>
                  </a:cubicBezTo>
                  <a:cubicBezTo>
                    <a:pt x="57" y="303"/>
                    <a:pt x="20" y="284"/>
                    <a:pt x="10" y="256"/>
                  </a:cubicBezTo>
                  <a:cubicBezTo>
                    <a:pt x="10" y="237"/>
                    <a:pt x="10" y="190"/>
                    <a:pt x="1"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6981875" y="4230775"/>
              <a:ext cx="6625" cy="5925"/>
            </a:xfrm>
            <a:custGeom>
              <a:avLst/>
              <a:gdLst/>
              <a:ahLst/>
              <a:cxnLst/>
              <a:rect l="l" t="t" r="r" b="b"/>
              <a:pathLst>
                <a:path w="265" h="237" extrusionOk="0">
                  <a:moveTo>
                    <a:pt x="189" y="236"/>
                  </a:moveTo>
                  <a:cubicBezTo>
                    <a:pt x="123" y="180"/>
                    <a:pt x="66" y="133"/>
                    <a:pt x="10" y="85"/>
                  </a:cubicBezTo>
                  <a:cubicBezTo>
                    <a:pt x="0" y="66"/>
                    <a:pt x="0" y="47"/>
                    <a:pt x="10" y="38"/>
                  </a:cubicBezTo>
                  <a:cubicBezTo>
                    <a:pt x="19" y="19"/>
                    <a:pt x="38" y="10"/>
                    <a:pt x="57" y="10"/>
                  </a:cubicBezTo>
                  <a:cubicBezTo>
                    <a:pt x="151" y="0"/>
                    <a:pt x="236" y="66"/>
                    <a:pt x="265" y="161"/>
                  </a:cubicBezTo>
                  <a:cubicBezTo>
                    <a:pt x="265" y="170"/>
                    <a:pt x="255" y="189"/>
                    <a:pt x="246" y="208"/>
                  </a:cubicBezTo>
                  <a:cubicBezTo>
                    <a:pt x="227" y="218"/>
                    <a:pt x="208" y="227"/>
                    <a:pt x="189" y="2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6848125" y="3904475"/>
              <a:ext cx="7350" cy="4750"/>
            </a:xfrm>
            <a:custGeom>
              <a:avLst/>
              <a:gdLst/>
              <a:ahLst/>
              <a:cxnLst/>
              <a:rect l="l" t="t" r="r" b="b"/>
              <a:pathLst>
                <a:path w="294" h="190" extrusionOk="0">
                  <a:moveTo>
                    <a:pt x="294" y="67"/>
                  </a:moveTo>
                  <a:cubicBezTo>
                    <a:pt x="228" y="124"/>
                    <a:pt x="162" y="190"/>
                    <a:pt x="58" y="180"/>
                  </a:cubicBezTo>
                  <a:cubicBezTo>
                    <a:pt x="39" y="180"/>
                    <a:pt x="20" y="152"/>
                    <a:pt x="10" y="133"/>
                  </a:cubicBezTo>
                  <a:cubicBezTo>
                    <a:pt x="1" y="114"/>
                    <a:pt x="10" y="95"/>
                    <a:pt x="20" y="86"/>
                  </a:cubicBezTo>
                  <a:cubicBezTo>
                    <a:pt x="86" y="20"/>
                    <a:pt x="171" y="1"/>
                    <a:pt x="256" y="20"/>
                  </a:cubicBezTo>
                  <a:cubicBezTo>
                    <a:pt x="275" y="20"/>
                    <a:pt x="275" y="39"/>
                    <a:pt x="294"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6691500" y="3779975"/>
              <a:ext cx="4025" cy="10900"/>
            </a:xfrm>
            <a:custGeom>
              <a:avLst/>
              <a:gdLst/>
              <a:ahLst/>
              <a:cxnLst/>
              <a:rect l="l" t="t" r="r" b="b"/>
              <a:pathLst>
                <a:path w="161" h="436" extrusionOk="0">
                  <a:moveTo>
                    <a:pt x="142" y="0"/>
                  </a:moveTo>
                  <a:cubicBezTo>
                    <a:pt x="161" y="265"/>
                    <a:pt x="151" y="275"/>
                    <a:pt x="38" y="435"/>
                  </a:cubicBezTo>
                  <a:cubicBezTo>
                    <a:pt x="0" y="293"/>
                    <a:pt x="10" y="237"/>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6903900" y="3947950"/>
              <a:ext cx="5225" cy="5475"/>
            </a:xfrm>
            <a:custGeom>
              <a:avLst/>
              <a:gdLst/>
              <a:ahLst/>
              <a:cxnLst/>
              <a:rect l="l" t="t" r="r" b="b"/>
              <a:pathLst>
                <a:path w="209" h="219" extrusionOk="0">
                  <a:moveTo>
                    <a:pt x="19" y="1"/>
                  </a:moveTo>
                  <a:lnTo>
                    <a:pt x="48" y="1"/>
                  </a:lnTo>
                  <a:cubicBezTo>
                    <a:pt x="104" y="58"/>
                    <a:pt x="161" y="124"/>
                    <a:pt x="208" y="180"/>
                  </a:cubicBezTo>
                  <a:lnTo>
                    <a:pt x="208" y="209"/>
                  </a:lnTo>
                  <a:cubicBezTo>
                    <a:pt x="208" y="209"/>
                    <a:pt x="199" y="218"/>
                    <a:pt x="189" y="218"/>
                  </a:cubicBezTo>
                  <a:cubicBezTo>
                    <a:pt x="95" y="199"/>
                    <a:pt x="19" y="133"/>
                    <a:pt x="0" y="39"/>
                  </a:cubicBezTo>
                  <a:cubicBezTo>
                    <a:pt x="0" y="29"/>
                    <a:pt x="19" y="10"/>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6740625" y="4047425"/>
              <a:ext cx="3350" cy="8050"/>
            </a:xfrm>
            <a:custGeom>
              <a:avLst/>
              <a:gdLst/>
              <a:ahLst/>
              <a:cxnLst/>
              <a:rect l="l" t="t" r="r" b="b"/>
              <a:pathLst>
                <a:path w="134" h="322" extrusionOk="0">
                  <a:moveTo>
                    <a:pt x="124" y="1"/>
                  </a:moveTo>
                  <a:cubicBezTo>
                    <a:pt x="95" y="57"/>
                    <a:pt x="95" y="123"/>
                    <a:pt x="114" y="180"/>
                  </a:cubicBezTo>
                  <a:cubicBezTo>
                    <a:pt x="114" y="208"/>
                    <a:pt x="114" y="237"/>
                    <a:pt x="114" y="265"/>
                  </a:cubicBezTo>
                  <a:cubicBezTo>
                    <a:pt x="114" y="294"/>
                    <a:pt x="86" y="322"/>
                    <a:pt x="58" y="312"/>
                  </a:cubicBezTo>
                  <a:cubicBezTo>
                    <a:pt x="39" y="303"/>
                    <a:pt x="20" y="294"/>
                    <a:pt x="20" y="284"/>
                  </a:cubicBezTo>
                  <a:cubicBezTo>
                    <a:pt x="10" y="227"/>
                    <a:pt x="10" y="171"/>
                    <a:pt x="1" y="123"/>
                  </a:cubicBezTo>
                  <a:cubicBezTo>
                    <a:pt x="1" y="48"/>
                    <a:pt x="20" y="38"/>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6346775" y="4292425"/>
              <a:ext cx="3575" cy="11150"/>
            </a:xfrm>
            <a:custGeom>
              <a:avLst/>
              <a:gdLst/>
              <a:ahLst/>
              <a:cxnLst/>
              <a:rect l="l" t="t" r="r" b="b"/>
              <a:pathLst>
                <a:path w="143" h="446" extrusionOk="0">
                  <a:moveTo>
                    <a:pt x="95" y="1"/>
                  </a:moveTo>
                  <a:cubicBezTo>
                    <a:pt x="142" y="180"/>
                    <a:pt x="57" y="303"/>
                    <a:pt x="57" y="426"/>
                  </a:cubicBezTo>
                  <a:cubicBezTo>
                    <a:pt x="1" y="445"/>
                    <a:pt x="10" y="407"/>
                    <a:pt x="10" y="388"/>
                  </a:cubicBezTo>
                  <a:cubicBezTo>
                    <a:pt x="1" y="351"/>
                    <a:pt x="10" y="303"/>
                    <a:pt x="20" y="256"/>
                  </a:cubicBezTo>
                  <a:cubicBezTo>
                    <a:pt x="38" y="180"/>
                    <a:pt x="67" y="105"/>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6702350" y="4435375"/>
              <a:ext cx="2875" cy="14425"/>
            </a:xfrm>
            <a:custGeom>
              <a:avLst/>
              <a:gdLst/>
              <a:ahLst/>
              <a:cxnLst/>
              <a:rect l="l" t="t" r="r" b="b"/>
              <a:pathLst>
                <a:path w="115" h="577" extrusionOk="0">
                  <a:moveTo>
                    <a:pt x="48" y="0"/>
                  </a:moveTo>
                  <a:cubicBezTo>
                    <a:pt x="105" y="180"/>
                    <a:pt x="114" y="369"/>
                    <a:pt x="86" y="549"/>
                  </a:cubicBezTo>
                  <a:cubicBezTo>
                    <a:pt x="86" y="558"/>
                    <a:pt x="67" y="568"/>
                    <a:pt x="48" y="568"/>
                  </a:cubicBezTo>
                  <a:cubicBezTo>
                    <a:pt x="29" y="577"/>
                    <a:pt x="29" y="558"/>
                    <a:pt x="29" y="549"/>
                  </a:cubicBezTo>
                  <a:cubicBezTo>
                    <a:pt x="20" y="530"/>
                    <a:pt x="10" y="501"/>
                    <a:pt x="10" y="473"/>
                  </a:cubicBezTo>
                  <a:cubicBezTo>
                    <a:pt x="1" y="312"/>
                    <a:pt x="10" y="161"/>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6880750" y="3979375"/>
              <a:ext cx="5225" cy="6400"/>
            </a:xfrm>
            <a:custGeom>
              <a:avLst/>
              <a:gdLst/>
              <a:ahLst/>
              <a:cxnLst/>
              <a:rect l="l" t="t" r="r" b="b"/>
              <a:pathLst>
                <a:path w="209" h="256" extrusionOk="0">
                  <a:moveTo>
                    <a:pt x="142" y="256"/>
                  </a:moveTo>
                  <a:cubicBezTo>
                    <a:pt x="123" y="180"/>
                    <a:pt x="57" y="152"/>
                    <a:pt x="19" y="105"/>
                  </a:cubicBezTo>
                  <a:cubicBezTo>
                    <a:pt x="0" y="76"/>
                    <a:pt x="0" y="57"/>
                    <a:pt x="19" y="29"/>
                  </a:cubicBezTo>
                  <a:cubicBezTo>
                    <a:pt x="47" y="1"/>
                    <a:pt x="95" y="1"/>
                    <a:pt x="123" y="29"/>
                  </a:cubicBezTo>
                  <a:cubicBezTo>
                    <a:pt x="180" y="67"/>
                    <a:pt x="208" y="133"/>
                    <a:pt x="199" y="190"/>
                  </a:cubicBezTo>
                  <a:cubicBezTo>
                    <a:pt x="199" y="218"/>
                    <a:pt x="161" y="228"/>
                    <a:pt x="142"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6541700" y="4231725"/>
              <a:ext cx="4275" cy="7800"/>
            </a:xfrm>
            <a:custGeom>
              <a:avLst/>
              <a:gdLst/>
              <a:ahLst/>
              <a:cxnLst/>
              <a:rect l="l" t="t" r="r" b="b"/>
              <a:pathLst>
                <a:path w="171" h="312" extrusionOk="0">
                  <a:moveTo>
                    <a:pt x="133" y="0"/>
                  </a:moveTo>
                  <a:cubicBezTo>
                    <a:pt x="171" y="95"/>
                    <a:pt x="114" y="170"/>
                    <a:pt x="95" y="246"/>
                  </a:cubicBezTo>
                  <a:cubicBezTo>
                    <a:pt x="95" y="265"/>
                    <a:pt x="57" y="284"/>
                    <a:pt x="38" y="302"/>
                  </a:cubicBezTo>
                  <a:cubicBezTo>
                    <a:pt x="29" y="312"/>
                    <a:pt x="19" y="312"/>
                    <a:pt x="19" y="302"/>
                  </a:cubicBezTo>
                  <a:cubicBezTo>
                    <a:pt x="10" y="302"/>
                    <a:pt x="0" y="293"/>
                    <a:pt x="0" y="284"/>
                  </a:cubicBezTo>
                  <a:cubicBezTo>
                    <a:pt x="0" y="170"/>
                    <a:pt x="48" y="66"/>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6"/>
            <p:cNvSpPr/>
            <p:nvPr/>
          </p:nvSpPr>
          <p:spPr>
            <a:xfrm>
              <a:off x="6958000" y="4168875"/>
              <a:ext cx="6175" cy="3550"/>
            </a:xfrm>
            <a:custGeom>
              <a:avLst/>
              <a:gdLst/>
              <a:ahLst/>
              <a:cxnLst/>
              <a:rect l="l" t="t" r="r" b="b"/>
              <a:pathLst>
                <a:path w="247" h="142" extrusionOk="0">
                  <a:moveTo>
                    <a:pt x="246" y="104"/>
                  </a:moveTo>
                  <a:cubicBezTo>
                    <a:pt x="227" y="114"/>
                    <a:pt x="218" y="132"/>
                    <a:pt x="208" y="132"/>
                  </a:cubicBezTo>
                  <a:cubicBezTo>
                    <a:pt x="133" y="142"/>
                    <a:pt x="57" y="114"/>
                    <a:pt x="10" y="57"/>
                  </a:cubicBezTo>
                  <a:cubicBezTo>
                    <a:pt x="1" y="47"/>
                    <a:pt x="1" y="38"/>
                    <a:pt x="1" y="29"/>
                  </a:cubicBezTo>
                  <a:cubicBezTo>
                    <a:pt x="10" y="19"/>
                    <a:pt x="29" y="0"/>
                    <a:pt x="38" y="0"/>
                  </a:cubicBezTo>
                  <a:cubicBezTo>
                    <a:pt x="104" y="10"/>
                    <a:pt x="180" y="29"/>
                    <a:pt x="237" y="76"/>
                  </a:cubicBezTo>
                  <a:cubicBezTo>
                    <a:pt x="246" y="85"/>
                    <a:pt x="237" y="95"/>
                    <a:pt x="246"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6"/>
            <p:cNvSpPr/>
            <p:nvPr/>
          </p:nvSpPr>
          <p:spPr>
            <a:xfrm>
              <a:off x="6963425" y="4302600"/>
              <a:ext cx="3350" cy="6150"/>
            </a:xfrm>
            <a:custGeom>
              <a:avLst/>
              <a:gdLst/>
              <a:ahLst/>
              <a:cxnLst/>
              <a:rect l="l" t="t" r="r" b="b"/>
              <a:pathLst>
                <a:path w="134" h="246" extrusionOk="0">
                  <a:moveTo>
                    <a:pt x="10" y="66"/>
                  </a:moveTo>
                  <a:cubicBezTo>
                    <a:pt x="20" y="47"/>
                    <a:pt x="20" y="29"/>
                    <a:pt x="29" y="19"/>
                  </a:cubicBezTo>
                  <a:cubicBezTo>
                    <a:pt x="29" y="10"/>
                    <a:pt x="39" y="0"/>
                    <a:pt x="48" y="0"/>
                  </a:cubicBezTo>
                  <a:cubicBezTo>
                    <a:pt x="48" y="0"/>
                    <a:pt x="58" y="0"/>
                    <a:pt x="67" y="10"/>
                  </a:cubicBezTo>
                  <a:cubicBezTo>
                    <a:pt x="124" y="66"/>
                    <a:pt x="133" y="161"/>
                    <a:pt x="105" y="236"/>
                  </a:cubicBezTo>
                  <a:cubicBezTo>
                    <a:pt x="105" y="236"/>
                    <a:pt x="95" y="246"/>
                    <a:pt x="86" y="246"/>
                  </a:cubicBezTo>
                  <a:cubicBezTo>
                    <a:pt x="77" y="246"/>
                    <a:pt x="67" y="246"/>
                    <a:pt x="58" y="236"/>
                  </a:cubicBezTo>
                  <a:cubicBezTo>
                    <a:pt x="1" y="199"/>
                    <a:pt x="10" y="133"/>
                    <a:pt x="1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6700950" y="3677425"/>
              <a:ext cx="4500" cy="8300"/>
            </a:xfrm>
            <a:custGeom>
              <a:avLst/>
              <a:gdLst/>
              <a:ahLst/>
              <a:cxnLst/>
              <a:rect l="l" t="t" r="r" b="b"/>
              <a:pathLst>
                <a:path w="180" h="332" extrusionOk="0">
                  <a:moveTo>
                    <a:pt x="151" y="1"/>
                  </a:moveTo>
                  <a:cubicBezTo>
                    <a:pt x="161" y="20"/>
                    <a:pt x="180" y="29"/>
                    <a:pt x="170" y="48"/>
                  </a:cubicBezTo>
                  <a:cubicBezTo>
                    <a:pt x="161" y="105"/>
                    <a:pt x="133" y="162"/>
                    <a:pt x="114" y="228"/>
                  </a:cubicBezTo>
                  <a:cubicBezTo>
                    <a:pt x="85" y="294"/>
                    <a:pt x="38" y="332"/>
                    <a:pt x="19" y="303"/>
                  </a:cubicBezTo>
                  <a:cubicBezTo>
                    <a:pt x="0" y="275"/>
                    <a:pt x="0" y="228"/>
                    <a:pt x="19" y="199"/>
                  </a:cubicBezTo>
                  <a:cubicBezTo>
                    <a:pt x="66" y="133"/>
                    <a:pt x="76" y="48"/>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6358125" y="4047675"/>
              <a:ext cx="3800" cy="5675"/>
            </a:xfrm>
            <a:custGeom>
              <a:avLst/>
              <a:gdLst/>
              <a:ahLst/>
              <a:cxnLst/>
              <a:rect l="l" t="t" r="r" b="b"/>
              <a:pathLst>
                <a:path w="152" h="227" extrusionOk="0">
                  <a:moveTo>
                    <a:pt x="38" y="227"/>
                  </a:moveTo>
                  <a:cubicBezTo>
                    <a:pt x="29" y="227"/>
                    <a:pt x="19" y="227"/>
                    <a:pt x="19" y="227"/>
                  </a:cubicBezTo>
                  <a:cubicBezTo>
                    <a:pt x="19" y="227"/>
                    <a:pt x="0" y="208"/>
                    <a:pt x="0" y="208"/>
                  </a:cubicBezTo>
                  <a:cubicBezTo>
                    <a:pt x="19" y="123"/>
                    <a:pt x="57" y="47"/>
                    <a:pt x="123" y="0"/>
                  </a:cubicBezTo>
                  <a:lnTo>
                    <a:pt x="142" y="0"/>
                  </a:lnTo>
                  <a:cubicBezTo>
                    <a:pt x="152" y="0"/>
                    <a:pt x="152" y="9"/>
                    <a:pt x="152" y="19"/>
                  </a:cubicBezTo>
                  <a:cubicBezTo>
                    <a:pt x="142" y="104"/>
                    <a:pt x="104" y="180"/>
                    <a:pt x="38"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6486875" y="4020975"/>
              <a:ext cx="6175" cy="7575"/>
            </a:xfrm>
            <a:custGeom>
              <a:avLst/>
              <a:gdLst/>
              <a:ahLst/>
              <a:cxnLst/>
              <a:rect l="l" t="t" r="r" b="b"/>
              <a:pathLst>
                <a:path w="247" h="303" extrusionOk="0">
                  <a:moveTo>
                    <a:pt x="247" y="284"/>
                  </a:moveTo>
                  <a:cubicBezTo>
                    <a:pt x="228" y="284"/>
                    <a:pt x="199" y="303"/>
                    <a:pt x="190" y="293"/>
                  </a:cubicBezTo>
                  <a:cubicBezTo>
                    <a:pt x="95" y="236"/>
                    <a:pt x="29" y="142"/>
                    <a:pt x="1" y="38"/>
                  </a:cubicBezTo>
                  <a:cubicBezTo>
                    <a:pt x="1" y="28"/>
                    <a:pt x="20" y="19"/>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6803250" y="4394500"/>
              <a:ext cx="3100" cy="6400"/>
            </a:xfrm>
            <a:custGeom>
              <a:avLst/>
              <a:gdLst/>
              <a:ahLst/>
              <a:cxnLst/>
              <a:rect l="l" t="t" r="r" b="b"/>
              <a:pathLst>
                <a:path w="124" h="256" extrusionOk="0">
                  <a:moveTo>
                    <a:pt x="0" y="104"/>
                  </a:moveTo>
                  <a:cubicBezTo>
                    <a:pt x="0" y="104"/>
                    <a:pt x="10" y="57"/>
                    <a:pt x="29" y="19"/>
                  </a:cubicBezTo>
                  <a:cubicBezTo>
                    <a:pt x="29" y="19"/>
                    <a:pt x="38" y="10"/>
                    <a:pt x="48" y="1"/>
                  </a:cubicBezTo>
                  <a:cubicBezTo>
                    <a:pt x="57" y="1"/>
                    <a:pt x="67" y="1"/>
                    <a:pt x="76" y="1"/>
                  </a:cubicBezTo>
                  <a:cubicBezTo>
                    <a:pt x="114" y="57"/>
                    <a:pt x="123" y="123"/>
                    <a:pt x="114" y="190"/>
                  </a:cubicBezTo>
                  <a:cubicBezTo>
                    <a:pt x="104" y="208"/>
                    <a:pt x="76" y="227"/>
                    <a:pt x="57" y="237"/>
                  </a:cubicBezTo>
                  <a:cubicBezTo>
                    <a:pt x="38" y="256"/>
                    <a:pt x="0" y="227"/>
                    <a:pt x="0" y="199"/>
                  </a:cubicBezTo>
                  <a:lnTo>
                    <a:pt x="0" y="1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6935550" y="4030650"/>
              <a:ext cx="6400" cy="2625"/>
            </a:xfrm>
            <a:custGeom>
              <a:avLst/>
              <a:gdLst/>
              <a:ahLst/>
              <a:cxnLst/>
              <a:rect l="l" t="t" r="r" b="b"/>
              <a:pathLst>
                <a:path w="256" h="105" extrusionOk="0">
                  <a:moveTo>
                    <a:pt x="1" y="105"/>
                  </a:moveTo>
                  <a:cubicBezTo>
                    <a:pt x="10" y="86"/>
                    <a:pt x="10" y="67"/>
                    <a:pt x="20" y="57"/>
                  </a:cubicBezTo>
                  <a:cubicBezTo>
                    <a:pt x="95" y="19"/>
                    <a:pt x="171" y="1"/>
                    <a:pt x="256" y="1"/>
                  </a:cubicBezTo>
                  <a:cubicBezTo>
                    <a:pt x="209" y="76"/>
                    <a:pt x="209" y="76"/>
                    <a:pt x="1"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6821675" y="3895275"/>
              <a:ext cx="5225" cy="3575"/>
            </a:xfrm>
            <a:custGeom>
              <a:avLst/>
              <a:gdLst/>
              <a:ahLst/>
              <a:cxnLst/>
              <a:rect l="l" t="t" r="r" b="b"/>
              <a:pathLst>
                <a:path w="209" h="143" extrusionOk="0">
                  <a:moveTo>
                    <a:pt x="133" y="0"/>
                  </a:moveTo>
                  <a:cubicBezTo>
                    <a:pt x="161" y="0"/>
                    <a:pt x="180" y="0"/>
                    <a:pt x="199" y="10"/>
                  </a:cubicBezTo>
                  <a:cubicBezTo>
                    <a:pt x="208" y="29"/>
                    <a:pt x="208" y="48"/>
                    <a:pt x="208" y="57"/>
                  </a:cubicBezTo>
                  <a:cubicBezTo>
                    <a:pt x="171" y="85"/>
                    <a:pt x="133" y="114"/>
                    <a:pt x="95" y="133"/>
                  </a:cubicBezTo>
                  <a:cubicBezTo>
                    <a:pt x="76" y="142"/>
                    <a:pt x="48" y="133"/>
                    <a:pt x="19" y="123"/>
                  </a:cubicBezTo>
                  <a:cubicBezTo>
                    <a:pt x="10" y="104"/>
                    <a:pt x="1" y="76"/>
                    <a:pt x="1" y="57"/>
                  </a:cubicBezTo>
                  <a:cubicBezTo>
                    <a:pt x="1" y="19"/>
                    <a:pt x="29" y="10"/>
                    <a:pt x="57" y="0"/>
                  </a:cubicBezTo>
                  <a:cubicBezTo>
                    <a:pt x="86" y="0"/>
                    <a:pt x="114"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6399000" y="4021200"/>
              <a:ext cx="3800" cy="6875"/>
            </a:xfrm>
            <a:custGeom>
              <a:avLst/>
              <a:gdLst/>
              <a:ahLst/>
              <a:cxnLst/>
              <a:rect l="l" t="t" r="r" b="b"/>
              <a:pathLst>
                <a:path w="152" h="275" extrusionOk="0">
                  <a:moveTo>
                    <a:pt x="142" y="1"/>
                  </a:moveTo>
                  <a:cubicBezTo>
                    <a:pt x="151" y="95"/>
                    <a:pt x="114" y="199"/>
                    <a:pt x="38" y="275"/>
                  </a:cubicBezTo>
                  <a:cubicBezTo>
                    <a:pt x="29" y="275"/>
                    <a:pt x="19" y="275"/>
                    <a:pt x="19" y="275"/>
                  </a:cubicBezTo>
                  <a:cubicBezTo>
                    <a:pt x="10" y="275"/>
                    <a:pt x="0" y="265"/>
                    <a:pt x="0" y="256"/>
                  </a:cubicBezTo>
                  <a:cubicBezTo>
                    <a:pt x="19" y="152"/>
                    <a:pt x="66" y="67"/>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6705675" y="3698925"/>
              <a:ext cx="5450" cy="3575"/>
            </a:xfrm>
            <a:custGeom>
              <a:avLst/>
              <a:gdLst/>
              <a:ahLst/>
              <a:cxnLst/>
              <a:rect l="l" t="t" r="r" b="b"/>
              <a:pathLst>
                <a:path w="218" h="143" extrusionOk="0">
                  <a:moveTo>
                    <a:pt x="29" y="1"/>
                  </a:moveTo>
                  <a:lnTo>
                    <a:pt x="218" y="48"/>
                  </a:lnTo>
                  <a:cubicBezTo>
                    <a:pt x="218" y="124"/>
                    <a:pt x="170" y="124"/>
                    <a:pt x="123" y="133"/>
                  </a:cubicBezTo>
                  <a:cubicBezTo>
                    <a:pt x="76" y="143"/>
                    <a:pt x="29" y="124"/>
                    <a:pt x="10" y="76"/>
                  </a:cubicBezTo>
                  <a:cubicBezTo>
                    <a:pt x="0" y="58"/>
                    <a:pt x="19" y="29"/>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6882150" y="3985525"/>
              <a:ext cx="6175" cy="6175"/>
            </a:xfrm>
            <a:custGeom>
              <a:avLst/>
              <a:gdLst/>
              <a:ahLst/>
              <a:cxnLst/>
              <a:rect l="l" t="t" r="r" b="b"/>
              <a:pathLst>
                <a:path w="247" h="247" extrusionOk="0">
                  <a:moveTo>
                    <a:pt x="76" y="0"/>
                  </a:moveTo>
                  <a:cubicBezTo>
                    <a:pt x="133" y="57"/>
                    <a:pt x="190" y="123"/>
                    <a:pt x="237" y="190"/>
                  </a:cubicBezTo>
                  <a:cubicBezTo>
                    <a:pt x="247" y="199"/>
                    <a:pt x="228" y="227"/>
                    <a:pt x="228" y="246"/>
                  </a:cubicBezTo>
                  <a:cubicBezTo>
                    <a:pt x="209" y="246"/>
                    <a:pt x="190" y="246"/>
                    <a:pt x="180" y="227"/>
                  </a:cubicBezTo>
                  <a:cubicBezTo>
                    <a:pt x="124" y="180"/>
                    <a:pt x="76" y="114"/>
                    <a:pt x="29" y="57"/>
                  </a:cubicBezTo>
                  <a:cubicBezTo>
                    <a:pt x="1" y="29"/>
                    <a:pt x="10" y="19"/>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6868225" y="4130600"/>
              <a:ext cx="4025" cy="6625"/>
            </a:xfrm>
            <a:custGeom>
              <a:avLst/>
              <a:gdLst/>
              <a:ahLst/>
              <a:cxnLst/>
              <a:rect l="l" t="t" r="r" b="b"/>
              <a:pathLst>
                <a:path w="161" h="265" extrusionOk="0">
                  <a:moveTo>
                    <a:pt x="161" y="29"/>
                  </a:moveTo>
                  <a:cubicBezTo>
                    <a:pt x="152" y="114"/>
                    <a:pt x="104" y="199"/>
                    <a:pt x="48" y="265"/>
                  </a:cubicBezTo>
                  <a:lnTo>
                    <a:pt x="19" y="265"/>
                  </a:lnTo>
                  <a:cubicBezTo>
                    <a:pt x="19" y="265"/>
                    <a:pt x="0" y="246"/>
                    <a:pt x="0" y="246"/>
                  </a:cubicBezTo>
                  <a:cubicBezTo>
                    <a:pt x="10" y="151"/>
                    <a:pt x="48" y="66"/>
                    <a:pt x="114" y="10"/>
                  </a:cubicBezTo>
                  <a:cubicBezTo>
                    <a:pt x="123" y="0"/>
                    <a:pt x="133" y="0"/>
                    <a:pt x="133" y="10"/>
                  </a:cubicBezTo>
                  <a:cubicBezTo>
                    <a:pt x="142" y="0"/>
                    <a:pt x="142" y="10"/>
                    <a:pt x="16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6407275" y="4263125"/>
              <a:ext cx="1425" cy="8300"/>
            </a:xfrm>
            <a:custGeom>
              <a:avLst/>
              <a:gdLst/>
              <a:ahLst/>
              <a:cxnLst/>
              <a:rect l="l" t="t" r="r" b="b"/>
              <a:pathLst>
                <a:path w="57" h="332" extrusionOk="0">
                  <a:moveTo>
                    <a:pt x="0" y="332"/>
                  </a:moveTo>
                  <a:lnTo>
                    <a:pt x="0" y="10"/>
                  </a:lnTo>
                  <a:cubicBezTo>
                    <a:pt x="47" y="1"/>
                    <a:pt x="38" y="29"/>
                    <a:pt x="38" y="48"/>
                  </a:cubicBezTo>
                  <a:cubicBezTo>
                    <a:pt x="57" y="152"/>
                    <a:pt x="38" y="247"/>
                    <a:pt x="0" y="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6331650" y="4300000"/>
              <a:ext cx="3825" cy="6875"/>
            </a:xfrm>
            <a:custGeom>
              <a:avLst/>
              <a:gdLst/>
              <a:ahLst/>
              <a:cxnLst/>
              <a:rect l="l" t="t" r="r" b="b"/>
              <a:pathLst>
                <a:path w="153" h="275" extrusionOk="0">
                  <a:moveTo>
                    <a:pt x="105" y="0"/>
                  </a:moveTo>
                  <a:cubicBezTo>
                    <a:pt x="124" y="0"/>
                    <a:pt x="133" y="0"/>
                    <a:pt x="133" y="10"/>
                  </a:cubicBezTo>
                  <a:cubicBezTo>
                    <a:pt x="152" y="114"/>
                    <a:pt x="114" y="208"/>
                    <a:pt x="39" y="274"/>
                  </a:cubicBezTo>
                  <a:lnTo>
                    <a:pt x="10" y="274"/>
                  </a:lnTo>
                  <a:cubicBezTo>
                    <a:pt x="10" y="274"/>
                    <a:pt x="1" y="265"/>
                    <a:pt x="1" y="255"/>
                  </a:cubicBezTo>
                  <a:cubicBezTo>
                    <a:pt x="10" y="161"/>
                    <a:pt x="48" y="76"/>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6328825" y="4311100"/>
              <a:ext cx="3575" cy="7100"/>
            </a:xfrm>
            <a:custGeom>
              <a:avLst/>
              <a:gdLst/>
              <a:ahLst/>
              <a:cxnLst/>
              <a:rect l="l" t="t" r="r" b="b"/>
              <a:pathLst>
                <a:path w="143" h="284" extrusionOk="0">
                  <a:moveTo>
                    <a:pt x="48" y="284"/>
                  </a:moveTo>
                  <a:cubicBezTo>
                    <a:pt x="0" y="161"/>
                    <a:pt x="95" y="95"/>
                    <a:pt x="114" y="0"/>
                  </a:cubicBezTo>
                  <a:cubicBezTo>
                    <a:pt x="123" y="19"/>
                    <a:pt x="142" y="38"/>
                    <a:pt x="142" y="57"/>
                  </a:cubicBezTo>
                  <a:cubicBezTo>
                    <a:pt x="142" y="142"/>
                    <a:pt x="104" y="218"/>
                    <a:pt x="48" y="2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6789550" y="4102475"/>
              <a:ext cx="3550" cy="4750"/>
            </a:xfrm>
            <a:custGeom>
              <a:avLst/>
              <a:gdLst/>
              <a:ahLst/>
              <a:cxnLst/>
              <a:rect l="l" t="t" r="r" b="b"/>
              <a:pathLst>
                <a:path w="142" h="190" extrusionOk="0">
                  <a:moveTo>
                    <a:pt x="142" y="161"/>
                  </a:moveTo>
                  <a:cubicBezTo>
                    <a:pt x="123" y="180"/>
                    <a:pt x="114" y="190"/>
                    <a:pt x="104" y="190"/>
                  </a:cubicBezTo>
                  <a:cubicBezTo>
                    <a:pt x="104" y="190"/>
                    <a:pt x="95" y="190"/>
                    <a:pt x="85" y="190"/>
                  </a:cubicBezTo>
                  <a:cubicBezTo>
                    <a:pt x="29" y="152"/>
                    <a:pt x="0" y="95"/>
                    <a:pt x="10" y="29"/>
                  </a:cubicBezTo>
                  <a:cubicBezTo>
                    <a:pt x="10" y="29"/>
                    <a:pt x="19" y="10"/>
                    <a:pt x="29" y="10"/>
                  </a:cubicBezTo>
                  <a:cubicBezTo>
                    <a:pt x="38" y="1"/>
                    <a:pt x="57" y="10"/>
                    <a:pt x="57" y="10"/>
                  </a:cubicBezTo>
                  <a:cubicBezTo>
                    <a:pt x="85" y="48"/>
                    <a:pt x="114" y="114"/>
                    <a:pt x="14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6751275" y="4453800"/>
              <a:ext cx="3550" cy="4750"/>
            </a:xfrm>
            <a:custGeom>
              <a:avLst/>
              <a:gdLst/>
              <a:ahLst/>
              <a:cxnLst/>
              <a:rect l="l" t="t" r="r" b="b"/>
              <a:pathLst>
                <a:path w="142" h="190" extrusionOk="0">
                  <a:moveTo>
                    <a:pt x="0" y="57"/>
                  </a:moveTo>
                  <a:cubicBezTo>
                    <a:pt x="19" y="29"/>
                    <a:pt x="29" y="10"/>
                    <a:pt x="38" y="1"/>
                  </a:cubicBezTo>
                  <a:cubicBezTo>
                    <a:pt x="57" y="1"/>
                    <a:pt x="76" y="10"/>
                    <a:pt x="95" y="20"/>
                  </a:cubicBezTo>
                  <a:cubicBezTo>
                    <a:pt x="133" y="57"/>
                    <a:pt x="142" y="123"/>
                    <a:pt x="114" y="171"/>
                  </a:cubicBezTo>
                  <a:cubicBezTo>
                    <a:pt x="114" y="171"/>
                    <a:pt x="95" y="190"/>
                    <a:pt x="95" y="190"/>
                  </a:cubicBezTo>
                  <a:cubicBezTo>
                    <a:pt x="95" y="190"/>
                    <a:pt x="47" y="190"/>
                    <a:pt x="47" y="171"/>
                  </a:cubicBezTo>
                  <a:cubicBezTo>
                    <a:pt x="29" y="133"/>
                    <a:pt x="19" y="95"/>
                    <a:pt x="0"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6465150" y="4021900"/>
              <a:ext cx="2375" cy="5950"/>
            </a:xfrm>
            <a:custGeom>
              <a:avLst/>
              <a:gdLst/>
              <a:ahLst/>
              <a:cxnLst/>
              <a:rect l="l" t="t" r="r" b="b"/>
              <a:pathLst>
                <a:path w="95" h="238" extrusionOk="0">
                  <a:moveTo>
                    <a:pt x="95" y="237"/>
                  </a:moveTo>
                  <a:lnTo>
                    <a:pt x="67" y="237"/>
                  </a:lnTo>
                  <a:cubicBezTo>
                    <a:pt x="48" y="171"/>
                    <a:pt x="19" y="95"/>
                    <a:pt x="0" y="29"/>
                  </a:cubicBezTo>
                  <a:cubicBezTo>
                    <a:pt x="0" y="20"/>
                    <a:pt x="19" y="10"/>
                    <a:pt x="29" y="1"/>
                  </a:cubicBezTo>
                  <a:cubicBezTo>
                    <a:pt x="38" y="1"/>
                    <a:pt x="48" y="10"/>
                    <a:pt x="48" y="10"/>
                  </a:cubicBezTo>
                  <a:cubicBezTo>
                    <a:pt x="95" y="86"/>
                    <a:pt x="95" y="86"/>
                    <a:pt x="95" y="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6476025" y="4021200"/>
              <a:ext cx="3100" cy="6650"/>
            </a:xfrm>
            <a:custGeom>
              <a:avLst/>
              <a:gdLst/>
              <a:ahLst/>
              <a:cxnLst/>
              <a:rect l="l" t="t" r="r" b="b"/>
              <a:pathLst>
                <a:path w="124" h="266" extrusionOk="0">
                  <a:moveTo>
                    <a:pt x="19" y="1"/>
                  </a:moveTo>
                  <a:cubicBezTo>
                    <a:pt x="114" y="152"/>
                    <a:pt x="114" y="152"/>
                    <a:pt x="123" y="237"/>
                  </a:cubicBezTo>
                  <a:cubicBezTo>
                    <a:pt x="123" y="237"/>
                    <a:pt x="104" y="256"/>
                    <a:pt x="104" y="256"/>
                  </a:cubicBezTo>
                  <a:cubicBezTo>
                    <a:pt x="95" y="265"/>
                    <a:pt x="85" y="256"/>
                    <a:pt x="76" y="246"/>
                  </a:cubicBezTo>
                  <a:cubicBezTo>
                    <a:pt x="0" y="190"/>
                    <a:pt x="19" y="114"/>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6721500" y="3956700"/>
              <a:ext cx="2625" cy="4275"/>
            </a:xfrm>
            <a:custGeom>
              <a:avLst/>
              <a:gdLst/>
              <a:ahLst/>
              <a:cxnLst/>
              <a:rect l="l" t="t" r="r" b="b"/>
              <a:pathLst>
                <a:path w="105" h="171" extrusionOk="0">
                  <a:moveTo>
                    <a:pt x="10" y="95"/>
                  </a:moveTo>
                  <a:cubicBezTo>
                    <a:pt x="19" y="67"/>
                    <a:pt x="29" y="38"/>
                    <a:pt x="48" y="10"/>
                  </a:cubicBezTo>
                  <a:cubicBezTo>
                    <a:pt x="48" y="1"/>
                    <a:pt x="76" y="1"/>
                    <a:pt x="85" y="1"/>
                  </a:cubicBezTo>
                  <a:cubicBezTo>
                    <a:pt x="104" y="1"/>
                    <a:pt x="104" y="19"/>
                    <a:pt x="104" y="19"/>
                  </a:cubicBezTo>
                  <a:cubicBezTo>
                    <a:pt x="95" y="67"/>
                    <a:pt x="85" y="104"/>
                    <a:pt x="76" y="142"/>
                  </a:cubicBezTo>
                  <a:cubicBezTo>
                    <a:pt x="67" y="161"/>
                    <a:pt x="57" y="171"/>
                    <a:pt x="38" y="171"/>
                  </a:cubicBezTo>
                  <a:cubicBezTo>
                    <a:pt x="29" y="171"/>
                    <a:pt x="19" y="152"/>
                    <a:pt x="10" y="133"/>
                  </a:cubicBezTo>
                  <a:cubicBezTo>
                    <a:pt x="0" y="123"/>
                    <a:pt x="10" y="114"/>
                    <a:pt x="1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6868225" y="3908975"/>
              <a:ext cx="4975" cy="3100"/>
            </a:xfrm>
            <a:custGeom>
              <a:avLst/>
              <a:gdLst/>
              <a:ahLst/>
              <a:cxnLst/>
              <a:rect l="l" t="t" r="r" b="b"/>
              <a:pathLst>
                <a:path w="199" h="124" extrusionOk="0">
                  <a:moveTo>
                    <a:pt x="199" y="29"/>
                  </a:moveTo>
                  <a:cubicBezTo>
                    <a:pt x="170" y="95"/>
                    <a:pt x="95" y="123"/>
                    <a:pt x="29" y="95"/>
                  </a:cubicBezTo>
                  <a:cubicBezTo>
                    <a:pt x="10" y="86"/>
                    <a:pt x="0" y="76"/>
                    <a:pt x="0" y="57"/>
                  </a:cubicBezTo>
                  <a:cubicBezTo>
                    <a:pt x="0" y="38"/>
                    <a:pt x="10" y="29"/>
                    <a:pt x="29" y="19"/>
                  </a:cubicBezTo>
                  <a:cubicBezTo>
                    <a:pt x="85" y="0"/>
                    <a:pt x="142" y="10"/>
                    <a:pt x="199"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6861375" y="3993075"/>
              <a:ext cx="3800" cy="4300"/>
            </a:xfrm>
            <a:custGeom>
              <a:avLst/>
              <a:gdLst/>
              <a:ahLst/>
              <a:cxnLst/>
              <a:rect l="l" t="t" r="r" b="b"/>
              <a:pathLst>
                <a:path w="152" h="172" extrusionOk="0">
                  <a:moveTo>
                    <a:pt x="38" y="1"/>
                  </a:moveTo>
                  <a:lnTo>
                    <a:pt x="66" y="1"/>
                  </a:lnTo>
                  <a:cubicBezTo>
                    <a:pt x="104" y="29"/>
                    <a:pt x="142" y="86"/>
                    <a:pt x="151" y="133"/>
                  </a:cubicBezTo>
                  <a:cubicBezTo>
                    <a:pt x="151" y="143"/>
                    <a:pt x="151" y="162"/>
                    <a:pt x="142" y="162"/>
                  </a:cubicBezTo>
                  <a:cubicBezTo>
                    <a:pt x="133" y="162"/>
                    <a:pt x="104" y="171"/>
                    <a:pt x="95" y="162"/>
                  </a:cubicBezTo>
                  <a:cubicBezTo>
                    <a:pt x="47" y="133"/>
                    <a:pt x="10" y="86"/>
                    <a:pt x="0" y="29"/>
                  </a:cubicBezTo>
                  <a:cubicBezTo>
                    <a:pt x="0" y="29"/>
                    <a:pt x="29" y="10"/>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6723625" y="4102700"/>
              <a:ext cx="4050" cy="5000"/>
            </a:xfrm>
            <a:custGeom>
              <a:avLst/>
              <a:gdLst/>
              <a:ahLst/>
              <a:cxnLst/>
              <a:rect l="l" t="t" r="r" b="b"/>
              <a:pathLst>
                <a:path w="162" h="200" extrusionOk="0">
                  <a:moveTo>
                    <a:pt x="152" y="1"/>
                  </a:moveTo>
                  <a:cubicBezTo>
                    <a:pt x="133" y="67"/>
                    <a:pt x="133" y="152"/>
                    <a:pt x="67" y="199"/>
                  </a:cubicBezTo>
                  <a:cubicBezTo>
                    <a:pt x="57" y="199"/>
                    <a:pt x="48" y="199"/>
                    <a:pt x="38" y="199"/>
                  </a:cubicBezTo>
                  <a:cubicBezTo>
                    <a:pt x="29" y="199"/>
                    <a:pt x="19" y="181"/>
                    <a:pt x="19" y="181"/>
                  </a:cubicBezTo>
                  <a:cubicBezTo>
                    <a:pt x="0" y="86"/>
                    <a:pt x="67"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6508625" y="4294325"/>
              <a:ext cx="2850" cy="6650"/>
            </a:xfrm>
            <a:custGeom>
              <a:avLst/>
              <a:gdLst/>
              <a:ahLst/>
              <a:cxnLst/>
              <a:rect l="l" t="t" r="r" b="b"/>
              <a:pathLst>
                <a:path w="114" h="266" extrusionOk="0">
                  <a:moveTo>
                    <a:pt x="104" y="265"/>
                  </a:moveTo>
                  <a:cubicBezTo>
                    <a:pt x="67" y="246"/>
                    <a:pt x="38" y="246"/>
                    <a:pt x="38" y="237"/>
                  </a:cubicBezTo>
                  <a:cubicBezTo>
                    <a:pt x="0" y="161"/>
                    <a:pt x="0" y="76"/>
                    <a:pt x="48" y="0"/>
                  </a:cubicBezTo>
                  <a:cubicBezTo>
                    <a:pt x="114" y="86"/>
                    <a:pt x="67" y="171"/>
                    <a:pt x="104"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6918300" y="4027100"/>
              <a:ext cx="6875" cy="3800"/>
            </a:xfrm>
            <a:custGeom>
              <a:avLst/>
              <a:gdLst/>
              <a:ahLst/>
              <a:cxnLst/>
              <a:rect l="l" t="t" r="r" b="b"/>
              <a:pathLst>
                <a:path w="275" h="152" extrusionOk="0">
                  <a:moveTo>
                    <a:pt x="265" y="1"/>
                  </a:moveTo>
                  <a:cubicBezTo>
                    <a:pt x="190" y="133"/>
                    <a:pt x="143" y="152"/>
                    <a:pt x="1" y="105"/>
                  </a:cubicBezTo>
                  <a:cubicBezTo>
                    <a:pt x="67" y="48"/>
                    <a:pt x="67" y="48"/>
                    <a:pt x="275"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6966275" y="4052150"/>
              <a:ext cx="4275" cy="2400"/>
            </a:xfrm>
            <a:custGeom>
              <a:avLst/>
              <a:gdLst/>
              <a:ahLst/>
              <a:cxnLst/>
              <a:rect l="l" t="t" r="r" b="b"/>
              <a:pathLst>
                <a:path w="171" h="96" extrusionOk="0">
                  <a:moveTo>
                    <a:pt x="114" y="1"/>
                  </a:moveTo>
                  <a:cubicBezTo>
                    <a:pt x="133" y="10"/>
                    <a:pt x="152" y="19"/>
                    <a:pt x="170" y="29"/>
                  </a:cubicBezTo>
                  <a:cubicBezTo>
                    <a:pt x="170" y="29"/>
                    <a:pt x="170" y="67"/>
                    <a:pt x="161" y="67"/>
                  </a:cubicBezTo>
                  <a:cubicBezTo>
                    <a:pt x="123" y="95"/>
                    <a:pt x="76" y="95"/>
                    <a:pt x="29" y="67"/>
                  </a:cubicBezTo>
                  <a:cubicBezTo>
                    <a:pt x="19" y="57"/>
                    <a:pt x="10" y="48"/>
                    <a:pt x="0" y="29"/>
                  </a:cubicBezTo>
                  <a:cubicBezTo>
                    <a:pt x="0" y="19"/>
                    <a:pt x="29" y="1"/>
                    <a:pt x="38" y="1"/>
                  </a:cubicBezTo>
                  <a:cubicBezTo>
                    <a:pt x="66" y="1"/>
                    <a:pt x="8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6832775" y="4386000"/>
              <a:ext cx="2875" cy="5700"/>
            </a:xfrm>
            <a:custGeom>
              <a:avLst/>
              <a:gdLst/>
              <a:ahLst/>
              <a:cxnLst/>
              <a:rect l="l" t="t" r="r" b="b"/>
              <a:pathLst>
                <a:path w="115" h="228" extrusionOk="0">
                  <a:moveTo>
                    <a:pt x="86" y="227"/>
                  </a:moveTo>
                  <a:cubicBezTo>
                    <a:pt x="1" y="133"/>
                    <a:pt x="48" y="76"/>
                    <a:pt x="20" y="0"/>
                  </a:cubicBezTo>
                  <a:cubicBezTo>
                    <a:pt x="114" y="66"/>
                    <a:pt x="48" y="133"/>
                    <a:pt x="86"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6432775" y="4028300"/>
              <a:ext cx="1925" cy="2375"/>
            </a:xfrm>
            <a:custGeom>
              <a:avLst/>
              <a:gdLst/>
              <a:ahLst/>
              <a:cxnLst/>
              <a:rect l="l" t="t" r="r" b="b"/>
              <a:pathLst>
                <a:path w="77" h="95" extrusionOk="0">
                  <a:moveTo>
                    <a:pt x="39" y="95"/>
                  </a:moveTo>
                  <a:cubicBezTo>
                    <a:pt x="1" y="76"/>
                    <a:pt x="1" y="28"/>
                    <a:pt x="20" y="0"/>
                  </a:cubicBezTo>
                  <a:cubicBezTo>
                    <a:pt x="29" y="0"/>
                    <a:pt x="67" y="0"/>
                    <a:pt x="67" y="0"/>
                  </a:cubicBezTo>
                  <a:cubicBezTo>
                    <a:pt x="76" y="28"/>
                    <a:pt x="76" y="47"/>
                    <a:pt x="76" y="76"/>
                  </a:cubicBezTo>
                  <a:cubicBezTo>
                    <a:pt x="76" y="76"/>
                    <a:pt x="48" y="95"/>
                    <a:pt x="39"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6870100" y="3898825"/>
              <a:ext cx="3825" cy="3550"/>
            </a:xfrm>
            <a:custGeom>
              <a:avLst/>
              <a:gdLst/>
              <a:ahLst/>
              <a:cxnLst/>
              <a:rect l="l" t="t" r="r" b="b"/>
              <a:pathLst>
                <a:path w="153" h="142" extrusionOk="0">
                  <a:moveTo>
                    <a:pt x="152" y="66"/>
                  </a:moveTo>
                  <a:cubicBezTo>
                    <a:pt x="143" y="114"/>
                    <a:pt x="86" y="142"/>
                    <a:pt x="29" y="132"/>
                  </a:cubicBezTo>
                  <a:cubicBezTo>
                    <a:pt x="10" y="114"/>
                    <a:pt x="1" y="95"/>
                    <a:pt x="1" y="66"/>
                  </a:cubicBezTo>
                  <a:cubicBezTo>
                    <a:pt x="1" y="47"/>
                    <a:pt x="29" y="28"/>
                    <a:pt x="48" y="10"/>
                  </a:cubicBezTo>
                  <a:cubicBezTo>
                    <a:pt x="86" y="0"/>
                    <a:pt x="124" y="10"/>
                    <a:pt x="143" y="38"/>
                  </a:cubicBezTo>
                  <a:cubicBezTo>
                    <a:pt x="143" y="38"/>
                    <a:pt x="152" y="57"/>
                    <a:pt x="152"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6351975" y="4146175"/>
              <a:ext cx="3325" cy="5000"/>
            </a:xfrm>
            <a:custGeom>
              <a:avLst/>
              <a:gdLst/>
              <a:ahLst/>
              <a:cxnLst/>
              <a:rect l="l" t="t" r="r" b="b"/>
              <a:pathLst>
                <a:path w="133" h="200" extrusionOk="0">
                  <a:moveTo>
                    <a:pt x="76" y="1"/>
                  </a:moveTo>
                  <a:cubicBezTo>
                    <a:pt x="133" y="58"/>
                    <a:pt x="114" y="105"/>
                    <a:pt x="76" y="162"/>
                  </a:cubicBezTo>
                  <a:cubicBezTo>
                    <a:pt x="67" y="190"/>
                    <a:pt x="20" y="199"/>
                    <a:pt x="10" y="190"/>
                  </a:cubicBezTo>
                  <a:cubicBezTo>
                    <a:pt x="10" y="171"/>
                    <a:pt x="1" y="152"/>
                    <a:pt x="1" y="143"/>
                  </a:cubicBezTo>
                  <a:cubicBezTo>
                    <a:pt x="10" y="86"/>
                    <a:pt x="38" y="39"/>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6352675" y="4240450"/>
              <a:ext cx="3350" cy="6650"/>
            </a:xfrm>
            <a:custGeom>
              <a:avLst/>
              <a:gdLst/>
              <a:ahLst/>
              <a:cxnLst/>
              <a:rect l="l" t="t" r="r" b="b"/>
              <a:pathLst>
                <a:path w="134" h="266" extrusionOk="0">
                  <a:moveTo>
                    <a:pt x="133" y="1"/>
                  </a:moveTo>
                  <a:cubicBezTo>
                    <a:pt x="133" y="105"/>
                    <a:pt x="86" y="209"/>
                    <a:pt x="1" y="265"/>
                  </a:cubicBezTo>
                  <a:lnTo>
                    <a:pt x="1" y="265"/>
                  </a:lnTo>
                  <a:lnTo>
                    <a:pt x="1" y="105"/>
                  </a:lnTo>
                  <a:lnTo>
                    <a:pt x="1" y="114"/>
                  </a:lnTo>
                  <a:cubicBezTo>
                    <a:pt x="20" y="86"/>
                    <a:pt x="48" y="67"/>
                    <a:pt x="67" y="48"/>
                  </a:cubicBezTo>
                  <a:cubicBezTo>
                    <a:pt x="95" y="20"/>
                    <a:pt x="114" y="20"/>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6715600" y="3958825"/>
              <a:ext cx="3075" cy="4050"/>
            </a:xfrm>
            <a:custGeom>
              <a:avLst/>
              <a:gdLst/>
              <a:ahLst/>
              <a:cxnLst/>
              <a:rect l="l" t="t" r="r" b="b"/>
              <a:pathLst>
                <a:path w="123" h="162" extrusionOk="0">
                  <a:moveTo>
                    <a:pt x="123" y="76"/>
                  </a:moveTo>
                  <a:cubicBezTo>
                    <a:pt x="104" y="105"/>
                    <a:pt x="85" y="133"/>
                    <a:pt x="66" y="161"/>
                  </a:cubicBezTo>
                  <a:cubicBezTo>
                    <a:pt x="57" y="161"/>
                    <a:pt x="47" y="161"/>
                    <a:pt x="38" y="161"/>
                  </a:cubicBezTo>
                  <a:cubicBezTo>
                    <a:pt x="19" y="152"/>
                    <a:pt x="0" y="133"/>
                    <a:pt x="0" y="123"/>
                  </a:cubicBezTo>
                  <a:cubicBezTo>
                    <a:pt x="10" y="95"/>
                    <a:pt x="10" y="76"/>
                    <a:pt x="29" y="48"/>
                  </a:cubicBezTo>
                  <a:cubicBezTo>
                    <a:pt x="47" y="19"/>
                    <a:pt x="76" y="1"/>
                    <a:pt x="95" y="19"/>
                  </a:cubicBezTo>
                  <a:cubicBezTo>
                    <a:pt x="104" y="38"/>
                    <a:pt x="114" y="57"/>
                    <a:pt x="123"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6812450" y="4088300"/>
              <a:ext cx="3100" cy="4050"/>
            </a:xfrm>
            <a:custGeom>
              <a:avLst/>
              <a:gdLst/>
              <a:ahLst/>
              <a:cxnLst/>
              <a:rect l="l" t="t" r="r" b="b"/>
              <a:pathLst>
                <a:path w="124" h="162" extrusionOk="0">
                  <a:moveTo>
                    <a:pt x="124" y="123"/>
                  </a:moveTo>
                  <a:cubicBezTo>
                    <a:pt x="105" y="142"/>
                    <a:pt x="95" y="152"/>
                    <a:pt x="95" y="152"/>
                  </a:cubicBezTo>
                  <a:cubicBezTo>
                    <a:pt x="86" y="161"/>
                    <a:pt x="77" y="161"/>
                    <a:pt x="67" y="152"/>
                  </a:cubicBezTo>
                  <a:cubicBezTo>
                    <a:pt x="29" y="133"/>
                    <a:pt x="10" y="86"/>
                    <a:pt x="1" y="48"/>
                  </a:cubicBezTo>
                  <a:cubicBezTo>
                    <a:pt x="1" y="29"/>
                    <a:pt x="10" y="10"/>
                    <a:pt x="29" y="1"/>
                  </a:cubicBezTo>
                  <a:cubicBezTo>
                    <a:pt x="39" y="1"/>
                    <a:pt x="58" y="10"/>
                    <a:pt x="67" y="19"/>
                  </a:cubicBezTo>
                  <a:cubicBezTo>
                    <a:pt x="95" y="48"/>
                    <a:pt x="105" y="95"/>
                    <a:pt x="124"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6768525" y="4438675"/>
              <a:ext cx="2375" cy="3575"/>
            </a:xfrm>
            <a:custGeom>
              <a:avLst/>
              <a:gdLst/>
              <a:ahLst/>
              <a:cxnLst/>
              <a:rect l="l" t="t" r="r" b="b"/>
              <a:pathLst>
                <a:path w="95" h="143" extrusionOk="0">
                  <a:moveTo>
                    <a:pt x="47" y="143"/>
                  </a:moveTo>
                  <a:cubicBezTo>
                    <a:pt x="0" y="114"/>
                    <a:pt x="0" y="76"/>
                    <a:pt x="0" y="29"/>
                  </a:cubicBezTo>
                  <a:cubicBezTo>
                    <a:pt x="10" y="10"/>
                    <a:pt x="19" y="1"/>
                    <a:pt x="28" y="1"/>
                  </a:cubicBezTo>
                  <a:cubicBezTo>
                    <a:pt x="47" y="1"/>
                    <a:pt x="66" y="10"/>
                    <a:pt x="66" y="29"/>
                  </a:cubicBezTo>
                  <a:cubicBezTo>
                    <a:pt x="95" y="67"/>
                    <a:pt x="85" y="114"/>
                    <a:pt x="47" y="1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6751275" y="3956700"/>
              <a:ext cx="2850" cy="3325"/>
            </a:xfrm>
            <a:custGeom>
              <a:avLst/>
              <a:gdLst/>
              <a:ahLst/>
              <a:cxnLst/>
              <a:rect l="l" t="t" r="r" b="b"/>
              <a:pathLst>
                <a:path w="114" h="133" extrusionOk="0">
                  <a:moveTo>
                    <a:pt x="104" y="104"/>
                  </a:moveTo>
                  <a:cubicBezTo>
                    <a:pt x="95" y="114"/>
                    <a:pt x="66" y="133"/>
                    <a:pt x="47" y="133"/>
                  </a:cubicBezTo>
                  <a:cubicBezTo>
                    <a:pt x="29" y="133"/>
                    <a:pt x="0" y="104"/>
                    <a:pt x="0" y="57"/>
                  </a:cubicBezTo>
                  <a:cubicBezTo>
                    <a:pt x="0" y="29"/>
                    <a:pt x="10" y="1"/>
                    <a:pt x="47" y="10"/>
                  </a:cubicBezTo>
                  <a:cubicBezTo>
                    <a:pt x="95" y="19"/>
                    <a:pt x="114" y="57"/>
                    <a:pt x="104"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6758350" y="4043175"/>
              <a:ext cx="2150" cy="3800"/>
            </a:xfrm>
            <a:custGeom>
              <a:avLst/>
              <a:gdLst/>
              <a:ahLst/>
              <a:cxnLst/>
              <a:rect l="l" t="t" r="r" b="b"/>
              <a:pathLst>
                <a:path w="86" h="152" extrusionOk="0">
                  <a:moveTo>
                    <a:pt x="1" y="10"/>
                  </a:moveTo>
                  <a:cubicBezTo>
                    <a:pt x="67" y="29"/>
                    <a:pt x="67" y="85"/>
                    <a:pt x="86" y="133"/>
                  </a:cubicBezTo>
                  <a:cubicBezTo>
                    <a:pt x="86" y="133"/>
                    <a:pt x="76" y="142"/>
                    <a:pt x="76" y="152"/>
                  </a:cubicBezTo>
                  <a:cubicBezTo>
                    <a:pt x="67" y="152"/>
                    <a:pt x="29" y="142"/>
                    <a:pt x="29" y="133"/>
                  </a:cubicBezTo>
                  <a:cubicBezTo>
                    <a:pt x="20" y="85"/>
                    <a:pt x="10" y="4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6919950" y="4134125"/>
              <a:ext cx="2175" cy="2400"/>
            </a:xfrm>
            <a:custGeom>
              <a:avLst/>
              <a:gdLst/>
              <a:ahLst/>
              <a:cxnLst/>
              <a:rect l="l" t="t" r="r" b="b"/>
              <a:pathLst>
                <a:path w="87" h="96" extrusionOk="0">
                  <a:moveTo>
                    <a:pt x="86" y="95"/>
                  </a:moveTo>
                  <a:cubicBezTo>
                    <a:pt x="20" y="95"/>
                    <a:pt x="10" y="48"/>
                    <a:pt x="1" y="1"/>
                  </a:cubicBezTo>
                  <a:cubicBezTo>
                    <a:pt x="67" y="10"/>
                    <a:pt x="67" y="58"/>
                    <a:pt x="77"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6897525" y="4139575"/>
              <a:ext cx="1200" cy="2150"/>
            </a:xfrm>
            <a:custGeom>
              <a:avLst/>
              <a:gdLst/>
              <a:ahLst/>
              <a:cxnLst/>
              <a:rect l="l" t="t" r="r" b="b"/>
              <a:pathLst>
                <a:path w="48" h="86" extrusionOk="0">
                  <a:moveTo>
                    <a:pt x="10" y="0"/>
                  </a:moveTo>
                  <a:cubicBezTo>
                    <a:pt x="19" y="10"/>
                    <a:pt x="38" y="19"/>
                    <a:pt x="38" y="38"/>
                  </a:cubicBezTo>
                  <a:cubicBezTo>
                    <a:pt x="47" y="48"/>
                    <a:pt x="38" y="66"/>
                    <a:pt x="38" y="76"/>
                  </a:cubicBezTo>
                  <a:cubicBezTo>
                    <a:pt x="38" y="85"/>
                    <a:pt x="19" y="76"/>
                    <a:pt x="19" y="76"/>
                  </a:cubicBezTo>
                  <a:cubicBezTo>
                    <a:pt x="10" y="57"/>
                    <a:pt x="0" y="48"/>
                    <a:pt x="0" y="29"/>
                  </a:cubicBezTo>
                  <a:cubicBezTo>
                    <a:pt x="0" y="29"/>
                    <a:pt x="10" y="1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6447675" y="4256750"/>
              <a:ext cx="1900" cy="3100"/>
            </a:xfrm>
            <a:custGeom>
              <a:avLst/>
              <a:gdLst/>
              <a:ahLst/>
              <a:cxnLst/>
              <a:rect l="l" t="t" r="r" b="b"/>
              <a:pathLst>
                <a:path w="76" h="124" extrusionOk="0">
                  <a:moveTo>
                    <a:pt x="76" y="124"/>
                  </a:moveTo>
                  <a:cubicBezTo>
                    <a:pt x="28" y="114"/>
                    <a:pt x="19" y="76"/>
                    <a:pt x="10" y="48"/>
                  </a:cubicBezTo>
                  <a:cubicBezTo>
                    <a:pt x="0" y="10"/>
                    <a:pt x="10" y="10"/>
                    <a:pt x="28" y="1"/>
                  </a:cubicBezTo>
                  <a:cubicBezTo>
                    <a:pt x="38" y="10"/>
                    <a:pt x="47" y="10"/>
                    <a:pt x="47" y="20"/>
                  </a:cubicBezTo>
                  <a:cubicBezTo>
                    <a:pt x="57" y="58"/>
                    <a:pt x="66" y="95"/>
                    <a:pt x="66"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6434900" y="4253225"/>
              <a:ext cx="975" cy="2375"/>
            </a:xfrm>
            <a:custGeom>
              <a:avLst/>
              <a:gdLst/>
              <a:ahLst/>
              <a:cxnLst/>
              <a:rect l="l" t="t" r="r" b="b"/>
              <a:pathLst>
                <a:path w="39" h="95" extrusionOk="0">
                  <a:moveTo>
                    <a:pt x="10" y="0"/>
                  </a:moveTo>
                  <a:lnTo>
                    <a:pt x="39" y="0"/>
                  </a:lnTo>
                  <a:cubicBezTo>
                    <a:pt x="39" y="19"/>
                    <a:pt x="39" y="47"/>
                    <a:pt x="39" y="66"/>
                  </a:cubicBezTo>
                  <a:cubicBezTo>
                    <a:pt x="29" y="95"/>
                    <a:pt x="10" y="95"/>
                    <a:pt x="1" y="66"/>
                  </a:cubicBezTo>
                  <a:cubicBezTo>
                    <a:pt x="1" y="47"/>
                    <a:pt x="1" y="1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6885000" y="4246825"/>
              <a:ext cx="1900" cy="2625"/>
            </a:xfrm>
            <a:custGeom>
              <a:avLst/>
              <a:gdLst/>
              <a:ahLst/>
              <a:cxnLst/>
              <a:rect l="l" t="t" r="r" b="b"/>
              <a:pathLst>
                <a:path w="76" h="105" extrusionOk="0">
                  <a:moveTo>
                    <a:pt x="76" y="58"/>
                  </a:moveTo>
                  <a:cubicBezTo>
                    <a:pt x="66" y="76"/>
                    <a:pt x="57" y="86"/>
                    <a:pt x="48" y="105"/>
                  </a:cubicBezTo>
                  <a:cubicBezTo>
                    <a:pt x="38" y="105"/>
                    <a:pt x="29" y="105"/>
                    <a:pt x="29" y="105"/>
                  </a:cubicBezTo>
                  <a:cubicBezTo>
                    <a:pt x="0" y="76"/>
                    <a:pt x="0" y="39"/>
                    <a:pt x="29" y="10"/>
                  </a:cubicBezTo>
                  <a:cubicBezTo>
                    <a:pt x="29" y="1"/>
                    <a:pt x="38" y="1"/>
                    <a:pt x="48" y="10"/>
                  </a:cubicBezTo>
                  <a:cubicBezTo>
                    <a:pt x="57" y="20"/>
                    <a:pt x="66" y="39"/>
                    <a:pt x="76"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6311350" y="4012225"/>
              <a:ext cx="950" cy="1900"/>
            </a:xfrm>
            <a:custGeom>
              <a:avLst/>
              <a:gdLst/>
              <a:ahLst/>
              <a:cxnLst/>
              <a:rect l="l" t="t" r="r" b="b"/>
              <a:pathLst>
                <a:path w="38" h="76" extrusionOk="0">
                  <a:moveTo>
                    <a:pt x="38" y="38"/>
                  </a:moveTo>
                  <a:cubicBezTo>
                    <a:pt x="28" y="48"/>
                    <a:pt x="19" y="57"/>
                    <a:pt x="19" y="76"/>
                  </a:cubicBezTo>
                  <a:cubicBezTo>
                    <a:pt x="10" y="57"/>
                    <a:pt x="0" y="48"/>
                    <a:pt x="0" y="29"/>
                  </a:cubicBezTo>
                  <a:cubicBezTo>
                    <a:pt x="0" y="19"/>
                    <a:pt x="10" y="10"/>
                    <a:pt x="19" y="0"/>
                  </a:cubicBezTo>
                  <a:cubicBezTo>
                    <a:pt x="28" y="10"/>
                    <a:pt x="28" y="29"/>
                    <a:pt x="38"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6894675" y="3971125"/>
              <a:ext cx="3100" cy="2600"/>
            </a:xfrm>
            <a:custGeom>
              <a:avLst/>
              <a:gdLst/>
              <a:ahLst/>
              <a:cxnLst/>
              <a:rect l="l" t="t" r="r" b="b"/>
              <a:pathLst>
                <a:path w="124" h="104" extrusionOk="0">
                  <a:moveTo>
                    <a:pt x="114" y="76"/>
                  </a:moveTo>
                  <a:cubicBezTo>
                    <a:pt x="95" y="85"/>
                    <a:pt x="86" y="95"/>
                    <a:pt x="67" y="95"/>
                  </a:cubicBezTo>
                  <a:cubicBezTo>
                    <a:pt x="29" y="104"/>
                    <a:pt x="1" y="76"/>
                    <a:pt x="20" y="57"/>
                  </a:cubicBezTo>
                  <a:cubicBezTo>
                    <a:pt x="39" y="28"/>
                    <a:pt x="57" y="0"/>
                    <a:pt x="76" y="0"/>
                  </a:cubicBezTo>
                  <a:cubicBezTo>
                    <a:pt x="124" y="0"/>
                    <a:pt x="114" y="47"/>
                    <a:pt x="114"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6635975" y="3672700"/>
              <a:ext cx="1675" cy="1925"/>
            </a:xfrm>
            <a:custGeom>
              <a:avLst/>
              <a:gdLst/>
              <a:ahLst/>
              <a:cxnLst/>
              <a:rect l="l" t="t" r="r" b="b"/>
              <a:pathLst>
                <a:path w="67" h="77" extrusionOk="0">
                  <a:moveTo>
                    <a:pt x="29" y="76"/>
                  </a:moveTo>
                  <a:cubicBezTo>
                    <a:pt x="19" y="76"/>
                    <a:pt x="0" y="76"/>
                    <a:pt x="0" y="67"/>
                  </a:cubicBezTo>
                  <a:cubicBezTo>
                    <a:pt x="0" y="58"/>
                    <a:pt x="0" y="48"/>
                    <a:pt x="0" y="39"/>
                  </a:cubicBezTo>
                  <a:cubicBezTo>
                    <a:pt x="10" y="29"/>
                    <a:pt x="29" y="10"/>
                    <a:pt x="38" y="1"/>
                  </a:cubicBezTo>
                  <a:cubicBezTo>
                    <a:pt x="38" y="1"/>
                    <a:pt x="57" y="1"/>
                    <a:pt x="66" y="10"/>
                  </a:cubicBezTo>
                  <a:cubicBezTo>
                    <a:pt x="57" y="29"/>
                    <a:pt x="38" y="58"/>
                    <a:pt x="29"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6365675" y="4305425"/>
              <a:ext cx="1925" cy="2875"/>
            </a:xfrm>
            <a:custGeom>
              <a:avLst/>
              <a:gdLst/>
              <a:ahLst/>
              <a:cxnLst/>
              <a:rect l="l" t="t" r="r" b="b"/>
              <a:pathLst>
                <a:path w="77" h="115" extrusionOk="0">
                  <a:moveTo>
                    <a:pt x="39" y="114"/>
                  </a:moveTo>
                  <a:cubicBezTo>
                    <a:pt x="1" y="86"/>
                    <a:pt x="1" y="29"/>
                    <a:pt x="39" y="1"/>
                  </a:cubicBezTo>
                  <a:cubicBezTo>
                    <a:pt x="67" y="48"/>
                    <a:pt x="76" y="86"/>
                    <a:pt x="39"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6912175" y="4132475"/>
              <a:ext cx="475" cy="1225"/>
            </a:xfrm>
            <a:custGeom>
              <a:avLst/>
              <a:gdLst/>
              <a:ahLst/>
              <a:cxnLst/>
              <a:rect l="l" t="t" r="r" b="b"/>
              <a:pathLst>
                <a:path w="19" h="49" extrusionOk="0">
                  <a:moveTo>
                    <a:pt x="10" y="1"/>
                  </a:moveTo>
                  <a:cubicBezTo>
                    <a:pt x="10" y="10"/>
                    <a:pt x="19" y="20"/>
                    <a:pt x="19" y="29"/>
                  </a:cubicBezTo>
                  <a:cubicBezTo>
                    <a:pt x="19" y="39"/>
                    <a:pt x="10" y="39"/>
                    <a:pt x="10" y="48"/>
                  </a:cubicBezTo>
                  <a:cubicBezTo>
                    <a:pt x="0" y="39"/>
                    <a:pt x="0" y="29"/>
                    <a:pt x="10" y="20"/>
                  </a:cubicBezTo>
                  <a:cubicBezTo>
                    <a:pt x="0" y="20"/>
                    <a:pt x="1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6758600" y="4032550"/>
              <a:ext cx="1200" cy="950"/>
            </a:xfrm>
            <a:custGeom>
              <a:avLst/>
              <a:gdLst/>
              <a:ahLst/>
              <a:cxnLst/>
              <a:rect l="l" t="t" r="r" b="b"/>
              <a:pathLst>
                <a:path w="48" h="38" extrusionOk="0">
                  <a:moveTo>
                    <a:pt x="19" y="0"/>
                  </a:moveTo>
                  <a:cubicBezTo>
                    <a:pt x="29" y="10"/>
                    <a:pt x="29" y="10"/>
                    <a:pt x="29" y="19"/>
                  </a:cubicBezTo>
                  <a:cubicBezTo>
                    <a:pt x="47" y="38"/>
                    <a:pt x="0" y="38"/>
                    <a:pt x="10" y="19"/>
                  </a:cubicBezTo>
                  <a:cubicBezTo>
                    <a:pt x="19" y="10"/>
                    <a:pt x="19"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6460650" y="4024750"/>
              <a:ext cx="750" cy="1675"/>
            </a:xfrm>
            <a:custGeom>
              <a:avLst/>
              <a:gdLst/>
              <a:ahLst/>
              <a:cxnLst/>
              <a:rect l="l" t="t" r="r" b="b"/>
              <a:pathLst>
                <a:path w="30" h="67" extrusionOk="0">
                  <a:moveTo>
                    <a:pt x="29" y="38"/>
                  </a:moveTo>
                  <a:lnTo>
                    <a:pt x="10" y="66"/>
                  </a:lnTo>
                  <a:cubicBezTo>
                    <a:pt x="10" y="57"/>
                    <a:pt x="1" y="48"/>
                    <a:pt x="1" y="38"/>
                  </a:cubicBezTo>
                  <a:cubicBezTo>
                    <a:pt x="1" y="29"/>
                    <a:pt x="10" y="10"/>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a:off x="6819775" y="4390950"/>
              <a:ext cx="2150" cy="1450"/>
            </a:xfrm>
            <a:custGeom>
              <a:avLst/>
              <a:gdLst/>
              <a:ahLst/>
              <a:cxnLst/>
              <a:rect l="l" t="t" r="r" b="b"/>
              <a:pathLst>
                <a:path w="86" h="58" extrusionOk="0">
                  <a:moveTo>
                    <a:pt x="48" y="1"/>
                  </a:moveTo>
                  <a:lnTo>
                    <a:pt x="86" y="29"/>
                  </a:lnTo>
                  <a:cubicBezTo>
                    <a:pt x="67" y="48"/>
                    <a:pt x="58" y="57"/>
                    <a:pt x="48" y="57"/>
                  </a:cubicBezTo>
                  <a:cubicBezTo>
                    <a:pt x="29" y="57"/>
                    <a:pt x="20" y="48"/>
                    <a:pt x="1"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a:off x="6449325" y="4259825"/>
              <a:ext cx="975" cy="2400"/>
            </a:xfrm>
            <a:custGeom>
              <a:avLst/>
              <a:gdLst/>
              <a:ahLst/>
              <a:cxnLst/>
              <a:rect l="l" t="t" r="r" b="b"/>
              <a:pathLst>
                <a:path w="39" h="96" extrusionOk="0">
                  <a:moveTo>
                    <a:pt x="0" y="1"/>
                  </a:moveTo>
                  <a:cubicBezTo>
                    <a:pt x="10" y="20"/>
                    <a:pt x="29" y="29"/>
                    <a:pt x="38" y="48"/>
                  </a:cubicBezTo>
                  <a:cubicBezTo>
                    <a:pt x="38" y="57"/>
                    <a:pt x="38" y="76"/>
                    <a:pt x="38" y="95"/>
                  </a:cubicBezTo>
                  <a:cubicBezTo>
                    <a:pt x="29" y="76"/>
                    <a:pt x="19" y="67"/>
                    <a:pt x="10" y="48"/>
                  </a:cubicBezTo>
                  <a:cubicBezTo>
                    <a:pt x="10" y="38"/>
                    <a:pt x="10" y="2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a:off x="6354825" y="4116650"/>
              <a:ext cx="725" cy="975"/>
            </a:xfrm>
            <a:custGeom>
              <a:avLst/>
              <a:gdLst/>
              <a:ahLst/>
              <a:cxnLst/>
              <a:rect l="l" t="t" r="r" b="b"/>
              <a:pathLst>
                <a:path w="29" h="39" extrusionOk="0">
                  <a:moveTo>
                    <a:pt x="0" y="38"/>
                  </a:moveTo>
                  <a:lnTo>
                    <a:pt x="19" y="1"/>
                  </a:lnTo>
                  <a:cubicBezTo>
                    <a:pt x="19" y="1"/>
                    <a:pt x="28" y="10"/>
                    <a:pt x="28" y="19"/>
                  </a:cubicBezTo>
                  <a:cubicBezTo>
                    <a:pt x="28" y="29"/>
                    <a:pt x="28" y="38"/>
                    <a:pt x="19" y="38"/>
                  </a:cubicBezTo>
                  <a:cubicBezTo>
                    <a:pt x="19" y="38"/>
                    <a:pt x="9" y="38"/>
                    <a:pt x="0"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a:off x="6409625" y="4247775"/>
              <a:ext cx="1925" cy="2150"/>
            </a:xfrm>
            <a:custGeom>
              <a:avLst/>
              <a:gdLst/>
              <a:ahLst/>
              <a:cxnLst/>
              <a:rect l="l" t="t" r="r" b="b"/>
              <a:pathLst>
                <a:path w="77" h="86" extrusionOk="0">
                  <a:moveTo>
                    <a:pt x="1" y="57"/>
                  </a:moveTo>
                  <a:lnTo>
                    <a:pt x="29" y="1"/>
                  </a:lnTo>
                  <a:cubicBezTo>
                    <a:pt x="48" y="10"/>
                    <a:pt x="67" y="29"/>
                    <a:pt x="76" y="48"/>
                  </a:cubicBezTo>
                  <a:cubicBezTo>
                    <a:pt x="76" y="57"/>
                    <a:pt x="67" y="76"/>
                    <a:pt x="57"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a:off x="6921625" y="4136500"/>
              <a:ext cx="950" cy="975"/>
            </a:xfrm>
            <a:custGeom>
              <a:avLst/>
              <a:gdLst/>
              <a:ahLst/>
              <a:cxnLst/>
              <a:rect l="l" t="t" r="r" b="b"/>
              <a:pathLst>
                <a:path w="38" h="39" extrusionOk="0">
                  <a:moveTo>
                    <a:pt x="10" y="0"/>
                  </a:moveTo>
                  <a:lnTo>
                    <a:pt x="38" y="38"/>
                  </a:lnTo>
                  <a:cubicBezTo>
                    <a:pt x="0" y="38"/>
                    <a:pt x="28"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a:off x="6757400" y="4042000"/>
              <a:ext cx="1225" cy="1425"/>
            </a:xfrm>
            <a:custGeom>
              <a:avLst/>
              <a:gdLst/>
              <a:ahLst/>
              <a:cxnLst/>
              <a:rect l="l" t="t" r="r" b="b"/>
              <a:pathLst>
                <a:path w="49" h="57" extrusionOk="0">
                  <a:moveTo>
                    <a:pt x="39" y="57"/>
                  </a:moveTo>
                  <a:cubicBezTo>
                    <a:pt x="29" y="47"/>
                    <a:pt x="20" y="38"/>
                    <a:pt x="1" y="19"/>
                  </a:cubicBezTo>
                  <a:cubicBezTo>
                    <a:pt x="1" y="19"/>
                    <a:pt x="10" y="0"/>
                    <a:pt x="10" y="0"/>
                  </a:cubicBezTo>
                  <a:cubicBezTo>
                    <a:pt x="48" y="10"/>
                    <a:pt x="39" y="38"/>
                    <a:pt x="39"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a:off x="6779375" y="4019775"/>
              <a:ext cx="975" cy="3100"/>
            </a:xfrm>
            <a:custGeom>
              <a:avLst/>
              <a:gdLst/>
              <a:ahLst/>
              <a:cxnLst/>
              <a:rect l="l" t="t" r="r" b="b"/>
              <a:pathLst>
                <a:path w="39" h="124" extrusionOk="0">
                  <a:moveTo>
                    <a:pt x="39" y="1"/>
                  </a:moveTo>
                  <a:lnTo>
                    <a:pt x="39" y="124"/>
                  </a:lnTo>
                  <a:cubicBezTo>
                    <a:pt x="1" y="67"/>
                    <a:pt x="1" y="67"/>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a:off x="6892325" y="3969450"/>
              <a:ext cx="725" cy="500"/>
            </a:xfrm>
            <a:custGeom>
              <a:avLst/>
              <a:gdLst/>
              <a:ahLst/>
              <a:cxnLst/>
              <a:rect l="l" t="t" r="r" b="b"/>
              <a:pathLst>
                <a:path w="29" h="20" extrusionOk="0">
                  <a:moveTo>
                    <a:pt x="29" y="1"/>
                  </a:moveTo>
                  <a:lnTo>
                    <a:pt x="29" y="20"/>
                  </a:lnTo>
                  <a:lnTo>
                    <a:pt x="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a:off x="6274950" y="3963550"/>
              <a:ext cx="500" cy="1200"/>
            </a:xfrm>
            <a:custGeom>
              <a:avLst/>
              <a:gdLst/>
              <a:ahLst/>
              <a:cxnLst/>
              <a:rect l="l" t="t" r="r" b="b"/>
              <a:pathLst>
                <a:path w="20" h="48" extrusionOk="0">
                  <a:moveTo>
                    <a:pt x="1" y="48"/>
                  </a:moveTo>
                  <a:cubicBezTo>
                    <a:pt x="1" y="29"/>
                    <a:pt x="10" y="19"/>
                    <a:pt x="20" y="1"/>
                  </a:cubicBezTo>
                  <a:cubicBezTo>
                    <a:pt x="20" y="10"/>
                    <a:pt x="20" y="10"/>
                    <a:pt x="20" y="19"/>
                  </a:cubicBezTo>
                  <a:cubicBezTo>
                    <a:pt x="10" y="29"/>
                    <a:pt x="10" y="38"/>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a:off x="6728350" y="3961200"/>
              <a:ext cx="725" cy="950"/>
            </a:xfrm>
            <a:custGeom>
              <a:avLst/>
              <a:gdLst/>
              <a:ahLst/>
              <a:cxnLst/>
              <a:rect l="l" t="t" r="r" b="b"/>
              <a:pathLst>
                <a:path w="29" h="38" extrusionOk="0">
                  <a:moveTo>
                    <a:pt x="29" y="19"/>
                  </a:moveTo>
                  <a:lnTo>
                    <a:pt x="10" y="38"/>
                  </a:lnTo>
                  <a:cubicBezTo>
                    <a:pt x="10" y="28"/>
                    <a:pt x="1" y="19"/>
                    <a:pt x="1" y="19"/>
                  </a:cubicBezTo>
                  <a:cubicBezTo>
                    <a:pt x="1" y="10"/>
                    <a:pt x="10" y="0"/>
                    <a:pt x="19" y="0"/>
                  </a:cubicBezTo>
                  <a:cubicBezTo>
                    <a:pt x="19" y="0"/>
                    <a:pt x="19" y="10"/>
                    <a:pt x="29"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a:off x="6699050" y="3928350"/>
              <a:ext cx="1450" cy="1200"/>
            </a:xfrm>
            <a:custGeom>
              <a:avLst/>
              <a:gdLst/>
              <a:ahLst/>
              <a:cxnLst/>
              <a:rect l="l" t="t" r="r" b="b"/>
              <a:pathLst>
                <a:path w="58" h="48" extrusionOk="0">
                  <a:moveTo>
                    <a:pt x="48" y="0"/>
                  </a:moveTo>
                  <a:lnTo>
                    <a:pt x="29" y="48"/>
                  </a:lnTo>
                  <a:cubicBezTo>
                    <a:pt x="1" y="10"/>
                    <a:pt x="38" y="19"/>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a:off x="6700475" y="3926700"/>
              <a:ext cx="1200" cy="1675"/>
            </a:xfrm>
            <a:custGeom>
              <a:avLst/>
              <a:gdLst/>
              <a:ahLst/>
              <a:cxnLst/>
              <a:rect l="l" t="t" r="r" b="b"/>
              <a:pathLst>
                <a:path w="48" h="67" extrusionOk="0">
                  <a:moveTo>
                    <a:pt x="0" y="66"/>
                  </a:moveTo>
                  <a:cubicBezTo>
                    <a:pt x="0" y="57"/>
                    <a:pt x="0" y="38"/>
                    <a:pt x="0" y="19"/>
                  </a:cubicBezTo>
                  <a:cubicBezTo>
                    <a:pt x="0" y="10"/>
                    <a:pt x="10" y="0"/>
                    <a:pt x="10" y="0"/>
                  </a:cubicBezTo>
                  <a:cubicBezTo>
                    <a:pt x="29" y="0"/>
                    <a:pt x="48" y="10"/>
                    <a:pt x="29" y="29"/>
                  </a:cubicBezTo>
                  <a:cubicBezTo>
                    <a:pt x="19" y="38"/>
                    <a:pt x="10" y="57"/>
                    <a:pt x="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a:off x="6356000" y="4239275"/>
              <a:ext cx="500" cy="1450"/>
            </a:xfrm>
            <a:custGeom>
              <a:avLst/>
              <a:gdLst/>
              <a:ahLst/>
              <a:cxnLst/>
              <a:rect l="l" t="t" r="r" b="b"/>
              <a:pathLst>
                <a:path w="20" h="58" extrusionOk="0">
                  <a:moveTo>
                    <a:pt x="0" y="57"/>
                  </a:moveTo>
                  <a:lnTo>
                    <a:pt x="0" y="10"/>
                  </a:lnTo>
                  <a:cubicBezTo>
                    <a:pt x="0" y="0"/>
                    <a:pt x="19" y="10"/>
                    <a:pt x="0" y="29"/>
                  </a:cubicBezTo>
                  <a:cubicBezTo>
                    <a:pt x="0" y="38"/>
                    <a:pt x="0" y="48"/>
                    <a:pt x="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6351275" y="4247300"/>
              <a:ext cx="1675" cy="2625"/>
            </a:xfrm>
            <a:custGeom>
              <a:avLst/>
              <a:gdLst/>
              <a:ahLst/>
              <a:cxnLst/>
              <a:rect l="l" t="t" r="r" b="b"/>
              <a:pathLst>
                <a:path w="67" h="105" extrusionOk="0">
                  <a:moveTo>
                    <a:pt x="0" y="105"/>
                  </a:moveTo>
                  <a:cubicBezTo>
                    <a:pt x="19" y="67"/>
                    <a:pt x="0" y="10"/>
                    <a:pt x="66" y="1"/>
                  </a:cubicBezTo>
                  <a:lnTo>
                    <a:pt x="66" y="1"/>
                  </a:lnTo>
                  <a:cubicBezTo>
                    <a:pt x="66" y="48"/>
                    <a:pt x="66" y="86"/>
                    <a:pt x="0"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6351025" y="4249675"/>
              <a:ext cx="275" cy="1200"/>
            </a:xfrm>
            <a:custGeom>
              <a:avLst/>
              <a:gdLst/>
              <a:ahLst/>
              <a:cxnLst/>
              <a:rect l="l" t="t" r="r" b="b"/>
              <a:pathLst>
                <a:path w="11" h="48" extrusionOk="0">
                  <a:moveTo>
                    <a:pt x="10" y="0"/>
                  </a:moveTo>
                  <a:cubicBezTo>
                    <a:pt x="10" y="19"/>
                    <a:pt x="1" y="29"/>
                    <a:pt x="1" y="48"/>
                  </a:cubicBezTo>
                  <a:cubicBezTo>
                    <a:pt x="1" y="29"/>
                    <a:pt x="10" y="19"/>
                    <a:pt x="1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6639975" y="3668925"/>
              <a:ext cx="750" cy="975"/>
            </a:xfrm>
            <a:custGeom>
              <a:avLst/>
              <a:gdLst/>
              <a:ahLst/>
              <a:cxnLst/>
              <a:rect l="l" t="t" r="r" b="b"/>
              <a:pathLst>
                <a:path w="30" h="39" extrusionOk="0">
                  <a:moveTo>
                    <a:pt x="29" y="29"/>
                  </a:moveTo>
                  <a:lnTo>
                    <a:pt x="10" y="38"/>
                  </a:lnTo>
                  <a:cubicBezTo>
                    <a:pt x="10" y="29"/>
                    <a:pt x="1" y="20"/>
                    <a:pt x="10" y="10"/>
                  </a:cubicBezTo>
                  <a:cubicBezTo>
                    <a:pt x="20" y="10"/>
                    <a:pt x="29" y="1"/>
                    <a:pt x="29"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6410100" y="3772650"/>
              <a:ext cx="975" cy="1450"/>
            </a:xfrm>
            <a:custGeom>
              <a:avLst/>
              <a:gdLst/>
              <a:ahLst/>
              <a:cxnLst/>
              <a:rect l="l" t="t" r="r" b="b"/>
              <a:pathLst>
                <a:path w="39" h="58" extrusionOk="0">
                  <a:moveTo>
                    <a:pt x="19" y="57"/>
                  </a:moveTo>
                  <a:cubicBezTo>
                    <a:pt x="19" y="57"/>
                    <a:pt x="10" y="48"/>
                    <a:pt x="0" y="48"/>
                  </a:cubicBezTo>
                  <a:cubicBezTo>
                    <a:pt x="0" y="38"/>
                    <a:pt x="0" y="10"/>
                    <a:pt x="19" y="0"/>
                  </a:cubicBezTo>
                  <a:cubicBezTo>
                    <a:pt x="29" y="0"/>
                    <a:pt x="38" y="10"/>
                    <a:pt x="38" y="19"/>
                  </a:cubicBezTo>
                  <a:cubicBezTo>
                    <a:pt x="38" y="29"/>
                    <a:pt x="29" y="48"/>
                    <a:pt x="19"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6230075" y="3563550"/>
              <a:ext cx="14425" cy="65250"/>
            </a:xfrm>
            <a:custGeom>
              <a:avLst/>
              <a:gdLst/>
              <a:ahLst/>
              <a:cxnLst/>
              <a:rect l="l" t="t" r="r" b="b"/>
              <a:pathLst>
                <a:path w="577" h="2610" extrusionOk="0">
                  <a:moveTo>
                    <a:pt x="359" y="2297"/>
                  </a:moveTo>
                  <a:lnTo>
                    <a:pt x="359" y="1966"/>
                  </a:lnTo>
                  <a:cubicBezTo>
                    <a:pt x="359" y="1948"/>
                    <a:pt x="340" y="1938"/>
                    <a:pt x="331" y="1919"/>
                  </a:cubicBezTo>
                  <a:cubicBezTo>
                    <a:pt x="246" y="1948"/>
                    <a:pt x="217" y="2033"/>
                    <a:pt x="151" y="2080"/>
                  </a:cubicBezTo>
                  <a:cubicBezTo>
                    <a:pt x="132" y="2089"/>
                    <a:pt x="104" y="2089"/>
                    <a:pt x="104" y="2080"/>
                  </a:cubicBezTo>
                  <a:cubicBezTo>
                    <a:pt x="85" y="2070"/>
                    <a:pt x="85" y="2051"/>
                    <a:pt x="85" y="2033"/>
                  </a:cubicBezTo>
                  <a:cubicBezTo>
                    <a:pt x="95" y="2004"/>
                    <a:pt x="113" y="1976"/>
                    <a:pt x="123" y="1957"/>
                  </a:cubicBezTo>
                  <a:cubicBezTo>
                    <a:pt x="180" y="1881"/>
                    <a:pt x="236" y="1806"/>
                    <a:pt x="293" y="1730"/>
                  </a:cubicBezTo>
                  <a:cubicBezTo>
                    <a:pt x="359" y="1655"/>
                    <a:pt x="378" y="1541"/>
                    <a:pt x="321" y="1447"/>
                  </a:cubicBezTo>
                  <a:cubicBezTo>
                    <a:pt x="321" y="1437"/>
                    <a:pt x="312" y="1428"/>
                    <a:pt x="302" y="1428"/>
                  </a:cubicBezTo>
                  <a:cubicBezTo>
                    <a:pt x="293" y="1428"/>
                    <a:pt x="274" y="1437"/>
                    <a:pt x="255" y="1437"/>
                  </a:cubicBezTo>
                  <a:cubicBezTo>
                    <a:pt x="227" y="1466"/>
                    <a:pt x="208" y="1494"/>
                    <a:pt x="208" y="1532"/>
                  </a:cubicBezTo>
                  <a:cubicBezTo>
                    <a:pt x="199" y="1569"/>
                    <a:pt x="180" y="1598"/>
                    <a:pt x="170" y="1636"/>
                  </a:cubicBezTo>
                  <a:cubicBezTo>
                    <a:pt x="170" y="1636"/>
                    <a:pt x="132" y="1645"/>
                    <a:pt x="113" y="1636"/>
                  </a:cubicBezTo>
                  <a:cubicBezTo>
                    <a:pt x="95" y="1626"/>
                    <a:pt x="85" y="1607"/>
                    <a:pt x="85" y="1588"/>
                  </a:cubicBezTo>
                  <a:cubicBezTo>
                    <a:pt x="57" y="1286"/>
                    <a:pt x="28" y="984"/>
                    <a:pt x="0" y="681"/>
                  </a:cubicBezTo>
                  <a:cubicBezTo>
                    <a:pt x="0" y="662"/>
                    <a:pt x="10" y="643"/>
                    <a:pt x="19" y="624"/>
                  </a:cubicBezTo>
                  <a:cubicBezTo>
                    <a:pt x="19" y="624"/>
                    <a:pt x="28" y="615"/>
                    <a:pt x="38" y="615"/>
                  </a:cubicBezTo>
                  <a:cubicBezTo>
                    <a:pt x="47" y="615"/>
                    <a:pt x="66" y="624"/>
                    <a:pt x="76" y="634"/>
                  </a:cubicBezTo>
                  <a:cubicBezTo>
                    <a:pt x="85" y="653"/>
                    <a:pt x="95" y="672"/>
                    <a:pt x="95" y="691"/>
                  </a:cubicBezTo>
                  <a:cubicBezTo>
                    <a:pt x="123" y="861"/>
                    <a:pt x="151" y="1031"/>
                    <a:pt x="180" y="1201"/>
                  </a:cubicBezTo>
                  <a:cubicBezTo>
                    <a:pt x="189" y="1220"/>
                    <a:pt x="199" y="1229"/>
                    <a:pt x="217" y="1239"/>
                  </a:cubicBezTo>
                  <a:cubicBezTo>
                    <a:pt x="236" y="1239"/>
                    <a:pt x="255" y="1229"/>
                    <a:pt x="265" y="1210"/>
                  </a:cubicBezTo>
                  <a:cubicBezTo>
                    <a:pt x="284" y="1191"/>
                    <a:pt x="302" y="1163"/>
                    <a:pt x="302" y="1144"/>
                  </a:cubicBezTo>
                  <a:cubicBezTo>
                    <a:pt x="312" y="870"/>
                    <a:pt x="312" y="587"/>
                    <a:pt x="284" y="313"/>
                  </a:cubicBezTo>
                  <a:cubicBezTo>
                    <a:pt x="284" y="294"/>
                    <a:pt x="274" y="265"/>
                    <a:pt x="265" y="246"/>
                  </a:cubicBezTo>
                  <a:cubicBezTo>
                    <a:pt x="302" y="142"/>
                    <a:pt x="378" y="57"/>
                    <a:pt x="473" y="10"/>
                  </a:cubicBezTo>
                  <a:cubicBezTo>
                    <a:pt x="491" y="1"/>
                    <a:pt x="510" y="10"/>
                    <a:pt x="520" y="20"/>
                  </a:cubicBezTo>
                  <a:cubicBezTo>
                    <a:pt x="529" y="29"/>
                    <a:pt x="529" y="48"/>
                    <a:pt x="520" y="67"/>
                  </a:cubicBezTo>
                  <a:cubicBezTo>
                    <a:pt x="501" y="105"/>
                    <a:pt x="463" y="142"/>
                    <a:pt x="435" y="180"/>
                  </a:cubicBezTo>
                  <a:cubicBezTo>
                    <a:pt x="388" y="237"/>
                    <a:pt x="388" y="237"/>
                    <a:pt x="397" y="379"/>
                  </a:cubicBezTo>
                  <a:lnTo>
                    <a:pt x="520" y="294"/>
                  </a:lnTo>
                  <a:cubicBezTo>
                    <a:pt x="529" y="322"/>
                    <a:pt x="539" y="350"/>
                    <a:pt x="539" y="369"/>
                  </a:cubicBezTo>
                  <a:cubicBezTo>
                    <a:pt x="501" y="473"/>
                    <a:pt x="463" y="577"/>
                    <a:pt x="416" y="681"/>
                  </a:cubicBezTo>
                  <a:cubicBezTo>
                    <a:pt x="388" y="757"/>
                    <a:pt x="378" y="842"/>
                    <a:pt x="397" y="927"/>
                  </a:cubicBezTo>
                  <a:cubicBezTo>
                    <a:pt x="397" y="946"/>
                    <a:pt x="416" y="974"/>
                    <a:pt x="435" y="993"/>
                  </a:cubicBezTo>
                  <a:cubicBezTo>
                    <a:pt x="463" y="1021"/>
                    <a:pt x="482" y="1059"/>
                    <a:pt x="463" y="1088"/>
                  </a:cubicBezTo>
                  <a:cubicBezTo>
                    <a:pt x="397" y="1210"/>
                    <a:pt x="435" y="1343"/>
                    <a:pt x="435" y="1466"/>
                  </a:cubicBezTo>
                  <a:cubicBezTo>
                    <a:pt x="435" y="1513"/>
                    <a:pt x="463" y="1532"/>
                    <a:pt x="501" y="1551"/>
                  </a:cubicBezTo>
                  <a:cubicBezTo>
                    <a:pt x="520" y="1569"/>
                    <a:pt x="520" y="1598"/>
                    <a:pt x="520" y="1626"/>
                  </a:cubicBezTo>
                  <a:cubicBezTo>
                    <a:pt x="406" y="1758"/>
                    <a:pt x="444" y="1919"/>
                    <a:pt x="444" y="2080"/>
                  </a:cubicBezTo>
                  <a:cubicBezTo>
                    <a:pt x="435" y="2099"/>
                    <a:pt x="444" y="2118"/>
                    <a:pt x="463" y="2127"/>
                  </a:cubicBezTo>
                  <a:cubicBezTo>
                    <a:pt x="577" y="2203"/>
                    <a:pt x="520" y="2288"/>
                    <a:pt x="463" y="2363"/>
                  </a:cubicBezTo>
                  <a:cubicBezTo>
                    <a:pt x="397" y="2448"/>
                    <a:pt x="331" y="2524"/>
                    <a:pt x="265" y="2600"/>
                  </a:cubicBezTo>
                  <a:cubicBezTo>
                    <a:pt x="236" y="2609"/>
                    <a:pt x="208" y="2609"/>
                    <a:pt x="189" y="2600"/>
                  </a:cubicBezTo>
                  <a:cubicBezTo>
                    <a:pt x="170" y="2590"/>
                    <a:pt x="151" y="2543"/>
                    <a:pt x="161" y="2533"/>
                  </a:cubicBezTo>
                  <a:cubicBezTo>
                    <a:pt x="227" y="2477"/>
                    <a:pt x="284" y="2392"/>
                    <a:pt x="359" y="22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6120425" y="3659000"/>
              <a:ext cx="25325" cy="33575"/>
            </a:xfrm>
            <a:custGeom>
              <a:avLst/>
              <a:gdLst/>
              <a:ahLst/>
              <a:cxnLst/>
              <a:rect l="l" t="t" r="r" b="b"/>
              <a:pathLst>
                <a:path w="1013" h="1343" extrusionOk="0">
                  <a:moveTo>
                    <a:pt x="20" y="10"/>
                  </a:moveTo>
                  <a:lnTo>
                    <a:pt x="303" y="237"/>
                  </a:lnTo>
                  <a:cubicBezTo>
                    <a:pt x="445" y="350"/>
                    <a:pt x="606" y="435"/>
                    <a:pt x="766" y="511"/>
                  </a:cubicBezTo>
                  <a:cubicBezTo>
                    <a:pt x="852" y="539"/>
                    <a:pt x="918" y="587"/>
                    <a:pt x="993" y="624"/>
                  </a:cubicBezTo>
                  <a:cubicBezTo>
                    <a:pt x="1003" y="624"/>
                    <a:pt x="1012" y="643"/>
                    <a:pt x="1012" y="653"/>
                  </a:cubicBezTo>
                  <a:cubicBezTo>
                    <a:pt x="1003" y="653"/>
                    <a:pt x="984" y="681"/>
                    <a:pt x="974" y="672"/>
                  </a:cubicBezTo>
                  <a:cubicBezTo>
                    <a:pt x="889" y="643"/>
                    <a:pt x="804" y="634"/>
                    <a:pt x="719" y="634"/>
                  </a:cubicBezTo>
                  <a:cubicBezTo>
                    <a:pt x="710" y="615"/>
                    <a:pt x="700" y="606"/>
                    <a:pt x="691" y="596"/>
                  </a:cubicBezTo>
                  <a:cubicBezTo>
                    <a:pt x="672" y="587"/>
                    <a:pt x="663" y="596"/>
                    <a:pt x="663" y="596"/>
                  </a:cubicBezTo>
                  <a:cubicBezTo>
                    <a:pt x="663" y="624"/>
                    <a:pt x="700" y="615"/>
                    <a:pt x="719" y="624"/>
                  </a:cubicBezTo>
                  <a:lnTo>
                    <a:pt x="785" y="710"/>
                  </a:lnTo>
                  <a:cubicBezTo>
                    <a:pt x="766" y="785"/>
                    <a:pt x="672" y="710"/>
                    <a:pt x="644" y="795"/>
                  </a:cubicBezTo>
                  <a:cubicBezTo>
                    <a:pt x="625" y="946"/>
                    <a:pt x="644" y="984"/>
                    <a:pt x="833" y="1163"/>
                  </a:cubicBezTo>
                  <a:cubicBezTo>
                    <a:pt x="729" y="1210"/>
                    <a:pt x="729" y="1210"/>
                    <a:pt x="719" y="1343"/>
                  </a:cubicBezTo>
                  <a:lnTo>
                    <a:pt x="719" y="1343"/>
                  </a:lnTo>
                  <a:cubicBezTo>
                    <a:pt x="700" y="1324"/>
                    <a:pt x="672" y="1305"/>
                    <a:pt x="663" y="1277"/>
                  </a:cubicBezTo>
                  <a:cubicBezTo>
                    <a:pt x="634" y="1192"/>
                    <a:pt x="577" y="1116"/>
                    <a:pt x="502" y="1059"/>
                  </a:cubicBezTo>
                  <a:cubicBezTo>
                    <a:pt x="407" y="984"/>
                    <a:pt x="313" y="899"/>
                    <a:pt x="228" y="813"/>
                  </a:cubicBezTo>
                  <a:cubicBezTo>
                    <a:pt x="199" y="776"/>
                    <a:pt x="171" y="738"/>
                    <a:pt x="143" y="691"/>
                  </a:cubicBezTo>
                  <a:cubicBezTo>
                    <a:pt x="124" y="662"/>
                    <a:pt x="124" y="624"/>
                    <a:pt x="143" y="596"/>
                  </a:cubicBezTo>
                  <a:cubicBezTo>
                    <a:pt x="171" y="568"/>
                    <a:pt x="218" y="577"/>
                    <a:pt x="247" y="615"/>
                  </a:cubicBezTo>
                  <a:cubicBezTo>
                    <a:pt x="313" y="681"/>
                    <a:pt x="370" y="747"/>
                    <a:pt x="436" y="823"/>
                  </a:cubicBezTo>
                  <a:cubicBezTo>
                    <a:pt x="455" y="832"/>
                    <a:pt x="483" y="851"/>
                    <a:pt x="511" y="861"/>
                  </a:cubicBezTo>
                  <a:cubicBezTo>
                    <a:pt x="559" y="728"/>
                    <a:pt x="549" y="681"/>
                    <a:pt x="455" y="624"/>
                  </a:cubicBezTo>
                  <a:cubicBezTo>
                    <a:pt x="332" y="549"/>
                    <a:pt x="209" y="473"/>
                    <a:pt x="95" y="388"/>
                  </a:cubicBezTo>
                  <a:cubicBezTo>
                    <a:pt x="86" y="379"/>
                    <a:pt x="95" y="341"/>
                    <a:pt x="95" y="313"/>
                  </a:cubicBezTo>
                  <a:lnTo>
                    <a:pt x="143" y="313"/>
                  </a:lnTo>
                  <a:lnTo>
                    <a:pt x="171" y="313"/>
                  </a:lnTo>
                  <a:cubicBezTo>
                    <a:pt x="181" y="313"/>
                    <a:pt x="190" y="294"/>
                    <a:pt x="181" y="294"/>
                  </a:cubicBezTo>
                  <a:cubicBezTo>
                    <a:pt x="171" y="265"/>
                    <a:pt x="152" y="246"/>
                    <a:pt x="124" y="237"/>
                  </a:cubicBezTo>
                  <a:cubicBezTo>
                    <a:pt x="39" y="190"/>
                    <a:pt x="1" y="86"/>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6258900" y="4350800"/>
              <a:ext cx="12775" cy="85550"/>
            </a:xfrm>
            <a:custGeom>
              <a:avLst/>
              <a:gdLst/>
              <a:ahLst/>
              <a:cxnLst/>
              <a:rect l="l" t="t" r="r" b="b"/>
              <a:pathLst>
                <a:path w="511" h="3422" extrusionOk="0">
                  <a:moveTo>
                    <a:pt x="0" y="10"/>
                  </a:moveTo>
                  <a:cubicBezTo>
                    <a:pt x="19" y="38"/>
                    <a:pt x="47" y="57"/>
                    <a:pt x="47" y="76"/>
                  </a:cubicBezTo>
                  <a:cubicBezTo>
                    <a:pt x="95" y="255"/>
                    <a:pt x="151" y="435"/>
                    <a:pt x="180" y="614"/>
                  </a:cubicBezTo>
                  <a:cubicBezTo>
                    <a:pt x="265" y="1068"/>
                    <a:pt x="321" y="1522"/>
                    <a:pt x="359" y="1985"/>
                  </a:cubicBezTo>
                  <a:cubicBezTo>
                    <a:pt x="378" y="2155"/>
                    <a:pt x="406" y="2325"/>
                    <a:pt x="425" y="2505"/>
                  </a:cubicBezTo>
                  <a:cubicBezTo>
                    <a:pt x="454" y="2731"/>
                    <a:pt x="482" y="2958"/>
                    <a:pt x="501" y="3185"/>
                  </a:cubicBezTo>
                  <a:cubicBezTo>
                    <a:pt x="510" y="3261"/>
                    <a:pt x="510" y="3336"/>
                    <a:pt x="501" y="3402"/>
                  </a:cubicBezTo>
                  <a:cubicBezTo>
                    <a:pt x="501" y="3402"/>
                    <a:pt x="491" y="3421"/>
                    <a:pt x="482" y="3421"/>
                  </a:cubicBezTo>
                  <a:cubicBezTo>
                    <a:pt x="473" y="3421"/>
                    <a:pt x="454" y="3412"/>
                    <a:pt x="444" y="3402"/>
                  </a:cubicBezTo>
                  <a:cubicBezTo>
                    <a:pt x="435" y="3393"/>
                    <a:pt x="435" y="3383"/>
                    <a:pt x="435" y="3374"/>
                  </a:cubicBezTo>
                  <a:cubicBezTo>
                    <a:pt x="416" y="3100"/>
                    <a:pt x="397" y="2816"/>
                    <a:pt x="350" y="2542"/>
                  </a:cubicBezTo>
                  <a:cubicBezTo>
                    <a:pt x="302" y="2183"/>
                    <a:pt x="255" y="1815"/>
                    <a:pt x="208" y="1456"/>
                  </a:cubicBezTo>
                  <a:cubicBezTo>
                    <a:pt x="151" y="1049"/>
                    <a:pt x="85" y="652"/>
                    <a:pt x="19" y="255"/>
                  </a:cubicBezTo>
                  <a:cubicBezTo>
                    <a:pt x="9" y="170"/>
                    <a:pt x="9" y="85"/>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6236925" y="4359525"/>
              <a:ext cx="3800" cy="74700"/>
            </a:xfrm>
            <a:custGeom>
              <a:avLst/>
              <a:gdLst/>
              <a:ahLst/>
              <a:cxnLst/>
              <a:rect l="l" t="t" r="r" b="b"/>
              <a:pathLst>
                <a:path w="152" h="2988" extrusionOk="0">
                  <a:moveTo>
                    <a:pt x="57" y="2987"/>
                  </a:moveTo>
                  <a:cubicBezTo>
                    <a:pt x="57" y="2893"/>
                    <a:pt x="47" y="2817"/>
                    <a:pt x="47" y="2751"/>
                  </a:cubicBezTo>
                  <a:lnTo>
                    <a:pt x="47" y="1645"/>
                  </a:lnTo>
                  <a:cubicBezTo>
                    <a:pt x="47" y="1485"/>
                    <a:pt x="28" y="1333"/>
                    <a:pt x="19" y="1173"/>
                  </a:cubicBezTo>
                  <a:cubicBezTo>
                    <a:pt x="10" y="1040"/>
                    <a:pt x="0" y="918"/>
                    <a:pt x="0" y="785"/>
                  </a:cubicBezTo>
                  <a:lnTo>
                    <a:pt x="0" y="124"/>
                  </a:lnTo>
                  <a:cubicBezTo>
                    <a:pt x="0" y="39"/>
                    <a:pt x="10" y="1"/>
                    <a:pt x="38" y="10"/>
                  </a:cubicBezTo>
                  <a:cubicBezTo>
                    <a:pt x="85" y="29"/>
                    <a:pt x="85" y="76"/>
                    <a:pt x="85" y="105"/>
                  </a:cubicBezTo>
                  <a:cubicBezTo>
                    <a:pt x="66" y="558"/>
                    <a:pt x="132" y="1003"/>
                    <a:pt x="142" y="1456"/>
                  </a:cubicBezTo>
                  <a:cubicBezTo>
                    <a:pt x="151" y="1853"/>
                    <a:pt x="151" y="2250"/>
                    <a:pt x="151" y="2647"/>
                  </a:cubicBezTo>
                  <a:cubicBezTo>
                    <a:pt x="151" y="2741"/>
                    <a:pt x="142" y="2827"/>
                    <a:pt x="132" y="2921"/>
                  </a:cubicBezTo>
                  <a:cubicBezTo>
                    <a:pt x="123" y="2940"/>
                    <a:pt x="95" y="2959"/>
                    <a:pt x="57" y="29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6248025" y="4501050"/>
              <a:ext cx="40425" cy="20125"/>
            </a:xfrm>
            <a:custGeom>
              <a:avLst/>
              <a:gdLst/>
              <a:ahLst/>
              <a:cxnLst/>
              <a:rect l="l" t="t" r="r" b="b"/>
              <a:pathLst>
                <a:path w="1617" h="805" extrusionOk="0">
                  <a:moveTo>
                    <a:pt x="577" y="624"/>
                  </a:moveTo>
                  <a:cubicBezTo>
                    <a:pt x="624" y="643"/>
                    <a:pt x="662" y="653"/>
                    <a:pt x="690" y="653"/>
                  </a:cubicBezTo>
                  <a:cubicBezTo>
                    <a:pt x="889" y="681"/>
                    <a:pt x="1087" y="634"/>
                    <a:pt x="1267" y="700"/>
                  </a:cubicBezTo>
                  <a:cubicBezTo>
                    <a:pt x="1276" y="700"/>
                    <a:pt x="1276" y="719"/>
                    <a:pt x="1286" y="728"/>
                  </a:cubicBezTo>
                  <a:cubicBezTo>
                    <a:pt x="983" y="776"/>
                    <a:pt x="681" y="757"/>
                    <a:pt x="388" y="672"/>
                  </a:cubicBezTo>
                  <a:cubicBezTo>
                    <a:pt x="293" y="710"/>
                    <a:pt x="180" y="747"/>
                    <a:pt x="76" y="785"/>
                  </a:cubicBezTo>
                  <a:cubicBezTo>
                    <a:pt x="29" y="804"/>
                    <a:pt x="0" y="747"/>
                    <a:pt x="38" y="719"/>
                  </a:cubicBezTo>
                  <a:cubicBezTo>
                    <a:pt x="114" y="662"/>
                    <a:pt x="218" y="653"/>
                    <a:pt x="265" y="558"/>
                  </a:cubicBezTo>
                  <a:cubicBezTo>
                    <a:pt x="274" y="549"/>
                    <a:pt x="303" y="539"/>
                    <a:pt x="322" y="539"/>
                  </a:cubicBezTo>
                  <a:cubicBezTo>
                    <a:pt x="397" y="539"/>
                    <a:pt x="473" y="521"/>
                    <a:pt x="539" y="483"/>
                  </a:cubicBezTo>
                  <a:cubicBezTo>
                    <a:pt x="634" y="445"/>
                    <a:pt x="719" y="407"/>
                    <a:pt x="813" y="379"/>
                  </a:cubicBezTo>
                  <a:cubicBezTo>
                    <a:pt x="1040" y="303"/>
                    <a:pt x="1257" y="199"/>
                    <a:pt x="1456" y="67"/>
                  </a:cubicBezTo>
                  <a:cubicBezTo>
                    <a:pt x="1503" y="48"/>
                    <a:pt x="1541" y="29"/>
                    <a:pt x="1588" y="1"/>
                  </a:cubicBezTo>
                  <a:cubicBezTo>
                    <a:pt x="1588" y="1"/>
                    <a:pt x="1607" y="1"/>
                    <a:pt x="1616" y="10"/>
                  </a:cubicBezTo>
                  <a:cubicBezTo>
                    <a:pt x="1616" y="20"/>
                    <a:pt x="1616" y="29"/>
                    <a:pt x="1616" y="29"/>
                  </a:cubicBezTo>
                  <a:cubicBezTo>
                    <a:pt x="1607" y="57"/>
                    <a:pt x="1588" y="76"/>
                    <a:pt x="1560" y="95"/>
                  </a:cubicBezTo>
                  <a:cubicBezTo>
                    <a:pt x="1408" y="218"/>
                    <a:pt x="1229" y="322"/>
                    <a:pt x="1040" y="388"/>
                  </a:cubicBezTo>
                  <a:cubicBezTo>
                    <a:pt x="898" y="445"/>
                    <a:pt x="756" y="502"/>
                    <a:pt x="615" y="558"/>
                  </a:cubicBezTo>
                  <a:cubicBezTo>
                    <a:pt x="596" y="568"/>
                    <a:pt x="586" y="596"/>
                    <a:pt x="577"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6165800" y="4419550"/>
              <a:ext cx="13025" cy="41375"/>
            </a:xfrm>
            <a:custGeom>
              <a:avLst/>
              <a:gdLst/>
              <a:ahLst/>
              <a:cxnLst/>
              <a:rect l="l" t="t" r="r" b="b"/>
              <a:pathLst>
                <a:path w="521" h="1655" extrusionOk="0">
                  <a:moveTo>
                    <a:pt x="142" y="95"/>
                  </a:moveTo>
                  <a:cubicBezTo>
                    <a:pt x="171" y="57"/>
                    <a:pt x="208" y="57"/>
                    <a:pt x="246" y="66"/>
                  </a:cubicBezTo>
                  <a:cubicBezTo>
                    <a:pt x="312" y="57"/>
                    <a:pt x="379" y="38"/>
                    <a:pt x="435" y="10"/>
                  </a:cubicBezTo>
                  <a:cubicBezTo>
                    <a:pt x="454" y="0"/>
                    <a:pt x="482" y="29"/>
                    <a:pt x="520" y="38"/>
                  </a:cubicBezTo>
                  <a:cubicBezTo>
                    <a:pt x="492" y="85"/>
                    <a:pt x="473" y="133"/>
                    <a:pt x="464" y="189"/>
                  </a:cubicBezTo>
                  <a:cubicBezTo>
                    <a:pt x="445" y="246"/>
                    <a:pt x="454" y="303"/>
                    <a:pt x="445" y="359"/>
                  </a:cubicBezTo>
                  <a:cubicBezTo>
                    <a:pt x="397" y="728"/>
                    <a:pt x="379" y="1106"/>
                    <a:pt x="312" y="1475"/>
                  </a:cubicBezTo>
                  <a:cubicBezTo>
                    <a:pt x="303" y="1522"/>
                    <a:pt x="293" y="1569"/>
                    <a:pt x="275" y="1607"/>
                  </a:cubicBezTo>
                  <a:cubicBezTo>
                    <a:pt x="275" y="1626"/>
                    <a:pt x="256" y="1635"/>
                    <a:pt x="237" y="1645"/>
                  </a:cubicBezTo>
                  <a:cubicBezTo>
                    <a:pt x="227" y="1654"/>
                    <a:pt x="190" y="1626"/>
                    <a:pt x="190" y="1597"/>
                  </a:cubicBezTo>
                  <a:cubicBezTo>
                    <a:pt x="190" y="1560"/>
                    <a:pt x="190" y="1522"/>
                    <a:pt x="190" y="1484"/>
                  </a:cubicBezTo>
                  <a:cubicBezTo>
                    <a:pt x="208" y="1342"/>
                    <a:pt x="227" y="1191"/>
                    <a:pt x="246" y="1049"/>
                  </a:cubicBezTo>
                  <a:cubicBezTo>
                    <a:pt x="227" y="993"/>
                    <a:pt x="180" y="983"/>
                    <a:pt x="133" y="964"/>
                  </a:cubicBezTo>
                  <a:cubicBezTo>
                    <a:pt x="95" y="945"/>
                    <a:pt x="57" y="917"/>
                    <a:pt x="19" y="889"/>
                  </a:cubicBezTo>
                  <a:cubicBezTo>
                    <a:pt x="10" y="870"/>
                    <a:pt x="0" y="851"/>
                    <a:pt x="10" y="841"/>
                  </a:cubicBezTo>
                  <a:cubicBezTo>
                    <a:pt x="10" y="822"/>
                    <a:pt x="48" y="813"/>
                    <a:pt x="57" y="813"/>
                  </a:cubicBezTo>
                  <a:cubicBezTo>
                    <a:pt x="114" y="832"/>
                    <a:pt x="171" y="860"/>
                    <a:pt x="256" y="889"/>
                  </a:cubicBezTo>
                  <a:cubicBezTo>
                    <a:pt x="275" y="860"/>
                    <a:pt x="293" y="832"/>
                    <a:pt x="303" y="794"/>
                  </a:cubicBezTo>
                  <a:cubicBezTo>
                    <a:pt x="331" y="615"/>
                    <a:pt x="360" y="435"/>
                    <a:pt x="388" y="246"/>
                  </a:cubicBezTo>
                  <a:cubicBezTo>
                    <a:pt x="397" y="170"/>
                    <a:pt x="369" y="142"/>
                    <a:pt x="265" y="133"/>
                  </a:cubicBezTo>
                  <a:cubicBezTo>
                    <a:pt x="227" y="123"/>
                    <a:pt x="180" y="133"/>
                    <a:pt x="142"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6249675" y="4527050"/>
              <a:ext cx="35925" cy="9700"/>
            </a:xfrm>
            <a:custGeom>
              <a:avLst/>
              <a:gdLst/>
              <a:ahLst/>
              <a:cxnLst/>
              <a:rect l="l" t="t" r="r" b="b"/>
              <a:pathLst>
                <a:path w="1437" h="388" extrusionOk="0">
                  <a:moveTo>
                    <a:pt x="530" y="378"/>
                  </a:moveTo>
                  <a:cubicBezTo>
                    <a:pt x="539" y="359"/>
                    <a:pt x="549" y="331"/>
                    <a:pt x="558" y="303"/>
                  </a:cubicBezTo>
                  <a:cubicBezTo>
                    <a:pt x="549" y="303"/>
                    <a:pt x="530" y="284"/>
                    <a:pt x="511" y="284"/>
                  </a:cubicBezTo>
                  <a:lnTo>
                    <a:pt x="171" y="284"/>
                  </a:lnTo>
                  <a:cubicBezTo>
                    <a:pt x="133" y="284"/>
                    <a:pt x="86" y="284"/>
                    <a:pt x="48" y="274"/>
                  </a:cubicBezTo>
                  <a:cubicBezTo>
                    <a:pt x="29" y="274"/>
                    <a:pt x="0" y="227"/>
                    <a:pt x="10" y="208"/>
                  </a:cubicBezTo>
                  <a:cubicBezTo>
                    <a:pt x="29" y="189"/>
                    <a:pt x="38" y="180"/>
                    <a:pt x="48" y="180"/>
                  </a:cubicBezTo>
                  <a:lnTo>
                    <a:pt x="256" y="180"/>
                  </a:lnTo>
                  <a:lnTo>
                    <a:pt x="719" y="180"/>
                  </a:lnTo>
                  <a:cubicBezTo>
                    <a:pt x="879" y="180"/>
                    <a:pt x="1040" y="142"/>
                    <a:pt x="1191" y="57"/>
                  </a:cubicBezTo>
                  <a:cubicBezTo>
                    <a:pt x="1229" y="19"/>
                    <a:pt x="1286" y="0"/>
                    <a:pt x="1342" y="0"/>
                  </a:cubicBezTo>
                  <a:lnTo>
                    <a:pt x="1342" y="0"/>
                  </a:lnTo>
                  <a:lnTo>
                    <a:pt x="1428" y="76"/>
                  </a:lnTo>
                  <a:cubicBezTo>
                    <a:pt x="1437" y="133"/>
                    <a:pt x="1390" y="142"/>
                    <a:pt x="1361" y="152"/>
                  </a:cubicBezTo>
                  <a:cubicBezTo>
                    <a:pt x="1153" y="227"/>
                    <a:pt x="946" y="303"/>
                    <a:pt x="728" y="369"/>
                  </a:cubicBezTo>
                  <a:cubicBezTo>
                    <a:pt x="662" y="388"/>
                    <a:pt x="596" y="388"/>
                    <a:pt x="530"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6219425" y="3579850"/>
              <a:ext cx="4275" cy="40200"/>
            </a:xfrm>
            <a:custGeom>
              <a:avLst/>
              <a:gdLst/>
              <a:ahLst/>
              <a:cxnLst/>
              <a:rect l="l" t="t" r="r" b="b"/>
              <a:pathLst>
                <a:path w="171" h="1608" extrusionOk="0">
                  <a:moveTo>
                    <a:pt x="86" y="1"/>
                  </a:moveTo>
                  <a:cubicBezTo>
                    <a:pt x="143" y="502"/>
                    <a:pt x="171" y="1021"/>
                    <a:pt x="152" y="1532"/>
                  </a:cubicBezTo>
                  <a:cubicBezTo>
                    <a:pt x="152" y="1541"/>
                    <a:pt x="143" y="1560"/>
                    <a:pt x="143" y="1579"/>
                  </a:cubicBezTo>
                  <a:cubicBezTo>
                    <a:pt x="133" y="1598"/>
                    <a:pt x="124" y="1607"/>
                    <a:pt x="95" y="1598"/>
                  </a:cubicBezTo>
                  <a:cubicBezTo>
                    <a:pt x="67" y="1579"/>
                    <a:pt x="76" y="1588"/>
                    <a:pt x="76" y="1579"/>
                  </a:cubicBezTo>
                  <a:cubicBezTo>
                    <a:pt x="67" y="1541"/>
                    <a:pt x="57" y="1513"/>
                    <a:pt x="48" y="1475"/>
                  </a:cubicBezTo>
                  <a:cubicBezTo>
                    <a:pt x="48" y="1296"/>
                    <a:pt x="48" y="1116"/>
                    <a:pt x="48" y="946"/>
                  </a:cubicBezTo>
                  <a:cubicBezTo>
                    <a:pt x="39" y="700"/>
                    <a:pt x="20" y="445"/>
                    <a:pt x="1" y="199"/>
                  </a:cubicBezTo>
                  <a:cubicBezTo>
                    <a:pt x="1" y="143"/>
                    <a:pt x="10" y="86"/>
                    <a:pt x="20" y="39"/>
                  </a:cubicBezTo>
                  <a:cubicBezTo>
                    <a:pt x="20" y="20"/>
                    <a:pt x="57" y="10"/>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6138400" y="4581150"/>
              <a:ext cx="13725" cy="39475"/>
            </a:xfrm>
            <a:custGeom>
              <a:avLst/>
              <a:gdLst/>
              <a:ahLst/>
              <a:cxnLst/>
              <a:rect l="l" t="t" r="r" b="b"/>
              <a:pathLst>
                <a:path w="549" h="1579" extrusionOk="0">
                  <a:moveTo>
                    <a:pt x="180" y="1532"/>
                  </a:moveTo>
                  <a:lnTo>
                    <a:pt x="0" y="1579"/>
                  </a:lnTo>
                  <a:cubicBezTo>
                    <a:pt x="10" y="1550"/>
                    <a:pt x="29" y="1513"/>
                    <a:pt x="38" y="1484"/>
                  </a:cubicBezTo>
                  <a:cubicBezTo>
                    <a:pt x="114" y="1201"/>
                    <a:pt x="189" y="917"/>
                    <a:pt x="265" y="634"/>
                  </a:cubicBezTo>
                  <a:cubicBezTo>
                    <a:pt x="265" y="605"/>
                    <a:pt x="265" y="577"/>
                    <a:pt x="265" y="549"/>
                  </a:cubicBezTo>
                  <a:cubicBezTo>
                    <a:pt x="246" y="501"/>
                    <a:pt x="265" y="454"/>
                    <a:pt x="303" y="426"/>
                  </a:cubicBezTo>
                  <a:cubicBezTo>
                    <a:pt x="322" y="416"/>
                    <a:pt x="340" y="379"/>
                    <a:pt x="340" y="360"/>
                  </a:cubicBezTo>
                  <a:cubicBezTo>
                    <a:pt x="322" y="284"/>
                    <a:pt x="378" y="246"/>
                    <a:pt x="407" y="190"/>
                  </a:cubicBezTo>
                  <a:cubicBezTo>
                    <a:pt x="435" y="123"/>
                    <a:pt x="473" y="57"/>
                    <a:pt x="511" y="1"/>
                  </a:cubicBezTo>
                  <a:cubicBezTo>
                    <a:pt x="548" y="67"/>
                    <a:pt x="511" y="114"/>
                    <a:pt x="492" y="161"/>
                  </a:cubicBezTo>
                  <a:cubicBezTo>
                    <a:pt x="473" y="208"/>
                    <a:pt x="454" y="265"/>
                    <a:pt x="435" y="322"/>
                  </a:cubicBezTo>
                  <a:cubicBezTo>
                    <a:pt x="388" y="407"/>
                    <a:pt x="388" y="520"/>
                    <a:pt x="425" y="605"/>
                  </a:cubicBezTo>
                  <a:cubicBezTo>
                    <a:pt x="444" y="634"/>
                    <a:pt x="425" y="653"/>
                    <a:pt x="397" y="671"/>
                  </a:cubicBezTo>
                  <a:cubicBezTo>
                    <a:pt x="369" y="681"/>
                    <a:pt x="350" y="700"/>
                    <a:pt x="331" y="719"/>
                  </a:cubicBezTo>
                  <a:cubicBezTo>
                    <a:pt x="246" y="983"/>
                    <a:pt x="189" y="1257"/>
                    <a:pt x="180" y="15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6134625" y="4516175"/>
              <a:ext cx="26700" cy="15850"/>
            </a:xfrm>
            <a:custGeom>
              <a:avLst/>
              <a:gdLst/>
              <a:ahLst/>
              <a:cxnLst/>
              <a:rect l="l" t="t" r="r" b="b"/>
              <a:pathLst>
                <a:path w="1068" h="634" extrusionOk="0">
                  <a:moveTo>
                    <a:pt x="955" y="634"/>
                  </a:moveTo>
                  <a:cubicBezTo>
                    <a:pt x="860" y="615"/>
                    <a:pt x="766" y="587"/>
                    <a:pt x="680" y="549"/>
                  </a:cubicBezTo>
                  <a:cubicBezTo>
                    <a:pt x="444" y="445"/>
                    <a:pt x="227" y="294"/>
                    <a:pt x="38" y="114"/>
                  </a:cubicBezTo>
                  <a:cubicBezTo>
                    <a:pt x="28" y="105"/>
                    <a:pt x="19" y="86"/>
                    <a:pt x="9" y="67"/>
                  </a:cubicBezTo>
                  <a:cubicBezTo>
                    <a:pt x="0" y="57"/>
                    <a:pt x="0" y="38"/>
                    <a:pt x="9" y="19"/>
                  </a:cubicBezTo>
                  <a:cubicBezTo>
                    <a:pt x="19" y="10"/>
                    <a:pt x="47" y="1"/>
                    <a:pt x="57" y="10"/>
                  </a:cubicBezTo>
                  <a:cubicBezTo>
                    <a:pt x="104" y="38"/>
                    <a:pt x="151" y="67"/>
                    <a:pt x="198" y="105"/>
                  </a:cubicBezTo>
                  <a:cubicBezTo>
                    <a:pt x="331" y="190"/>
                    <a:pt x="463" y="284"/>
                    <a:pt x="605" y="379"/>
                  </a:cubicBezTo>
                  <a:cubicBezTo>
                    <a:pt x="728" y="454"/>
                    <a:pt x="879" y="511"/>
                    <a:pt x="1030" y="539"/>
                  </a:cubicBezTo>
                  <a:cubicBezTo>
                    <a:pt x="1040" y="539"/>
                    <a:pt x="1049" y="568"/>
                    <a:pt x="1058" y="587"/>
                  </a:cubicBezTo>
                  <a:cubicBezTo>
                    <a:pt x="1068" y="596"/>
                    <a:pt x="1040" y="634"/>
                    <a:pt x="1011" y="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a:off x="6256750" y="4544050"/>
              <a:ext cx="30750" cy="6175"/>
            </a:xfrm>
            <a:custGeom>
              <a:avLst/>
              <a:gdLst/>
              <a:ahLst/>
              <a:cxnLst/>
              <a:rect l="l" t="t" r="r" b="b"/>
              <a:pathLst>
                <a:path w="1230" h="247" extrusionOk="0">
                  <a:moveTo>
                    <a:pt x="1201" y="48"/>
                  </a:moveTo>
                  <a:cubicBezTo>
                    <a:pt x="1230" y="67"/>
                    <a:pt x="1230" y="76"/>
                    <a:pt x="1211" y="95"/>
                  </a:cubicBezTo>
                  <a:cubicBezTo>
                    <a:pt x="1145" y="152"/>
                    <a:pt x="1059" y="180"/>
                    <a:pt x="974" y="190"/>
                  </a:cubicBezTo>
                  <a:cubicBezTo>
                    <a:pt x="719" y="228"/>
                    <a:pt x="474" y="246"/>
                    <a:pt x="218" y="228"/>
                  </a:cubicBezTo>
                  <a:cubicBezTo>
                    <a:pt x="171" y="228"/>
                    <a:pt x="124" y="218"/>
                    <a:pt x="77" y="199"/>
                  </a:cubicBezTo>
                  <a:cubicBezTo>
                    <a:pt x="20" y="180"/>
                    <a:pt x="1" y="114"/>
                    <a:pt x="29" y="67"/>
                  </a:cubicBezTo>
                  <a:cubicBezTo>
                    <a:pt x="48" y="39"/>
                    <a:pt x="67" y="20"/>
                    <a:pt x="95" y="10"/>
                  </a:cubicBezTo>
                  <a:cubicBezTo>
                    <a:pt x="133" y="1"/>
                    <a:pt x="133" y="29"/>
                    <a:pt x="143" y="57"/>
                  </a:cubicBezTo>
                  <a:cubicBezTo>
                    <a:pt x="162" y="76"/>
                    <a:pt x="181" y="105"/>
                    <a:pt x="199" y="114"/>
                  </a:cubicBezTo>
                  <a:cubicBezTo>
                    <a:pt x="275" y="124"/>
                    <a:pt x="351" y="124"/>
                    <a:pt x="426" y="124"/>
                  </a:cubicBezTo>
                  <a:cubicBezTo>
                    <a:pt x="691" y="114"/>
                    <a:pt x="946" y="86"/>
                    <a:pt x="120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6142875" y="4493250"/>
              <a:ext cx="18225" cy="17525"/>
            </a:xfrm>
            <a:custGeom>
              <a:avLst/>
              <a:gdLst/>
              <a:ahLst/>
              <a:cxnLst/>
              <a:rect l="l" t="t" r="r" b="b"/>
              <a:pathLst>
                <a:path w="729" h="701" extrusionOk="0">
                  <a:moveTo>
                    <a:pt x="596" y="388"/>
                  </a:moveTo>
                  <a:lnTo>
                    <a:pt x="568" y="388"/>
                  </a:lnTo>
                  <a:cubicBezTo>
                    <a:pt x="511" y="417"/>
                    <a:pt x="502" y="426"/>
                    <a:pt x="521" y="464"/>
                  </a:cubicBezTo>
                  <a:cubicBezTo>
                    <a:pt x="587" y="540"/>
                    <a:pt x="691" y="577"/>
                    <a:pt x="728" y="691"/>
                  </a:cubicBezTo>
                  <a:cubicBezTo>
                    <a:pt x="710" y="691"/>
                    <a:pt x="691" y="700"/>
                    <a:pt x="672" y="700"/>
                  </a:cubicBezTo>
                  <a:cubicBezTo>
                    <a:pt x="634" y="681"/>
                    <a:pt x="596" y="653"/>
                    <a:pt x="558" y="625"/>
                  </a:cubicBezTo>
                  <a:cubicBezTo>
                    <a:pt x="426" y="521"/>
                    <a:pt x="294" y="417"/>
                    <a:pt x="161" y="303"/>
                  </a:cubicBezTo>
                  <a:cubicBezTo>
                    <a:pt x="114" y="256"/>
                    <a:pt x="76" y="209"/>
                    <a:pt x="39" y="152"/>
                  </a:cubicBezTo>
                  <a:cubicBezTo>
                    <a:pt x="1" y="114"/>
                    <a:pt x="10" y="76"/>
                    <a:pt x="67" y="39"/>
                  </a:cubicBezTo>
                  <a:cubicBezTo>
                    <a:pt x="86" y="20"/>
                    <a:pt x="105" y="10"/>
                    <a:pt x="124" y="1"/>
                  </a:cubicBezTo>
                  <a:cubicBezTo>
                    <a:pt x="199" y="67"/>
                    <a:pt x="237" y="171"/>
                    <a:pt x="332" y="218"/>
                  </a:cubicBezTo>
                  <a:cubicBezTo>
                    <a:pt x="426" y="275"/>
                    <a:pt x="511" y="332"/>
                    <a:pt x="596"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a:off x="6133425" y="3692325"/>
              <a:ext cx="14200" cy="29325"/>
            </a:xfrm>
            <a:custGeom>
              <a:avLst/>
              <a:gdLst/>
              <a:ahLst/>
              <a:cxnLst/>
              <a:rect l="l" t="t" r="r" b="b"/>
              <a:pathLst>
                <a:path w="568" h="1173" extrusionOk="0">
                  <a:moveTo>
                    <a:pt x="199" y="10"/>
                  </a:moveTo>
                  <a:cubicBezTo>
                    <a:pt x="218" y="38"/>
                    <a:pt x="237" y="66"/>
                    <a:pt x="246" y="104"/>
                  </a:cubicBezTo>
                  <a:cubicBezTo>
                    <a:pt x="303" y="331"/>
                    <a:pt x="341" y="558"/>
                    <a:pt x="369" y="785"/>
                  </a:cubicBezTo>
                  <a:cubicBezTo>
                    <a:pt x="369" y="870"/>
                    <a:pt x="426" y="945"/>
                    <a:pt x="511" y="974"/>
                  </a:cubicBezTo>
                  <a:cubicBezTo>
                    <a:pt x="539" y="983"/>
                    <a:pt x="568" y="1002"/>
                    <a:pt x="539" y="1030"/>
                  </a:cubicBezTo>
                  <a:cubicBezTo>
                    <a:pt x="539" y="1040"/>
                    <a:pt x="511" y="1040"/>
                    <a:pt x="492" y="1040"/>
                  </a:cubicBezTo>
                  <a:cubicBezTo>
                    <a:pt x="464" y="1030"/>
                    <a:pt x="435" y="1049"/>
                    <a:pt x="426" y="1078"/>
                  </a:cubicBezTo>
                  <a:lnTo>
                    <a:pt x="388" y="1172"/>
                  </a:lnTo>
                  <a:cubicBezTo>
                    <a:pt x="388" y="1078"/>
                    <a:pt x="341" y="993"/>
                    <a:pt x="256" y="955"/>
                  </a:cubicBezTo>
                  <a:cubicBezTo>
                    <a:pt x="171" y="917"/>
                    <a:pt x="95" y="870"/>
                    <a:pt x="29" y="832"/>
                  </a:cubicBezTo>
                  <a:cubicBezTo>
                    <a:pt x="10" y="822"/>
                    <a:pt x="10" y="794"/>
                    <a:pt x="1" y="785"/>
                  </a:cubicBezTo>
                  <a:cubicBezTo>
                    <a:pt x="20" y="785"/>
                    <a:pt x="39" y="766"/>
                    <a:pt x="48" y="766"/>
                  </a:cubicBezTo>
                  <a:cubicBezTo>
                    <a:pt x="133" y="775"/>
                    <a:pt x="199" y="860"/>
                    <a:pt x="284" y="851"/>
                  </a:cubicBezTo>
                  <a:cubicBezTo>
                    <a:pt x="322" y="652"/>
                    <a:pt x="322" y="643"/>
                    <a:pt x="180" y="539"/>
                  </a:cubicBezTo>
                  <a:cubicBezTo>
                    <a:pt x="171" y="530"/>
                    <a:pt x="152" y="520"/>
                    <a:pt x="143" y="501"/>
                  </a:cubicBezTo>
                  <a:lnTo>
                    <a:pt x="143" y="501"/>
                  </a:lnTo>
                  <a:cubicBezTo>
                    <a:pt x="171" y="501"/>
                    <a:pt x="199" y="492"/>
                    <a:pt x="228" y="482"/>
                  </a:cubicBezTo>
                  <a:cubicBezTo>
                    <a:pt x="237" y="463"/>
                    <a:pt x="256" y="435"/>
                    <a:pt x="256" y="407"/>
                  </a:cubicBezTo>
                  <a:cubicBezTo>
                    <a:pt x="246" y="359"/>
                    <a:pt x="237" y="322"/>
                    <a:pt x="228" y="274"/>
                  </a:cubicBezTo>
                  <a:cubicBezTo>
                    <a:pt x="199" y="189"/>
                    <a:pt x="190" y="95"/>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a:off x="6120675" y="3581750"/>
              <a:ext cx="19150" cy="11125"/>
            </a:xfrm>
            <a:custGeom>
              <a:avLst/>
              <a:gdLst/>
              <a:ahLst/>
              <a:cxnLst/>
              <a:rect l="l" t="t" r="r" b="b"/>
              <a:pathLst>
                <a:path w="766" h="445" extrusionOk="0">
                  <a:moveTo>
                    <a:pt x="171" y="123"/>
                  </a:moveTo>
                  <a:cubicBezTo>
                    <a:pt x="161" y="85"/>
                    <a:pt x="142" y="38"/>
                    <a:pt x="133" y="0"/>
                  </a:cubicBezTo>
                  <a:cubicBezTo>
                    <a:pt x="341" y="76"/>
                    <a:pt x="539" y="180"/>
                    <a:pt x="728" y="303"/>
                  </a:cubicBezTo>
                  <a:cubicBezTo>
                    <a:pt x="747" y="312"/>
                    <a:pt x="756" y="350"/>
                    <a:pt x="766" y="369"/>
                  </a:cubicBezTo>
                  <a:lnTo>
                    <a:pt x="766" y="388"/>
                  </a:lnTo>
                  <a:cubicBezTo>
                    <a:pt x="756" y="407"/>
                    <a:pt x="728" y="445"/>
                    <a:pt x="719" y="445"/>
                  </a:cubicBezTo>
                  <a:cubicBezTo>
                    <a:pt x="482" y="360"/>
                    <a:pt x="218" y="293"/>
                    <a:pt x="10" y="133"/>
                  </a:cubicBezTo>
                  <a:cubicBezTo>
                    <a:pt x="10" y="133"/>
                    <a:pt x="10" y="114"/>
                    <a:pt x="0" y="114"/>
                  </a:cubicBezTo>
                  <a:cubicBezTo>
                    <a:pt x="57" y="95"/>
                    <a:pt x="114" y="95"/>
                    <a:pt x="171" y="123"/>
                  </a:cubicBezTo>
                  <a:lnTo>
                    <a:pt x="218" y="133"/>
                  </a:lnTo>
                  <a:cubicBezTo>
                    <a:pt x="227" y="133"/>
                    <a:pt x="227" y="133"/>
                    <a:pt x="23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a:off x="6169100" y="4275900"/>
              <a:ext cx="27450" cy="11600"/>
            </a:xfrm>
            <a:custGeom>
              <a:avLst/>
              <a:gdLst/>
              <a:ahLst/>
              <a:cxnLst/>
              <a:rect l="l" t="t" r="r" b="b"/>
              <a:pathLst>
                <a:path w="1098" h="464" extrusionOk="0">
                  <a:moveTo>
                    <a:pt x="974" y="463"/>
                  </a:moveTo>
                  <a:cubicBezTo>
                    <a:pt x="728" y="435"/>
                    <a:pt x="483" y="378"/>
                    <a:pt x="247" y="284"/>
                  </a:cubicBezTo>
                  <a:cubicBezTo>
                    <a:pt x="143" y="246"/>
                    <a:pt x="48" y="170"/>
                    <a:pt x="1" y="57"/>
                  </a:cubicBezTo>
                  <a:cubicBezTo>
                    <a:pt x="1" y="48"/>
                    <a:pt x="20" y="29"/>
                    <a:pt x="29" y="19"/>
                  </a:cubicBezTo>
                  <a:cubicBezTo>
                    <a:pt x="39" y="0"/>
                    <a:pt x="48" y="19"/>
                    <a:pt x="58" y="19"/>
                  </a:cubicBezTo>
                  <a:cubicBezTo>
                    <a:pt x="67" y="19"/>
                    <a:pt x="86" y="38"/>
                    <a:pt x="95" y="48"/>
                  </a:cubicBezTo>
                  <a:cubicBezTo>
                    <a:pt x="171" y="142"/>
                    <a:pt x="275" y="199"/>
                    <a:pt x="388" y="218"/>
                  </a:cubicBezTo>
                  <a:cubicBezTo>
                    <a:pt x="558" y="274"/>
                    <a:pt x="738" y="312"/>
                    <a:pt x="927" y="341"/>
                  </a:cubicBezTo>
                  <a:cubicBezTo>
                    <a:pt x="974" y="341"/>
                    <a:pt x="1021" y="359"/>
                    <a:pt x="1069" y="369"/>
                  </a:cubicBezTo>
                  <a:cubicBezTo>
                    <a:pt x="1078" y="378"/>
                    <a:pt x="1088" y="397"/>
                    <a:pt x="1097" y="407"/>
                  </a:cubicBezTo>
                  <a:cubicBezTo>
                    <a:pt x="1097" y="416"/>
                    <a:pt x="1078" y="435"/>
                    <a:pt x="1069" y="444"/>
                  </a:cubicBezTo>
                  <a:cubicBezTo>
                    <a:pt x="1040" y="454"/>
                    <a:pt x="1003" y="454"/>
                    <a:pt x="974"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6217550" y="4601475"/>
              <a:ext cx="28125" cy="4275"/>
            </a:xfrm>
            <a:custGeom>
              <a:avLst/>
              <a:gdLst/>
              <a:ahLst/>
              <a:cxnLst/>
              <a:rect l="l" t="t" r="r" b="b"/>
              <a:pathLst>
                <a:path w="1125" h="171" extrusionOk="0">
                  <a:moveTo>
                    <a:pt x="0" y="19"/>
                  </a:moveTo>
                  <a:cubicBezTo>
                    <a:pt x="218" y="0"/>
                    <a:pt x="388" y="66"/>
                    <a:pt x="577" y="66"/>
                  </a:cubicBezTo>
                  <a:cubicBezTo>
                    <a:pt x="756" y="66"/>
                    <a:pt x="936" y="66"/>
                    <a:pt x="1125" y="66"/>
                  </a:cubicBezTo>
                  <a:cubicBezTo>
                    <a:pt x="1115" y="95"/>
                    <a:pt x="1115" y="114"/>
                    <a:pt x="1106" y="123"/>
                  </a:cubicBezTo>
                  <a:cubicBezTo>
                    <a:pt x="1087" y="142"/>
                    <a:pt x="1059" y="151"/>
                    <a:pt x="1030" y="161"/>
                  </a:cubicBezTo>
                  <a:cubicBezTo>
                    <a:pt x="860" y="161"/>
                    <a:pt x="681" y="170"/>
                    <a:pt x="511" y="161"/>
                  </a:cubicBezTo>
                  <a:cubicBezTo>
                    <a:pt x="378" y="142"/>
                    <a:pt x="246" y="123"/>
                    <a:pt x="114" y="95"/>
                  </a:cubicBezTo>
                  <a:cubicBezTo>
                    <a:pt x="85" y="85"/>
                    <a:pt x="57" y="57"/>
                    <a:pt x="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a:off x="6224150" y="3747850"/>
              <a:ext cx="3575" cy="37350"/>
            </a:xfrm>
            <a:custGeom>
              <a:avLst/>
              <a:gdLst/>
              <a:ahLst/>
              <a:cxnLst/>
              <a:rect l="l" t="t" r="r" b="b"/>
              <a:pathLst>
                <a:path w="143" h="1494" extrusionOk="0">
                  <a:moveTo>
                    <a:pt x="39" y="0"/>
                  </a:moveTo>
                  <a:cubicBezTo>
                    <a:pt x="58" y="255"/>
                    <a:pt x="143" y="501"/>
                    <a:pt x="133" y="756"/>
                  </a:cubicBezTo>
                  <a:cubicBezTo>
                    <a:pt x="124" y="992"/>
                    <a:pt x="124" y="1229"/>
                    <a:pt x="114" y="1465"/>
                  </a:cubicBezTo>
                  <a:cubicBezTo>
                    <a:pt x="114" y="1474"/>
                    <a:pt x="105" y="1484"/>
                    <a:pt x="95" y="1493"/>
                  </a:cubicBezTo>
                  <a:cubicBezTo>
                    <a:pt x="58" y="1465"/>
                    <a:pt x="58" y="1427"/>
                    <a:pt x="58" y="1399"/>
                  </a:cubicBezTo>
                  <a:lnTo>
                    <a:pt x="58" y="879"/>
                  </a:lnTo>
                  <a:cubicBezTo>
                    <a:pt x="67" y="700"/>
                    <a:pt x="48" y="529"/>
                    <a:pt x="29" y="359"/>
                  </a:cubicBezTo>
                  <a:cubicBezTo>
                    <a:pt x="1" y="236"/>
                    <a:pt x="10" y="123"/>
                    <a:pt x="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a:off x="6148075" y="4514050"/>
              <a:ext cx="24600" cy="13725"/>
            </a:xfrm>
            <a:custGeom>
              <a:avLst/>
              <a:gdLst/>
              <a:ahLst/>
              <a:cxnLst/>
              <a:rect l="l" t="t" r="r" b="b"/>
              <a:pathLst>
                <a:path w="984" h="549" extrusionOk="0">
                  <a:moveTo>
                    <a:pt x="1" y="1"/>
                  </a:moveTo>
                  <a:lnTo>
                    <a:pt x="984" y="530"/>
                  </a:lnTo>
                  <a:cubicBezTo>
                    <a:pt x="965" y="530"/>
                    <a:pt x="936" y="549"/>
                    <a:pt x="927" y="539"/>
                  </a:cubicBezTo>
                  <a:cubicBezTo>
                    <a:pt x="634" y="435"/>
                    <a:pt x="360" y="303"/>
                    <a:pt x="95" y="142"/>
                  </a:cubicBezTo>
                  <a:cubicBezTo>
                    <a:pt x="57" y="114"/>
                    <a:pt x="29" y="86"/>
                    <a:pt x="1" y="48"/>
                  </a:cubicBezTo>
                  <a:cubicBezTo>
                    <a:pt x="1" y="48"/>
                    <a:pt x="1" y="3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a:off x="6208575" y="3601825"/>
              <a:ext cx="1200" cy="34300"/>
            </a:xfrm>
            <a:custGeom>
              <a:avLst/>
              <a:gdLst/>
              <a:ahLst/>
              <a:cxnLst/>
              <a:rect l="l" t="t" r="r" b="b"/>
              <a:pathLst>
                <a:path w="48" h="1372" extrusionOk="0">
                  <a:moveTo>
                    <a:pt x="38" y="1371"/>
                  </a:moveTo>
                  <a:cubicBezTo>
                    <a:pt x="0" y="917"/>
                    <a:pt x="0" y="454"/>
                    <a:pt x="28" y="1"/>
                  </a:cubicBezTo>
                  <a:cubicBezTo>
                    <a:pt x="38" y="38"/>
                    <a:pt x="38" y="67"/>
                    <a:pt x="47" y="105"/>
                  </a:cubicBezTo>
                  <a:cubicBezTo>
                    <a:pt x="47" y="511"/>
                    <a:pt x="38" y="908"/>
                    <a:pt x="38" y="13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a:off x="6139350" y="4538375"/>
              <a:ext cx="15375" cy="12075"/>
            </a:xfrm>
            <a:custGeom>
              <a:avLst/>
              <a:gdLst/>
              <a:ahLst/>
              <a:cxnLst/>
              <a:rect l="l" t="t" r="r" b="b"/>
              <a:pathLst>
                <a:path w="615" h="483" extrusionOk="0">
                  <a:moveTo>
                    <a:pt x="614" y="436"/>
                  </a:moveTo>
                  <a:cubicBezTo>
                    <a:pt x="595" y="473"/>
                    <a:pt x="558" y="483"/>
                    <a:pt x="520" y="473"/>
                  </a:cubicBezTo>
                  <a:cubicBezTo>
                    <a:pt x="312" y="407"/>
                    <a:pt x="132" y="275"/>
                    <a:pt x="9" y="95"/>
                  </a:cubicBezTo>
                  <a:cubicBezTo>
                    <a:pt x="0" y="67"/>
                    <a:pt x="0" y="48"/>
                    <a:pt x="9" y="20"/>
                  </a:cubicBezTo>
                  <a:cubicBezTo>
                    <a:pt x="9" y="10"/>
                    <a:pt x="38" y="1"/>
                    <a:pt x="57" y="1"/>
                  </a:cubicBezTo>
                  <a:cubicBezTo>
                    <a:pt x="66" y="1"/>
                    <a:pt x="76" y="1"/>
                    <a:pt x="76" y="10"/>
                  </a:cubicBezTo>
                  <a:cubicBezTo>
                    <a:pt x="198" y="171"/>
                    <a:pt x="369" y="303"/>
                    <a:pt x="558" y="388"/>
                  </a:cubicBezTo>
                  <a:cubicBezTo>
                    <a:pt x="577" y="398"/>
                    <a:pt x="595" y="417"/>
                    <a:pt x="614" y="4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a:off x="6234075" y="3636100"/>
              <a:ext cx="12550" cy="12300"/>
            </a:xfrm>
            <a:custGeom>
              <a:avLst/>
              <a:gdLst/>
              <a:ahLst/>
              <a:cxnLst/>
              <a:rect l="l" t="t" r="r" b="b"/>
              <a:pathLst>
                <a:path w="502" h="492" extrusionOk="0">
                  <a:moveTo>
                    <a:pt x="502" y="28"/>
                  </a:moveTo>
                  <a:cubicBezTo>
                    <a:pt x="492" y="85"/>
                    <a:pt x="464" y="132"/>
                    <a:pt x="407" y="161"/>
                  </a:cubicBezTo>
                  <a:cubicBezTo>
                    <a:pt x="303" y="284"/>
                    <a:pt x="180" y="387"/>
                    <a:pt x="57" y="482"/>
                  </a:cubicBezTo>
                  <a:cubicBezTo>
                    <a:pt x="39" y="491"/>
                    <a:pt x="10" y="482"/>
                    <a:pt x="10" y="463"/>
                  </a:cubicBezTo>
                  <a:cubicBezTo>
                    <a:pt x="1" y="454"/>
                    <a:pt x="1" y="444"/>
                    <a:pt x="10" y="435"/>
                  </a:cubicBezTo>
                  <a:cubicBezTo>
                    <a:pt x="114" y="255"/>
                    <a:pt x="265" y="113"/>
                    <a:pt x="435" y="0"/>
                  </a:cubicBezTo>
                  <a:cubicBezTo>
                    <a:pt x="445" y="0"/>
                    <a:pt x="454" y="0"/>
                    <a:pt x="464" y="0"/>
                  </a:cubicBezTo>
                  <a:cubicBezTo>
                    <a:pt x="483" y="9"/>
                    <a:pt x="492" y="19"/>
                    <a:pt x="502"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6"/>
            <p:cNvSpPr/>
            <p:nvPr/>
          </p:nvSpPr>
          <p:spPr>
            <a:xfrm>
              <a:off x="6181150" y="4423550"/>
              <a:ext cx="4525" cy="26250"/>
            </a:xfrm>
            <a:custGeom>
              <a:avLst/>
              <a:gdLst/>
              <a:ahLst/>
              <a:cxnLst/>
              <a:rect l="l" t="t" r="r" b="b"/>
              <a:pathLst>
                <a:path w="181" h="1050" extrusionOk="0">
                  <a:moveTo>
                    <a:pt x="161" y="1"/>
                  </a:moveTo>
                  <a:cubicBezTo>
                    <a:pt x="180" y="133"/>
                    <a:pt x="180" y="256"/>
                    <a:pt x="161" y="388"/>
                  </a:cubicBezTo>
                  <a:cubicBezTo>
                    <a:pt x="105" y="596"/>
                    <a:pt x="67" y="814"/>
                    <a:pt x="57" y="1041"/>
                  </a:cubicBezTo>
                  <a:cubicBezTo>
                    <a:pt x="1" y="1050"/>
                    <a:pt x="10" y="1012"/>
                    <a:pt x="10" y="993"/>
                  </a:cubicBezTo>
                  <a:cubicBezTo>
                    <a:pt x="1" y="870"/>
                    <a:pt x="10" y="738"/>
                    <a:pt x="48" y="615"/>
                  </a:cubicBezTo>
                  <a:cubicBezTo>
                    <a:pt x="86" y="436"/>
                    <a:pt x="114" y="256"/>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6"/>
            <p:cNvSpPr/>
            <p:nvPr/>
          </p:nvSpPr>
          <p:spPr>
            <a:xfrm>
              <a:off x="6177850" y="4232900"/>
              <a:ext cx="14200" cy="13025"/>
            </a:xfrm>
            <a:custGeom>
              <a:avLst/>
              <a:gdLst/>
              <a:ahLst/>
              <a:cxnLst/>
              <a:rect l="l" t="t" r="r" b="b"/>
              <a:pathLst>
                <a:path w="568" h="521" extrusionOk="0">
                  <a:moveTo>
                    <a:pt x="558" y="0"/>
                  </a:moveTo>
                  <a:cubicBezTo>
                    <a:pt x="558" y="161"/>
                    <a:pt x="558" y="322"/>
                    <a:pt x="568" y="492"/>
                  </a:cubicBezTo>
                  <a:cubicBezTo>
                    <a:pt x="568" y="492"/>
                    <a:pt x="558" y="501"/>
                    <a:pt x="539" y="520"/>
                  </a:cubicBezTo>
                  <a:cubicBezTo>
                    <a:pt x="350" y="511"/>
                    <a:pt x="171" y="463"/>
                    <a:pt x="0" y="378"/>
                  </a:cubicBezTo>
                  <a:cubicBezTo>
                    <a:pt x="29" y="350"/>
                    <a:pt x="76" y="341"/>
                    <a:pt x="114" y="359"/>
                  </a:cubicBezTo>
                  <a:cubicBezTo>
                    <a:pt x="218" y="407"/>
                    <a:pt x="331" y="435"/>
                    <a:pt x="454" y="426"/>
                  </a:cubicBezTo>
                  <a:cubicBezTo>
                    <a:pt x="473" y="426"/>
                    <a:pt x="501" y="407"/>
                    <a:pt x="511" y="378"/>
                  </a:cubicBezTo>
                  <a:cubicBezTo>
                    <a:pt x="520" y="350"/>
                    <a:pt x="530" y="312"/>
                    <a:pt x="530" y="274"/>
                  </a:cubicBezTo>
                  <a:lnTo>
                    <a:pt x="5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6"/>
            <p:cNvSpPr/>
            <p:nvPr/>
          </p:nvSpPr>
          <p:spPr>
            <a:xfrm>
              <a:off x="6138150" y="4548550"/>
              <a:ext cx="17975" cy="13950"/>
            </a:xfrm>
            <a:custGeom>
              <a:avLst/>
              <a:gdLst/>
              <a:ahLst/>
              <a:cxnLst/>
              <a:rect l="l" t="t" r="r" b="b"/>
              <a:pathLst>
                <a:path w="719" h="558" extrusionOk="0">
                  <a:moveTo>
                    <a:pt x="719" y="558"/>
                  </a:moveTo>
                  <a:cubicBezTo>
                    <a:pt x="596" y="558"/>
                    <a:pt x="473" y="520"/>
                    <a:pt x="379" y="426"/>
                  </a:cubicBezTo>
                  <a:cubicBezTo>
                    <a:pt x="256" y="322"/>
                    <a:pt x="143" y="208"/>
                    <a:pt x="29" y="95"/>
                  </a:cubicBezTo>
                  <a:cubicBezTo>
                    <a:pt x="1" y="66"/>
                    <a:pt x="10" y="10"/>
                    <a:pt x="48" y="0"/>
                  </a:cubicBezTo>
                  <a:cubicBezTo>
                    <a:pt x="105" y="66"/>
                    <a:pt x="171" y="123"/>
                    <a:pt x="228" y="189"/>
                  </a:cubicBezTo>
                  <a:cubicBezTo>
                    <a:pt x="350" y="322"/>
                    <a:pt x="511" y="435"/>
                    <a:pt x="681" y="520"/>
                  </a:cubicBezTo>
                  <a:cubicBezTo>
                    <a:pt x="691" y="520"/>
                    <a:pt x="700" y="548"/>
                    <a:pt x="710" y="5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6"/>
            <p:cNvSpPr/>
            <p:nvPr/>
          </p:nvSpPr>
          <p:spPr>
            <a:xfrm>
              <a:off x="6134150" y="3718550"/>
              <a:ext cx="12775" cy="12075"/>
            </a:xfrm>
            <a:custGeom>
              <a:avLst/>
              <a:gdLst/>
              <a:ahLst/>
              <a:cxnLst/>
              <a:rect l="l" t="t" r="r" b="b"/>
              <a:pathLst>
                <a:path w="511" h="483" extrusionOk="0">
                  <a:moveTo>
                    <a:pt x="10" y="0"/>
                  </a:moveTo>
                  <a:cubicBezTo>
                    <a:pt x="38" y="29"/>
                    <a:pt x="57" y="48"/>
                    <a:pt x="76" y="66"/>
                  </a:cubicBezTo>
                  <a:cubicBezTo>
                    <a:pt x="151" y="151"/>
                    <a:pt x="255" y="218"/>
                    <a:pt x="369" y="237"/>
                  </a:cubicBezTo>
                  <a:cubicBezTo>
                    <a:pt x="416" y="237"/>
                    <a:pt x="463" y="284"/>
                    <a:pt x="510" y="322"/>
                  </a:cubicBezTo>
                  <a:cubicBezTo>
                    <a:pt x="482" y="378"/>
                    <a:pt x="463" y="426"/>
                    <a:pt x="435" y="482"/>
                  </a:cubicBezTo>
                  <a:cubicBezTo>
                    <a:pt x="425" y="473"/>
                    <a:pt x="416" y="463"/>
                    <a:pt x="416" y="444"/>
                  </a:cubicBezTo>
                  <a:cubicBezTo>
                    <a:pt x="416" y="388"/>
                    <a:pt x="378" y="341"/>
                    <a:pt x="321" y="322"/>
                  </a:cubicBezTo>
                  <a:cubicBezTo>
                    <a:pt x="265" y="293"/>
                    <a:pt x="208" y="265"/>
                    <a:pt x="142" y="237"/>
                  </a:cubicBezTo>
                  <a:cubicBezTo>
                    <a:pt x="85" y="208"/>
                    <a:pt x="38" y="151"/>
                    <a:pt x="10" y="95"/>
                  </a:cubicBezTo>
                  <a:cubicBezTo>
                    <a:pt x="0" y="66"/>
                    <a:pt x="10" y="2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6"/>
            <p:cNvSpPr/>
            <p:nvPr/>
          </p:nvSpPr>
          <p:spPr>
            <a:xfrm>
              <a:off x="6150675" y="3869750"/>
              <a:ext cx="15375" cy="8525"/>
            </a:xfrm>
            <a:custGeom>
              <a:avLst/>
              <a:gdLst/>
              <a:ahLst/>
              <a:cxnLst/>
              <a:rect l="l" t="t" r="r" b="b"/>
              <a:pathLst>
                <a:path w="615" h="341" extrusionOk="0">
                  <a:moveTo>
                    <a:pt x="20" y="1"/>
                  </a:moveTo>
                  <a:cubicBezTo>
                    <a:pt x="38" y="1"/>
                    <a:pt x="57" y="10"/>
                    <a:pt x="76" y="20"/>
                  </a:cubicBezTo>
                  <a:cubicBezTo>
                    <a:pt x="227" y="124"/>
                    <a:pt x="398" y="209"/>
                    <a:pt x="587" y="275"/>
                  </a:cubicBezTo>
                  <a:cubicBezTo>
                    <a:pt x="596" y="275"/>
                    <a:pt x="605" y="303"/>
                    <a:pt x="615" y="313"/>
                  </a:cubicBezTo>
                  <a:cubicBezTo>
                    <a:pt x="596" y="322"/>
                    <a:pt x="587" y="331"/>
                    <a:pt x="568" y="341"/>
                  </a:cubicBezTo>
                  <a:cubicBezTo>
                    <a:pt x="549" y="341"/>
                    <a:pt x="530" y="341"/>
                    <a:pt x="511" y="341"/>
                  </a:cubicBezTo>
                  <a:cubicBezTo>
                    <a:pt x="407" y="303"/>
                    <a:pt x="313" y="275"/>
                    <a:pt x="209" y="237"/>
                  </a:cubicBezTo>
                  <a:cubicBezTo>
                    <a:pt x="180" y="218"/>
                    <a:pt x="152" y="190"/>
                    <a:pt x="124" y="161"/>
                  </a:cubicBezTo>
                  <a:cubicBezTo>
                    <a:pt x="86" y="114"/>
                    <a:pt x="48" y="67"/>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6"/>
            <p:cNvSpPr/>
            <p:nvPr/>
          </p:nvSpPr>
          <p:spPr>
            <a:xfrm>
              <a:off x="6216600" y="4582325"/>
              <a:ext cx="21525" cy="6175"/>
            </a:xfrm>
            <a:custGeom>
              <a:avLst/>
              <a:gdLst/>
              <a:ahLst/>
              <a:cxnLst/>
              <a:rect l="l" t="t" r="r" b="b"/>
              <a:pathLst>
                <a:path w="861" h="247" extrusionOk="0">
                  <a:moveTo>
                    <a:pt x="860" y="180"/>
                  </a:moveTo>
                  <a:cubicBezTo>
                    <a:pt x="860" y="190"/>
                    <a:pt x="851" y="199"/>
                    <a:pt x="841" y="199"/>
                  </a:cubicBezTo>
                  <a:cubicBezTo>
                    <a:pt x="671" y="246"/>
                    <a:pt x="492" y="228"/>
                    <a:pt x="331" y="161"/>
                  </a:cubicBezTo>
                  <a:cubicBezTo>
                    <a:pt x="227" y="114"/>
                    <a:pt x="123" y="67"/>
                    <a:pt x="0" y="10"/>
                  </a:cubicBezTo>
                  <a:cubicBezTo>
                    <a:pt x="38" y="1"/>
                    <a:pt x="76" y="1"/>
                    <a:pt x="114" y="1"/>
                  </a:cubicBezTo>
                  <a:cubicBezTo>
                    <a:pt x="161" y="10"/>
                    <a:pt x="208" y="29"/>
                    <a:pt x="256" y="48"/>
                  </a:cubicBezTo>
                  <a:cubicBezTo>
                    <a:pt x="426" y="143"/>
                    <a:pt x="615" y="180"/>
                    <a:pt x="813" y="171"/>
                  </a:cubicBezTo>
                  <a:cubicBezTo>
                    <a:pt x="823" y="161"/>
                    <a:pt x="841" y="171"/>
                    <a:pt x="860"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6"/>
            <p:cNvSpPr/>
            <p:nvPr/>
          </p:nvSpPr>
          <p:spPr>
            <a:xfrm>
              <a:off x="6171000" y="4116650"/>
              <a:ext cx="14675" cy="7825"/>
            </a:xfrm>
            <a:custGeom>
              <a:avLst/>
              <a:gdLst/>
              <a:ahLst/>
              <a:cxnLst/>
              <a:rect l="l" t="t" r="r" b="b"/>
              <a:pathLst>
                <a:path w="587" h="313" extrusionOk="0">
                  <a:moveTo>
                    <a:pt x="586" y="294"/>
                  </a:moveTo>
                  <a:cubicBezTo>
                    <a:pt x="577" y="303"/>
                    <a:pt x="567" y="312"/>
                    <a:pt x="567" y="312"/>
                  </a:cubicBezTo>
                  <a:cubicBezTo>
                    <a:pt x="482" y="284"/>
                    <a:pt x="397" y="265"/>
                    <a:pt x="322" y="227"/>
                  </a:cubicBezTo>
                  <a:cubicBezTo>
                    <a:pt x="208" y="199"/>
                    <a:pt x="114" y="142"/>
                    <a:pt x="29" y="67"/>
                  </a:cubicBezTo>
                  <a:cubicBezTo>
                    <a:pt x="10" y="57"/>
                    <a:pt x="10" y="29"/>
                    <a:pt x="0" y="19"/>
                  </a:cubicBezTo>
                  <a:cubicBezTo>
                    <a:pt x="19" y="19"/>
                    <a:pt x="38" y="1"/>
                    <a:pt x="48" y="1"/>
                  </a:cubicBezTo>
                  <a:cubicBezTo>
                    <a:pt x="227" y="86"/>
                    <a:pt x="397" y="161"/>
                    <a:pt x="567" y="246"/>
                  </a:cubicBezTo>
                  <a:cubicBezTo>
                    <a:pt x="577" y="256"/>
                    <a:pt x="577" y="284"/>
                    <a:pt x="586"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a:off x="6141000" y="4503175"/>
              <a:ext cx="12300" cy="9725"/>
            </a:xfrm>
            <a:custGeom>
              <a:avLst/>
              <a:gdLst/>
              <a:ahLst/>
              <a:cxnLst/>
              <a:rect l="l" t="t" r="r" b="b"/>
              <a:pathLst>
                <a:path w="492" h="389" extrusionOk="0">
                  <a:moveTo>
                    <a:pt x="492" y="379"/>
                  </a:moveTo>
                  <a:cubicBezTo>
                    <a:pt x="425" y="388"/>
                    <a:pt x="359" y="369"/>
                    <a:pt x="303" y="322"/>
                  </a:cubicBezTo>
                  <a:cubicBezTo>
                    <a:pt x="255" y="294"/>
                    <a:pt x="218" y="303"/>
                    <a:pt x="189" y="350"/>
                  </a:cubicBezTo>
                  <a:cubicBezTo>
                    <a:pt x="180" y="360"/>
                    <a:pt x="170" y="360"/>
                    <a:pt x="161" y="350"/>
                  </a:cubicBezTo>
                  <a:cubicBezTo>
                    <a:pt x="142" y="341"/>
                    <a:pt x="132" y="332"/>
                    <a:pt x="123" y="313"/>
                  </a:cubicBezTo>
                  <a:cubicBezTo>
                    <a:pt x="66" y="218"/>
                    <a:pt x="76" y="105"/>
                    <a:pt x="0" y="1"/>
                  </a:cubicBezTo>
                  <a:lnTo>
                    <a:pt x="66" y="1"/>
                  </a:lnTo>
                  <a:cubicBezTo>
                    <a:pt x="199" y="114"/>
                    <a:pt x="331" y="218"/>
                    <a:pt x="463" y="322"/>
                  </a:cubicBezTo>
                  <a:cubicBezTo>
                    <a:pt x="473" y="332"/>
                    <a:pt x="482" y="360"/>
                    <a:pt x="482" y="3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6"/>
            <p:cNvSpPr/>
            <p:nvPr/>
          </p:nvSpPr>
          <p:spPr>
            <a:xfrm>
              <a:off x="6124225" y="3599475"/>
              <a:ext cx="13000" cy="7350"/>
            </a:xfrm>
            <a:custGeom>
              <a:avLst/>
              <a:gdLst/>
              <a:ahLst/>
              <a:cxnLst/>
              <a:rect l="l" t="t" r="r" b="b"/>
              <a:pathLst>
                <a:path w="520" h="294" extrusionOk="0">
                  <a:moveTo>
                    <a:pt x="170" y="10"/>
                  </a:moveTo>
                  <a:cubicBezTo>
                    <a:pt x="189" y="47"/>
                    <a:pt x="208" y="57"/>
                    <a:pt x="246" y="38"/>
                  </a:cubicBezTo>
                  <a:cubicBezTo>
                    <a:pt x="255" y="29"/>
                    <a:pt x="274" y="19"/>
                    <a:pt x="284" y="10"/>
                  </a:cubicBezTo>
                  <a:cubicBezTo>
                    <a:pt x="303" y="0"/>
                    <a:pt x="312" y="10"/>
                    <a:pt x="312" y="19"/>
                  </a:cubicBezTo>
                  <a:cubicBezTo>
                    <a:pt x="378" y="114"/>
                    <a:pt x="444" y="199"/>
                    <a:pt x="520" y="293"/>
                  </a:cubicBezTo>
                  <a:lnTo>
                    <a:pt x="520" y="293"/>
                  </a:lnTo>
                  <a:lnTo>
                    <a:pt x="123" y="218"/>
                  </a:lnTo>
                  <a:cubicBezTo>
                    <a:pt x="142" y="170"/>
                    <a:pt x="180" y="142"/>
                    <a:pt x="132" y="114"/>
                  </a:cubicBezTo>
                  <a:lnTo>
                    <a:pt x="0" y="10"/>
                  </a:lnTo>
                  <a:lnTo>
                    <a:pt x="0" y="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6"/>
            <p:cNvSpPr/>
            <p:nvPr/>
          </p:nvSpPr>
          <p:spPr>
            <a:xfrm>
              <a:off x="6172175" y="4094450"/>
              <a:ext cx="22250" cy="5700"/>
            </a:xfrm>
            <a:custGeom>
              <a:avLst/>
              <a:gdLst/>
              <a:ahLst/>
              <a:cxnLst/>
              <a:rect l="l" t="t" r="r" b="b"/>
              <a:pathLst>
                <a:path w="890" h="228" extrusionOk="0">
                  <a:moveTo>
                    <a:pt x="1" y="0"/>
                  </a:moveTo>
                  <a:cubicBezTo>
                    <a:pt x="48" y="0"/>
                    <a:pt x="95" y="0"/>
                    <a:pt x="142" y="19"/>
                  </a:cubicBezTo>
                  <a:cubicBezTo>
                    <a:pt x="341" y="104"/>
                    <a:pt x="558" y="151"/>
                    <a:pt x="776" y="161"/>
                  </a:cubicBezTo>
                  <a:cubicBezTo>
                    <a:pt x="813" y="161"/>
                    <a:pt x="851" y="180"/>
                    <a:pt x="889" y="199"/>
                  </a:cubicBezTo>
                  <a:cubicBezTo>
                    <a:pt x="738" y="227"/>
                    <a:pt x="577" y="227"/>
                    <a:pt x="435" y="189"/>
                  </a:cubicBezTo>
                  <a:cubicBezTo>
                    <a:pt x="294" y="151"/>
                    <a:pt x="161" y="95"/>
                    <a:pt x="29" y="38"/>
                  </a:cubicBezTo>
                  <a:cubicBezTo>
                    <a:pt x="20" y="38"/>
                    <a:pt x="10" y="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a:off x="6292200" y="4571925"/>
              <a:ext cx="3575" cy="22950"/>
            </a:xfrm>
            <a:custGeom>
              <a:avLst/>
              <a:gdLst/>
              <a:ahLst/>
              <a:cxnLst/>
              <a:rect l="l" t="t" r="r" b="b"/>
              <a:pathLst>
                <a:path w="143" h="918" extrusionOk="0">
                  <a:moveTo>
                    <a:pt x="105" y="918"/>
                  </a:moveTo>
                  <a:cubicBezTo>
                    <a:pt x="86" y="889"/>
                    <a:pt x="67" y="870"/>
                    <a:pt x="67" y="851"/>
                  </a:cubicBezTo>
                  <a:cubicBezTo>
                    <a:pt x="38" y="615"/>
                    <a:pt x="19" y="379"/>
                    <a:pt x="1" y="143"/>
                  </a:cubicBezTo>
                  <a:cubicBezTo>
                    <a:pt x="1" y="86"/>
                    <a:pt x="10" y="48"/>
                    <a:pt x="19" y="1"/>
                  </a:cubicBezTo>
                  <a:cubicBezTo>
                    <a:pt x="57" y="351"/>
                    <a:pt x="142" y="625"/>
                    <a:pt x="95" y="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a:off x="6177150" y="4105075"/>
              <a:ext cx="13725" cy="5450"/>
            </a:xfrm>
            <a:custGeom>
              <a:avLst/>
              <a:gdLst/>
              <a:ahLst/>
              <a:cxnLst/>
              <a:rect l="l" t="t" r="r" b="b"/>
              <a:pathLst>
                <a:path w="549" h="218" extrusionOk="0">
                  <a:moveTo>
                    <a:pt x="435" y="218"/>
                  </a:moveTo>
                  <a:cubicBezTo>
                    <a:pt x="284" y="199"/>
                    <a:pt x="132" y="142"/>
                    <a:pt x="10" y="57"/>
                  </a:cubicBezTo>
                  <a:cubicBezTo>
                    <a:pt x="0" y="48"/>
                    <a:pt x="10" y="19"/>
                    <a:pt x="10" y="10"/>
                  </a:cubicBezTo>
                  <a:cubicBezTo>
                    <a:pt x="19" y="1"/>
                    <a:pt x="19" y="1"/>
                    <a:pt x="28" y="1"/>
                  </a:cubicBezTo>
                  <a:cubicBezTo>
                    <a:pt x="189" y="67"/>
                    <a:pt x="359" y="123"/>
                    <a:pt x="529" y="161"/>
                  </a:cubicBezTo>
                  <a:cubicBezTo>
                    <a:pt x="539" y="161"/>
                    <a:pt x="539" y="190"/>
                    <a:pt x="548" y="199"/>
                  </a:cubicBezTo>
                  <a:cubicBezTo>
                    <a:pt x="548" y="218"/>
                    <a:pt x="529" y="218"/>
                    <a:pt x="529" y="218"/>
                  </a:cubicBezTo>
                  <a:cubicBezTo>
                    <a:pt x="510" y="218"/>
                    <a:pt x="501" y="218"/>
                    <a:pt x="492"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a:off x="6169825" y="4293150"/>
              <a:ext cx="7575" cy="14675"/>
            </a:xfrm>
            <a:custGeom>
              <a:avLst/>
              <a:gdLst/>
              <a:ahLst/>
              <a:cxnLst/>
              <a:rect l="l" t="t" r="r" b="b"/>
              <a:pathLst>
                <a:path w="303" h="587" extrusionOk="0">
                  <a:moveTo>
                    <a:pt x="303" y="199"/>
                  </a:moveTo>
                  <a:cubicBezTo>
                    <a:pt x="284" y="199"/>
                    <a:pt x="265" y="208"/>
                    <a:pt x="255" y="208"/>
                  </a:cubicBezTo>
                  <a:cubicBezTo>
                    <a:pt x="208" y="208"/>
                    <a:pt x="180" y="236"/>
                    <a:pt x="180" y="274"/>
                  </a:cubicBezTo>
                  <a:cubicBezTo>
                    <a:pt x="180" y="350"/>
                    <a:pt x="180" y="416"/>
                    <a:pt x="161" y="492"/>
                  </a:cubicBezTo>
                  <a:cubicBezTo>
                    <a:pt x="151" y="520"/>
                    <a:pt x="142" y="558"/>
                    <a:pt x="123" y="586"/>
                  </a:cubicBezTo>
                  <a:cubicBezTo>
                    <a:pt x="132" y="492"/>
                    <a:pt x="132" y="388"/>
                    <a:pt x="142" y="293"/>
                  </a:cubicBezTo>
                  <a:cubicBezTo>
                    <a:pt x="151" y="208"/>
                    <a:pt x="114" y="123"/>
                    <a:pt x="47" y="76"/>
                  </a:cubicBezTo>
                  <a:cubicBezTo>
                    <a:pt x="29" y="66"/>
                    <a:pt x="19" y="38"/>
                    <a:pt x="0" y="0"/>
                  </a:cubicBezTo>
                  <a:cubicBezTo>
                    <a:pt x="123" y="29"/>
                    <a:pt x="236" y="95"/>
                    <a:pt x="303"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6"/>
            <p:cNvSpPr/>
            <p:nvPr/>
          </p:nvSpPr>
          <p:spPr>
            <a:xfrm>
              <a:off x="6249450" y="4424275"/>
              <a:ext cx="1900" cy="23650"/>
            </a:xfrm>
            <a:custGeom>
              <a:avLst/>
              <a:gdLst/>
              <a:ahLst/>
              <a:cxnLst/>
              <a:rect l="l" t="t" r="r" b="b"/>
              <a:pathLst>
                <a:path w="76" h="946" extrusionOk="0">
                  <a:moveTo>
                    <a:pt x="19" y="10"/>
                  </a:moveTo>
                  <a:cubicBezTo>
                    <a:pt x="38" y="48"/>
                    <a:pt x="57" y="85"/>
                    <a:pt x="66" y="133"/>
                  </a:cubicBezTo>
                  <a:cubicBezTo>
                    <a:pt x="76" y="378"/>
                    <a:pt x="76" y="624"/>
                    <a:pt x="76" y="870"/>
                  </a:cubicBezTo>
                  <a:cubicBezTo>
                    <a:pt x="66" y="889"/>
                    <a:pt x="57" y="917"/>
                    <a:pt x="47" y="945"/>
                  </a:cubicBezTo>
                  <a:cubicBezTo>
                    <a:pt x="0" y="615"/>
                    <a:pt x="47" y="312"/>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6"/>
            <p:cNvSpPr/>
            <p:nvPr/>
          </p:nvSpPr>
          <p:spPr>
            <a:xfrm>
              <a:off x="6120675" y="3645300"/>
              <a:ext cx="10900" cy="9250"/>
            </a:xfrm>
            <a:custGeom>
              <a:avLst/>
              <a:gdLst/>
              <a:ahLst/>
              <a:cxnLst/>
              <a:rect l="l" t="t" r="r" b="b"/>
              <a:pathLst>
                <a:path w="436" h="370" extrusionOk="0">
                  <a:moveTo>
                    <a:pt x="19" y="1"/>
                  </a:moveTo>
                  <a:cubicBezTo>
                    <a:pt x="161" y="95"/>
                    <a:pt x="303" y="209"/>
                    <a:pt x="435" y="331"/>
                  </a:cubicBezTo>
                  <a:lnTo>
                    <a:pt x="435" y="350"/>
                  </a:lnTo>
                  <a:cubicBezTo>
                    <a:pt x="426" y="360"/>
                    <a:pt x="416" y="369"/>
                    <a:pt x="407" y="369"/>
                  </a:cubicBezTo>
                  <a:cubicBezTo>
                    <a:pt x="341" y="369"/>
                    <a:pt x="274" y="341"/>
                    <a:pt x="227" y="294"/>
                  </a:cubicBezTo>
                  <a:cubicBezTo>
                    <a:pt x="133" y="218"/>
                    <a:pt x="57" y="123"/>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a:off x="6239975" y="3800775"/>
              <a:ext cx="3350" cy="19625"/>
            </a:xfrm>
            <a:custGeom>
              <a:avLst/>
              <a:gdLst/>
              <a:ahLst/>
              <a:cxnLst/>
              <a:rect l="l" t="t" r="r" b="b"/>
              <a:pathLst>
                <a:path w="134" h="785" extrusionOk="0">
                  <a:moveTo>
                    <a:pt x="10" y="785"/>
                  </a:moveTo>
                  <a:cubicBezTo>
                    <a:pt x="1" y="614"/>
                    <a:pt x="20" y="454"/>
                    <a:pt x="58" y="293"/>
                  </a:cubicBezTo>
                  <a:cubicBezTo>
                    <a:pt x="77" y="199"/>
                    <a:pt x="95" y="95"/>
                    <a:pt x="95" y="0"/>
                  </a:cubicBezTo>
                  <a:cubicBezTo>
                    <a:pt x="133" y="95"/>
                    <a:pt x="133" y="208"/>
                    <a:pt x="114" y="312"/>
                  </a:cubicBezTo>
                  <a:cubicBezTo>
                    <a:pt x="86" y="435"/>
                    <a:pt x="67" y="558"/>
                    <a:pt x="58" y="681"/>
                  </a:cubicBezTo>
                  <a:cubicBezTo>
                    <a:pt x="58" y="718"/>
                    <a:pt x="20" y="747"/>
                    <a:pt x="1" y="7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a:off x="6201700" y="4493250"/>
              <a:ext cx="18700" cy="4050"/>
            </a:xfrm>
            <a:custGeom>
              <a:avLst/>
              <a:gdLst/>
              <a:ahLst/>
              <a:cxnLst/>
              <a:rect l="l" t="t" r="r" b="b"/>
              <a:pathLst>
                <a:path w="748" h="162" extrusionOk="0">
                  <a:moveTo>
                    <a:pt x="1" y="67"/>
                  </a:moveTo>
                  <a:cubicBezTo>
                    <a:pt x="39" y="58"/>
                    <a:pt x="77" y="58"/>
                    <a:pt x="114" y="48"/>
                  </a:cubicBezTo>
                  <a:cubicBezTo>
                    <a:pt x="218" y="39"/>
                    <a:pt x="322" y="39"/>
                    <a:pt x="426" y="39"/>
                  </a:cubicBezTo>
                  <a:cubicBezTo>
                    <a:pt x="540" y="48"/>
                    <a:pt x="653" y="1"/>
                    <a:pt x="748" y="86"/>
                  </a:cubicBezTo>
                  <a:cubicBezTo>
                    <a:pt x="653" y="162"/>
                    <a:pt x="549" y="114"/>
                    <a:pt x="445" y="124"/>
                  </a:cubicBezTo>
                  <a:cubicBezTo>
                    <a:pt x="294" y="133"/>
                    <a:pt x="143" y="114"/>
                    <a:pt x="1"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a:off x="6172425" y="4165325"/>
              <a:ext cx="13950" cy="8300"/>
            </a:xfrm>
            <a:custGeom>
              <a:avLst/>
              <a:gdLst/>
              <a:ahLst/>
              <a:cxnLst/>
              <a:rect l="l" t="t" r="r" b="b"/>
              <a:pathLst>
                <a:path w="558" h="332" extrusionOk="0">
                  <a:moveTo>
                    <a:pt x="558" y="322"/>
                  </a:moveTo>
                  <a:cubicBezTo>
                    <a:pt x="520" y="331"/>
                    <a:pt x="482" y="322"/>
                    <a:pt x="444" y="312"/>
                  </a:cubicBezTo>
                  <a:cubicBezTo>
                    <a:pt x="369" y="284"/>
                    <a:pt x="284" y="246"/>
                    <a:pt x="217" y="199"/>
                  </a:cubicBezTo>
                  <a:cubicBezTo>
                    <a:pt x="132" y="161"/>
                    <a:pt x="57" y="95"/>
                    <a:pt x="0" y="19"/>
                  </a:cubicBezTo>
                  <a:cubicBezTo>
                    <a:pt x="10" y="19"/>
                    <a:pt x="19" y="10"/>
                    <a:pt x="28" y="0"/>
                  </a:cubicBezTo>
                  <a:cubicBezTo>
                    <a:pt x="38" y="0"/>
                    <a:pt x="47" y="0"/>
                    <a:pt x="57" y="0"/>
                  </a:cubicBezTo>
                  <a:cubicBezTo>
                    <a:pt x="85" y="19"/>
                    <a:pt x="123" y="38"/>
                    <a:pt x="151" y="67"/>
                  </a:cubicBezTo>
                  <a:cubicBezTo>
                    <a:pt x="274" y="171"/>
                    <a:pt x="435" y="218"/>
                    <a:pt x="558"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a:off x="6171000" y="4617775"/>
              <a:ext cx="16800" cy="4975"/>
            </a:xfrm>
            <a:custGeom>
              <a:avLst/>
              <a:gdLst/>
              <a:ahLst/>
              <a:cxnLst/>
              <a:rect l="l" t="t" r="r" b="b"/>
              <a:pathLst>
                <a:path w="672" h="199" extrusionOk="0">
                  <a:moveTo>
                    <a:pt x="671" y="180"/>
                  </a:moveTo>
                  <a:cubicBezTo>
                    <a:pt x="492" y="199"/>
                    <a:pt x="312" y="180"/>
                    <a:pt x="133" y="123"/>
                  </a:cubicBezTo>
                  <a:cubicBezTo>
                    <a:pt x="85" y="104"/>
                    <a:pt x="38" y="67"/>
                    <a:pt x="0" y="29"/>
                  </a:cubicBezTo>
                  <a:cubicBezTo>
                    <a:pt x="29" y="19"/>
                    <a:pt x="48" y="0"/>
                    <a:pt x="57" y="10"/>
                  </a:cubicBezTo>
                  <a:cubicBezTo>
                    <a:pt x="199" y="85"/>
                    <a:pt x="360" y="123"/>
                    <a:pt x="530" y="123"/>
                  </a:cubicBezTo>
                  <a:cubicBezTo>
                    <a:pt x="586" y="123"/>
                    <a:pt x="643" y="123"/>
                    <a:pt x="671"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a:off x="6218475" y="3562125"/>
              <a:ext cx="5950" cy="7350"/>
            </a:xfrm>
            <a:custGeom>
              <a:avLst/>
              <a:gdLst/>
              <a:ahLst/>
              <a:cxnLst/>
              <a:rect l="l" t="t" r="r" b="b"/>
              <a:pathLst>
                <a:path w="238" h="294" extrusionOk="0">
                  <a:moveTo>
                    <a:pt x="237" y="48"/>
                  </a:moveTo>
                  <a:cubicBezTo>
                    <a:pt x="199" y="143"/>
                    <a:pt x="143" y="228"/>
                    <a:pt x="58" y="294"/>
                  </a:cubicBezTo>
                  <a:cubicBezTo>
                    <a:pt x="48" y="294"/>
                    <a:pt x="39" y="294"/>
                    <a:pt x="29" y="294"/>
                  </a:cubicBezTo>
                  <a:cubicBezTo>
                    <a:pt x="20" y="284"/>
                    <a:pt x="1" y="266"/>
                    <a:pt x="1" y="256"/>
                  </a:cubicBezTo>
                  <a:cubicBezTo>
                    <a:pt x="29" y="171"/>
                    <a:pt x="58" y="95"/>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a:off x="6171475" y="4401350"/>
              <a:ext cx="10175" cy="3800"/>
            </a:xfrm>
            <a:custGeom>
              <a:avLst/>
              <a:gdLst/>
              <a:ahLst/>
              <a:cxnLst/>
              <a:rect l="l" t="t" r="r" b="b"/>
              <a:pathLst>
                <a:path w="407" h="152" extrusionOk="0">
                  <a:moveTo>
                    <a:pt x="407" y="19"/>
                  </a:moveTo>
                  <a:cubicBezTo>
                    <a:pt x="303" y="123"/>
                    <a:pt x="142" y="152"/>
                    <a:pt x="10" y="76"/>
                  </a:cubicBezTo>
                  <a:cubicBezTo>
                    <a:pt x="0" y="67"/>
                    <a:pt x="0" y="48"/>
                    <a:pt x="0" y="29"/>
                  </a:cubicBezTo>
                  <a:cubicBezTo>
                    <a:pt x="0" y="19"/>
                    <a:pt x="10" y="19"/>
                    <a:pt x="10" y="10"/>
                  </a:cubicBezTo>
                  <a:cubicBezTo>
                    <a:pt x="19" y="10"/>
                    <a:pt x="29" y="10"/>
                    <a:pt x="38" y="1"/>
                  </a:cubicBezTo>
                  <a:cubicBezTo>
                    <a:pt x="104" y="1"/>
                    <a:pt x="170" y="10"/>
                    <a:pt x="237" y="19"/>
                  </a:cubicBezTo>
                  <a:cubicBezTo>
                    <a:pt x="303" y="19"/>
                    <a:pt x="359" y="19"/>
                    <a:pt x="40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a:off x="6141925" y="4570050"/>
              <a:ext cx="11625" cy="5925"/>
            </a:xfrm>
            <a:custGeom>
              <a:avLst/>
              <a:gdLst/>
              <a:ahLst/>
              <a:cxnLst/>
              <a:rect l="l" t="t" r="r" b="b"/>
              <a:pathLst>
                <a:path w="465" h="237" extrusionOk="0">
                  <a:moveTo>
                    <a:pt x="464" y="170"/>
                  </a:moveTo>
                  <a:cubicBezTo>
                    <a:pt x="436" y="218"/>
                    <a:pt x="379" y="237"/>
                    <a:pt x="322" y="218"/>
                  </a:cubicBezTo>
                  <a:cubicBezTo>
                    <a:pt x="209" y="189"/>
                    <a:pt x="95" y="133"/>
                    <a:pt x="1" y="48"/>
                  </a:cubicBezTo>
                  <a:cubicBezTo>
                    <a:pt x="1" y="38"/>
                    <a:pt x="1" y="29"/>
                    <a:pt x="1" y="19"/>
                  </a:cubicBezTo>
                  <a:cubicBezTo>
                    <a:pt x="20" y="10"/>
                    <a:pt x="39" y="0"/>
                    <a:pt x="48" y="0"/>
                  </a:cubicBezTo>
                  <a:cubicBezTo>
                    <a:pt x="171" y="57"/>
                    <a:pt x="313" y="104"/>
                    <a:pt x="464" y="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a:off x="6160375" y="4580450"/>
              <a:ext cx="10175" cy="7100"/>
            </a:xfrm>
            <a:custGeom>
              <a:avLst/>
              <a:gdLst/>
              <a:ahLst/>
              <a:cxnLst/>
              <a:rect l="l" t="t" r="r" b="b"/>
              <a:pathLst>
                <a:path w="407" h="284" extrusionOk="0">
                  <a:moveTo>
                    <a:pt x="0" y="10"/>
                  </a:moveTo>
                  <a:cubicBezTo>
                    <a:pt x="123" y="0"/>
                    <a:pt x="246" y="38"/>
                    <a:pt x="331" y="123"/>
                  </a:cubicBezTo>
                  <a:cubicBezTo>
                    <a:pt x="378" y="161"/>
                    <a:pt x="407" y="227"/>
                    <a:pt x="407" y="284"/>
                  </a:cubicBezTo>
                  <a:lnTo>
                    <a:pt x="407" y="284"/>
                  </a:lnTo>
                  <a:cubicBezTo>
                    <a:pt x="388" y="284"/>
                    <a:pt x="369" y="284"/>
                    <a:pt x="350" y="274"/>
                  </a:cubicBezTo>
                  <a:cubicBezTo>
                    <a:pt x="246" y="208"/>
                    <a:pt x="142" y="142"/>
                    <a:pt x="47" y="76"/>
                  </a:cubicBezTo>
                  <a:cubicBezTo>
                    <a:pt x="19" y="57"/>
                    <a:pt x="19" y="2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6"/>
            <p:cNvSpPr/>
            <p:nvPr/>
          </p:nvSpPr>
          <p:spPr>
            <a:xfrm>
              <a:off x="6207625" y="3582450"/>
              <a:ext cx="975" cy="12325"/>
            </a:xfrm>
            <a:custGeom>
              <a:avLst/>
              <a:gdLst/>
              <a:ahLst/>
              <a:cxnLst/>
              <a:rect l="l" t="t" r="r" b="b"/>
              <a:pathLst>
                <a:path w="39" h="493" extrusionOk="0">
                  <a:moveTo>
                    <a:pt x="29" y="1"/>
                  </a:moveTo>
                  <a:cubicBezTo>
                    <a:pt x="38" y="161"/>
                    <a:pt x="38" y="332"/>
                    <a:pt x="29" y="492"/>
                  </a:cubicBezTo>
                  <a:cubicBezTo>
                    <a:pt x="0" y="332"/>
                    <a:pt x="0" y="16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6"/>
            <p:cNvSpPr/>
            <p:nvPr/>
          </p:nvSpPr>
          <p:spPr>
            <a:xfrm>
              <a:off x="6158950" y="3915825"/>
              <a:ext cx="6875" cy="7575"/>
            </a:xfrm>
            <a:custGeom>
              <a:avLst/>
              <a:gdLst/>
              <a:ahLst/>
              <a:cxnLst/>
              <a:rect l="l" t="t" r="r" b="b"/>
              <a:pathLst>
                <a:path w="275" h="303" extrusionOk="0">
                  <a:moveTo>
                    <a:pt x="274" y="294"/>
                  </a:moveTo>
                  <a:cubicBezTo>
                    <a:pt x="85" y="303"/>
                    <a:pt x="38" y="265"/>
                    <a:pt x="10" y="142"/>
                  </a:cubicBezTo>
                  <a:cubicBezTo>
                    <a:pt x="0" y="114"/>
                    <a:pt x="0" y="76"/>
                    <a:pt x="0" y="38"/>
                  </a:cubicBezTo>
                  <a:cubicBezTo>
                    <a:pt x="0" y="29"/>
                    <a:pt x="19" y="19"/>
                    <a:pt x="38" y="10"/>
                  </a:cubicBezTo>
                  <a:cubicBezTo>
                    <a:pt x="57" y="1"/>
                    <a:pt x="57" y="10"/>
                    <a:pt x="67" y="19"/>
                  </a:cubicBezTo>
                  <a:cubicBezTo>
                    <a:pt x="76" y="19"/>
                    <a:pt x="76" y="29"/>
                    <a:pt x="85" y="38"/>
                  </a:cubicBezTo>
                  <a:cubicBezTo>
                    <a:pt x="114" y="142"/>
                    <a:pt x="133" y="256"/>
                    <a:pt x="274"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6156125" y="4544300"/>
              <a:ext cx="13250" cy="5925"/>
            </a:xfrm>
            <a:custGeom>
              <a:avLst/>
              <a:gdLst/>
              <a:ahLst/>
              <a:cxnLst/>
              <a:rect l="l" t="t" r="r" b="b"/>
              <a:pathLst>
                <a:path w="530" h="237" extrusionOk="0">
                  <a:moveTo>
                    <a:pt x="529" y="227"/>
                  </a:moveTo>
                  <a:cubicBezTo>
                    <a:pt x="510" y="236"/>
                    <a:pt x="491" y="236"/>
                    <a:pt x="473" y="227"/>
                  </a:cubicBezTo>
                  <a:cubicBezTo>
                    <a:pt x="293" y="208"/>
                    <a:pt x="132" y="133"/>
                    <a:pt x="0" y="10"/>
                  </a:cubicBezTo>
                  <a:lnTo>
                    <a:pt x="9" y="0"/>
                  </a:lnTo>
                  <a:cubicBezTo>
                    <a:pt x="28" y="0"/>
                    <a:pt x="47" y="0"/>
                    <a:pt x="66" y="10"/>
                  </a:cubicBezTo>
                  <a:cubicBezTo>
                    <a:pt x="208" y="66"/>
                    <a:pt x="359" y="123"/>
                    <a:pt x="501" y="189"/>
                  </a:cubicBezTo>
                  <a:cubicBezTo>
                    <a:pt x="510" y="189"/>
                    <a:pt x="520" y="218"/>
                    <a:pt x="529"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6196975" y="4598400"/>
              <a:ext cx="15875" cy="1900"/>
            </a:xfrm>
            <a:custGeom>
              <a:avLst/>
              <a:gdLst/>
              <a:ahLst/>
              <a:cxnLst/>
              <a:rect l="l" t="t" r="r" b="b"/>
              <a:pathLst>
                <a:path w="635" h="76" extrusionOk="0">
                  <a:moveTo>
                    <a:pt x="625" y="0"/>
                  </a:moveTo>
                  <a:cubicBezTo>
                    <a:pt x="615" y="19"/>
                    <a:pt x="606" y="38"/>
                    <a:pt x="587" y="38"/>
                  </a:cubicBezTo>
                  <a:cubicBezTo>
                    <a:pt x="398" y="76"/>
                    <a:pt x="199" y="76"/>
                    <a:pt x="1" y="29"/>
                  </a:cubicBezTo>
                  <a:lnTo>
                    <a:pt x="634"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6142400" y="3748325"/>
              <a:ext cx="6425" cy="4975"/>
            </a:xfrm>
            <a:custGeom>
              <a:avLst/>
              <a:gdLst/>
              <a:ahLst/>
              <a:cxnLst/>
              <a:rect l="l" t="t" r="r" b="b"/>
              <a:pathLst>
                <a:path w="257" h="199" extrusionOk="0">
                  <a:moveTo>
                    <a:pt x="218" y="28"/>
                  </a:moveTo>
                  <a:cubicBezTo>
                    <a:pt x="228" y="66"/>
                    <a:pt x="247" y="113"/>
                    <a:pt x="256" y="151"/>
                  </a:cubicBezTo>
                  <a:cubicBezTo>
                    <a:pt x="256" y="170"/>
                    <a:pt x="247" y="180"/>
                    <a:pt x="237" y="199"/>
                  </a:cubicBezTo>
                  <a:cubicBezTo>
                    <a:pt x="228" y="199"/>
                    <a:pt x="218" y="199"/>
                    <a:pt x="209" y="199"/>
                  </a:cubicBezTo>
                  <a:cubicBezTo>
                    <a:pt x="152" y="161"/>
                    <a:pt x="95" y="132"/>
                    <a:pt x="48" y="95"/>
                  </a:cubicBezTo>
                  <a:cubicBezTo>
                    <a:pt x="10" y="76"/>
                    <a:pt x="1" y="10"/>
                    <a:pt x="20" y="0"/>
                  </a:cubicBezTo>
                  <a:cubicBezTo>
                    <a:pt x="39" y="0"/>
                    <a:pt x="58" y="19"/>
                    <a:pt x="76" y="38"/>
                  </a:cubicBezTo>
                  <a:cubicBezTo>
                    <a:pt x="105" y="47"/>
                    <a:pt x="124" y="57"/>
                    <a:pt x="152" y="66"/>
                  </a:cubicBezTo>
                  <a:cubicBezTo>
                    <a:pt x="171" y="66"/>
                    <a:pt x="199" y="47"/>
                    <a:pt x="218"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6"/>
            <p:cNvSpPr/>
            <p:nvPr/>
          </p:nvSpPr>
          <p:spPr>
            <a:xfrm>
              <a:off x="6197700" y="4593900"/>
              <a:ext cx="10175" cy="1925"/>
            </a:xfrm>
            <a:custGeom>
              <a:avLst/>
              <a:gdLst/>
              <a:ahLst/>
              <a:cxnLst/>
              <a:rect l="l" t="t" r="r" b="b"/>
              <a:pathLst>
                <a:path w="407" h="77" extrusionOk="0">
                  <a:moveTo>
                    <a:pt x="0" y="1"/>
                  </a:moveTo>
                  <a:lnTo>
                    <a:pt x="407" y="39"/>
                  </a:lnTo>
                  <a:cubicBezTo>
                    <a:pt x="265" y="76"/>
                    <a:pt x="123"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6"/>
            <p:cNvSpPr/>
            <p:nvPr/>
          </p:nvSpPr>
          <p:spPr>
            <a:xfrm>
              <a:off x="6173600" y="4079075"/>
              <a:ext cx="12550" cy="3100"/>
            </a:xfrm>
            <a:custGeom>
              <a:avLst/>
              <a:gdLst/>
              <a:ahLst/>
              <a:cxnLst/>
              <a:rect l="l" t="t" r="r" b="b"/>
              <a:pathLst>
                <a:path w="502" h="124" extrusionOk="0">
                  <a:moveTo>
                    <a:pt x="0" y="10"/>
                  </a:moveTo>
                  <a:cubicBezTo>
                    <a:pt x="48" y="1"/>
                    <a:pt x="95" y="1"/>
                    <a:pt x="142" y="10"/>
                  </a:cubicBezTo>
                  <a:cubicBezTo>
                    <a:pt x="208" y="20"/>
                    <a:pt x="274" y="39"/>
                    <a:pt x="341" y="58"/>
                  </a:cubicBezTo>
                  <a:cubicBezTo>
                    <a:pt x="397" y="67"/>
                    <a:pt x="454" y="58"/>
                    <a:pt x="501" y="95"/>
                  </a:cubicBezTo>
                  <a:cubicBezTo>
                    <a:pt x="492" y="95"/>
                    <a:pt x="473" y="114"/>
                    <a:pt x="463" y="114"/>
                  </a:cubicBezTo>
                  <a:cubicBezTo>
                    <a:pt x="303" y="124"/>
                    <a:pt x="152" y="95"/>
                    <a:pt x="19" y="29"/>
                  </a:cubicBezTo>
                  <a:cubicBezTo>
                    <a:pt x="10" y="29"/>
                    <a:pt x="10" y="1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6273775" y="4320075"/>
              <a:ext cx="1200" cy="11375"/>
            </a:xfrm>
            <a:custGeom>
              <a:avLst/>
              <a:gdLst/>
              <a:ahLst/>
              <a:cxnLst/>
              <a:rect l="l" t="t" r="r" b="b"/>
              <a:pathLst>
                <a:path w="48" h="455" extrusionOk="0">
                  <a:moveTo>
                    <a:pt x="10" y="1"/>
                  </a:moveTo>
                  <a:cubicBezTo>
                    <a:pt x="38" y="57"/>
                    <a:pt x="48" y="114"/>
                    <a:pt x="48" y="180"/>
                  </a:cubicBezTo>
                  <a:lnTo>
                    <a:pt x="48" y="454"/>
                  </a:lnTo>
                  <a:cubicBezTo>
                    <a:pt x="10" y="379"/>
                    <a:pt x="0" y="303"/>
                    <a:pt x="10" y="227"/>
                  </a:cubicBezTo>
                  <a:cubicBezTo>
                    <a:pt x="10" y="152"/>
                    <a:pt x="10" y="86"/>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6"/>
            <p:cNvSpPr/>
            <p:nvPr/>
          </p:nvSpPr>
          <p:spPr>
            <a:xfrm>
              <a:off x="6265275" y="4442000"/>
              <a:ext cx="250" cy="10175"/>
            </a:xfrm>
            <a:custGeom>
              <a:avLst/>
              <a:gdLst/>
              <a:ahLst/>
              <a:cxnLst/>
              <a:rect l="l" t="t" r="r" b="b"/>
              <a:pathLst>
                <a:path w="10" h="407" extrusionOk="0">
                  <a:moveTo>
                    <a:pt x="0" y="406"/>
                  </a:moveTo>
                  <a:lnTo>
                    <a:pt x="0" y="0"/>
                  </a:lnTo>
                  <a:lnTo>
                    <a:pt x="10" y="0"/>
                  </a:lnTo>
                  <a:lnTo>
                    <a:pt x="10" y="40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6"/>
            <p:cNvSpPr/>
            <p:nvPr/>
          </p:nvSpPr>
          <p:spPr>
            <a:xfrm>
              <a:off x="6156125" y="4562475"/>
              <a:ext cx="5925" cy="5700"/>
            </a:xfrm>
            <a:custGeom>
              <a:avLst/>
              <a:gdLst/>
              <a:ahLst/>
              <a:cxnLst/>
              <a:rect l="l" t="t" r="r" b="b"/>
              <a:pathLst>
                <a:path w="237" h="228" extrusionOk="0">
                  <a:moveTo>
                    <a:pt x="236" y="228"/>
                  </a:moveTo>
                  <a:cubicBezTo>
                    <a:pt x="95" y="209"/>
                    <a:pt x="9" y="143"/>
                    <a:pt x="0" y="1"/>
                  </a:cubicBezTo>
                  <a:lnTo>
                    <a:pt x="0" y="1"/>
                  </a:lnTo>
                  <a:lnTo>
                    <a:pt x="161" y="1"/>
                  </a:lnTo>
                  <a:cubicBezTo>
                    <a:pt x="161" y="58"/>
                    <a:pt x="113" y="114"/>
                    <a:pt x="189" y="162"/>
                  </a:cubicBezTo>
                  <a:cubicBezTo>
                    <a:pt x="208" y="171"/>
                    <a:pt x="217" y="199"/>
                    <a:pt x="227"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6"/>
            <p:cNvSpPr/>
            <p:nvPr/>
          </p:nvSpPr>
          <p:spPr>
            <a:xfrm>
              <a:off x="6152800" y="3714525"/>
              <a:ext cx="1675" cy="11375"/>
            </a:xfrm>
            <a:custGeom>
              <a:avLst/>
              <a:gdLst/>
              <a:ahLst/>
              <a:cxnLst/>
              <a:rect l="l" t="t" r="r" b="b"/>
              <a:pathLst>
                <a:path w="67" h="455" extrusionOk="0">
                  <a:moveTo>
                    <a:pt x="67" y="454"/>
                  </a:moveTo>
                  <a:cubicBezTo>
                    <a:pt x="57" y="426"/>
                    <a:pt x="29" y="407"/>
                    <a:pt x="20" y="379"/>
                  </a:cubicBezTo>
                  <a:cubicBezTo>
                    <a:pt x="1" y="256"/>
                    <a:pt x="1" y="123"/>
                    <a:pt x="20" y="1"/>
                  </a:cubicBezTo>
                  <a:cubicBezTo>
                    <a:pt x="48" y="152"/>
                    <a:pt x="67" y="303"/>
                    <a:pt x="67" y="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6"/>
            <p:cNvSpPr/>
            <p:nvPr/>
          </p:nvSpPr>
          <p:spPr>
            <a:xfrm>
              <a:off x="6250850" y="4535775"/>
              <a:ext cx="12075" cy="3350"/>
            </a:xfrm>
            <a:custGeom>
              <a:avLst/>
              <a:gdLst/>
              <a:ahLst/>
              <a:cxnLst/>
              <a:rect l="l" t="t" r="r" b="b"/>
              <a:pathLst>
                <a:path w="483" h="134" extrusionOk="0">
                  <a:moveTo>
                    <a:pt x="483" y="29"/>
                  </a:moveTo>
                  <a:cubicBezTo>
                    <a:pt x="483" y="39"/>
                    <a:pt x="473" y="48"/>
                    <a:pt x="464" y="48"/>
                  </a:cubicBezTo>
                  <a:cubicBezTo>
                    <a:pt x="331" y="105"/>
                    <a:pt x="190" y="133"/>
                    <a:pt x="57" y="133"/>
                  </a:cubicBezTo>
                  <a:cubicBezTo>
                    <a:pt x="39" y="133"/>
                    <a:pt x="29" y="124"/>
                    <a:pt x="1" y="105"/>
                  </a:cubicBezTo>
                  <a:cubicBezTo>
                    <a:pt x="171" y="86"/>
                    <a:pt x="322" y="1"/>
                    <a:pt x="483"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6"/>
            <p:cNvSpPr/>
            <p:nvPr/>
          </p:nvSpPr>
          <p:spPr>
            <a:xfrm>
              <a:off x="6155650" y="3742175"/>
              <a:ext cx="1425" cy="8775"/>
            </a:xfrm>
            <a:custGeom>
              <a:avLst/>
              <a:gdLst/>
              <a:ahLst/>
              <a:cxnLst/>
              <a:rect l="l" t="t" r="r" b="b"/>
              <a:pathLst>
                <a:path w="57" h="351" extrusionOk="0">
                  <a:moveTo>
                    <a:pt x="57" y="350"/>
                  </a:moveTo>
                  <a:cubicBezTo>
                    <a:pt x="0" y="237"/>
                    <a:pt x="0" y="114"/>
                    <a:pt x="38" y="0"/>
                  </a:cubicBezTo>
                  <a:cubicBezTo>
                    <a:pt x="47" y="114"/>
                    <a:pt x="47" y="237"/>
                    <a:pt x="57"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6"/>
            <p:cNvSpPr/>
            <p:nvPr/>
          </p:nvSpPr>
          <p:spPr>
            <a:xfrm>
              <a:off x="6166500" y="3961900"/>
              <a:ext cx="9000" cy="2375"/>
            </a:xfrm>
            <a:custGeom>
              <a:avLst/>
              <a:gdLst/>
              <a:ahLst/>
              <a:cxnLst/>
              <a:rect l="l" t="t" r="r" b="b"/>
              <a:pathLst>
                <a:path w="360" h="95" extrusionOk="0">
                  <a:moveTo>
                    <a:pt x="1" y="10"/>
                  </a:moveTo>
                  <a:cubicBezTo>
                    <a:pt x="1" y="10"/>
                    <a:pt x="10" y="0"/>
                    <a:pt x="20" y="0"/>
                  </a:cubicBezTo>
                  <a:cubicBezTo>
                    <a:pt x="124" y="0"/>
                    <a:pt x="228" y="29"/>
                    <a:pt x="360" y="48"/>
                  </a:cubicBezTo>
                  <a:cubicBezTo>
                    <a:pt x="162" y="95"/>
                    <a:pt x="162" y="95"/>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6"/>
            <p:cNvSpPr/>
            <p:nvPr/>
          </p:nvSpPr>
          <p:spPr>
            <a:xfrm>
              <a:off x="6154225" y="3725875"/>
              <a:ext cx="1675" cy="11825"/>
            </a:xfrm>
            <a:custGeom>
              <a:avLst/>
              <a:gdLst/>
              <a:ahLst/>
              <a:cxnLst/>
              <a:rect l="l" t="t" r="r" b="b"/>
              <a:pathLst>
                <a:path w="67" h="473" extrusionOk="0">
                  <a:moveTo>
                    <a:pt x="10" y="0"/>
                  </a:moveTo>
                  <a:cubicBezTo>
                    <a:pt x="57" y="151"/>
                    <a:pt x="67" y="312"/>
                    <a:pt x="29" y="473"/>
                  </a:cubicBezTo>
                  <a:cubicBezTo>
                    <a:pt x="10" y="312"/>
                    <a:pt x="0" y="151"/>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6"/>
            <p:cNvSpPr/>
            <p:nvPr/>
          </p:nvSpPr>
          <p:spPr>
            <a:xfrm>
              <a:off x="6287950" y="4517350"/>
              <a:ext cx="7100" cy="6875"/>
            </a:xfrm>
            <a:custGeom>
              <a:avLst/>
              <a:gdLst/>
              <a:ahLst/>
              <a:cxnLst/>
              <a:rect l="l" t="t" r="r" b="b"/>
              <a:pathLst>
                <a:path w="284" h="275" extrusionOk="0">
                  <a:moveTo>
                    <a:pt x="0" y="275"/>
                  </a:moveTo>
                  <a:cubicBezTo>
                    <a:pt x="0" y="256"/>
                    <a:pt x="10" y="237"/>
                    <a:pt x="19" y="228"/>
                  </a:cubicBezTo>
                  <a:cubicBezTo>
                    <a:pt x="104" y="152"/>
                    <a:pt x="199" y="76"/>
                    <a:pt x="284" y="1"/>
                  </a:cubicBezTo>
                  <a:lnTo>
                    <a:pt x="284" y="1"/>
                  </a:lnTo>
                  <a:cubicBezTo>
                    <a:pt x="256" y="143"/>
                    <a:pt x="142" y="247"/>
                    <a:pt x="0" y="2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6"/>
            <p:cNvSpPr/>
            <p:nvPr/>
          </p:nvSpPr>
          <p:spPr>
            <a:xfrm>
              <a:off x="6248725" y="4415775"/>
              <a:ext cx="1200" cy="8750"/>
            </a:xfrm>
            <a:custGeom>
              <a:avLst/>
              <a:gdLst/>
              <a:ahLst/>
              <a:cxnLst/>
              <a:rect l="l" t="t" r="r" b="b"/>
              <a:pathLst>
                <a:path w="48" h="350" extrusionOk="0">
                  <a:moveTo>
                    <a:pt x="48" y="350"/>
                  </a:moveTo>
                  <a:cubicBezTo>
                    <a:pt x="1" y="236"/>
                    <a:pt x="1" y="113"/>
                    <a:pt x="29" y="0"/>
                  </a:cubicBezTo>
                  <a:cubicBezTo>
                    <a:pt x="29" y="57"/>
                    <a:pt x="48" y="113"/>
                    <a:pt x="48" y="161"/>
                  </a:cubicBezTo>
                  <a:cubicBezTo>
                    <a:pt x="48" y="217"/>
                    <a:pt x="48" y="293"/>
                    <a:pt x="48" y="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6"/>
            <p:cNvSpPr/>
            <p:nvPr/>
          </p:nvSpPr>
          <p:spPr>
            <a:xfrm>
              <a:off x="6123275" y="4569800"/>
              <a:ext cx="4500" cy="5700"/>
            </a:xfrm>
            <a:custGeom>
              <a:avLst/>
              <a:gdLst/>
              <a:ahLst/>
              <a:cxnLst/>
              <a:rect l="l" t="t" r="r" b="b"/>
              <a:pathLst>
                <a:path w="180" h="228" extrusionOk="0">
                  <a:moveTo>
                    <a:pt x="48" y="1"/>
                  </a:moveTo>
                  <a:cubicBezTo>
                    <a:pt x="104" y="58"/>
                    <a:pt x="152" y="124"/>
                    <a:pt x="180" y="199"/>
                  </a:cubicBezTo>
                  <a:cubicBezTo>
                    <a:pt x="180" y="199"/>
                    <a:pt x="180" y="218"/>
                    <a:pt x="170" y="228"/>
                  </a:cubicBezTo>
                  <a:cubicBezTo>
                    <a:pt x="152" y="228"/>
                    <a:pt x="152" y="228"/>
                    <a:pt x="142" y="228"/>
                  </a:cubicBezTo>
                  <a:cubicBezTo>
                    <a:pt x="76" y="180"/>
                    <a:pt x="19" y="114"/>
                    <a:pt x="0" y="29"/>
                  </a:cubicBezTo>
                  <a:cubicBezTo>
                    <a:pt x="0" y="29"/>
                    <a:pt x="10" y="10"/>
                    <a:pt x="10" y="10"/>
                  </a:cubicBezTo>
                  <a:cubicBezTo>
                    <a:pt x="29" y="10"/>
                    <a:pt x="3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6"/>
            <p:cNvSpPr/>
            <p:nvPr/>
          </p:nvSpPr>
          <p:spPr>
            <a:xfrm>
              <a:off x="6151850" y="3701775"/>
              <a:ext cx="975" cy="6625"/>
            </a:xfrm>
            <a:custGeom>
              <a:avLst/>
              <a:gdLst/>
              <a:ahLst/>
              <a:cxnLst/>
              <a:rect l="l" t="t" r="r" b="b"/>
              <a:pathLst>
                <a:path w="39" h="265" extrusionOk="0">
                  <a:moveTo>
                    <a:pt x="1" y="265"/>
                  </a:moveTo>
                  <a:lnTo>
                    <a:pt x="1" y="19"/>
                  </a:lnTo>
                  <a:lnTo>
                    <a:pt x="10" y="0"/>
                  </a:lnTo>
                  <a:cubicBezTo>
                    <a:pt x="39" y="85"/>
                    <a:pt x="39" y="180"/>
                    <a:pt x="1"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6"/>
            <p:cNvSpPr/>
            <p:nvPr/>
          </p:nvSpPr>
          <p:spPr>
            <a:xfrm>
              <a:off x="6173600" y="4551375"/>
              <a:ext cx="9000" cy="3100"/>
            </a:xfrm>
            <a:custGeom>
              <a:avLst/>
              <a:gdLst/>
              <a:ahLst/>
              <a:cxnLst/>
              <a:rect l="l" t="t" r="r" b="b"/>
              <a:pathLst>
                <a:path w="360" h="124" extrusionOk="0">
                  <a:moveTo>
                    <a:pt x="0" y="10"/>
                  </a:moveTo>
                  <a:cubicBezTo>
                    <a:pt x="123" y="1"/>
                    <a:pt x="246" y="29"/>
                    <a:pt x="359" y="86"/>
                  </a:cubicBezTo>
                  <a:cubicBezTo>
                    <a:pt x="331" y="114"/>
                    <a:pt x="293" y="124"/>
                    <a:pt x="256" y="105"/>
                  </a:cubicBezTo>
                  <a:cubicBezTo>
                    <a:pt x="170" y="76"/>
                    <a:pt x="67" y="95"/>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6"/>
            <p:cNvSpPr/>
            <p:nvPr/>
          </p:nvSpPr>
          <p:spPr>
            <a:xfrm>
              <a:off x="6144075" y="3736500"/>
              <a:ext cx="3325" cy="5225"/>
            </a:xfrm>
            <a:custGeom>
              <a:avLst/>
              <a:gdLst/>
              <a:ahLst/>
              <a:cxnLst/>
              <a:rect l="l" t="t" r="r" b="b"/>
              <a:pathLst>
                <a:path w="133" h="209" extrusionOk="0">
                  <a:moveTo>
                    <a:pt x="0" y="19"/>
                  </a:moveTo>
                  <a:cubicBezTo>
                    <a:pt x="19" y="19"/>
                    <a:pt x="57" y="1"/>
                    <a:pt x="76" y="10"/>
                  </a:cubicBezTo>
                  <a:cubicBezTo>
                    <a:pt x="113" y="29"/>
                    <a:pt x="132" y="76"/>
                    <a:pt x="123" y="123"/>
                  </a:cubicBezTo>
                  <a:cubicBezTo>
                    <a:pt x="113" y="152"/>
                    <a:pt x="104" y="180"/>
                    <a:pt x="85" y="208"/>
                  </a:cubicBezTo>
                  <a:cubicBezTo>
                    <a:pt x="57" y="142"/>
                    <a:pt x="28" y="86"/>
                    <a:pt x="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6"/>
            <p:cNvSpPr/>
            <p:nvPr/>
          </p:nvSpPr>
          <p:spPr>
            <a:xfrm>
              <a:off x="6220150" y="3981275"/>
              <a:ext cx="7100" cy="1450"/>
            </a:xfrm>
            <a:custGeom>
              <a:avLst/>
              <a:gdLst/>
              <a:ahLst/>
              <a:cxnLst/>
              <a:rect l="l" t="t" r="r" b="b"/>
              <a:pathLst>
                <a:path w="284" h="58" extrusionOk="0">
                  <a:moveTo>
                    <a:pt x="10" y="0"/>
                  </a:moveTo>
                  <a:lnTo>
                    <a:pt x="284" y="0"/>
                  </a:lnTo>
                  <a:cubicBezTo>
                    <a:pt x="236" y="57"/>
                    <a:pt x="180" y="29"/>
                    <a:pt x="142" y="29"/>
                  </a:cubicBezTo>
                  <a:cubicBezTo>
                    <a:pt x="95" y="38"/>
                    <a:pt x="47" y="38"/>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6163200" y="4587300"/>
              <a:ext cx="8775" cy="3100"/>
            </a:xfrm>
            <a:custGeom>
              <a:avLst/>
              <a:gdLst/>
              <a:ahLst/>
              <a:cxnLst/>
              <a:rect l="l" t="t" r="r" b="b"/>
              <a:pathLst>
                <a:path w="351" h="124" extrusionOk="0">
                  <a:moveTo>
                    <a:pt x="1" y="10"/>
                  </a:moveTo>
                  <a:cubicBezTo>
                    <a:pt x="48" y="10"/>
                    <a:pt x="95" y="19"/>
                    <a:pt x="142" y="29"/>
                  </a:cubicBezTo>
                  <a:cubicBezTo>
                    <a:pt x="199" y="57"/>
                    <a:pt x="256" y="47"/>
                    <a:pt x="303" y="10"/>
                  </a:cubicBezTo>
                  <a:lnTo>
                    <a:pt x="303" y="10"/>
                  </a:lnTo>
                  <a:cubicBezTo>
                    <a:pt x="322" y="29"/>
                    <a:pt x="350" y="38"/>
                    <a:pt x="350" y="66"/>
                  </a:cubicBezTo>
                  <a:cubicBezTo>
                    <a:pt x="350" y="85"/>
                    <a:pt x="322" y="114"/>
                    <a:pt x="294" y="114"/>
                  </a:cubicBezTo>
                  <a:cubicBezTo>
                    <a:pt x="190" y="123"/>
                    <a:pt x="86" y="76"/>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6"/>
            <p:cNvSpPr/>
            <p:nvPr/>
          </p:nvSpPr>
          <p:spPr>
            <a:xfrm>
              <a:off x="6192500" y="4270225"/>
              <a:ext cx="975" cy="6175"/>
            </a:xfrm>
            <a:custGeom>
              <a:avLst/>
              <a:gdLst/>
              <a:ahLst/>
              <a:cxnLst/>
              <a:rect l="l" t="t" r="r" b="b"/>
              <a:pathLst>
                <a:path w="39" h="247" extrusionOk="0">
                  <a:moveTo>
                    <a:pt x="0" y="246"/>
                  </a:moveTo>
                  <a:lnTo>
                    <a:pt x="0" y="0"/>
                  </a:lnTo>
                  <a:lnTo>
                    <a:pt x="10" y="0"/>
                  </a:lnTo>
                  <a:cubicBezTo>
                    <a:pt x="10" y="38"/>
                    <a:pt x="19" y="76"/>
                    <a:pt x="10" y="114"/>
                  </a:cubicBezTo>
                  <a:cubicBezTo>
                    <a:pt x="10" y="161"/>
                    <a:pt x="38" y="199"/>
                    <a:pt x="0" y="2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6"/>
            <p:cNvSpPr/>
            <p:nvPr/>
          </p:nvSpPr>
          <p:spPr>
            <a:xfrm>
              <a:off x="6230300" y="4611625"/>
              <a:ext cx="4525" cy="500"/>
            </a:xfrm>
            <a:custGeom>
              <a:avLst/>
              <a:gdLst/>
              <a:ahLst/>
              <a:cxnLst/>
              <a:rect l="l" t="t" r="r" b="b"/>
              <a:pathLst>
                <a:path w="181" h="20" extrusionOk="0">
                  <a:moveTo>
                    <a:pt x="180" y="20"/>
                  </a:moveTo>
                  <a:lnTo>
                    <a:pt x="1" y="20"/>
                  </a:lnTo>
                  <a:cubicBezTo>
                    <a:pt x="57" y="1"/>
                    <a:pt x="123" y="1"/>
                    <a:pt x="180"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6260550" y="4299750"/>
              <a:ext cx="1675" cy="8550"/>
            </a:xfrm>
            <a:custGeom>
              <a:avLst/>
              <a:gdLst/>
              <a:ahLst/>
              <a:cxnLst/>
              <a:rect l="l" t="t" r="r" b="b"/>
              <a:pathLst>
                <a:path w="67" h="342" extrusionOk="0">
                  <a:moveTo>
                    <a:pt x="57" y="332"/>
                  </a:moveTo>
                  <a:cubicBezTo>
                    <a:pt x="19" y="228"/>
                    <a:pt x="0" y="114"/>
                    <a:pt x="19" y="1"/>
                  </a:cubicBezTo>
                  <a:cubicBezTo>
                    <a:pt x="57" y="114"/>
                    <a:pt x="66" y="228"/>
                    <a:pt x="57" y="3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6"/>
            <p:cNvSpPr/>
            <p:nvPr/>
          </p:nvSpPr>
          <p:spPr>
            <a:xfrm>
              <a:off x="6176900" y="4214950"/>
              <a:ext cx="5700" cy="2850"/>
            </a:xfrm>
            <a:custGeom>
              <a:avLst/>
              <a:gdLst/>
              <a:ahLst/>
              <a:cxnLst/>
              <a:rect l="l" t="t" r="r" b="b"/>
              <a:pathLst>
                <a:path w="228" h="114" extrusionOk="0">
                  <a:moveTo>
                    <a:pt x="227" y="76"/>
                  </a:moveTo>
                  <a:cubicBezTo>
                    <a:pt x="180" y="104"/>
                    <a:pt x="124" y="113"/>
                    <a:pt x="76" y="95"/>
                  </a:cubicBezTo>
                  <a:cubicBezTo>
                    <a:pt x="29" y="85"/>
                    <a:pt x="1" y="38"/>
                    <a:pt x="29" y="19"/>
                  </a:cubicBezTo>
                  <a:cubicBezTo>
                    <a:pt x="48" y="9"/>
                    <a:pt x="76" y="0"/>
                    <a:pt x="105" y="9"/>
                  </a:cubicBezTo>
                  <a:cubicBezTo>
                    <a:pt x="142" y="28"/>
                    <a:pt x="190" y="47"/>
                    <a:pt x="227"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6"/>
            <p:cNvSpPr/>
            <p:nvPr/>
          </p:nvSpPr>
          <p:spPr>
            <a:xfrm>
              <a:off x="6276125" y="4408450"/>
              <a:ext cx="3575" cy="4975"/>
            </a:xfrm>
            <a:custGeom>
              <a:avLst/>
              <a:gdLst/>
              <a:ahLst/>
              <a:cxnLst/>
              <a:rect l="l" t="t" r="r" b="b"/>
              <a:pathLst>
                <a:path w="143" h="199" extrusionOk="0">
                  <a:moveTo>
                    <a:pt x="1" y="189"/>
                  </a:moveTo>
                  <a:cubicBezTo>
                    <a:pt x="20" y="114"/>
                    <a:pt x="67" y="38"/>
                    <a:pt x="143" y="0"/>
                  </a:cubicBezTo>
                  <a:cubicBezTo>
                    <a:pt x="143" y="85"/>
                    <a:pt x="143" y="85"/>
                    <a:pt x="10" y="1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6150200" y="3691850"/>
              <a:ext cx="750" cy="4050"/>
            </a:xfrm>
            <a:custGeom>
              <a:avLst/>
              <a:gdLst/>
              <a:ahLst/>
              <a:cxnLst/>
              <a:rect l="l" t="t" r="r" b="b"/>
              <a:pathLst>
                <a:path w="30" h="162" extrusionOk="0">
                  <a:moveTo>
                    <a:pt x="29" y="161"/>
                  </a:moveTo>
                  <a:cubicBezTo>
                    <a:pt x="1" y="114"/>
                    <a:pt x="1" y="48"/>
                    <a:pt x="29" y="0"/>
                  </a:cubicBezTo>
                  <a:cubicBezTo>
                    <a:pt x="29" y="57"/>
                    <a:pt x="29" y="114"/>
                    <a:pt x="29"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6"/>
            <p:cNvSpPr/>
            <p:nvPr/>
          </p:nvSpPr>
          <p:spPr>
            <a:xfrm>
              <a:off x="6154700" y="4454750"/>
              <a:ext cx="2150" cy="4050"/>
            </a:xfrm>
            <a:custGeom>
              <a:avLst/>
              <a:gdLst/>
              <a:ahLst/>
              <a:cxnLst/>
              <a:rect l="l" t="t" r="r" b="b"/>
              <a:pathLst>
                <a:path w="86" h="162" extrusionOk="0">
                  <a:moveTo>
                    <a:pt x="85" y="161"/>
                  </a:moveTo>
                  <a:cubicBezTo>
                    <a:pt x="29" y="123"/>
                    <a:pt x="0" y="67"/>
                    <a:pt x="38" y="0"/>
                  </a:cubicBezTo>
                  <a:cubicBezTo>
                    <a:pt x="85" y="95"/>
                    <a:pt x="85" y="95"/>
                    <a:pt x="85"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6"/>
            <p:cNvSpPr/>
            <p:nvPr/>
          </p:nvSpPr>
          <p:spPr>
            <a:xfrm>
              <a:off x="6146425" y="4537925"/>
              <a:ext cx="5450" cy="4025"/>
            </a:xfrm>
            <a:custGeom>
              <a:avLst/>
              <a:gdLst/>
              <a:ahLst/>
              <a:cxnLst/>
              <a:rect l="l" t="t" r="r" b="b"/>
              <a:pathLst>
                <a:path w="218" h="161" extrusionOk="0">
                  <a:moveTo>
                    <a:pt x="208" y="161"/>
                  </a:moveTo>
                  <a:cubicBezTo>
                    <a:pt x="123" y="142"/>
                    <a:pt x="48" y="95"/>
                    <a:pt x="1" y="19"/>
                  </a:cubicBezTo>
                  <a:cubicBezTo>
                    <a:pt x="19" y="19"/>
                    <a:pt x="38" y="0"/>
                    <a:pt x="48" y="9"/>
                  </a:cubicBezTo>
                  <a:cubicBezTo>
                    <a:pt x="123" y="28"/>
                    <a:pt x="180" y="85"/>
                    <a:pt x="218" y="1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6164850" y="4569325"/>
              <a:ext cx="6175" cy="2625"/>
            </a:xfrm>
            <a:custGeom>
              <a:avLst/>
              <a:gdLst/>
              <a:ahLst/>
              <a:cxnLst/>
              <a:rect l="l" t="t" r="r" b="b"/>
              <a:pathLst>
                <a:path w="247" h="105" extrusionOk="0">
                  <a:moveTo>
                    <a:pt x="1" y="10"/>
                  </a:moveTo>
                  <a:cubicBezTo>
                    <a:pt x="86" y="1"/>
                    <a:pt x="171" y="20"/>
                    <a:pt x="246" y="77"/>
                  </a:cubicBezTo>
                  <a:cubicBezTo>
                    <a:pt x="133" y="105"/>
                    <a:pt x="114" y="95"/>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6230300" y="4573825"/>
              <a:ext cx="5925" cy="2150"/>
            </a:xfrm>
            <a:custGeom>
              <a:avLst/>
              <a:gdLst/>
              <a:ahLst/>
              <a:cxnLst/>
              <a:rect l="l" t="t" r="r" b="b"/>
              <a:pathLst>
                <a:path w="237" h="86" extrusionOk="0">
                  <a:moveTo>
                    <a:pt x="237" y="19"/>
                  </a:moveTo>
                  <a:cubicBezTo>
                    <a:pt x="171" y="86"/>
                    <a:pt x="104" y="57"/>
                    <a:pt x="38" y="57"/>
                  </a:cubicBezTo>
                  <a:cubicBezTo>
                    <a:pt x="29" y="57"/>
                    <a:pt x="19" y="38"/>
                    <a:pt x="1" y="29"/>
                  </a:cubicBezTo>
                  <a:cubicBezTo>
                    <a:pt x="10" y="19"/>
                    <a:pt x="19" y="10"/>
                    <a:pt x="29" y="10"/>
                  </a:cubicBezTo>
                  <a:cubicBezTo>
                    <a:pt x="95" y="1"/>
                    <a:pt x="171" y="1"/>
                    <a:pt x="237"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p:nvPr/>
          </p:nvSpPr>
          <p:spPr>
            <a:xfrm>
              <a:off x="6199125" y="4615175"/>
              <a:ext cx="4500" cy="1675"/>
            </a:xfrm>
            <a:custGeom>
              <a:avLst/>
              <a:gdLst/>
              <a:ahLst/>
              <a:cxnLst/>
              <a:rect l="l" t="t" r="r" b="b"/>
              <a:pathLst>
                <a:path w="180" h="67" extrusionOk="0">
                  <a:moveTo>
                    <a:pt x="180" y="29"/>
                  </a:moveTo>
                  <a:cubicBezTo>
                    <a:pt x="123" y="57"/>
                    <a:pt x="57" y="67"/>
                    <a:pt x="0" y="38"/>
                  </a:cubicBezTo>
                  <a:cubicBezTo>
                    <a:pt x="19" y="0"/>
                    <a:pt x="66" y="19"/>
                    <a:pt x="95" y="10"/>
                  </a:cubicBezTo>
                  <a:cubicBezTo>
                    <a:pt x="123" y="19"/>
                    <a:pt x="151" y="19"/>
                    <a:pt x="18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a:off x="6187775" y="4622250"/>
              <a:ext cx="6875" cy="1225"/>
            </a:xfrm>
            <a:custGeom>
              <a:avLst/>
              <a:gdLst/>
              <a:ahLst/>
              <a:cxnLst/>
              <a:rect l="l" t="t" r="r" b="b"/>
              <a:pathLst>
                <a:path w="275" h="49" extrusionOk="0">
                  <a:moveTo>
                    <a:pt x="0" y="10"/>
                  </a:moveTo>
                  <a:lnTo>
                    <a:pt x="274" y="20"/>
                  </a:lnTo>
                  <a:cubicBezTo>
                    <a:pt x="180" y="48"/>
                    <a:pt x="85" y="3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6"/>
            <p:cNvSpPr/>
            <p:nvPr/>
          </p:nvSpPr>
          <p:spPr>
            <a:xfrm>
              <a:off x="6180450" y="4259125"/>
              <a:ext cx="7100" cy="3100"/>
            </a:xfrm>
            <a:custGeom>
              <a:avLst/>
              <a:gdLst/>
              <a:ahLst/>
              <a:cxnLst/>
              <a:rect l="l" t="t" r="r" b="b"/>
              <a:pathLst>
                <a:path w="284" h="124" extrusionOk="0">
                  <a:moveTo>
                    <a:pt x="0" y="10"/>
                  </a:moveTo>
                  <a:cubicBezTo>
                    <a:pt x="104" y="0"/>
                    <a:pt x="208" y="38"/>
                    <a:pt x="284" y="123"/>
                  </a:cubicBezTo>
                  <a:lnTo>
                    <a:pt x="284" y="123"/>
                  </a:lnTo>
                  <a:cubicBezTo>
                    <a:pt x="189" y="123"/>
                    <a:pt x="104" y="95"/>
                    <a:pt x="29" y="48"/>
                  </a:cubicBezTo>
                  <a:cubicBezTo>
                    <a:pt x="10" y="48"/>
                    <a:pt x="10" y="19"/>
                    <a:pt x="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6"/>
            <p:cNvSpPr/>
            <p:nvPr/>
          </p:nvSpPr>
          <p:spPr>
            <a:xfrm>
              <a:off x="6190600" y="4617050"/>
              <a:ext cx="3575" cy="500"/>
            </a:xfrm>
            <a:custGeom>
              <a:avLst/>
              <a:gdLst/>
              <a:ahLst/>
              <a:cxnLst/>
              <a:rect l="l" t="t" r="r" b="b"/>
              <a:pathLst>
                <a:path w="143" h="20" extrusionOk="0">
                  <a:moveTo>
                    <a:pt x="143" y="10"/>
                  </a:moveTo>
                  <a:cubicBezTo>
                    <a:pt x="105" y="10"/>
                    <a:pt x="67" y="20"/>
                    <a:pt x="29" y="20"/>
                  </a:cubicBezTo>
                  <a:cubicBezTo>
                    <a:pt x="20" y="20"/>
                    <a:pt x="10" y="10"/>
                    <a:pt x="1" y="1"/>
                  </a:cubicBezTo>
                  <a:cubicBezTo>
                    <a:pt x="10" y="1"/>
                    <a:pt x="20" y="1"/>
                    <a:pt x="29" y="1"/>
                  </a:cubicBezTo>
                  <a:cubicBezTo>
                    <a:pt x="48" y="1"/>
                    <a:pt x="76" y="1"/>
                    <a:pt x="143"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6"/>
            <p:cNvSpPr/>
            <p:nvPr/>
          </p:nvSpPr>
          <p:spPr>
            <a:xfrm>
              <a:off x="6141475" y="4563200"/>
              <a:ext cx="3550" cy="3325"/>
            </a:xfrm>
            <a:custGeom>
              <a:avLst/>
              <a:gdLst/>
              <a:ahLst/>
              <a:cxnLst/>
              <a:rect l="l" t="t" r="r" b="b"/>
              <a:pathLst>
                <a:path w="142" h="133" extrusionOk="0">
                  <a:moveTo>
                    <a:pt x="19" y="0"/>
                  </a:moveTo>
                  <a:lnTo>
                    <a:pt x="47" y="0"/>
                  </a:lnTo>
                  <a:cubicBezTo>
                    <a:pt x="76" y="38"/>
                    <a:pt x="113" y="66"/>
                    <a:pt x="142" y="95"/>
                  </a:cubicBezTo>
                  <a:cubicBezTo>
                    <a:pt x="142" y="104"/>
                    <a:pt x="142" y="114"/>
                    <a:pt x="142" y="114"/>
                  </a:cubicBezTo>
                  <a:cubicBezTo>
                    <a:pt x="142" y="123"/>
                    <a:pt x="123" y="133"/>
                    <a:pt x="123" y="133"/>
                  </a:cubicBezTo>
                  <a:cubicBezTo>
                    <a:pt x="57" y="133"/>
                    <a:pt x="10" y="85"/>
                    <a:pt x="0" y="29"/>
                  </a:cubicBezTo>
                  <a:cubicBezTo>
                    <a:pt x="10" y="19"/>
                    <a:pt x="19" y="1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6"/>
            <p:cNvSpPr/>
            <p:nvPr/>
          </p:nvSpPr>
          <p:spPr>
            <a:xfrm>
              <a:off x="6166750" y="3562375"/>
              <a:ext cx="4275" cy="1450"/>
            </a:xfrm>
            <a:custGeom>
              <a:avLst/>
              <a:gdLst/>
              <a:ahLst/>
              <a:cxnLst/>
              <a:rect l="l" t="t" r="r" b="b"/>
              <a:pathLst>
                <a:path w="171" h="58" extrusionOk="0">
                  <a:moveTo>
                    <a:pt x="170" y="29"/>
                  </a:moveTo>
                  <a:cubicBezTo>
                    <a:pt x="114" y="57"/>
                    <a:pt x="48" y="57"/>
                    <a:pt x="0" y="38"/>
                  </a:cubicBezTo>
                  <a:cubicBezTo>
                    <a:pt x="48" y="0"/>
                    <a:pt x="85" y="19"/>
                    <a:pt x="17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6"/>
            <p:cNvSpPr/>
            <p:nvPr/>
          </p:nvSpPr>
          <p:spPr>
            <a:xfrm>
              <a:off x="6190600" y="4574300"/>
              <a:ext cx="2400" cy="1925"/>
            </a:xfrm>
            <a:custGeom>
              <a:avLst/>
              <a:gdLst/>
              <a:ahLst/>
              <a:cxnLst/>
              <a:rect l="l" t="t" r="r" b="b"/>
              <a:pathLst>
                <a:path w="96" h="77" extrusionOk="0">
                  <a:moveTo>
                    <a:pt x="58" y="0"/>
                  </a:moveTo>
                  <a:cubicBezTo>
                    <a:pt x="67" y="19"/>
                    <a:pt x="95" y="38"/>
                    <a:pt x="95" y="48"/>
                  </a:cubicBezTo>
                  <a:cubicBezTo>
                    <a:pt x="86" y="67"/>
                    <a:pt x="48" y="76"/>
                    <a:pt x="20" y="67"/>
                  </a:cubicBezTo>
                  <a:cubicBezTo>
                    <a:pt x="1" y="48"/>
                    <a:pt x="10" y="38"/>
                    <a:pt x="1"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6"/>
            <p:cNvSpPr/>
            <p:nvPr/>
          </p:nvSpPr>
          <p:spPr>
            <a:xfrm>
              <a:off x="6153750" y="3559775"/>
              <a:ext cx="3800" cy="1675"/>
            </a:xfrm>
            <a:custGeom>
              <a:avLst/>
              <a:gdLst/>
              <a:ahLst/>
              <a:cxnLst/>
              <a:rect l="l" t="t" r="r" b="b"/>
              <a:pathLst>
                <a:path w="152" h="67" extrusionOk="0">
                  <a:moveTo>
                    <a:pt x="152" y="57"/>
                  </a:moveTo>
                  <a:cubicBezTo>
                    <a:pt x="104" y="57"/>
                    <a:pt x="48" y="67"/>
                    <a:pt x="1" y="29"/>
                  </a:cubicBezTo>
                  <a:cubicBezTo>
                    <a:pt x="57" y="0"/>
                    <a:pt x="114" y="10"/>
                    <a:pt x="152"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6239975" y="3888175"/>
              <a:ext cx="3100" cy="4275"/>
            </a:xfrm>
            <a:custGeom>
              <a:avLst/>
              <a:gdLst/>
              <a:ahLst/>
              <a:cxnLst/>
              <a:rect l="l" t="t" r="r" b="b"/>
              <a:pathLst>
                <a:path w="124" h="171" extrusionOk="0">
                  <a:moveTo>
                    <a:pt x="1" y="171"/>
                  </a:moveTo>
                  <a:cubicBezTo>
                    <a:pt x="1" y="95"/>
                    <a:pt x="48" y="29"/>
                    <a:pt x="114" y="1"/>
                  </a:cubicBezTo>
                  <a:lnTo>
                    <a:pt x="124" y="1"/>
                  </a:lnTo>
                  <a:cubicBezTo>
                    <a:pt x="124" y="76"/>
                    <a:pt x="67" y="152"/>
                    <a:pt x="1"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6159425" y="4462075"/>
              <a:ext cx="4275" cy="2375"/>
            </a:xfrm>
            <a:custGeom>
              <a:avLst/>
              <a:gdLst/>
              <a:ahLst/>
              <a:cxnLst/>
              <a:rect l="l" t="t" r="r" b="b"/>
              <a:pathLst>
                <a:path w="171" h="95" extrusionOk="0">
                  <a:moveTo>
                    <a:pt x="170" y="85"/>
                  </a:moveTo>
                  <a:lnTo>
                    <a:pt x="0" y="0"/>
                  </a:lnTo>
                  <a:cubicBezTo>
                    <a:pt x="123" y="0"/>
                    <a:pt x="123" y="0"/>
                    <a:pt x="161"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6158950" y="4584450"/>
              <a:ext cx="4500" cy="3100"/>
            </a:xfrm>
            <a:custGeom>
              <a:avLst/>
              <a:gdLst/>
              <a:ahLst/>
              <a:cxnLst/>
              <a:rect l="l" t="t" r="r" b="b"/>
              <a:pathLst>
                <a:path w="180" h="124" extrusionOk="0">
                  <a:moveTo>
                    <a:pt x="180" y="124"/>
                  </a:moveTo>
                  <a:cubicBezTo>
                    <a:pt x="104" y="114"/>
                    <a:pt x="38" y="67"/>
                    <a:pt x="0" y="1"/>
                  </a:cubicBezTo>
                  <a:lnTo>
                    <a:pt x="0" y="1"/>
                  </a:lnTo>
                  <a:cubicBezTo>
                    <a:pt x="85" y="10"/>
                    <a:pt x="152" y="39"/>
                    <a:pt x="18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6212575" y="4597700"/>
              <a:ext cx="4050" cy="950"/>
            </a:xfrm>
            <a:custGeom>
              <a:avLst/>
              <a:gdLst/>
              <a:ahLst/>
              <a:cxnLst/>
              <a:rect l="l" t="t" r="r" b="b"/>
              <a:pathLst>
                <a:path w="162" h="38" extrusionOk="0">
                  <a:moveTo>
                    <a:pt x="10" y="38"/>
                  </a:moveTo>
                  <a:cubicBezTo>
                    <a:pt x="57" y="9"/>
                    <a:pt x="114" y="0"/>
                    <a:pt x="161" y="0"/>
                  </a:cubicBezTo>
                  <a:cubicBezTo>
                    <a:pt x="114" y="38"/>
                    <a:pt x="114" y="38"/>
                    <a:pt x="1"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6122325" y="3653800"/>
              <a:ext cx="4525" cy="2875"/>
            </a:xfrm>
            <a:custGeom>
              <a:avLst/>
              <a:gdLst/>
              <a:ahLst/>
              <a:cxnLst/>
              <a:rect l="l" t="t" r="r" b="b"/>
              <a:pathLst>
                <a:path w="181" h="115" extrusionOk="0">
                  <a:moveTo>
                    <a:pt x="180" y="114"/>
                  </a:moveTo>
                  <a:cubicBezTo>
                    <a:pt x="95" y="114"/>
                    <a:pt x="29" y="67"/>
                    <a:pt x="1" y="1"/>
                  </a:cubicBezTo>
                  <a:lnTo>
                    <a:pt x="1" y="1"/>
                  </a:lnTo>
                  <a:cubicBezTo>
                    <a:pt x="76" y="1"/>
                    <a:pt x="142" y="48"/>
                    <a:pt x="171"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6166500" y="4027825"/>
              <a:ext cx="4275" cy="3075"/>
            </a:xfrm>
            <a:custGeom>
              <a:avLst/>
              <a:gdLst/>
              <a:ahLst/>
              <a:cxnLst/>
              <a:rect l="l" t="t" r="r" b="b"/>
              <a:pathLst>
                <a:path w="171" h="123" extrusionOk="0">
                  <a:moveTo>
                    <a:pt x="1" y="10"/>
                  </a:moveTo>
                  <a:cubicBezTo>
                    <a:pt x="76" y="0"/>
                    <a:pt x="143" y="47"/>
                    <a:pt x="171" y="123"/>
                  </a:cubicBezTo>
                  <a:lnTo>
                    <a:pt x="171" y="123"/>
                  </a:lnTo>
                  <a:cubicBezTo>
                    <a:pt x="95" y="114"/>
                    <a:pt x="20" y="95"/>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a:off x="6179500" y="4614925"/>
              <a:ext cx="4050" cy="1700"/>
            </a:xfrm>
            <a:custGeom>
              <a:avLst/>
              <a:gdLst/>
              <a:ahLst/>
              <a:cxnLst/>
              <a:rect l="l" t="t" r="r" b="b"/>
              <a:pathLst>
                <a:path w="162" h="68" extrusionOk="0">
                  <a:moveTo>
                    <a:pt x="1" y="10"/>
                  </a:moveTo>
                  <a:lnTo>
                    <a:pt x="161" y="39"/>
                  </a:lnTo>
                  <a:cubicBezTo>
                    <a:pt x="86" y="67"/>
                    <a:pt x="38" y="58"/>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a:off x="6152325" y="4465850"/>
              <a:ext cx="2150" cy="3325"/>
            </a:xfrm>
            <a:custGeom>
              <a:avLst/>
              <a:gdLst/>
              <a:ahLst/>
              <a:cxnLst/>
              <a:rect l="l" t="t" r="r" b="b"/>
              <a:pathLst>
                <a:path w="86" h="133" extrusionOk="0">
                  <a:moveTo>
                    <a:pt x="86" y="114"/>
                  </a:moveTo>
                  <a:cubicBezTo>
                    <a:pt x="86" y="114"/>
                    <a:pt x="67" y="133"/>
                    <a:pt x="67" y="133"/>
                  </a:cubicBezTo>
                  <a:cubicBezTo>
                    <a:pt x="29" y="114"/>
                    <a:pt x="1" y="86"/>
                    <a:pt x="1" y="48"/>
                  </a:cubicBezTo>
                  <a:cubicBezTo>
                    <a:pt x="1" y="1"/>
                    <a:pt x="48" y="29"/>
                    <a:pt x="76" y="86"/>
                  </a:cubicBezTo>
                  <a:cubicBezTo>
                    <a:pt x="86" y="95"/>
                    <a:pt x="86" y="105"/>
                    <a:pt x="86"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a:off x="6165800" y="4000650"/>
              <a:ext cx="2375" cy="1900"/>
            </a:xfrm>
            <a:custGeom>
              <a:avLst/>
              <a:gdLst/>
              <a:ahLst/>
              <a:cxnLst/>
              <a:rect l="l" t="t" r="r" b="b"/>
              <a:pathLst>
                <a:path w="95" h="76" extrusionOk="0">
                  <a:moveTo>
                    <a:pt x="95" y="57"/>
                  </a:moveTo>
                  <a:cubicBezTo>
                    <a:pt x="76" y="66"/>
                    <a:pt x="48" y="66"/>
                    <a:pt x="29" y="76"/>
                  </a:cubicBezTo>
                  <a:cubicBezTo>
                    <a:pt x="29" y="76"/>
                    <a:pt x="0" y="38"/>
                    <a:pt x="10" y="38"/>
                  </a:cubicBezTo>
                  <a:cubicBezTo>
                    <a:pt x="29" y="19"/>
                    <a:pt x="48" y="1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p:nvPr/>
          </p:nvSpPr>
          <p:spPr>
            <a:xfrm>
              <a:off x="6145250" y="3778325"/>
              <a:ext cx="3800" cy="2375"/>
            </a:xfrm>
            <a:custGeom>
              <a:avLst/>
              <a:gdLst/>
              <a:ahLst/>
              <a:cxnLst/>
              <a:rect l="l" t="t" r="r" b="b"/>
              <a:pathLst>
                <a:path w="152" h="95" extrusionOk="0">
                  <a:moveTo>
                    <a:pt x="0" y="10"/>
                  </a:moveTo>
                  <a:cubicBezTo>
                    <a:pt x="48" y="0"/>
                    <a:pt x="95" y="19"/>
                    <a:pt x="133" y="57"/>
                  </a:cubicBezTo>
                  <a:lnTo>
                    <a:pt x="151" y="76"/>
                  </a:lnTo>
                  <a:cubicBezTo>
                    <a:pt x="133" y="76"/>
                    <a:pt x="114" y="95"/>
                    <a:pt x="104" y="95"/>
                  </a:cubicBezTo>
                  <a:cubicBezTo>
                    <a:pt x="57" y="76"/>
                    <a:pt x="10" y="66"/>
                    <a:pt x="1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6141000" y="3734850"/>
              <a:ext cx="3100" cy="2375"/>
            </a:xfrm>
            <a:custGeom>
              <a:avLst/>
              <a:gdLst/>
              <a:ahLst/>
              <a:cxnLst/>
              <a:rect l="l" t="t" r="r" b="b"/>
              <a:pathLst>
                <a:path w="124" h="95" extrusionOk="0">
                  <a:moveTo>
                    <a:pt x="123" y="85"/>
                  </a:moveTo>
                  <a:cubicBezTo>
                    <a:pt x="76" y="76"/>
                    <a:pt x="38" y="57"/>
                    <a:pt x="10" y="29"/>
                  </a:cubicBezTo>
                  <a:cubicBezTo>
                    <a:pt x="0" y="19"/>
                    <a:pt x="0" y="10"/>
                    <a:pt x="10" y="10"/>
                  </a:cubicBezTo>
                  <a:cubicBezTo>
                    <a:pt x="10" y="10"/>
                    <a:pt x="29" y="0"/>
                    <a:pt x="29" y="10"/>
                  </a:cubicBezTo>
                  <a:cubicBezTo>
                    <a:pt x="57" y="38"/>
                    <a:pt x="95" y="67"/>
                    <a:pt x="123"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6134150" y="3660650"/>
              <a:ext cx="2625" cy="1925"/>
            </a:xfrm>
            <a:custGeom>
              <a:avLst/>
              <a:gdLst/>
              <a:ahLst/>
              <a:cxnLst/>
              <a:rect l="l" t="t" r="r" b="b"/>
              <a:pathLst>
                <a:path w="105" h="77" extrusionOk="0">
                  <a:moveTo>
                    <a:pt x="0" y="10"/>
                  </a:moveTo>
                  <a:cubicBezTo>
                    <a:pt x="47" y="20"/>
                    <a:pt x="95" y="29"/>
                    <a:pt x="104" y="76"/>
                  </a:cubicBezTo>
                  <a:cubicBezTo>
                    <a:pt x="57" y="76"/>
                    <a:pt x="19" y="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6120900" y="3605125"/>
              <a:ext cx="3100" cy="2400"/>
            </a:xfrm>
            <a:custGeom>
              <a:avLst/>
              <a:gdLst/>
              <a:ahLst/>
              <a:cxnLst/>
              <a:rect l="l" t="t" r="r" b="b"/>
              <a:pathLst>
                <a:path w="124" h="96" extrusionOk="0">
                  <a:moveTo>
                    <a:pt x="1" y="10"/>
                  </a:moveTo>
                  <a:cubicBezTo>
                    <a:pt x="39" y="1"/>
                    <a:pt x="76" y="20"/>
                    <a:pt x="105" y="48"/>
                  </a:cubicBezTo>
                  <a:cubicBezTo>
                    <a:pt x="114" y="58"/>
                    <a:pt x="114" y="77"/>
                    <a:pt x="124" y="86"/>
                  </a:cubicBezTo>
                  <a:cubicBezTo>
                    <a:pt x="105" y="86"/>
                    <a:pt x="86" y="95"/>
                    <a:pt x="76" y="86"/>
                  </a:cubicBezTo>
                  <a:cubicBezTo>
                    <a:pt x="48" y="67"/>
                    <a:pt x="29" y="39"/>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6160850" y="4491600"/>
              <a:ext cx="3325" cy="2625"/>
            </a:xfrm>
            <a:custGeom>
              <a:avLst/>
              <a:gdLst/>
              <a:ahLst/>
              <a:cxnLst/>
              <a:rect l="l" t="t" r="r" b="b"/>
              <a:pathLst>
                <a:path w="133" h="105" extrusionOk="0">
                  <a:moveTo>
                    <a:pt x="9" y="1"/>
                  </a:moveTo>
                  <a:cubicBezTo>
                    <a:pt x="57" y="10"/>
                    <a:pt x="95" y="39"/>
                    <a:pt x="123" y="76"/>
                  </a:cubicBezTo>
                  <a:cubicBezTo>
                    <a:pt x="132" y="86"/>
                    <a:pt x="132" y="86"/>
                    <a:pt x="123" y="95"/>
                  </a:cubicBezTo>
                  <a:cubicBezTo>
                    <a:pt x="123" y="105"/>
                    <a:pt x="113" y="105"/>
                    <a:pt x="104" y="105"/>
                  </a:cubicBezTo>
                  <a:cubicBezTo>
                    <a:pt x="57" y="95"/>
                    <a:pt x="19" y="67"/>
                    <a:pt x="0"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6283450" y="4524200"/>
              <a:ext cx="4525" cy="3100"/>
            </a:xfrm>
            <a:custGeom>
              <a:avLst/>
              <a:gdLst/>
              <a:ahLst/>
              <a:cxnLst/>
              <a:rect l="l" t="t" r="r" b="b"/>
              <a:pathLst>
                <a:path w="181" h="124" extrusionOk="0">
                  <a:moveTo>
                    <a:pt x="1" y="105"/>
                  </a:moveTo>
                  <a:cubicBezTo>
                    <a:pt x="29" y="39"/>
                    <a:pt x="105" y="1"/>
                    <a:pt x="180" y="1"/>
                  </a:cubicBezTo>
                  <a:lnTo>
                    <a:pt x="180" y="1"/>
                  </a:lnTo>
                  <a:cubicBezTo>
                    <a:pt x="152" y="77"/>
                    <a:pt x="77" y="124"/>
                    <a:pt x="1"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6151625" y="4541700"/>
              <a:ext cx="4750" cy="3100"/>
            </a:xfrm>
            <a:custGeom>
              <a:avLst/>
              <a:gdLst/>
              <a:ahLst/>
              <a:cxnLst/>
              <a:rect l="l" t="t" r="r" b="b"/>
              <a:pathLst>
                <a:path w="190" h="124" extrusionOk="0">
                  <a:moveTo>
                    <a:pt x="10" y="0"/>
                  </a:moveTo>
                  <a:cubicBezTo>
                    <a:pt x="86" y="0"/>
                    <a:pt x="152" y="48"/>
                    <a:pt x="189" y="104"/>
                  </a:cubicBezTo>
                  <a:lnTo>
                    <a:pt x="171" y="123"/>
                  </a:lnTo>
                  <a:cubicBezTo>
                    <a:pt x="95" y="123"/>
                    <a:pt x="29" y="7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6259600" y="4293150"/>
              <a:ext cx="500" cy="1900"/>
            </a:xfrm>
            <a:custGeom>
              <a:avLst/>
              <a:gdLst/>
              <a:ahLst/>
              <a:cxnLst/>
              <a:rect l="l" t="t" r="r" b="b"/>
              <a:pathLst>
                <a:path w="20" h="76" extrusionOk="0">
                  <a:moveTo>
                    <a:pt x="19" y="76"/>
                  </a:moveTo>
                  <a:cubicBezTo>
                    <a:pt x="10" y="66"/>
                    <a:pt x="10" y="47"/>
                    <a:pt x="0" y="29"/>
                  </a:cubicBezTo>
                  <a:cubicBezTo>
                    <a:pt x="0" y="19"/>
                    <a:pt x="0" y="10"/>
                    <a:pt x="0" y="0"/>
                  </a:cubicBezTo>
                  <a:cubicBezTo>
                    <a:pt x="10" y="10"/>
                    <a:pt x="19" y="19"/>
                    <a:pt x="19" y="38"/>
                  </a:cubicBezTo>
                  <a:cubicBezTo>
                    <a:pt x="19" y="47"/>
                    <a:pt x="19" y="66"/>
                    <a:pt x="19"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6157525" y="3560950"/>
              <a:ext cx="4750" cy="1675"/>
            </a:xfrm>
            <a:custGeom>
              <a:avLst/>
              <a:gdLst/>
              <a:ahLst/>
              <a:cxnLst/>
              <a:rect l="l" t="t" r="r" b="b"/>
              <a:pathLst>
                <a:path w="190" h="67" extrusionOk="0">
                  <a:moveTo>
                    <a:pt x="1" y="10"/>
                  </a:moveTo>
                  <a:cubicBezTo>
                    <a:pt x="67" y="1"/>
                    <a:pt x="124" y="10"/>
                    <a:pt x="190" y="29"/>
                  </a:cubicBezTo>
                  <a:cubicBezTo>
                    <a:pt x="133" y="67"/>
                    <a:pt x="48" y="5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6129875" y="3610800"/>
              <a:ext cx="2875" cy="1225"/>
            </a:xfrm>
            <a:custGeom>
              <a:avLst/>
              <a:gdLst/>
              <a:ahLst/>
              <a:cxnLst/>
              <a:rect l="l" t="t" r="r" b="b"/>
              <a:pathLst>
                <a:path w="115" h="49" extrusionOk="0">
                  <a:moveTo>
                    <a:pt x="1" y="1"/>
                  </a:moveTo>
                  <a:cubicBezTo>
                    <a:pt x="29" y="10"/>
                    <a:pt x="48" y="10"/>
                    <a:pt x="77" y="10"/>
                  </a:cubicBezTo>
                  <a:cubicBezTo>
                    <a:pt x="105" y="10"/>
                    <a:pt x="114" y="29"/>
                    <a:pt x="95" y="39"/>
                  </a:cubicBezTo>
                  <a:cubicBezTo>
                    <a:pt x="86" y="48"/>
                    <a:pt x="77" y="48"/>
                    <a:pt x="67" y="39"/>
                  </a:cubicBezTo>
                  <a:cubicBezTo>
                    <a:pt x="48" y="29"/>
                    <a:pt x="29"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6"/>
            <p:cNvSpPr/>
            <p:nvPr/>
          </p:nvSpPr>
          <p:spPr>
            <a:xfrm>
              <a:off x="6153275" y="4512625"/>
              <a:ext cx="2150" cy="975"/>
            </a:xfrm>
            <a:custGeom>
              <a:avLst/>
              <a:gdLst/>
              <a:ahLst/>
              <a:cxnLst/>
              <a:rect l="l" t="t" r="r" b="b"/>
              <a:pathLst>
                <a:path w="86" h="39" extrusionOk="0">
                  <a:moveTo>
                    <a:pt x="1" y="1"/>
                  </a:moveTo>
                  <a:cubicBezTo>
                    <a:pt x="10" y="10"/>
                    <a:pt x="29" y="10"/>
                    <a:pt x="48" y="10"/>
                  </a:cubicBezTo>
                  <a:cubicBezTo>
                    <a:pt x="57" y="20"/>
                    <a:pt x="76" y="20"/>
                    <a:pt x="86" y="29"/>
                  </a:cubicBezTo>
                  <a:cubicBezTo>
                    <a:pt x="67" y="39"/>
                    <a:pt x="48" y="39"/>
                    <a:pt x="38" y="29"/>
                  </a:cubicBezTo>
                  <a:cubicBezTo>
                    <a:pt x="20" y="29"/>
                    <a:pt x="10" y="1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6136975" y="3606550"/>
              <a:ext cx="4525" cy="2150"/>
            </a:xfrm>
            <a:custGeom>
              <a:avLst/>
              <a:gdLst/>
              <a:ahLst/>
              <a:cxnLst/>
              <a:rect l="l" t="t" r="r" b="b"/>
              <a:pathLst>
                <a:path w="181" h="86" extrusionOk="0">
                  <a:moveTo>
                    <a:pt x="1" y="10"/>
                  </a:moveTo>
                  <a:cubicBezTo>
                    <a:pt x="67" y="1"/>
                    <a:pt x="133" y="1"/>
                    <a:pt x="180" y="67"/>
                  </a:cubicBezTo>
                  <a:lnTo>
                    <a:pt x="180" y="67"/>
                  </a:lnTo>
                  <a:cubicBezTo>
                    <a:pt x="114" y="86"/>
                    <a:pt x="38" y="67"/>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6238800" y="3820150"/>
              <a:ext cx="1200" cy="2600"/>
            </a:xfrm>
            <a:custGeom>
              <a:avLst/>
              <a:gdLst/>
              <a:ahLst/>
              <a:cxnLst/>
              <a:rect l="l" t="t" r="r" b="b"/>
              <a:pathLst>
                <a:path w="48" h="104" extrusionOk="0">
                  <a:moveTo>
                    <a:pt x="48" y="0"/>
                  </a:moveTo>
                  <a:lnTo>
                    <a:pt x="48" y="76"/>
                  </a:lnTo>
                  <a:cubicBezTo>
                    <a:pt x="48" y="95"/>
                    <a:pt x="39" y="104"/>
                    <a:pt x="20" y="95"/>
                  </a:cubicBezTo>
                  <a:cubicBezTo>
                    <a:pt x="1" y="85"/>
                    <a:pt x="20" y="76"/>
                    <a:pt x="20" y="66"/>
                  </a:cubicBezTo>
                  <a:cubicBezTo>
                    <a:pt x="20" y="66"/>
                    <a:pt x="39" y="28"/>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6169350" y="4549500"/>
              <a:ext cx="4275" cy="2375"/>
            </a:xfrm>
            <a:custGeom>
              <a:avLst/>
              <a:gdLst/>
              <a:ahLst/>
              <a:cxnLst/>
              <a:rect l="l" t="t" r="r" b="b"/>
              <a:pathLst>
                <a:path w="171" h="95" extrusionOk="0">
                  <a:moveTo>
                    <a:pt x="170" y="76"/>
                  </a:moveTo>
                  <a:cubicBezTo>
                    <a:pt x="104" y="85"/>
                    <a:pt x="38" y="95"/>
                    <a:pt x="0" y="19"/>
                  </a:cubicBezTo>
                  <a:lnTo>
                    <a:pt x="0" y="19"/>
                  </a:lnTo>
                  <a:cubicBezTo>
                    <a:pt x="66" y="10"/>
                    <a:pt x="133" y="0"/>
                    <a:pt x="17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6258425" y="4284875"/>
              <a:ext cx="250" cy="500"/>
            </a:xfrm>
            <a:custGeom>
              <a:avLst/>
              <a:gdLst/>
              <a:ahLst/>
              <a:cxnLst/>
              <a:rect l="l" t="t" r="r" b="b"/>
              <a:pathLst>
                <a:path w="10" h="20" extrusionOk="0">
                  <a:moveTo>
                    <a:pt x="10" y="19"/>
                  </a:moveTo>
                  <a:lnTo>
                    <a:pt x="0" y="1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6187525" y="4262200"/>
              <a:ext cx="3100" cy="1200"/>
            </a:xfrm>
            <a:custGeom>
              <a:avLst/>
              <a:gdLst/>
              <a:ahLst/>
              <a:cxnLst/>
              <a:rect l="l" t="t" r="r" b="b"/>
              <a:pathLst>
                <a:path w="124" h="48" extrusionOk="0">
                  <a:moveTo>
                    <a:pt x="1" y="0"/>
                  </a:moveTo>
                  <a:lnTo>
                    <a:pt x="124" y="10"/>
                  </a:lnTo>
                  <a:cubicBezTo>
                    <a:pt x="67" y="47"/>
                    <a:pt x="39" y="1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6257950" y="4348425"/>
              <a:ext cx="1200" cy="2625"/>
            </a:xfrm>
            <a:custGeom>
              <a:avLst/>
              <a:gdLst/>
              <a:ahLst/>
              <a:cxnLst/>
              <a:rect l="l" t="t" r="r" b="b"/>
              <a:pathLst>
                <a:path w="48" h="105" extrusionOk="0">
                  <a:moveTo>
                    <a:pt x="47" y="105"/>
                  </a:moveTo>
                  <a:cubicBezTo>
                    <a:pt x="29" y="76"/>
                    <a:pt x="19" y="57"/>
                    <a:pt x="10" y="38"/>
                  </a:cubicBezTo>
                  <a:cubicBezTo>
                    <a:pt x="0" y="29"/>
                    <a:pt x="0" y="20"/>
                    <a:pt x="10" y="10"/>
                  </a:cubicBezTo>
                  <a:cubicBezTo>
                    <a:pt x="29" y="1"/>
                    <a:pt x="38" y="10"/>
                    <a:pt x="38" y="29"/>
                  </a:cubicBezTo>
                  <a:lnTo>
                    <a:pt x="38"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6"/>
            <p:cNvSpPr/>
            <p:nvPr/>
          </p:nvSpPr>
          <p:spPr>
            <a:xfrm>
              <a:off x="6186350" y="4173600"/>
              <a:ext cx="2875" cy="950"/>
            </a:xfrm>
            <a:custGeom>
              <a:avLst/>
              <a:gdLst/>
              <a:ahLst/>
              <a:cxnLst/>
              <a:rect l="l" t="t" r="r" b="b"/>
              <a:pathLst>
                <a:path w="115" h="38" extrusionOk="0">
                  <a:moveTo>
                    <a:pt x="1" y="0"/>
                  </a:moveTo>
                  <a:cubicBezTo>
                    <a:pt x="29" y="0"/>
                    <a:pt x="57" y="0"/>
                    <a:pt x="76" y="0"/>
                  </a:cubicBezTo>
                  <a:cubicBezTo>
                    <a:pt x="95" y="0"/>
                    <a:pt x="105" y="10"/>
                    <a:pt x="114" y="19"/>
                  </a:cubicBezTo>
                  <a:cubicBezTo>
                    <a:pt x="95" y="19"/>
                    <a:pt x="86" y="38"/>
                    <a:pt x="67" y="38"/>
                  </a:cubicBezTo>
                  <a:cubicBezTo>
                    <a:pt x="48" y="29"/>
                    <a:pt x="20" y="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6160600" y="4504125"/>
              <a:ext cx="4275" cy="1925"/>
            </a:xfrm>
            <a:custGeom>
              <a:avLst/>
              <a:gdLst/>
              <a:ahLst/>
              <a:cxnLst/>
              <a:rect l="l" t="t" r="r" b="b"/>
              <a:pathLst>
                <a:path w="171" h="77" extrusionOk="0">
                  <a:moveTo>
                    <a:pt x="1" y="10"/>
                  </a:moveTo>
                  <a:cubicBezTo>
                    <a:pt x="67" y="1"/>
                    <a:pt x="123" y="29"/>
                    <a:pt x="171" y="67"/>
                  </a:cubicBezTo>
                  <a:lnTo>
                    <a:pt x="171" y="67"/>
                  </a:lnTo>
                  <a:cubicBezTo>
                    <a:pt x="114" y="67"/>
                    <a:pt x="38" y="76"/>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6138150" y="4558950"/>
              <a:ext cx="2150" cy="1900"/>
            </a:xfrm>
            <a:custGeom>
              <a:avLst/>
              <a:gdLst/>
              <a:ahLst/>
              <a:cxnLst/>
              <a:rect l="l" t="t" r="r" b="b"/>
              <a:pathLst>
                <a:path w="86" h="76" extrusionOk="0">
                  <a:moveTo>
                    <a:pt x="86" y="57"/>
                  </a:moveTo>
                  <a:cubicBezTo>
                    <a:pt x="67" y="66"/>
                    <a:pt x="48" y="76"/>
                    <a:pt x="39" y="76"/>
                  </a:cubicBezTo>
                  <a:cubicBezTo>
                    <a:pt x="29" y="57"/>
                    <a:pt x="10" y="38"/>
                    <a:pt x="1" y="19"/>
                  </a:cubicBezTo>
                  <a:cubicBezTo>
                    <a:pt x="20" y="10"/>
                    <a:pt x="39" y="0"/>
                    <a:pt x="48" y="0"/>
                  </a:cubicBezTo>
                  <a:cubicBezTo>
                    <a:pt x="57" y="19"/>
                    <a:pt x="76" y="38"/>
                    <a:pt x="8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6133675" y="3703900"/>
              <a:ext cx="3325" cy="1200"/>
            </a:xfrm>
            <a:custGeom>
              <a:avLst/>
              <a:gdLst/>
              <a:ahLst/>
              <a:cxnLst/>
              <a:rect l="l" t="t" r="r" b="b"/>
              <a:pathLst>
                <a:path w="133" h="48" extrusionOk="0">
                  <a:moveTo>
                    <a:pt x="133" y="38"/>
                  </a:moveTo>
                  <a:lnTo>
                    <a:pt x="19" y="38"/>
                  </a:lnTo>
                  <a:cubicBezTo>
                    <a:pt x="10" y="38"/>
                    <a:pt x="10" y="38"/>
                    <a:pt x="0" y="29"/>
                  </a:cubicBezTo>
                  <a:cubicBezTo>
                    <a:pt x="10" y="19"/>
                    <a:pt x="19" y="0"/>
                    <a:pt x="38" y="0"/>
                  </a:cubicBezTo>
                  <a:cubicBezTo>
                    <a:pt x="76" y="0"/>
                    <a:pt x="104" y="19"/>
                    <a:pt x="123"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6176900" y="4614225"/>
              <a:ext cx="2875" cy="975"/>
            </a:xfrm>
            <a:custGeom>
              <a:avLst/>
              <a:gdLst/>
              <a:ahLst/>
              <a:cxnLst/>
              <a:rect l="l" t="t" r="r" b="b"/>
              <a:pathLst>
                <a:path w="115" h="39" extrusionOk="0">
                  <a:moveTo>
                    <a:pt x="114" y="29"/>
                  </a:moveTo>
                  <a:lnTo>
                    <a:pt x="29" y="29"/>
                  </a:lnTo>
                  <a:lnTo>
                    <a:pt x="1" y="29"/>
                  </a:lnTo>
                  <a:cubicBezTo>
                    <a:pt x="1" y="29"/>
                    <a:pt x="1" y="1"/>
                    <a:pt x="29" y="10"/>
                  </a:cubicBezTo>
                  <a:cubicBezTo>
                    <a:pt x="57" y="19"/>
                    <a:pt x="76" y="29"/>
                    <a:pt x="105"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6159425" y="4472225"/>
              <a:ext cx="1200" cy="1450"/>
            </a:xfrm>
            <a:custGeom>
              <a:avLst/>
              <a:gdLst/>
              <a:ahLst/>
              <a:cxnLst/>
              <a:rect l="l" t="t" r="r" b="b"/>
              <a:pathLst>
                <a:path w="48" h="58" extrusionOk="0">
                  <a:moveTo>
                    <a:pt x="0" y="10"/>
                  </a:moveTo>
                  <a:lnTo>
                    <a:pt x="48" y="29"/>
                  </a:lnTo>
                  <a:cubicBezTo>
                    <a:pt x="10" y="57"/>
                    <a:pt x="10" y="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6128475" y="3610100"/>
              <a:ext cx="1675" cy="975"/>
            </a:xfrm>
            <a:custGeom>
              <a:avLst/>
              <a:gdLst/>
              <a:ahLst/>
              <a:cxnLst/>
              <a:rect l="l" t="t" r="r" b="b"/>
              <a:pathLst>
                <a:path w="67" h="39" extrusionOk="0">
                  <a:moveTo>
                    <a:pt x="66" y="29"/>
                  </a:moveTo>
                  <a:lnTo>
                    <a:pt x="0" y="19"/>
                  </a:lnTo>
                  <a:cubicBezTo>
                    <a:pt x="0" y="10"/>
                    <a:pt x="0" y="10"/>
                    <a:pt x="10" y="0"/>
                  </a:cubicBezTo>
                  <a:lnTo>
                    <a:pt x="48" y="3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6141475" y="3607975"/>
              <a:ext cx="1900" cy="1200"/>
            </a:xfrm>
            <a:custGeom>
              <a:avLst/>
              <a:gdLst/>
              <a:ahLst/>
              <a:cxnLst/>
              <a:rect l="l" t="t" r="r" b="b"/>
              <a:pathLst>
                <a:path w="76" h="48" extrusionOk="0">
                  <a:moveTo>
                    <a:pt x="0" y="10"/>
                  </a:moveTo>
                  <a:cubicBezTo>
                    <a:pt x="19" y="10"/>
                    <a:pt x="38" y="10"/>
                    <a:pt x="57" y="10"/>
                  </a:cubicBezTo>
                  <a:cubicBezTo>
                    <a:pt x="76" y="19"/>
                    <a:pt x="66" y="19"/>
                    <a:pt x="76" y="29"/>
                  </a:cubicBezTo>
                  <a:cubicBezTo>
                    <a:pt x="57" y="29"/>
                    <a:pt x="38" y="48"/>
                    <a:pt x="28" y="38"/>
                  </a:cubicBezTo>
                  <a:cubicBezTo>
                    <a:pt x="19" y="38"/>
                    <a:pt x="10" y="1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6169350" y="4092800"/>
              <a:ext cx="3100" cy="1675"/>
            </a:xfrm>
            <a:custGeom>
              <a:avLst/>
              <a:gdLst/>
              <a:ahLst/>
              <a:cxnLst/>
              <a:rect l="l" t="t" r="r" b="b"/>
              <a:pathLst>
                <a:path w="124" h="67" extrusionOk="0">
                  <a:moveTo>
                    <a:pt x="114" y="66"/>
                  </a:moveTo>
                  <a:cubicBezTo>
                    <a:pt x="57" y="66"/>
                    <a:pt x="10" y="66"/>
                    <a:pt x="0" y="0"/>
                  </a:cubicBezTo>
                  <a:lnTo>
                    <a:pt x="0" y="0"/>
                  </a:lnTo>
                  <a:cubicBezTo>
                    <a:pt x="48" y="0"/>
                    <a:pt x="104" y="0"/>
                    <a:pt x="123"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6167925" y="4092075"/>
              <a:ext cx="1450" cy="975"/>
            </a:xfrm>
            <a:custGeom>
              <a:avLst/>
              <a:gdLst/>
              <a:ahLst/>
              <a:cxnLst/>
              <a:rect l="l" t="t" r="r" b="b"/>
              <a:pathLst>
                <a:path w="58" h="39" extrusionOk="0">
                  <a:moveTo>
                    <a:pt x="57" y="29"/>
                  </a:moveTo>
                  <a:cubicBezTo>
                    <a:pt x="38" y="29"/>
                    <a:pt x="10" y="39"/>
                    <a:pt x="1" y="10"/>
                  </a:cubicBezTo>
                  <a:cubicBezTo>
                    <a:pt x="1" y="10"/>
                    <a:pt x="19" y="1"/>
                    <a:pt x="19" y="1"/>
                  </a:cubicBezTo>
                  <a:cubicBezTo>
                    <a:pt x="29" y="10"/>
                    <a:pt x="48" y="29"/>
                    <a:pt x="57"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6231000" y="4495150"/>
              <a:ext cx="1450" cy="975"/>
            </a:xfrm>
            <a:custGeom>
              <a:avLst/>
              <a:gdLst/>
              <a:ahLst/>
              <a:cxnLst/>
              <a:rect l="l" t="t" r="r" b="b"/>
              <a:pathLst>
                <a:path w="58" h="39" extrusionOk="0">
                  <a:moveTo>
                    <a:pt x="1" y="10"/>
                  </a:moveTo>
                  <a:cubicBezTo>
                    <a:pt x="20" y="0"/>
                    <a:pt x="29" y="0"/>
                    <a:pt x="48" y="0"/>
                  </a:cubicBezTo>
                  <a:cubicBezTo>
                    <a:pt x="58" y="0"/>
                    <a:pt x="58" y="10"/>
                    <a:pt x="58" y="19"/>
                  </a:cubicBezTo>
                  <a:cubicBezTo>
                    <a:pt x="58" y="19"/>
                    <a:pt x="48" y="38"/>
                    <a:pt x="48" y="29"/>
                  </a:cubicBezTo>
                  <a:cubicBezTo>
                    <a:pt x="29" y="29"/>
                    <a:pt x="20" y="19"/>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6"/>
            <p:cNvSpPr/>
            <p:nvPr/>
          </p:nvSpPr>
          <p:spPr>
            <a:xfrm>
              <a:off x="6122100" y="3598525"/>
              <a:ext cx="2150" cy="1450"/>
            </a:xfrm>
            <a:custGeom>
              <a:avLst/>
              <a:gdLst/>
              <a:ahLst/>
              <a:cxnLst/>
              <a:rect l="l" t="t" r="r" b="b"/>
              <a:pathLst>
                <a:path w="86" h="58" extrusionOk="0">
                  <a:moveTo>
                    <a:pt x="85" y="48"/>
                  </a:moveTo>
                  <a:cubicBezTo>
                    <a:pt x="66" y="48"/>
                    <a:pt x="47" y="48"/>
                    <a:pt x="28" y="48"/>
                  </a:cubicBezTo>
                  <a:cubicBezTo>
                    <a:pt x="19" y="48"/>
                    <a:pt x="10" y="38"/>
                    <a:pt x="10" y="38"/>
                  </a:cubicBezTo>
                  <a:cubicBezTo>
                    <a:pt x="0" y="19"/>
                    <a:pt x="28" y="0"/>
                    <a:pt x="38" y="19"/>
                  </a:cubicBezTo>
                  <a:cubicBezTo>
                    <a:pt x="57" y="29"/>
                    <a:pt x="66" y="38"/>
                    <a:pt x="76"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6150925" y="3806200"/>
              <a:ext cx="1200" cy="725"/>
            </a:xfrm>
            <a:custGeom>
              <a:avLst/>
              <a:gdLst/>
              <a:ahLst/>
              <a:cxnLst/>
              <a:rect l="l" t="t" r="r" b="b"/>
              <a:pathLst>
                <a:path w="48" h="29" extrusionOk="0">
                  <a:moveTo>
                    <a:pt x="0" y="10"/>
                  </a:moveTo>
                  <a:lnTo>
                    <a:pt x="47" y="19"/>
                  </a:lnTo>
                  <a:lnTo>
                    <a:pt x="47" y="29"/>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6140050" y="3590250"/>
              <a:ext cx="1200" cy="1200"/>
            </a:xfrm>
            <a:custGeom>
              <a:avLst/>
              <a:gdLst/>
              <a:ahLst/>
              <a:cxnLst/>
              <a:rect l="l" t="t" r="r" b="b"/>
              <a:pathLst>
                <a:path w="48" h="48" extrusionOk="0">
                  <a:moveTo>
                    <a:pt x="0" y="48"/>
                  </a:moveTo>
                  <a:lnTo>
                    <a:pt x="0" y="29"/>
                  </a:lnTo>
                  <a:cubicBezTo>
                    <a:pt x="19" y="20"/>
                    <a:pt x="38" y="1"/>
                    <a:pt x="48"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6157775" y="4502950"/>
              <a:ext cx="3100" cy="1450"/>
            </a:xfrm>
            <a:custGeom>
              <a:avLst/>
              <a:gdLst/>
              <a:ahLst/>
              <a:cxnLst/>
              <a:rect l="l" t="t" r="r" b="b"/>
              <a:pathLst>
                <a:path w="124" h="58" extrusionOk="0">
                  <a:moveTo>
                    <a:pt x="123" y="48"/>
                  </a:moveTo>
                  <a:cubicBezTo>
                    <a:pt x="76" y="48"/>
                    <a:pt x="19" y="57"/>
                    <a:pt x="10" y="0"/>
                  </a:cubicBezTo>
                  <a:lnTo>
                    <a:pt x="0" y="0"/>
                  </a:lnTo>
                  <a:cubicBezTo>
                    <a:pt x="47" y="0"/>
                    <a:pt x="95" y="0"/>
                    <a:pt x="114"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6164850" y="4505775"/>
              <a:ext cx="2875" cy="1675"/>
            </a:xfrm>
            <a:custGeom>
              <a:avLst/>
              <a:gdLst/>
              <a:ahLst/>
              <a:cxnLst/>
              <a:rect l="l" t="t" r="r" b="b"/>
              <a:pathLst>
                <a:path w="115" h="67" extrusionOk="0">
                  <a:moveTo>
                    <a:pt x="1" y="1"/>
                  </a:moveTo>
                  <a:cubicBezTo>
                    <a:pt x="48" y="1"/>
                    <a:pt x="95" y="20"/>
                    <a:pt x="114" y="67"/>
                  </a:cubicBezTo>
                  <a:lnTo>
                    <a:pt x="114" y="67"/>
                  </a:lnTo>
                  <a:cubicBezTo>
                    <a:pt x="76" y="48"/>
                    <a:pt x="20" y="5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6167700" y="4507200"/>
              <a:ext cx="1200" cy="250"/>
            </a:xfrm>
            <a:custGeom>
              <a:avLst/>
              <a:gdLst/>
              <a:ahLst/>
              <a:cxnLst/>
              <a:rect l="l" t="t" r="r" b="b"/>
              <a:pathLst>
                <a:path w="48" h="10" extrusionOk="0">
                  <a:moveTo>
                    <a:pt x="0" y="10"/>
                  </a:moveTo>
                  <a:lnTo>
                    <a:pt x="47" y="10"/>
                  </a:lnTo>
                  <a:lnTo>
                    <a:pt x="28" y="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6118075" y="3582700"/>
              <a:ext cx="3100" cy="2150"/>
            </a:xfrm>
            <a:custGeom>
              <a:avLst/>
              <a:gdLst/>
              <a:ahLst/>
              <a:cxnLst/>
              <a:rect l="l" t="t" r="r" b="b"/>
              <a:pathLst>
                <a:path w="124" h="86" extrusionOk="0">
                  <a:moveTo>
                    <a:pt x="0" y="0"/>
                  </a:moveTo>
                  <a:cubicBezTo>
                    <a:pt x="48" y="19"/>
                    <a:pt x="104" y="19"/>
                    <a:pt x="123" y="76"/>
                  </a:cubicBezTo>
                  <a:cubicBezTo>
                    <a:pt x="67" y="85"/>
                    <a:pt x="19" y="4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6294800" y="4515950"/>
              <a:ext cx="1200" cy="1200"/>
            </a:xfrm>
            <a:custGeom>
              <a:avLst/>
              <a:gdLst/>
              <a:ahLst/>
              <a:cxnLst/>
              <a:rect l="l" t="t" r="r" b="b"/>
              <a:pathLst>
                <a:path w="48" h="48" extrusionOk="0">
                  <a:moveTo>
                    <a:pt x="10" y="47"/>
                  </a:moveTo>
                  <a:lnTo>
                    <a:pt x="48" y="0"/>
                  </a:lnTo>
                  <a:cubicBezTo>
                    <a:pt x="48" y="10"/>
                    <a:pt x="48" y="19"/>
                    <a:pt x="48" y="19"/>
                  </a:cubicBezTo>
                  <a:cubicBezTo>
                    <a:pt x="29" y="28"/>
                    <a:pt x="19" y="38"/>
                    <a:pt x="1" y="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6128225" y="3574650"/>
              <a:ext cx="1450" cy="1225"/>
            </a:xfrm>
            <a:custGeom>
              <a:avLst/>
              <a:gdLst/>
              <a:ahLst/>
              <a:cxnLst/>
              <a:rect l="l" t="t" r="r" b="b"/>
              <a:pathLst>
                <a:path w="58" h="49" extrusionOk="0">
                  <a:moveTo>
                    <a:pt x="1" y="10"/>
                  </a:moveTo>
                  <a:cubicBezTo>
                    <a:pt x="29" y="10"/>
                    <a:pt x="58" y="10"/>
                    <a:pt x="58" y="39"/>
                  </a:cubicBezTo>
                  <a:cubicBezTo>
                    <a:pt x="58" y="39"/>
                    <a:pt x="39" y="48"/>
                    <a:pt x="39" y="39"/>
                  </a:cubicBezTo>
                  <a:cubicBezTo>
                    <a:pt x="29" y="29"/>
                    <a:pt x="2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6173825" y="4032075"/>
              <a:ext cx="1450" cy="1425"/>
            </a:xfrm>
            <a:custGeom>
              <a:avLst/>
              <a:gdLst/>
              <a:ahLst/>
              <a:cxnLst/>
              <a:rect l="l" t="t" r="r" b="b"/>
              <a:pathLst>
                <a:path w="58" h="57" extrusionOk="0">
                  <a:moveTo>
                    <a:pt x="1" y="0"/>
                  </a:moveTo>
                  <a:lnTo>
                    <a:pt x="58" y="19"/>
                  </a:lnTo>
                  <a:cubicBezTo>
                    <a:pt x="20" y="57"/>
                    <a:pt x="20" y="1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6"/>
            <p:cNvSpPr/>
            <p:nvPr/>
          </p:nvSpPr>
          <p:spPr>
            <a:xfrm>
              <a:off x="6170750" y="4030650"/>
              <a:ext cx="3350" cy="1675"/>
            </a:xfrm>
            <a:custGeom>
              <a:avLst/>
              <a:gdLst/>
              <a:ahLst/>
              <a:cxnLst/>
              <a:rect l="l" t="t" r="r" b="b"/>
              <a:pathLst>
                <a:path w="134" h="67" extrusionOk="0">
                  <a:moveTo>
                    <a:pt x="1" y="10"/>
                  </a:moveTo>
                  <a:cubicBezTo>
                    <a:pt x="48" y="1"/>
                    <a:pt x="95" y="19"/>
                    <a:pt x="124" y="57"/>
                  </a:cubicBezTo>
                  <a:lnTo>
                    <a:pt x="133" y="57"/>
                  </a:lnTo>
                  <a:cubicBezTo>
                    <a:pt x="77" y="67"/>
                    <a:pt x="29" y="48"/>
                    <a:pt x="1"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6162025" y="4568150"/>
              <a:ext cx="2850" cy="1450"/>
            </a:xfrm>
            <a:custGeom>
              <a:avLst/>
              <a:gdLst/>
              <a:ahLst/>
              <a:cxnLst/>
              <a:rect l="l" t="t" r="r" b="b"/>
              <a:pathLst>
                <a:path w="114" h="58" extrusionOk="0">
                  <a:moveTo>
                    <a:pt x="114" y="48"/>
                  </a:moveTo>
                  <a:cubicBezTo>
                    <a:pt x="66" y="57"/>
                    <a:pt x="19" y="48"/>
                    <a:pt x="0" y="1"/>
                  </a:cubicBezTo>
                  <a:lnTo>
                    <a:pt x="0" y="1"/>
                  </a:lnTo>
                  <a:cubicBezTo>
                    <a:pt x="48" y="1"/>
                    <a:pt x="95" y="1"/>
                    <a:pt x="114"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6249200" y="3706975"/>
              <a:ext cx="1200" cy="1200"/>
            </a:xfrm>
            <a:custGeom>
              <a:avLst/>
              <a:gdLst/>
              <a:ahLst/>
              <a:cxnLst/>
              <a:rect l="l" t="t" r="r" b="b"/>
              <a:pathLst>
                <a:path w="48" h="48" extrusionOk="0">
                  <a:moveTo>
                    <a:pt x="10" y="47"/>
                  </a:moveTo>
                  <a:cubicBezTo>
                    <a:pt x="10" y="29"/>
                    <a:pt x="1" y="0"/>
                    <a:pt x="38" y="0"/>
                  </a:cubicBezTo>
                  <a:cubicBezTo>
                    <a:pt x="38" y="0"/>
                    <a:pt x="48" y="19"/>
                    <a:pt x="38" y="19"/>
                  </a:cubicBezTo>
                  <a:cubicBezTo>
                    <a:pt x="38" y="29"/>
                    <a:pt x="10" y="38"/>
                    <a:pt x="1" y="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6181400" y="4208325"/>
              <a:ext cx="2150" cy="1200"/>
            </a:xfrm>
            <a:custGeom>
              <a:avLst/>
              <a:gdLst/>
              <a:ahLst/>
              <a:cxnLst/>
              <a:rect l="l" t="t" r="r" b="b"/>
              <a:pathLst>
                <a:path w="86" h="48" extrusionOk="0">
                  <a:moveTo>
                    <a:pt x="85" y="38"/>
                  </a:moveTo>
                  <a:cubicBezTo>
                    <a:pt x="66" y="48"/>
                    <a:pt x="47" y="48"/>
                    <a:pt x="29" y="38"/>
                  </a:cubicBezTo>
                  <a:cubicBezTo>
                    <a:pt x="19" y="38"/>
                    <a:pt x="10" y="19"/>
                    <a:pt x="0" y="10"/>
                  </a:cubicBezTo>
                  <a:cubicBezTo>
                    <a:pt x="19" y="10"/>
                    <a:pt x="38" y="0"/>
                    <a:pt x="47" y="10"/>
                  </a:cubicBezTo>
                  <a:cubicBezTo>
                    <a:pt x="57" y="19"/>
                    <a:pt x="66" y="38"/>
                    <a:pt x="76"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6183275" y="4209275"/>
              <a:ext cx="2150" cy="1200"/>
            </a:xfrm>
            <a:custGeom>
              <a:avLst/>
              <a:gdLst/>
              <a:ahLst/>
              <a:cxnLst/>
              <a:rect l="l" t="t" r="r" b="b"/>
              <a:pathLst>
                <a:path w="86" h="48" extrusionOk="0">
                  <a:moveTo>
                    <a:pt x="1" y="10"/>
                  </a:moveTo>
                  <a:cubicBezTo>
                    <a:pt x="20" y="10"/>
                    <a:pt x="39" y="10"/>
                    <a:pt x="58" y="10"/>
                  </a:cubicBezTo>
                  <a:cubicBezTo>
                    <a:pt x="67" y="10"/>
                    <a:pt x="76" y="29"/>
                    <a:pt x="86" y="38"/>
                  </a:cubicBezTo>
                  <a:cubicBezTo>
                    <a:pt x="76" y="38"/>
                    <a:pt x="48" y="47"/>
                    <a:pt x="39" y="38"/>
                  </a:cubicBezTo>
                  <a:cubicBezTo>
                    <a:pt x="29" y="38"/>
                    <a:pt x="20" y="19"/>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6"/>
            <p:cNvSpPr/>
            <p:nvPr/>
          </p:nvSpPr>
          <p:spPr>
            <a:xfrm>
              <a:off x="6162025" y="3940625"/>
              <a:ext cx="1425" cy="1450"/>
            </a:xfrm>
            <a:custGeom>
              <a:avLst/>
              <a:gdLst/>
              <a:ahLst/>
              <a:cxnLst/>
              <a:rect l="l" t="t" r="r" b="b"/>
              <a:pathLst>
                <a:path w="57" h="58" extrusionOk="0">
                  <a:moveTo>
                    <a:pt x="19" y="58"/>
                  </a:moveTo>
                  <a:cubicBezTo>
                    <a:pt x="19" y="39"/>
                    <a:pt x="0" y="10"/>
                    <a:pt x="48" y="1"/>
                  </a:cubicBezTo>
                  <a:cubicBezTo>
                    <a:pt x="48" y="1"/>
                    <a:pt x="57" y="20"/>
                    <a:pt x="57" y="20"/>
                  </a:cubicBezTo>
                  <a:cubicBezTo>
                    <a:pt x="38" y="39"/>
                    <a:pt x="29" y="48"/>
                    <a:pt x="10"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6239050" y="3892200"/>
              <a:ext cx="1200" cy="1450"/>
            </a:xfrm>
            <a:custGeom>
              <a:avLst/>
              <a:gdLst/>
              <a:ahLst/>
              <a:cxnLst/>
              <a:rect l="l" t="t" r="r" b="b"/>
              <a:pathLst>
                <a:path w="48" h="58" extrusionOk="0">
                  <a:moveTo>
                    <a:pt x="38" y="0"/>
                  </a:moveTo>
                  <a:cubicBezTo>
                    <a:pt x="38" y="29"/>
                    <a:pt x="47" y="57"/>
                    <a:pt x="10" y="57"/>
                  </a:cubicBezTo>
                  <a:cubicBezTo>
                    <a:pt x="10" y="57"/>
                    <a:pt x="0" y="38"/>
                    <a:pt x="0" y="38"/>
                  </a:cubicBezTo>
                  <a:cubicBezTo>
                    <a:pt x="10" y="29"/>
                    <a:pt x="29" y="19"/>
                    <a:pt x="3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6159175" y="4579725"/>
              <a:ext cx="1450" cy="975"/>
            </a:xfrm>
            <a:custGeom>
              <a:avLst/>
              <a:gdLst/>
              <a:ahLst/>
              <a:cxnLst/>
              <a:rect l="l" t="t" r="r" b="b"/>
              <a:pathLst>
                <a:path w="58" h="39" extrusionOk="0">
                  <a:moveTo>
                    <a:pt x="58" y="29"/>
                  </a:moveTo>
                  <a:cubicBezTo>
                    <a:pt x="29" y="29"/>
                    <a:pt x="10" y="39"/>
                    <a:pt x="1" y="10"/>
                  </a:cubicBezTo>
                  <a:cubicBezTo>
                    <a:pt x="1" y="10"/>
                    <a:pt x="20" y="1"/>
                    <a:pt x="20" y="10"/>
                  </a:cubicBezTo>
                  <a:cubicBezTo>
                    <a:pt x="29" y="20"/>
                    <a:pt x="39" y="29"/>
                    <a:pt x="48"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6"/>
            <p:cNvSpPr/>
            <p:nvPr/>
          </p:nvSpPr>
          <p:spPr>
            <a:xfrm>
              <a:off x="6157300" y="4583750"/>
              <a:ext cx="1675" cy="975"/>
            </a:xfrm>
            <a:custGeom>
              <a:avLst/>
              <a:gdLst/>
              <a:ahLst/>
              <a:cxnLst/>
              <a:rect l="l" t="t" r="r" b="b"/>
              <a:pathLst>
                <a:path w="67" h="39" extrusionOk="0">
                  <a:moveTo>
                    <a:pt x="66" y="38"/>
                  </a:moveTo>
                  <a:cubicBezTo>
                    <a:pt x="57" y="38"/>
                    <a:pt x="38" y="38"/>
                    <a:pt x="19" y="38"/>
                  </a:cubicBezTo>
                  <a:cubicBezTo>
                    <a:pt x="10" y="38"/>
                    <a:pt x="10" y="29"/>
                    <a:pt x="0" y="19"/>
                  </a:cubicBezTo>
                  <a:cubicBezTo>
                    <a:pt x="10" y="10"/>
                    <a:pt x="29" y="0"/>
                    <a:pt x="38" y="0"/>
                  </a:cubicBezTo>
                  <a:cubicBezTo>
                    <a:pt x="48" y="10"/>
                    <a:pt x="57" y="29"/>
                    <a:pt x="66"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6"/>
            <p:cNvSpPr/>
            <p:nvPr/>
          </p:nvSpPr>
          <p:spPr>
            <a:xfrm>
              <a:off x="6232675" y="4251075"/>
              <a:ext cx="1900" cy="1225"/>
            </a:xfrm>
            <a:custGeom>
              <a:avLst/>
              <a:gdLst/>
              <a:ahLst/>
              <a:cxnLst/>
              <a:rect l="l" t="t" r="r" b="b"/>
              <a:pathLst>
                <a:path w="76" h="49" extrusionOk="0">
                  <a:moveTo>
                    <a:pt x="76" y="1"/>
                  </a:moveTo>
                  <a:cubicBezTo>
                    <a:pt x="66" y="10"/>
                    <a:pt x="57" y="29"/>
                    <a:pt x="38" y="39"/>
                  </a:cubicBezTo>
                  <a:cubicBezTo>
                    <a:pt x="19" y="48"/>
                    <a:pt x="0" y="39"/>
                    <a:pt x="0" y="20"/>
                  </a:cubicBezTo>
                  <a:cubicBezTo>
                    <a:pt x="0" y="20"/>
                    <a:pt x="9" y="1"/>
                    <a:pt x="19" y="1"/>
                  </a:cubicBezTo>
                  <a:cubicBezTo>
                    <a:pt x="38" y="1"/>
                    <a:pt x="57"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6132025" y="4564150"/>
              <a:ext cx="1200" cy="725"/>
            </a:xfrm>
            <a:custGeom>
              <a:avLst/>
              <a:gdLst/>
              <a:ahLst/>
              <a:cxnLst/>
              <a:rect l="l" t="t" r="r" b="b"/>
              <a:pathLst>
                <a:path w="48" h="29" extrusionOk="0">
                  <a:moveTo>
                    <a:pt x="47" y="28"/>
                  </a:moveTo>
                  <a:cubicBezTo>
                    <a:pt x="38" y="28"/>
                    <a:pt x="28" y="28"/>
                    <a:pt x="28" y="28"/>
                  </a:cubicBezTo>
                  <a:cubicBezTo>
                    <a:pt x="19" y="19"/>
                    <a:pt x="0" y="10"/>
                    <a:pt x="19" y="0"/>
                  </a:cubicBezTo>
                  <a:cubicBezTo>
                    <a:pt x="28" y="0"/>
                    <a:pt x="28" y="0"/>
                    <a:pt x="38" y="0"/>
                  </a:cubicBezTo>
                  <a:cubicBezTo>
                    <a:pt x="38" y="0"/>
                    <a:pt x="47" y="10"/>
                    <a:pt x="47" y="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6"/>
            <p:cNvSpPr/>
            <p:nvPr/>
          </p:nvSpPr>
          <p:spPr>
            <a:xfrm>
              <a:off x="6274725" y="4413175"/>
              <a:ext cx="1900" cy="1425"/>
            </a:xfrm>
            <a:custGeom>
              <a:avLst/>
              <a:gdLst/>
              <a:ahLst/>
              <a:cxnLst/>
              <a:rect l="l" t="t" r="r" b="b"/>
              <a:pathLst>
                <a:path w="76" h="57" extrusionOk="0">
                  <a:moveTo>
                    <a:pt x="76" y="10"/>
                  </a:moveTo>
                  <a:cubicBezTo>
                    <a:pt x="76" y="38"/>
                    <a:pt x="47" y="57"/>
                    <a:pt x="19" y="47"/>
                  </a:cubicBezTo>
                  <a:cubicBezTo>
                    <a:pt x="10" y="47"/>
                    <a:pt x="10" y="38"/>
                    <a:pt x="0" y="28"/>
                  </a:cubicBezTo>
                  <a:cubicBezTo>
                    <a:pt x="0" y="28"/>
                    <a:pt x="10" y="19"/>
                    <a:pt x="19" y="10"/>
                  </a:cubicBezTo>
                  <a:cubicBezTo>
                    <a:pt x="29" y="10"/>
                    <a:pt x="47"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6160125" y="4592025"/>
              <a:ext cx="750" cy="500"/>
            </a:xfrm>
            <a:custGeom>
              <a:avLst/>
              <a:gdLst/>
              <a:ahLst/>
              <a:cxnLst/>
              <a:rect l="l" t="t" r="r" b="b"/>
              <a:pathLst>
                <a:path w="30" h="20" extrusionOk="0">
                  <a:moveTo>
                    <a:pt x="29" y="19"/>
                  </a:moveTo>
                  <a:lnTo>
                    <a:pt x="1" y="10"/>
                  </a:lnTo>
                  <a:lnTo>
                    <a:pt x="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6140750" y="3664200"/>
              <a:ext cx="500" cy="275"/>
            </a:xfrm>
            <a:custGeom>
              <a:avLst/>
              <a:gdLst/>
              <a:ahLst/>
              <a:cxnLst/>
              <a:rect l="l" t="t" r="r" b="b"/>
              <a:pathLst>
                <a:path w="20" h="11" extrusionOk="0">
                  <a:moveTo>
                    <a:pt x="20" y="10"/>
                  </a:moveTo>
                  <a:lnTo>
                    <a:pt x="1" y="1"/>
                  </a:ln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6164850" y="4594850"/>
              <a:ext cx="1675" cy="975"/>
            </a:xfrm>
            <a:custGeom>
              <a:avLst/>
              <a:gdLst/>
              <a:ahLst/>
              <a:cxnLst/>
              <a:rect l="l" t="t" r="r" b="b"/>
              <a:pathLst>
                <a:path w="67" h="39" extrusionOk="0">
                  <a:moveTo>
                    <a:pt x="67" y="29"/>
                  </a:moveTo>
                  <a:cubicBezTo>
                    <a:pt x="38" y="29"/>
                    <a:pt x="10" y="38"/>
                    <a:pt x="1" y="10"/>
                  </a:cubicBezTo>
                  <a:cubicBezTo>
                    <a:pt x="1" y="10"/>
                    <a:pt x="20" y="1"/>
                    <a:pt x="20" y="1"/>
                  </a:cubicBezTo>
                  <a:cubicBezTo>
                    <a:pt x="29" y="20"/>
                    <a:pt x="48" y="29"/>
                    <a:pt x="57"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6166275" y="4595550"/>
              <a:ext cx="3100" cy="1700"/>
            </a:xfrm>
            <a:custGeom>
              <a:avLst/>
              <a:gdLst/>
              <a:ahLst/>
              <a:cxnLst/>
              <a:rect l="l" t="t" r="r" b="b"/>
              <a:pathLst>
                <a:path w="124" h="68" extrusionOk="0">
                  <a:moveTo>
                    <a:pt x="123" y="67"/>
                  </a:moveTo>
                  <a:lnTo>
                    <a:pt x="0" y="67"/>
                  </a:lnTo>
                  <a:lnTo>
                    <a:pt x="10" y="1"/>
                  </a:lnTo>
                  <a:lnTo>
                    <a:pt x="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6132950" y="3659950"/>
              <a:ext cx="1225" cy="725"/>
            </a:xfrm>
            <a:custGeom>
              <a:avLst/>
              <a:gdLst/>
              <a:ahLst/>
              <a:cxnLst/>
              <a:rect l="l" t="t" r="r" b="b"/>
              <a:pathLst>
                <a:path w="49" h="29" extrusionOk="0">
                  <a:moveTo>
                    <a:pt x="48" y="29"/>
                  </a:moveTo>
                  <a:lnTo>
                    <a:pt x="1" y="19"/>
                  </a:lnTo>
                  <a:lnTo>
                    <a:pt x="1" y="1"/>
                  </a:lnTo>
                  <a:lnTo>
                    <a:pt x="48" y="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6"/>
            <p:cNvSpPr/>
            <p:nvPr/>
          </p:nvSpPr>
          <p:spPr>
            <a:xfrm>
              <a:off x="6177375" y="4257950"/>
              <a:ext cx="3100" cy="1675"/>
            </a:xfrm>
            <a:custGeom>
              <a:avLst/>
              <a:gdLst/>
              <a:ahLst/>
              <a:cxnLst/>
              <a:rect l="l" t="t" r="r" b="b"/>
              <a:pathLst>
                <a:path w="124" h="67" extrusionOk="0">
                  <a:moveTo>
                    <a:pt x="1" y="0"/>
                  </a:moveTo>
                  <a:cubicBezTo>
                    <a:pt x="57" y="0"/>
                    <a:pt x="105" y="0"/>
                    <a:pt x="123" y="57"/>
                  </a:cubicBezTo>
                  <a:lnTo>
                    <a:pt x="123" y="57"/>
                  </a:lnTo>
                  <a:cubicBezTo>
                    <a:pt x="67" y="57"/>
                    <a:pt x="19" y="6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6126575" y="3656400"/>
              <a:ext cx="1450" cy="1225"/>
            </a:xfrm>
            <a:custGeom>
              <a:avLst/>
              <a:gdLst/>
              <a:ahLst/>
              <a:cxnLst/>
              <a:rect l="l" t="t" r="r" b="b"/>
              <a:pathLst>
                <a:path w="58" h="49" extrusionOk="0">
                  <a:moveTo>
                    <a:pt x="1" y="10"/>
                  </a:moveTo>
                  <a:cubicBezTo>
                    <a:pt x="29" y="10"/>
                    <a:pt x="57" y="1"/>
                    <a:pt x="57" y="39"/>
                  </a:cubicBezTo>
                  <a:cubicBezTo>
                    <a:pt x="57" y="39"/>
                    <a:pt x="38" y="48"/>
                    <a:pt x="38" y="48"/>
                  </a:cubicBezTo>
                  <a:cubicBezTo>
                    <a:pt x="29" y="29"/>
                    <a:pt x="20" y="20"/>
                    <a:pt x="10"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6175475" y="4256750"/>
              <a:ext cx="2175" cy="1225"/>
            </a:xfrm>
            <a:custGeom>
              <a:avLst/>
              <a:gdLst/>
              <a:ahLst/>
              <a:cxnLst/>
              <a:rect l="l" t="t" r="r" b="b"/>
              <a:pathLst>
                <a:path w="87" h="49" extrusionOk="0">
                  <a:moveTo>
                    <a:pt x="86" y="39"/>
                  </a:moveTo>
                  <a:cubicBezTo>
                    <a:pt x="67" y="48"/>
                    <a:pt x="48" y="48"/>
                    <a:pt x="29" y="39"/>
                  </a:cubicBezTo>
                  <a:cubicBezTo>
                    <a:pt x="20" y="39"/>
                    <a:pt x="10" y="20"/>
                    <a:pt x="1" y="10"/>
                  </a:cubicBezTo>
                  <a:cubicBezTo>
                    <a:pt x="20" y="10"/>
                    <a:pt x="39" y="1"/>
                    <a:pt x="48" y="10"/>
                  </a:cubicBezTo>
                  <a:cubicBezTo>
                    <a:pt x="58" y="20"/>
                    <a:pt x="67" y="39"/>
                    <a:pt x="77"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6"/>
            <p:cNvSpPr/>
            <p:nvPr/>
          </p:nvSpPr>
          <p:spPr>
            <a:xfrm>
              <a:off x="6134150" y="3624750"/>
              <a:ext cx="1675" cy="975"/>
            </a:xfrm>
            <a:custGeom>
              <a:avLst/>
              <a:gdLst/>
              <a:ahLst/>
              <a:cxnLst/>
              <a:rect l="l" t="t" r="r" b="b"/>
              <a:pathLst>
                <a:path w="67" h="39" extrusionOk="0">
                  <a:moveTo>
                    <a:pt x="0" y="0"/>
                  </a:moveTo>
                  <a:cubicBezTo>
                    <a:pt x="10" y="0"/>
                    <a:pt x="28" y="0"/>
                    <a:pt x="47" y="0"/>
                  </a:cubicBezTo>
                  <a:cubicBezTo>
                    <a:pt x="57" y="0"/>
                    <a:pt x="57" y="10"/>
                    <a:pt x="66" y="19"/>
                  </a:cubicBezTo>
                  <a:cubicBezTo>
                    <a:pt x="47" y="29"/>
                    <a:pt x="28" y="38"/>
                    <a:pt x="28" y="38"/>
                  </a:cubicBezTo>
                  <a:cubicBezTo>
                    <a:pt x="19" y="38"/>
                    <a:pt x="10" y="1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6"/>
            <p:cNvSpPr/>
            <p:nvPr/>
          </p:nvSpPr>
          <p:spPr>
            <a:xfrm>
              <a:off x="6163425" y="4464425"/>
              <a:ext cx="1925" cy="975"/>
            </a:xfrm>
            <a:custGeom>
              <a:avLst/>
              <a:gdLst/>
              <a:ahLst/>
              <a:cxnLst/>
              <a:rect l="l" t="t" r="r" b="b"/>
              <a:pathLst>
                <a:path w="77" h="39" extrusionOk="0">
                  <a:moveTo>
                    <a:pt x="1" y="1"/>
                  </a:moveTo>
                  <a:lnTo>
                    <a:pt x="58" y="1"/>
                  </a:lnTo>
                  <a:cubicBezTo>
                    <a:pt x="67" y="1"/>
                    <a:pt x="77" y="1"/>
                    <a:pt x="77" y="10"/>
                  </a:cubicBezTo>
                  <a:cubicBezTo>
                    <a:pt x="77" y="20"/>
                    <a:pt x="67" y="39"/>
                    <a:pt x="48" y="29"/>
                  </a:cubicBezTo>
                  <a:cubicBezTo>
                    <a:pt x="29" y="20"/>
                    <a:pt x="20" y="10"/>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6146900" y="3610100"/>
              <a:ext cx="500" cy="250"/>
            </a:xfrm>
            <a:custGeom>
              <a:avLst/>
              <a:gdLst/>
              <a:ahLst/>
              <a:cxnLst/>
              <a:rect l="l" t="t" r="r" b="b"/>
              <a:pathLst>
                <a:path w="20" h="10" extrusionOk="0">
                  <a:moveTo>
                    <a:pt x="19" y="0"/>
                  </a:moveTo>
                  <a:lnTo>
                    <a:pt x="19" y="10"/>
                  </a:lnTo>
                  <a:lnTo>
                    <a:pt x="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6160850" y="4397800"/>
              <a:ext cx="1675" cy="1225"/>
            </a:xfrm>
            <a:custGeom>
              <a:avLst/>
              <a:gdLst/>
              <a:ahLst/>
              <a:cxnLst/>
              <a:rect l="l" t="t" r="r" b="b"/>
              <a:pathLst>
                <a:path w="67" h="49" extrusionOk="0">
                  <a:moveTo>
                    <a:pt x="47" y="1"/>
                  </a:moveTo>
                  <a:lnTo>
                    <a:pt x="66" y="39"/>
                  </a:lnTo>
                  <a:cubicBezTo>
                    <a:pt x="47" y="48"/>
                    <a:pt x="38" y="48"/>
                    <a:pt x="19" y="48"/>
                  </a:cubicBezTo>
                  <a:cubicBezTo>
                    <a:pt x="19" y="48"/>
                    <a:pt x="9" y="39"/>
                    <a:pt x="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6"/>
            <p:cNvSpPr/>
            <p:nvPr/>
          </p:nvSpPr>
          <p:spPr>
            <a:xfrm>
              <a:off x="6157050" y="4471275"/>
              <a:ext cx="2400" cy="1225"/>
            </a:xfrm>
            <a:custGeom>
              <a:avLst/>
              <a:gdLst/>
              <a:ahLst/>
              <a:cxnLst/>
              <a:rect l="l" t="t" r="r" b="b"/>
              <a:pathLst>
                <a:path w="96" h="49" extrusionOk="0">
                  <a:moveTo>
                    <a:pt x="95" y="39"/>
                  </a:moveTo>
                  <a:cubicBezTo>
                    <a:pt x="76" y="48"/>
                    <a:pt x="58" y="48"/>
                    <a:pt x="48" y="39"/>
                  </a:cubicBezTo>
                  <a:cubicBezTo>
                    <a:pt x="29" y="39"/>
                    <a:pt x="20" y="29"/>
                    <a:pt x="10" y="20"/>
                  </a:cubicBezTo>
                  <a:cubicBezTo>
                    <a:pt x="1" y="10"/>
                    <a:pt x="29" y="1"/>
                    <a:pt x="29" y="1"/>
                  </a:cubicBezTo>
                  <a:cubicBezTo>
                    <a:pt x="39" y="1"/>
                    <a:pt x="48" y="1"/>
                    <a:pt x="58" y="1"/>
                  </a:cubicBezTo>
                  <a:cubicBezTo>
                    <a:pt x="67" y="20"/>
                    <a:pt x="76" y="29"/>
                    <a:pt x="95"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6"/>
            <p:cNvSpPr/>
            <p:nvPr/>
          </p:nvSpPr>
          <p:spPr>
            <a:xfrm>
              <a:off x="7146550" y="4481925"/>
              <a:ext cx="92625" cy="37825"/>
            </a:xfrm>
            <a:custGeom>
              <a:avLst/>
              <a:gdLst/>
              <a:ahLst/>
              <a:cxnLst/>
              <a:rect l="l" t="t" r="r" b="b"/>
              <a:pathLst>
                <a:path w="3705" h="1513" extrusionOk="0">
                  <a:moveTo>
                    <a:pt x="3705" y="1352"/>
                  </a:moveTo>
                  <a:cubicBezTo>
                    <a:pt x="3705" y="1352"/>
                    <a:pt x="3695" y="1361"/>
                    <a:pt x="3686" y="1371"/>
                  </a:cubicBezTo>
                  <a:cubicBezTo>
                    <a:pt x="3620" y="1418"/>
                    <a:pt x="3582" y="1427"/>
                    <a:pt x="3535" y="1389"/>
                  </a:cubicBezTo>
                  <a:lnTo>
                    <a:pt x="3062" y="1011"/>
                  </a:lnTo>
                  <a:cubicBezTo>
                    <a:pt x="2798" y="1002"/>
                    <a:pt x="2542" y="1115"/>
                    <a:pt x="2363" y="1323"/>
                  </a:cubicBezTo>
                  <a:cubicBezTo>
                    <a:pt x="2382" y="1352"/>
                    <a:pt x="2391" y="1380"/>
                    <a:pt x="2401" y="1418"/>
                  </a:cubicBezTo>
                  <a:cubicBezTo>
                    <a:pt x="2410" y="1446"/>
                    <a:pt x="2401" y="1465"/>
                    <a:pt x="2391" y="1493"/>
                  </a:cubicBezTo>
                  <a:cubicBezTo>
                    <a:pt x="2353" y="1512"/>
                    <a:pt x="2316" y="1512"/>
                    <a:pt x="2278" y="1493"/>
                  </a:cubicBezTo>
                  <a:cubicBezTo>
                    <a:pt x="2249" y="1465"/>
                    <a:pt x="2221" y="1437"/>
                    <a:pt x="2202" y="1408"/>
                  </a:cubicBezTo>
                  <a:cubicBezTo>
                    <a:pt x="2098" y="1257"/>
                    <a:pt x="1994" y="1097"/>
                    <a:pt x="1900" y="936"/>
                  </a:cubicBezTo>
                  <a:cubicBezTo>
                    <a:pt x="1852" y="851"/>
                    <a:pt x="1777" y="775"/>
                    <a:pt x="1692" y="718"/>
                  </a:cubicBezTo>
                  <a:cubicBezTo>
                    <a:pt x="1541" y="643"/>
                    <a:pt x="1418" y="511"/>
                    <a:pt x="1352" y="350"/>
                  </a:cubicBezTo>
                  <a:cubicBezTo>
                    <a:pt x="1314" y="237"/>
                    <a:pt x="1172" y="189"/>
                    <a:pt x="1078" y="255"/>
                  </a:cubicBezTo>
                  <a:cubicBezTo>
                    <a:pt x="1011" y="284"/>
                    <a:pt x="955" y="322"/>
                    <a:pt x="907" y="369"/>
                  </a:cubicBezTo>
                  <a:cubicBezTo>
                    <a:pt x="832" y="416"/>
                    <a:pt x="756" y="482"/>
                    <a:pt x="690" y="558"/>
                  </a:cubicBezTo>
                  <a:cubicBezTo>
                    <a:pt x="520" y="775"/>
                    <a:pt x="321" y="983"/>
                    <a:pt x="208" y="1248"/>
                  </a:cubicBezTo>
                  <a:cubicBezTo>
                    <a:pt x="189" y="1286"/>
                    <a:pt x="161" y="1333"/>
                    <a:pt x="132" y="1361"/>
                  </a:cubicBezTo>
                  <a:cubicBezTo>
                    <a:pt x="104" y="1380"/>
                    <a:pt x="76" y="1380"/>
                    <a:pt x="57" y="1371"/>
                  </a:cubicBezTo>
                  <a:cubicBezTo>
                    <a:pt x="29" y="1361"/>
                    <a:pt x="10" y="1342"/>
                    <a:pt x="0" y="1314"/>
                  </a:cubicBezTo>
                  <a:cubicBezTo>
                    <a:pt x="0" y="1286"/>
                    <a:pt x="0" y="1257"/>
                    <a:pt x="10" y="1229"/>
                  </a:cubicBezTo>
                  <a:cubicBezTo>
                    <a:pt x="66" y="1078"/>
                    <a:pt x="151" y="926"/>
                    <a:pt x="246" y="794"/>
                  </a:cubicBezTo>
                  <a:cubicBezTo>
                    <a:pt x="331" y="690"/>
                    <a:pt x="407" y="577"/>
                    <a:pt x="492" y="482"/>
                  </a:cubicBezTo>
                  <a:cubicBezTo>
                    <a:pt x="567" y="397"/>
                    <a:pt x="652" y="322"/>
                    <a:pt x="737" y="246"/>
                  </a:cubicBezTo>
                  <a:cubicBezTo>
                    <a:pt x="803" y="180"/>
                    <a:pt x="889" y="123"/>
                    <a:pt x="955" y="66"/>
                  </a:cubicBezTo>
                  <a:cubicBezTo>
                    <a:pt x="974" y="66"/>
                    <a:pt x="992" y="57"/>
                    <a:pt x="1011" y="57"/>
                  </a:cubicBezTo>
                  <a:cubicBezTo>
                    <a:pt x="1333" y="0"/>
                    <a:pt x="1588" y="180"/>
                    <a:pt x="1758" y="397"/>
                  </a:cubicBezTo>
                  <a:cubicBezTo>
                    <a:pt x="1777" y="416"/>
                    <a:pt x="1777" y="454"/>
                    <a:pt x="1805" y="463"/>
                  </a:cubicBezTo>
                  <a:cubicBezTo>
                    <a:pt x="1938" y="548"/>
                    <a:pt x="2042" y="681"/>
                    <a:pt x="2108" y="822"/>
                  </a:cubicBezTo>
                  <a:cubicBezTo>
                    <a:pt x="2117" y="851"/>
                    <a:pt x="2164" y="870"/>
                    <a:pt x="2193" y="889"/>
                  </a:cubicBezTo>
                  <a:cubicBezTo>
                    <a:pt x="2221" y="898"/>
                    <a:pt x="2249" y="917"/>
                    <a:pt x="2268" y="926"/>
                  </a:cubicBezTo>
                  <a:cubicBezTo>
                    <a:pt x="2382" y="1021"/>
                    <a:pt x="2401" y="1021"/>
                    <a:pt x="2505" y="955"/>
                  </a:cubicBezTo>
                  <a:cubicBezTo>
                    <a:pt x="2542" y="926"/>
                    <a:pt x="2580" y="889"/>
                    <a:pt x="2618" y="860"/>
                  </a:cubicBezTo>
                  <a:cubicBezTo>
                    <a:pt x="2760" y="737"/>
                    <a:pt x="2958" y="709"/>
                    <a:pt x="3128" y="794"/>
                  </a:cubicBezTo>
                  <a:cubicBezTo>
                    <a:pt x="3242" y="822"/>
                    <a:pt x="3336" y="898"/>
                    <a:pt x="3402" y="993"/>
                  </a:cubicBezTo>
                  <a:cubicBezTo>
                    <a:pt x="3412" y="1030"/>
                    <a:pt x="3440" y="1059"/>
                    <a:pt x="3469" y="1078"/>
                  </a:cubicBezTo>
                  <a:cubicBezTo>
                    <a:pt x="3563" y="1153"/>
                    <a:pt x="3648" y="1248"/>
                    <a:pt x="3705" y="13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6"/>
            <p:cNvSpPr/>
            <p:nvPr/>
          </p:nvSpPr>
          <p:spPr>
            <a:xfrm>
              <a:off x="7229000" y="4446000"/>
              <a:ext cx="55075" cy="41625"/>
            </a:xfrm>
            <a:custGeom>
              <a:avLst/>
              <a:gdLst/>
              <a:ahLst/>
              <a:cxnLst/>
              <a:rect l="l" t="t" r="r" b="b"/>
              <a:pathLst>
                <a:path w="2203" h="1665" extrusionOk="0">
                  <a:moveTo>
                    <a:pt x="2070" y="1664"/>
                  </a:moveTo>
                  <a:cubicBezTo>
                    <a:pt x="2032" y="1522"/>
                    <a:pt x="1957" y="1381"/>
                    <a:pt x="1985" y="1220"/>
                  </a:cubicBezTo>
                  <a:cubicBezTo>
                    <a:pt x="1985" y="1182"/>
                    <a:pt x="1976" y="1144"/>
                    <a:pt x="1957" y="1116"/>
                  </a:cubicBezTo>
                  <a:cubicBezTo>
                    <a:pt x="1938" y="1088"/>
                    <a:pt x="1919" y="1050"/>
                    <a:pt x="1891" y="1021"/>
                  </a:cubicBezTo>
                  <a:cubicBezTo>
                    <a:pt x="1720" y="823"/>
                    <a:pt x="1569" y="615"/>
                    <a:pt x="1418" y="398"/>
                  </a:cubicBezTo>
                  <a:cubicBezTo>
                    <a:pt x="1380" y="350"/>
                    <a:pt x="1342" y="294"/>
                    <a:pt x="1295" y="246"/>
                  </a:cubicBezTo>
                  <a:cubicBezTo>
                    <a:pt x="1257" y="190"/>
                    <a:pt x="1191" y="180"/>
                    <a:pt x="1144" y="218"/>
                  </a:cubicBezTo>
                  <a:cubicBezTo>
                    <a:pt x="1059" y="265"/>
                    <a:pt x="983" y="322"/>
                    <a:pt x="936" y="407"/>
                  </a:cubicBezTo>
                  <a:cubicBezTo>
                    <a:pt x="842" y="549"/>
                    <a:pt x="719" y="672"/>
                    <a:pt x="577" y="766"/>
                  </a:cubicBezTo>
                  <a:cubicBezTo>
                    <a:pt x="511" y="823"/>
                    <a:pt x="464" y="899"/>
                    <a:pt x="445" y="984"/>
                  </a:cubicBezTo>
                  <a:cubicBezTo>
                    <a:pt x="482" y="1003"/>
                    <a:pt x="520" y="1021"/>
                    <a:pt x="558" y="1040"/>
                  </a:cubicBezTo>
                  <a:cubicBezTo>
                    <a:pt x="596" y="1059"/>
                    <a:pt x="605" y="1097"/>
                    <a:pt x="586" y="1106"/>
                  </a:cubicBezTo>
                  <a:cubicBezTo>
                    <a:pt x="501" y="1182"/>
                    <a:pt x="435" y="1267"/>
                    <a:pt x="388" y="1371"/>
                  </a:cubicBezTo>
                  <a:cubicBezTo>
                    <a:pt x="369" y="1390"/>
                    <a:pt x="350" y="1390"/>
                    <a:pt x="341" y="1390"/>
                  </a:cubicBezTo>
                  <a:cubicBezTo>
                    <a:pt x="312" y="1381"/>
                    <a:pt x="284" y="1362"/>
                    <a:pt x="275" y="1343"/>
                  </a:cubicBezTo>
                  <a:cubicBezTo>
                    <a:pt x="265" y="1295"/>
                    <a:pt x="265" y="1258"/>
                    <a:pt x="265" y="1210"/>
                  </a:cubicBezTo>
                  <a:cubicBezTo>
                    <a:pt x="199" y="1192"/>
                    <a:pt x="171" y="1248"/>
                    <a:pt x="133" y="1258"/>
                  </a:cubicBezTo>
                  <a:cubicBezTo>
                    <a:pt x="95" y="1277"/>
                    <a:pt x="57" y="1277"/>
                    <a:pt x="29" y="1248"/>
                  </a:cubicBezTo>
                  <a:cubicBezTo>
                    <a:pt x="0" y="1220"/>
                    <a:pt x="0" y="1182"/>
                    <a:pt x="10" y="1144"/>
                  </a:cubicBezTo>
                  <a:cubicBezTo>
                    <a:pt x="10" y="1135"/>
                    <a:pt x="19" y="1125"/>
                    <a:pt x="19" y="1116"/>
                  </a:cubicBezTo>
                  <a:cubicBezTo>
                    <a:pt x="123" y="936"/>
                    <a:pt x="256" y="776"/>
                    <a:pt x="416" y="643"/>
                  </a:cubicBezTo>
                  <a:cubicBezTo>
                    <a:pt x="567" y="549"/>
                    <a:pt x="690" y="417"/>
                    <a:pt x="794" y="275"/>
                  </a:cubicBezTo>
                  <a:cubicBezTo>
                    <a:pt x="870" y="171"/>
                    <a:pt x="964" y="86"/>
                    <a:pt x="1078" y="39"/>
                  </a:cubicBezTo>
                  <a:cubicBezTo>
                    <a:pt x="1135" y="20"/>
                    <a:pt x="1191" y="10"/>
                    <a:pt x="1248" y="10"/>
                  </a:cubicBezTo>
                  <a:cubicBezTo>
                    <a:pt x="1314" y="1"/>
                    <a:pt x="1380" y="29"/>
                    <a:pt x="1418" y="86"/>
                  </a:cubicBezTo>
                  <a:cubicBezTo>
                    <a:pt x="1522" y="237"/>
                    <a:pt x="1626" y="379"/>
                    <a:pt x="1739" y="521"/>
                  </a:cubicBezTo>
                  <a:cubicBezTo>
                    <a:pt x="1872" y="691"/>
                    <a:pt x="2004" y="861"/>
                    <a:pt x="2136" y="1031"/>
                  </a:cubicBezTo>
                  <a:cubicBezTo>
                    <a:pt x="2174" y="1088"/>
                    <a:pt x="2202" y="1144"/>
                    <a:pt x="2155" y="1210"/>
                  </a:cubicBezTo>
                  <a:cubicBezTo>
                    <a:pt x="2117" y="1248"/>
                    <a:pt x="2108" y="1314"/>
                    <a:pt x="2127" y="1362"/>
                  </a:cubicBezTo>
                  <a:cubicBezTo>
                    <a:pt x="2136" y="1447"/>
                    <a:pt x="2155" y="1522"/>
                    <a:pt x="2165" y="1607"/>
                  </a:cubicBezTo>
                  <a:cubicBezTo>
                    <a:pt x="2165" y="1655"/>
                    <a:pt x="2127" y="1664"/>
                    <a:pt x="2070" y="16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6"/>
            <p:cNvSpPr/>
            <p:nvPr/>
          </p:nvSpPr>
          <p:spPr>
            <a:xfrm>
              <a:off x="7267975" y="4502950"/>
              <a:ext cx="4750" cy="23175"/>
            </a:xfrm>
            <a:custGeom>
              <a:avLst/>
              <a:gdLst/>
              <a:ahLst/>
              <a:cxnLst/>
              <a:rect l="l" t="t" r="r" b="b"/>
              <a:pathLst>
                <a:path w="190" h="927" extrusionOk="0">
                  <a:moveTo>
                    <a:pt x="10" y="378"/>
                  </a:moveTo>
                  <a:cubicBezTo>
                    <a:pt x="1" y="256"/>
                    <a:pt x="20" y="142"/>
                    <a:pt x="39" y="19"/>
                  </a:cubicBezTo>
                  <a:cubicBezTo>
                    <a:pt x="58" y="10"/>
                    <a:pt x="67" y="0"/>
                    <a:pt x="86" y="0"/>
                  </a:cubicBezTo>
                  <a:cubicBezTo>
                    <a:pt x="105" y="0"/>
                    <a:pt x="124" y="10"/>
                    <a:pt x="133" y="29"/>
                  </a:cubicBezTo>
                  <a:cubicBezTo>
                    <a:pt x="143" y="48"/>
                    <a:pt x="143" y="57"/>
                    <a:pt x="143" y="76"/>
                  </a:cubicBezTo>
                  <a:cubicBezTo>
                    <a:pt x="143" y="104"/>
                    <a:pt x="143" y="133"/>
                    <a:pt x="143" y="161"/>
                  </a:cubicBezTo>
                  <a:cubicBezTo>
                    <a:pt x="143" y="378"/>
                    <a:pt x="152" y="586"/>
                    <a:pt x="180" y="794"/>
                  </a:cubicBezTo>
                  <a:cubicBezTo>
                    <a:pt x="190" y="823"/>
                    <a:pt x="180" y="851"/>
                    <a:pt x="171" y="879"/>
                  </a:cubicBezTo>
                  <a:cubicBezTo>
                    <a:pt x="161" y="898"/>
                    <a:pt x="143" y="917"/>
                    <a:pt x="114" y="927"/>
                  </a:cubicBezTo>
                  <a:cubicBezTo>
                    <a:pt x="86" y="927"/>
                    <a:pt x="67" y="917"/>
                    <a:pt x="48" y="889"/>
                  </a:cubicBezTo>
                  <a:cubicBezTo>
                    <a:pt x="29" y="860"/>
                    <a:pt x="10" y="823"/>
                    <a:pt x="10" y="794"/>
                  </a:cubicBezTo>
                  <a:cubicBezTo>
                    <a:pt x="10" y="671"/>
                    <a:pt x="10" y="548"/>
                    <a:pt x="10" y="3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6"/>
            <p:cNvSpPr/>
            <p:nvPr/>
          </p:nvSpPr>
          <p:spPr>
            <a:xfrm>
              <a:off x="7271775" y="4489950"/>
              <a:ext cx="7325" cy="18700"/>
            </a:xfrm>
            <a:custGeom>
              <a:avLst/>
              <a:gdLst/>
              <a:ahLst/>
              <a:cxnLst/>
              <a:rect l="l" t="t" r="r" b="b"/>
              <a:pathLst>
                <a:path w="293" h="748" extrusionOk="0">
                  <a:moveTo>
                    <a:pt x="66" y="1"/>
                  </a:moveTo>
                  <a:cubicBezTo>
                    <a:pt x="85" y="10"/>
                    <a:pt x="104" y="19"/>
                    <a:pt x="113" y="29"/>
                  </a:cubicBezTo>
                  <a:cubicBezTo>
                    <a:pt x="123" y="86"/>
                    <a:pt x="132" y="133"/>
                    <a:pt x="151" y="190"/>
                  </a:cubicBezTo>
                  <a:cubicBezTo>
                    <a:pt x="180" y="294"/>
                    <a:pt x="208" y="407"/>
                    <a:pt x="246" y="511"/>
                  </a:cubicBezTo>
                  <a:cubicBezTo>
                    <a:pt x="255" y="549"/>
                    <a:pt x="265" y="577"/>
                    <a:pt x="274" y="615"/>
                  </a:cubicBezTo>
                  <a:cubicBezTo>
                    <a:pt x="293" y="681"/>
                    <a:pt x="265" y="747"/>
                    <a:pt x="217" y="747"/>
                  </a:cubicBezTo>
                  <a:cubicBezTo>
                    <a:pt x="170" y="747"/>
                    <a:pt x="132" y="719"/>
                    <a:pt x="113" y="672"/>
                  </a:cubicBezTo>
                  <a:cubicBezTo>
                    <a:pt x="57" y="483"/>
                    <a:pt x="9" y="294"/>
                    <a:pt x="0" y="105"/>
                  </a:cubicBezTo>
                  <a:cubicBezTo>
                    <a:pt x="0" y="76"/>
                    <a:pt x="9" y="48"/>
                    <a:pt x="19" y="19"/>
                  </a:cubicBezTo>
                  <a:cubicBezTo>
                    <a:pt x="28" y="10"/>
                    <a:pt x="57"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6"/>
            <p:cNvSpPr/>
            <p:nvPr/>
          </p:nvSpPr>
          <p:spPr>
            <a:xfrm>
              <a:off x="7234675" y="4533425"/>
              <a:ext cx="5450" cy="14200"/>
            </a:xfrm>
            <a:custGeom>
              <a:avLst/>
              <a:gdLst/>
              <a:ahLst/>
              <a:cxnLst/>
              <a:rect l="l" t="t" r="r" b="b"/>
              <a:pathLst>
                <a:path w="218" h="568" extrusionOk="0">
                  <a:moveTo>
                    <a:pt x="208" y="322"/>
                  </a:moveTo>
                  <a:cubicBezTo>
                    <a:pt x="208" y="397"/>
                    <a:pt x="218" y="473"/>
                    <a:pt x="218" y="539"/>
                  </a:cubicBezTo>
                  <a:cubicBezTo>
                    <a:pt x="218" y="549"/>
                    <a:pt x="208" y="558"/>
                    <a:pt x="199" y="558"/>
                  </a:cubicBezTo>
                  <a:cubicBezTo>
                    <a:pt x="199" y="568"/>
                    <a:pt x="161" y="568"/>
                    <a:pt x="151" y="558"/>
                  </a:cubicBezTo>
                  <a:cubicBezTo>
                    <a:pt x="85" y="482"/>
                    <a:pt x="0" y="407"/>
                    <a:pt x="10" y="275"/>
                  </a:cubicBezTo>
                  <a:cubicBezTo>
                    <a:pt x="19" y="218"/>
                    <a:pt x="0" y="152"/>
                    <a:pt x="10" y="86"/>
                  </a:cubicBezTo>
                  <a:cubicBezTo>
                    <a:pt x="10" y="57"/>
                    <a:pt x="29" y="38"/>
                    <a:pt x="48" y="19"/>
                  </a:cubicBezTo>
                  <a:cubicBezTo>
                    <a:pt x="66" y="0"/>
                    <a:pt x="95" y="0"/>
                    <a:pt x="123" y="0"/>
                  </a:cubicBezTo>
                  <a:cubicBezTo>
                    <a:pt x="151" y="0"/>
                    <a:pt x="180" y="29"/>
                    <a:pt x="189" y="48"/>
                  </a:cubicBezTo>
                  <a:cubicBezTo>
                    <a:pt x="199" y="142"/>
                    <a:pt x="199" y="227"/>
                    <a:pt x="208" y="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6"/>
            <p:cNvSpPr/>
            <p:nvPr/>
          </p:nvSpPr>
          <p:spPr>
            <a:xfrm>
              <a:off x="7130250" y="4496100"/>
              <a:ext cx="7350" cy="17750"/>
            </a:xfrm>
            <a:custGeom>
              <a:avLst/>
              <a:gdLst/>
              <a:ahLst/>
              <a:cxnLst/>
              <a:rect l="l" t="t" r="r" b="b"/>
              <a:pathLst>
                <a:path w="294" h="710" extrusionOk="0">
                  <a:moveTo>
                    <a:pt x="0" y="709"/>
                  </a:moveTo>
                  <a:cubicBezTo>
                    <a:pt x="28" y="454"/>
                    <a:pt x="132" y="208"/>
                    <a:pt x="274" y="0"/>
                  </a:cubicBezTo>
                  <a:cubicBezTo>
                    <a:pt x="284" y="19"/>
                    <a:pt x="293" y="29"/>
                    <a:pt x="293" y="48"/>
                  </a:cubicBezTo>
                  <a:cubicBezTo>
                    <a:pt x="217" y="255"/>
                    <a:pt x="142" y="454"/>
                    <a:pt x="66" y="662"/>
                  </a:cubicBezTo>
                  <a:cubicBezTo>
                    <a:pt x="57" y="671"/>
                    <a:pt x="38" y="681"/>
                    <a:pt x="0"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6"/>
            <p:cNvSpPr/>
            <p:nvPr/>
          </p:nvSpPr>
          <p:spPr>
            <a:xfrm>
              <a:off x="7154350" y="4508625"/>
              <a:ext cx="4500" cy="12550"/>
            </a:xfrm>
            <a:custGeom>
              <a:avLst/>
              <a:gdLst/>
              <a:ahLst/>
              <a:cxnLst/>
              <a:rect l="l" t="t" r="r" b="b"/>
              <a:pathLst>
                <a:path w="180" h="502" extrusionOk="0">
                  <a:moveTo>
                    <a:pt x="151" y="218"/>
                  </a:moveTo>
                  <a:cubicBezTo>
                    <a:pt x="142" y="321"/>
                    <a:pt x="132" y="397"/>
                    <a:pt x="132" y="463"/>
                  </a:cubicBezTo>
                  <a:cubicBezTo>
                    <a:pt x="123" y="482"/>
                    <a:pt x="113" y="492"/>
                    <a:pt x="104" y="501"/>
                  </a:cubicBezTo>
                  <a:cubicBezTo>
                    <a:pt x="76" y="492"/>
                    <a:pt x="38" y="482"/>
                    <a:pt x="38" y="463"/>
                  </a:cubicBezTo>
                  <a:cubicBezTo>
                    <a:pt x="0" y="350"/>
                    <a:pt x="0" y="227"/>
                    <a:pt x="38" y="114"/>
                  </a:cubicBezTo>
                  <a:cubicBezTo>
                    <a:pt x="47" y="85"/>
                    <a:pt x="57" y="66"/>
                    <a:pt x="76" y="38"/>
                  </a:cubicBezTo>
                  <a:cubicBezTo>
                    <a:pt x="85" y="29"/>
                    <a:pt x="95" y="19"/>
                    <a:pt x="113" y="10"/>
                  </a:cubicBezTo>
                  <a:cubicBezTo>
                    <a:pt x="123" y="0"/>
                    <a:pt x="132" y="0"/>
                    <a:pt x="142" y="10"/>
                  </a:cubicBezTo>
                  <a:cubicBezTo>
                    <a:pt x="161" y="19"/>
                    <a:pt x="180" y="29"/>
                    <a:pt x="180" y="38"/>
                  </a:cubicBezTo>
                  <a:cubicBezTo>
                    <a:pt x="170" y="104"/>
                    <a:pt x="151" y="180"/>
                    <a:pt x="151" y="2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6"/>
            <p:cNvSpPr/>
            <p:nvPr/>
          </p:nvSpPr>
          <p:spPr>
            <a:xfrm>
              <a:off x="7228525" y="4401825"/>
              <a:ext cx="7825" cy="6875"/>
            </a:xfrm>
            <a:custGeom>
              <a:avLst/>
              <a:gdLst/>
              <a:ahLst/>
              <a:cxnLst/>
              <a:rect l="l" t="t" r="r" b="b"/>
              <a:pathLst>
                <a:path w="313" h="275" extrusionOk="0">
                  <a:moveTo>
                    <a:pt x="152" y="10"/>
                  </a:moveTo>
                  <a:cubicBezTo>
                    <a:pt x="208" y="10"/>
                    <a:pt x="265" y="10"/>
                    <a:pt x="284" y="76"/>
                  </a:cubicBezTo>
                  <a:cubicBezTo>
                    <a:pt x="312" y="161"/>
                    <a:pt x="265" y="246"/>
                    <a:pt x="180" y="275"/>
                  </a:cubicBezTo>
                  <a:cubicBezTo>
                    <a:pt x="123" y="256"/>
                    <a:pt x="67" y="227"/>
                    <a:pt x="19" y="189"/>
                  </a:cubicBezTo>
                  <a:cubicBezTo>
                    <a:pt x="1" y="152"/>
                    <a:pt x="10" y="133"/>
                    <a:pt x="38" y="133"/>
                  </a:cubicBezTo>
                  <a:cubicBezTo>
                    <a:pt x="104" y="133"/>
                    <a:pt x="161" y="76"/>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6"/>
            <p:cNvSpPr/>
            <p:nvPr/>
          </p:nvSpPr>
          <p:spPr>
            <a:xfrm>
              <a:off x="7176300" y="4524675"/>
              <a:ext cx="4525" cy="6875"/>
            </a:xfrm>
            <a:custGeom>
              <a:avLst/>
              <a:gdLst/>
              <a:ahLst/>
              <a:cxnLst/>
              <a:rect l="l" t="t" r="r" b="b"/>
              <a:pathLst>
                <a:path w="181" h="275" extrusionOk="0">
                  <a:moveTo>
                    <a:pt x="181" y="228"/>
                  </a:moveTo>
                  <a:cubicBezTo>
                    <a:pt x="162" y="247"/>
                    <a:pt x="152" y="265"/>
                    <a:pt x="133" y="265"/>
                  </a:cubicBezTo>
                  <a:cubicBezTo>
                    <a:pt x="114" y="275"/>
                    <a:pt x="95" y="265"/>
                    <a:pt x="86" y="256"/>
                  </a:cubicBezTo>
                  <a:cubicBezTo>
                    <a:pt x="20" y="199"/>
                    <a:pt x="1" y="105"/>
                    <a:pt x="39" y="29"/>
                  </a:cubicBezTo>
                  <a:cubicBezTo>
                    <a:pt x="48" y="20"/>
                    <a:pt x="67" y="10"/>
                    <a:pt x="86" y="1"/>
                  </a:cubicBezTo>
                  <a:cubicBezTo>
                    <a:pt x="105" y="1"/>
                    <a:pt x="114" y="10"/>
                    <a:pt x="133" y="20"/>
                  </a:cubicBezTo>
                  <a:cubicBezTo>
                    <a:pt x="143" y="95"/>
                    <a:pt x="162" y="161"/>
                    <a:pt x="181"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6"/>
            <p:cNvSpPr/>
            <p:nvPr/>
          </p:nvSpPr>
          <p:spPr>
            <a:xfrm>
              <a:off x="7163325" y="4516175"/>
              <a:ext cx="3550" cy="8525"/>
            </a:xfrm>
            <a:custGeom>
              <a:avLst/>
              <a:gdLst/>
              <a:ahLst/>
              <a:cxnLst/>
              <a:rect l="l" t="t" r="r" b="b"/>
              <a:pathLst>
                <a:path w="142" h="341" extrusionOk="0">
                  <a:moveTo>
                    <a:pt x="114" y="208"/>
                  </a:moveTo>
                  <a:cubicBezTo>
                    <a:pt x="114" y="237"/>
                    <a:pt x="104" y="275"/>
                    <a:pt x="95" y="303"/>
                  </a:cubicBezTo>
                  <a:cubicBezTo>
                    <a:pt x="95" y="312"/>
                    <a:pt x="66" y="322"/>
                    <a:pt x="57" y="331"/>
                  </a:cubicBezTo>
                  <a:cubicBezTo>
                    <a:pt x="38" y="341"/>
                    <a:pt x="10" y="331"/>
                    <a:pt x="10" y="312"/>
                  </a:cubicBezTo>
                  <a:cubicBezTo>
                    <a:pt x="0" y="275"/>
                    <a:pt x="0" y="237"/>
                    <a:pt x="0" y="199"/>
                  </a:cubicBezTo>
                  <a:cubicBezTo>
                    <a:pt x="0" y="67"/>
                    <a:pt x="19" y="1"/>
                    <a:pt x="66" y="29"/>
                  </a:cubicBezTo>
                  <a:cubicBezTo>
                    <a:pt x="142" y="67"/>
                    <a:pt x="104" y="133"/>
                    <a:pt x="114" y="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6"/>
            <p:cNvSpPr/>
            <p:nvPr/>
          </p:nvSpPr>
          <p:spPr>
            <a:xfrm>
              <a:off x="7210325" y="4515000"/>
              <a:ext cx="5000" cy="8050"/>
            </a:xfrm>
            <a:custGeom>
              <a:avLst/>
              <a:gdLst/>
              <a:ahLst/>
              <a:cxnLst/>
              <a:rect l="l" t="t" r="r" b="b"/>
              <a:pathLst>
                <a:path w="200" h="322" extrusionOk="0">
                  <a:moveTo>
                    <a:pt x="76" y="161"/>
                  </a:moveTo>
                  <a:cubicBezTo>
                    <a:pt x="48" y="133"/>
                    <a:pt x="29" y="104"/>
                    <a:pt x="10" y="76"/>
                  </a:cubicBezTo>
                  <a:cubicBezTo>
                    <a:pt x="1" y="66"/>
                    <a:pt x="10" y="48"/>
                    <a:pt x="20" y="38"/>
                  </a:cubicBezTo>
                  <a:cubicBezTo>
                    <a:pt x="95" y="0"/>
                    <a:pt x="199" y="38"/>
                    <a:pt x="190" y="114"/>
                  </a:cubicBezTo>
                  <a:cubicBezTo>
                    <a:pt x="199" y="189"/>
                    <a:pt x="171" y="255"/>
                    <a:pt x="124" y="312"/>
                  </a:cubicBezTo>
                  <a:cubicBezTo>
                    <a:pt x="124" y="322"/>
                    <a:pt x="114" y="322"/>
                    <a:pt x="105" y="322"/>
                  </a:cubicBezTo>
                  <a:cubicBezTo>
                    <a:pt x="86" y="312"/>
                    <a:pt x="67" y="303"/>
                    <a:pt x="67" y="293"/>
                  </a:cubicBezTo>
                  <a:cubicBezTo>
                    <a:pt x="67" y="246"/>
                    <a:pt x="76" y="208"/>
                    <a:pt x="76"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6"/>
            <p:cNvSpPr/>
            <p:nvPr/>
          </p:nvSpPr>
          <p:spPr>
            <a:xfrm>
              <a:off x="7142300" y="4450725"/>
              <a:ext cx="4275" cy="9000"/>
            </a:xfrm>
            <a:custGeom>
              <a:avLst/>
              <a:gdLst/>
              <a:ahLst/>
              <a:cxnLst/>
              <a:rect l="l" t="t" r="r" b="b"/>
              <a:pathLst>
                <a:path w="171" h="360" extrusionOk="0">
                  <a:moveTo>
                    <a:pt x="38" y="1"/>
                  </a:moveTo>
                  <a:cubicBezTo>
                    <a:pt x="113" y="57"/>
                    <a:pt x="57" y="161"/>
                    <a:pt x="161" y="190"/>
                  </a:cubicBezTo>
                  <a:cubicBezTo>
                    <a:pt x="170" y="237"/>
                    <a:pt x="161" y="294"/>
                    <a:pt x="123" y="332"/>
                  </a:cubicBezTo>
                  <a:cubicBezTo>
                    <a:pt x="113" y="350"/>
                    <a:pt x="95" y="360"/>
                    <a:pt x="76" y="360"/>
                  </a:cubicBezTo>
                  <a:cubicBezTo>
                    <a:pt x="57" y="350"/>
                    <a:pt x="19" y="332"/>
                    <a:pt x="19" y="313"/>
                  </a:cubicBezTo>
                  <a:cubicBezTo>
                    <a:pt x="0" y="209"/>
                    <a:pt x="0" y="95"/>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6"/>
            <p:cNvSpPr/>
            <p:nvPr/>
          </p:nvSpPr>
          <p:spPr>
            <a:xfrm>
              <a:off x="7241050" y="4401600"/>
              <a:ext cx="4275" cy="6400"/>
            </a:xfrm>
            <a:custGeom>
              <a:avLst/>
              <a:gdLst/>
              <a:ahLst/>
              <a:cxnLst/>
              <a:rect l="l" t="t" r="r" b="b"/>
              <a:pathLst>
                <a:path w="171" h="256" extrusionOk="0">
                  <a:moveTo>
                    <a:pt x="171" y="76"/>
                  </a:moveTo>
                  <a:cubicBezTo>
                    <a:pt x="95" y="104"/>
                    <a:pt x="123" y="189"/>
                    <a:pt x="85" y="236"/>
                  </a:cubicBezTo>
                  <a:cubicBezTo>
                    <a:pt x="76" y="255"/>
                    <a:pt x="57" y="255"/>
                    <a:pt x="38" y="255"/>
                  </a:cubicBezTo>
                  <a:cubicBezTo>
                    <a:pt x="29" y="255"/>
                    <a:pt x="10" y="236"/>
                    <a:pt x="10" y="227"/>
                  </a:cubicBezTo>
                  <a:cubicBezTo>
                    <a:pt x="0" y="189"/>
                    <a:pt x="0" y="151"/>
                    <a:pt x="0" y="113"/>
                  </a:cubicBezTo>
                  <a:cubicBezTo>
                    <a:pt x="0" y="47"/>
                    <a:pt x="19" y="9"/>
                    <a:pt x="67" y="9"/>
                  </a:cubicBezTo>
                  <a:cubicBezTo>
                    <a:pt x="114" y="0"/>
                    <a:pt x="161" y="38"/>
                    <a:pt x="171"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6"/>
            <p:cNvSpPr/>
            <p:nvPr/>
          </p:nvSpPr>
          <p:spPr>
            <a:xfrm>
              <a:off x="7217425" y="4516425"/>
              <a:ext cx="3100" cy="6400"/>
            </a:xfrm>
            <a:custGeom>
              <a:avLst/>
              <a:gdLst/>
              <a:ahLst/>
              <a:cxnLst/>
              <a:rect l="l" t="t" r="r" b="b"/>
              <a:pathLst>
                <a:path w="124" h="256" extrusionOk="0">
                  <a:moveTo>
                    <a:pt x="123" y="151"/>
                  </a:moveTo>
                  <a:cubicBezTo>
                    <a:pt x="114" y="180"/>
                    <a:pt x="114" y="208"/>
                    <a:pt x="104" y="236"/>
                  </a:cubicBezTo>
                  <a:cubicBezTo>
                    <a:pt x="104" y="236"/>
                    <a:pt x="85" y="255"/>
                    <a:pt x="85" y="246"/>
                  </a:cubicBezTo>
                  <a:cubicBezTo>
                    <a:pt x="85" y="246"/>
                    <a:pt x="48" y="236"/>
                    <a:pt x="38" y="227"/>
                  </a:cubicBezTo>
                  <a:cubicBezTo>
                    <a:pt x="0" y="170"/>
                    <a:pt x="0" y="85"/>
                    <a:pt x="38" y="28"/>
                  </a:cubicBezTo>
                  <a:cubicBezTo>
                    <a:pt x="48" y="19"/>
                    <a:pt x="67" y="9"/>
                    <a:pt x="85" y="9"/>
                  </a:cubicBezTo>
                  <a:cubicBezTo>
                    <a:pt x="104" y="0"/>
                    <a:pt x="104" y="19"/>
                    <a:pt x="104" y="28"/>
                  </a:cubicBezTo>
                  <a:cubicBezTo>
                    <a:pt x="104" y="66"/>
                    <a:pt x="114" y="113"/>
                    <a:pt x="123" y="1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6"/>
            <p:cNvSpPr/>
            <p:nvPr/>
          </p:nvSpPr>
          <p:spPr>
            <a:xfrm>
              <a:off x="7263725" y="4528475"/>
              <a:ext cx="3100" cy="9700"/>
            </a:xfrm>
            <a:custGeom>
              <a:avLst/>
              <a:gdLst/>
              <a:ahLst/>
              <a:cxnLst/>
              <a:rect l="l" t="t" r="r" b="b"/>
              <a:pathLst>
                <a:path w="124" h="388" extrusionOk="0">
                  <a:moveTo>
                    <a:pt x="29" y="0"/>
                  </a:moveTo>
                  <a:cubicBezTo>
                    <a:pt x="48" y="9"/>
                    <a:pt x="57" y="19"/>
                    <a:pt x="57" y="19"/>
                  </a:cubicBezTo>
                  <a:cubicBezTo>
                    <a:pt x="86" y="142"/>
                    <a:pt x="105" y="255"/>
                    <a:pt x="124" y="369"/>
                  </a:cubicBezTo>
                  <a:cubicBezTo>
                    <a:pt x="124" y="369"/>
                    <a:pt x="105" y="387"/>
                    <a:pt x="105" y="387"/>
                  </a:cubicBezTo>
                  <a:cubicBezTo>
                    <a:pt x="86" y="387"/>
                    <a:pt x="67" y="378"/>
                    <a:pt x="48" y="378"/>
                  </a:cubicBezTo>
                  <a:cubicBezTo>
                    <a:pt x="38" y="359"/>
                    <a:pt x="29" y="350"/>
                    <a:pt x="20" y="331"/>
                  </a:cubicBezTo>
                  <a:cubicBezTo>
                    <a:pt x="1" y="217"/>
                    <a:pt x="1" y="104"/>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6"/>
            <p:cNvSpPr/>
            <p:nvPr/>
          </p:nvSpPr>
          <p:spPr>
            <a:xfrm>
              <a:off x="7245300" y="4403475"/>
              <a:ext cx="8050" cy="8050"/>
            </a:xfrm>
            <a:custGeom>
              <a:avLst/>
              <a:gdLst/>
              <a:ahLst/>
              <a:cxnLst/>
              <a:rect l="l" t="t" r="r" b="b"/>
              <a:pathLst>
                <a:path w="322" h="322" extrusionOk="0">
                  <a:moveTo>
                    <a:pt x="1" y="10"/>
                  </a:moveTo>
                  <a:cubicBezTo>
                    <a:pt x="123" y="20"/>
                    <a:pt x="237" y="86"/>
                    <a:pt x="303" y="199"/>
                  </a:cubicBezTo>
                  <a:cubicBezTo>
                    <a:pt x="312" y="227"/>
                    <a:pt x="322" y="265"/>
                    <a:pt x="322" y="303"/>
                  </a:cubicBezTo>
                  <a:cubicBezTo>
                    <a:pt x="322" y="303"/>
                    <a:pt x="312" y="322"/>
                    <a:pt x="303" y="322"/>
                  </a:cubicBezTo>
                  <a:cubicBezTo>
                    <a:pt x="294" y="322"/>
                    <a:pt x="275" y="322"/>
                    <a:pt x="275" y="322"/>
                  </a:cubicBezTo>
                  <a:cubicBezTo>
                    <a:pt x="199" y="199"/>
                    <a:pt x="104" y="9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6"/>
            <p:cNvSpPr/>
            <p:nvPr/>
          </p:nvSpPr>
          <p:spPr>
            <a:xfrm>
              <a:off x="7245075" y="4474600"/>
              <a:ext cx="4025" cy="5925"/>
            </a:xfrm>
            <a:custGeom>
              <a:avLst/>
              <a:gdLst/>
              <a:ahLst/>
              <a:cxnLst/>
              <a:rect l="l" t="t" r="r" b="b"/>
              <a:pathLst>
                <a:path w="161" h="237" extrusionOk="0">
                  <a:moveTo>
                    <a:pt x="104" y="0"/>
                  </a:moveTo>
                  <a:cubicBezTo>
                    <a:pt x="151" y="66"/>
                    <a:pt x="161" y="142"/>
                    <a:pt x="132" y="208"/>
                  </a:cubicBezTo>
                  <a:cubicBezTo>
                    <a:pt x="123" y="227"/>
                    <a:pt x="104" y="237"/>
                    <a:pt x="85" y="237"/>
                  </a:cubicBezTo>
                  <a:cubicBezTo>
                    <a:pt x="66" y="237"/>
                    <a:pt x="57" y="237"/>
                    <a:pt x="38" y="218"/>
                  </a:cubicBezTo>
                  <a:cubicBezTo>
                    <a:pt x="0" y="170"/>
                    <a:pt x="0" y="95"/>
                    <a:pt x="28" y="38"/>
                  </a:cubicBezTo>
                  <a:cubicBezTo>
                    <a:pt x="47" y="19"/>
                    <a:pt x="76" y="19"/>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6"/>
            <p:cNvSpPr/>
            <p:nvPr/>
          </p:nvSpPr>
          <p:spPr>
            <a:xfrm>
              <a:off x="7281675" y="4454975"/>
              <a:ext cx="3350" cy="6175"/>
            </a:xfrm>
            <a:custGeom>
              <a:avLst/>
              <a:gdLst/>
              <a:ahLst/>
              <a:cxnLst/>
              <a:rect l="l" t="t" r="r" b="b"/>
              <a:pathLst>
                <a:path w="134" h="247" extrusionOk="0">
                  <a:moveTo>
                    <a:pt x="133" y="152"/>
                  </a:moveTo>
                  <a:cubicBezTo>
                    <a:pt x="124" y="180"/>
                    <a:pt x="114" y="199"/>
                    <a:pt x="105" y="228"/>
                  </a:cubicBezTo>
                  <a:cubicBezTo>
                    <a:pt x="105" y="237"/>
                    <a:pt x="77" y="237"/>
                    <a:pt x="58" y="247"/>
                  </a:cubicBezTo>
                  <a:cubicBezTo>
                    <a:pt x="39" y="247"/>
                    <a:pt x="39" y="237"/>
                    <a:pt x="39" y="228"/>
                  </a:cubicBezTo>
                  <a:cubicBezTo>
                    <a:pt x="10" y="171"/>
                    <a:pt x="1" y="114"/>
                    <a:pt x="20" y="48"/>
                  </a:cubicBezTo>
                  <a:cubicBezTo>
                    <a:pt x="20" y="29"/>
                    <a:pt x="67" y="1"/>
                    <a:pt x="86" y="10"/>
                  </a:cubicBezTo>
                  <a:cubicBezTo>
                    <a:pt x="95" y="29"/>
                    <a:pt x="114" y="39"/>
                    <a:pt x="114" y="48"/>
                  </a:cubicBezTo>
                  <a:cubicBezTo>
                    <a:pt x="124" y="86"/>
                    <a:pt x="124" y="114"/>
                    <a:pt x="133"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6"/>
            <p:cNvSpPr/>
            <p:nvPr/>
          </p:nvSpPr>
          <p:spPr>
            <a:xfrm>
              <a:off x="7267275" y="4472475"/>
              <a:ext cx="3575" cy="5450"/>
            </a:xfrm>
            <a:custGeom>
              <a:avLst/>
              <a:gdLst/>
              <a:ahLst/>
              <a:cxnLst/>
              <a:rect l="l" t="t" r="r" b="b"/>
              <a:pathLst>
                <a:path w="143" h="218" extrusionOk="0">
                  <a:moveTo>
                    <a:pt x="0" y="76"/>
                  </a:moveTo>
                  <a:cubicBezTo>
                    <a:pt x="0" y="47"/>
                    <a:pt x="10" y="29"/>
                    <a:pt x="19" y="10"/>
                  </a:cubicBezTo>
                  <a:cubicBezTo>
                    <a:pt x="38" y="0"/>
                    <a:pt x="57" y="0"/>
                    <a:pt x="67" y="10"/>
                  </a:cubicBezTo>
                  <a:cubicBezTo>
                    <a:pt x="123" y="47"/>
                    <a:pt x="142" y="123"/>
                    <a:pt x="104" y="180"/>
                  </a:cubicBezTo>
                  <a:cubicBezTo>
                    <a:pt x="95" y="189"/>
                    <a:pt x="76" y="199"/>
                    <a:pt x="67" y="208"/>
                  </a:cubicBezTo>
                  <a:cubicBezTo>
                    <a:pt x="38" y="218"/>
                    <a:pt x="10" y="199"/>
                    <a:pt x="0" y="170"/>
                  </a:cubicBezTo>
                  <a:cubicBezTo>
                    <a:pt x="0" y="161"/>
                    <a:pt x="0" y="151"/>
                    <a:pt x="0" y="142"/>
                  </a:cubicBezTo>
                  <a:cubicBezTo>
                    <a:pt x="0" y="123"/>
                    <a:pt x="0" y="104"/>
                    <a:pt x="0" y="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6"/>
            <p:cNvSpPr/>
            <p:nvPr/>
          </p:nvSpPr>
          <p:spPr>
            <a:xfrm>
              <a:off x="7227575" y="4517125"/>
              <a:ext cx="2400" cy="4500"/>
            </a:xfrm>
            <a:custGeom>
              <a:avLst/>
              <a:gdLst/>
              <a:ahLst/>
              <a:cxnLst/>
              <a:rect l="l" t="t" r="r" b="b"/>
              <a:pathLst>
                <a:path w="96" h="180" extrusionOk="0">
                  <a:moveTo>
                    <a:pt x="1" y="85"/>
                  </a:moveTo>
                  <a:cubicBezTo>
                    <a:pt x="10" y="57"/>
                    <a:pt x="10" y="38"/>
                    <a:pt x="20" y="19"/>
                  </a:cubicBezTo>
                  <a:cubicBezTo>
                    <a:pt x="20" y="19"/>
                    <a:pt x="39" y="0"/>
                    <a:pt x="39" y="0"/>
                  </a:cubicBezTo>
                  <a:cubicBezTo>
                    <a:pt x="39" y="0"/>
                    <a:pt x="76" y="19"/>
                    <a:pt x="76" y="29"/>
                  </a:cubicBezTo>
                  <a:cubicBezTo>
                    <a:pt x="86" y="67"/>
                    <a:pt x="95" y="114"/>
                    <a:pt x="95" y="161"/>
                  </a:cubicBezTo>
                  <a:cubicBezTo>
                    <a:pt x="95" y="161"/>
                    <a:pt x="67" y="180"/>
                    <a:pt x="57" y="180"/>
                  </a:cubicBezTo>
                  <a:cubicBezTo>
                    <a:pt x="48" y="180"/>
                    <a:pt x="39" y="180"/>
                    <a:pt x="29" y="170"/>
                  </a:cubicBezTo>
                  <a:cubicBezTo>
                    <a:pt x="20" y="133"/>
                    <a:pt x="10" y="104"/>
                    <a:pt x="1"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6"/>
            <p:cNvSpPr/>
            <p:nvPr/>
          </p:nvSpPr>
          <p:spPr>
            <a:xfrm>
              <a:off x="7119375" y="4467975"/>
              <a:ext cx="1675" cy="7600"/>
            </a:xfrm>
            <a:custGeom>
              <a:avLst/>
              <a:gdLst/>
              <a:ahLst/>
              <a:cxnLst/>
              <a:rect l="l" t="t" r="r" b="b"/>
              <a:pathLst>
                <a:path w="67" h="304" extrusionOk="0">
                  <a:moveTo>
                    <a:pt x="10" y="1"/>
                  </a:moveTo>
                  <a:cubicBezTo>
                    <a:pt x="57" y="95"/>
                    <a:pt x="66" y="209"/>
                    <a:pt x="38" y="303"/>
                  </a:cubicBezTo>
                  <a:cubicBezTo>
                    <a:pt x="10" y="209"/>
                    <a:pt x="0" y="105"/>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6"/>
            <p:cNvSpPr/>
            <p:nvPr/>
          </p:nvSpPr>
          <p:spPr>
            <a:xfrm>
              <a:off x="7252150" y="4473875"/>
              <a:ext cx="3100" cy="3350"/>
            </a:xfrm>
            <a:custGeom>
              <a:avLst/>
              <a:gdLst/>
              <a:ahLst/>
              <a:cxnLst/>
              <a:rect l="l" t="t" r="r" b="b"/>
              <a:pathLst>
                <a:path w="124" h="134" extrusionOk="0">
                  <a:moveTo>
                    <a:pt x="86" y="133"/>
                  </a:moveTo>
                  <a:lnTo>
                    <a:pt x="57" y="133"/>
                  </a:lnTo>
                  <a:cubicBezTo>
                    <a:pt x="10" y="114"/>
                    <a:pt x="1" y="29"/>
                    <a:pt x="38" y="1"/>
                  </a:cubicBezTo>
                  <a:cubicBezTo>
                    <a:pt x="48" y="1"/>
                    <a:pt x="57" y="1"/>
                    <a:pt x="67" y="1"/>
                  </a:cubicBezTo>
                  <a:cubicBezTo>
                    <a:pt x="105" y="29"/>
                    <a:pt x="123" y="77"/>
                    <a:pt x="105" y="124"/>
                  </a:cubicBezTo>
                  <a:cubicBezTo>
                    <a:pt x="105" y="124"/>
                    <a:pt x="95" y="133"/>
                    <a:pt x="86"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6"/>
            <p:cNvSpPr/>
            <p:nvPr/>
          </p:nvSpPr>
          <p:spPr>
            <a:xfrm>
              <a:off x="7183175" y="4512625"/>
              <a:ext cx="2600" cy="7350"/>
            </a:xfrm>
            <a:custGeom>
              <a:avLst/>
              <a:gdLst/>
              <a:ahLst/>
              <a:cxnLst/>
              <a:rect l="l" t="t" r="r" b="b"/>
              <a:pathLst>
                <a:path w="104" h="294" extrusionOk="0">
                  <a:moveTo>
                    <a:pt x="57" y="294"/>
                  </a:moveTo>
                  <a:cubicBezTo>
                    <a:pt x="9" y="209"/>
                    <a:pt x="0" y="114"/>
                    <a:pt x="28" y="20"/>
                  </a:cubicBezTo>
                  <a:cubicBezTo>
                    <a:pt x="28" y="10"/>
                    <a:pt x="38" y="1"/>
                    <a:pt x="47" y="1"/>
                  </a:cubicBezTo>
                  <a:cubicBezTo>
                    <a:pt x="47" y="1"/>
                    <a:pt x="76" y="10"/>
                    <a:pt x="76" y="29"/>
                  </a:cubicBezTo>
                  <a:cubicBezTo>
                    <a:pt x="104" y="114"/>
                    <a:pt x="95" y="209"/>
                    <a:pt x="57"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6"/>
            <p:cNvSpPr/>
            <p:nvPr/>
          </p:nvSpPr>
          <p:spPr>
            <a:xfrm>
              <a:off x="7271525" y="4474600"/>
              <a:ext cx="3325" cy="4275"/>
            </a:xfrm>
            <a:custGeom>
              <a:avLst/>
              <a:gdLst/>
              <a:ahLst/>
              <a:cxnLst/>
              <a:rect l="l" t="t" r="r" b="b"/>
              <a:pathLst>
                <a:path w="133" h="171" extrusionOk="0">
                  <a:moveTo>
                    <a:pt x="133" y="114"/>
                  </a:moveTo>
                  <a:cubicBezTo>
                    <a:pt x="114" y="133"/>
                    <a:pt x="95" y="151"/>
                    <a:pt x="76" y="170"/>
                  </a:cubicBezTo>
                  <a:cubicBezTo>
                    <a:pt x="76" y="170"/>
                    <a:pt x="48" y="151"/>
                    <a:pt x="38" y="142"/>
                  </a:cubicBezTo>
                  <a:cubicBezTo>
                    <a:pt x="29" y="114"/>
                    <a:pt x="10" y="95"/>
                    <a:pt x="10" y="66"/>
                  </a:cubicBezTo>
                  <a:cubicBezTo>
                    <a:pt x="1" y="57"/>
                    <a:pt x="1" y="48"/>
                    <a:pt x="10" y="38"/>
                  </a:cubicBezTo>
                  <a:cubicBezTo>
                    <a:pt x="19" y="19"/>
                    <a:pt x="19" y="0"/>
                    <a:pt x="38" y="0"/>
                  </a:cubicBezTo>
                  <a:cubicBezTo>
                    <a:pt x="57" y="0"/>
                    <a:pt x="76" y="0"/>
                    <a:pt x="86" y="19"/>
                  </a:cubicBezTo>
                  <a:cubicBezTo>
                    <a:pt x="105" y="48"/>
                    <a:pt x="123" y="85"/>
                    <a:pt x="133" y="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6"/>
            <p:cNvSpPr/>
            <p:nvPr/>
          </p:nvSpPr>
          <p:spPr>
            <a:xfrm>
              <a:off x="7258775" y="4473650"/>
              <a:ext cx="2850" cy="4050"/>
            </a:xfrm>
            <a:custGeom>
              <a:avLst/>
              <a:gdLst/>
              <a:ahLst/>
              <a:cxnLst/>
              <a:rect l="l" t="t" r="r" b="b"/>
              <a:pathLst>
                <a:path w="114" h="162" extrusionOk="0">
                  <a:moveTo>
                    <a:pt x="66" y="0"/>
                  </a:moveTo>
                  <a:cubicBezTo>
                    <a:pt x="76" y="0"/>
                    <a:pt x="85" y="0"/>
                    <a:pt x="95" y="10"/>
                  </a:cubicBezTo>
                  <a:cubicBezTo>
                    <a:pt x="114" y="48"/>
                    <a:pt x="114" y="95"/>
                    <a:pt x="95" y="133"/>
                  </a:cubicBezTo>
                  <a:cubicBezTo>
                    <a:pt x="85" y="142"/>
                    <a:pt x="76" y="152"/>
                    <a:pt x="76" y="152"/>
                  </a:cubicBezTo>
                  <a:cubicBezTo>
                    <a:pt x="66" y="161"/>
                    <a:pt x="57" y="161"/>
                    <a:pt x="47" y="152"/>
                  </a:cubicBezTo>
                  <a:cubicBezTo>
                    <a:pt x="0" y="114"/>
                    <a:pt x="0" y="48"/>
                    <a:pt x="47" y="10"/>
                  </a:cubicBezTo>
                  <a:cubicBezTo>
                    <a:pt x="47" y="10"/>
                    <a:pt x="57"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6"/>
            <p:cNvSpPr/>
            <p:nvPr/>
          </p:nvSpPr>
          <p:spPr>
            <a:xfrm>
              <a:off x="7239150" y="4511450"/>
              <a:ext cx="2625" cy="4275"/>
            </a:xfrm>
            <a:custGeom>
              <a:avLst/>
              <a:gdLst/>
              <a:ahLst/>
              <a:cxnLst/>
              <a:rect l="l" t="t" r="r" b="b"/>
              <a:pathLst>
                <a:path w="105" h="171" extrusionOk="0">
                  <a:moveTo>
                    <a:pt x="10" y="171"/>
                  </a:moveTo>
                  <a:cubicBezTo>
                    <a:pt x="10" y="114"/>
                    <a:pt x="10" y="67"/>
                    <a:pt x="20" y="19"/>
                  </a:cubicBezTo>
                  <a:cubicBezTo>
                    <a:pt x="20" y="10"/>
                    <a:pt x="29" y="1"/>
                    <a:pt x="29" y="1"/>
                  </a:cubicBezTo>
                  <a:cubicBezTo>
                    <a:pt x="39" y="1"/>
                    <a:pt x="58" y="1"/>
                    <a:pt x="58" y="1"/>
                  </a:cubicBezTo>
                  <a:cubicBezTo>
                    <a:pt x="95" y="38"/>
                    <a:pt x="105" y="95"/>
                    <a:pt x="76" y="142"/>
                  </a:cubicBezTo>
                  <a:cubicBezTo>
                    <a:pt x="67" y="161"/>
                    <a:pt x="29" y="152"/>
                    <a:pt x="1"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6"/>
            <p:cNvSpPr/>
            <p:nvPr/>
          </p:nvSpPr>
          <p:spPr>
            <a:xfrm>
              <a:off x="7168975" y="4521150"/>
              <a:ext cx="1700" cy="4025"/>
            </a:xfrm>
            <a:custGeom>
              <a:avLst/>
              <a:gdLst/>
              <a:ahLst/>
              <a:cxnLst/>
              <a:rect l="l" t="t" r="r" b="b"/>
              <a:pathLst>
                <a:path w="68" h="161" extrusionOk="0">
                  <a:moveTo>
                    <a:pt x="67" y="85"/>
                  </a:moveTo>
                  <a:cubicBezTo>
                    <a:pt x="67" y="104"/>
                    <a:pt x="67" y="123"/>
                    <a:pt x="58" y="142"/>
                  </a:cubicBezTo>
                  <a:cubicBezTo>
                    <a:pt x="48" y="151"/>
                    <a:pt x="48" y="161"/>
                    <a:pt x="39" y="161"/>
                  </a:cubicBezTo>
                  <a:cubicBezTo>
                    <a:pt x="29" y="161"/>
                    <a:pt x="10" y="151"/>
                    <a:pt x="1" y="142"/>
                  </a:cubicBezTo>
                  <a:cubicBezTo>
                    <a:pt x="1" y="104"/>
                    <a:pt x="1" y="66"/>
                    <a:pt x="1" y="28"/>
                  </a:cubicBezTo>
                  <a:cubicBezTo>
                    <a:pt x="1" y="19"/>
                    <a:pt x="20" y="19"/>
                    <a:pt x="20" y="9"/>
                  </a:cubicBezTo>
                  <a:cubicBezTo>
                    <a:pt x="29" y="0"/>
                    <a:pt x="48" y="19"/>
                    <a:pt x="58" y="38"/>
                  </a:cubicBezTo>
                  <a:cubicBezTo>
                    <a:pt x="58" y="47"/>
                    <a:pt x="58" y="66"/>
                    <a:pt x="67"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6"/>
            <p:cNvSpPr/>
            <p:nvPr/>
          </p:nvSpPr>
          <p:spPr>
            <a:xfrm>
              <a:off x="7121500" y="4463950"/>
              <a:ext cx="500" cy="1225"/>
            </a:xfrm>
            <a:custGeom>
              <a:avLst/>
              <a:gdLst/>
              <a:ahLst/>
              <a:cxnLst/>
              <a:rect l="l" t="t" r="r" b="b"/>
              <a:pathLst>
                <a:path w="20" h="49" extrusionOk="0">
                  <a:moveTo>
                    <a:pt x="10" y="48"/>
                  </a:moveTo>
                  <a:cubicBezTo>
                    <a:pt x="10" y="48"/>
                    <a:pt x="0" y="48"/>
                    <a:pt x="0" y="39"/>
                  </a:cubicBezTo>
                  <a:cubicBezTo>
                    <a:pt x="0" y="29"/>
                    <a:pt x="0" y="29"/>
                    <a:pt x="0" y="20"/>
                  </a:cubicBezTo>
                  <a:cubicBezTo>
                    <a:pt x="10" y="1"/>
                    <a:pt x="19" y="1"/>
                    <a:pt x="19" y="29"/>
                  </a:cubicBezTo>
                  <a:cubicBezTo>
                    <a:pt x="19" y="39"/>
                    <a:pt x="19" y="48"/>
                    <a:pt x="1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6"/>
            <p:cNvSpPr/>
            <p:nvPr/>
          </p:nvSpPr>
          <p:spPr>
            <a:xfrm>
              <a:off x="7221450" y="4537200"/>
              <a:ext cx="1900" cy="2625"/>
            </a:xfrm>
            <a:custGeom>
              <a:avLst/>
              <a:gdLst/>
              <a:ahLst/>
              <a:cxnLst/>
              <a:rect l="l" t="t" r="r" b="b"/>
              <a:pathLst>
                <a:path w="76" h="105" extrusionOk="0">
                  <a:moveTo>
                    <a:pt x="28" y="105"/>
                  </a:moveTo>
                  <a:cubicBezTo>
                    <a:pt x="19" y="86"/>
                    <a:pt x="0" y="76"/>
                    <a:pt x="0" y="57"/>
                  </a:cubicBezTo>
                  <a:cubicBezTo>
                    <a:pt x="9" y="38"/>
                    <a:pt x="19" y="20"/>
                    <a:pt x="28" y="1"/>
                  </a:cubicBezTo>
                  <a:cubicBezTo>
                    <a:pt x="38" y="1"/>
                    <a:pt x="38" y="1"/>
                    <a:pt x="47" y="1"/>
                  </a:cubicBezTo>
                  <a:cubicBezTo>
                    <a:pt x="76" y="29"/>
                    <a:pt x="76" y="67"/>
                    <a:pt x="47" y="95"/>
                  </a:cubicBezTo>
                  <a:cubicBezTo>
                    <a:pt x="47" y="95"/>
                    <a:pt x="38" y="95"/>
                    <a:pt x="28"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6"/>
            <p:cNvSpPr/>
            <p:nvPr/>
          </p:nvSpPr>
          <p:spPr>
            <a:xfrm>
              <a:off x="7122675" y="4486175"/>
              <a:ext cx="975" cy="725"/>
            </a:xfrm>
            <a:custGeom>
              <a:avLst/>
              <a:gdLst/>
              <a:ahLst/>
              <a:cxnLst/>
              <a:rect l="l" t="t" r="r" b="b"/>
              <a:pathLst>
                <a:path w="39" h="29" extrusionOk="0">
                  <a:moveTo>
                    <a:pt x="20" y="0"/>
                  </a:moveTo>
                  <a:cubicBezTo>
                    <a:pt x="20" y="0"/>
                    <a:pt x="38" y="0"/>
                    <a:pt x="38" y="0"/>
                  </a:cubicBezTo>
                  <a:cubicBezTo>
                    <a:pt x="38" y="10"/>
                    <a:pt x="38" y="29"/>
                    <a:pt x="29" y="29"/>
                  </a:cubicBezTo>
                  <a:cubicBezTo>
                    <a:pt x="1" y="29"/>
                    <a:pt x="1" y="19"/>
                    <a:pt x="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6"/>
            <p:cNvSpPr/>
            <p:nvPr/>
          </p:nvSpPr>
          <p:spPr>
            <a:xfrm>
              <a:off x="6246125" y="3509925"/>
              <a:ext cx="2400" cy="9475"/>
            </a:xfrm>
            <a:custGeom>
              <a:avLst/>
              <a:gdLst/>
              <a:ahLst/>
              <a:cxnLst/>
              <a:rect l="l" t="t" r="r" b="b"/>
              <a:pathLst>
                <a:path w="96" h="379" extrusionOk="0">
                  <a:moveTo>
                    <a:pt x="86" y="0"/>
                  </a:moveTo>
                  <a:cubicBezTo>
                    <a:pt x="95" y="123"/>
                    <a:pt x="95" y="246"/>
                    <a:pt x="86" y="369"/>
                  </a:cubicBezTo>
                  <a:cubicBezTo>
                    <a:pt x="20" y="378"/>
                    <a:pt x="1" y="331"/>
                    <a:pt x="1" y="303"/>
                  </a:cubicBezTo>
                  <a:cubicBezTo>
                    <a:pt x="1" y="199"/>
                    <a:pt x="29" y="85"/>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6"/>
            <p:cNvSpPr/>
            <p:nvPr/>
          </p:nvSpPr>
          <p:spPr>
            <a:xfrm>
              <a:off x="6148800" y="3502350"/>
              <a:ext cx="2375" cy="5475"/>
            </a:xfrm>
            <a:custGeom>
              <a:avLst/>
              <a:gdLst/>
              <a:ahLst/>
              <a:cxnLst/>
              <a:rect l="l" t="t" r="r" b="b"/>
              <a:pathLst>
                <a:path w="95" h="219" extrusionOk="0">
                  <a:moveTo>
                    <a:pt x="47" y="1"/>
                  </a:moveTo>
                  <a:cubicBezTo>
                    <a:pt x="95" y="67"/>
                    <a:pt x="95" y="152"/>
                    <a:pt x="47" y="218"/>
                  </a:cubicBezTo>
                  <a:cubicBezTo>
                    <a:pt x="0" y="152"/>
                    <a:pt x="0" y="67"/>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6"/>
            <p:cNvSpPr/>
            <p:nvPr/>
          </p:nvSpPr>
          <p:spPr>
            <a:xfrm>
              <a:off x="6144075" y="3504025"/>
              <a:ext cx="2150" cy="3550"/>
            </a:xfrm>
            <a:custGeom>
              <a:avLst/>
              <a:gdLst/>
              <a:ahLst/>
              <a:cxnLst/>
              <a:rect l="l" t="t" r="r" b="b"/>
              <a:pathLst>
                <a:path w="86" h="142" extrusionOk="0">
                  <a:moveTo>
                    <a:pt x="47" y="142"/>
                  </a:moveTo>
                  <a:cubicBezTo>
                    <a:pt x="9" y="104"/>
                    <a:pt x="0" y="57"/>
                    <a:pt x="19" y="19"/>
                  </a:cubicBezTo>
                  <a:cubicBezTo>
                    <a:pt x="19" y="10"/>
                    <a:pt x="38" y="0"/>
                    <a:pt x="38" y="0"/>
                  </a:cubicBezTo>
                  <a:cubicBezTo>
                    <a:pt x="38" y="0"/>
                    <a:pt x="66" y="19"/>
                    <a:pt x="76" y="28"/>
                  </a:cubicBezTo>
                  <a:cubicBezTo>
                    <a:pt x="85" y="66"/>
                    <a:pt x="85" y="114"/>
                    <a:pt x="47"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6"/>
            <p:cNvSpPr/>
            <p:nvPr/>
          </p:nvSpPr>
          <p:spPr>
            <a:xfrm>
              <a:off x="6140525" y="3505425"/>
              <a:ext cx="975" cy="1675"/>
            </a:xfrm>
            <a:custGeom>
              <a:avLst/>
              <a:gdLst/>
              <a:ahLst/>
              <a:cxnLst/>
              <a:rect l="l" t="t" r="r" b="b"/>
              <a:pathLst>
                <a:path w="39" h="67" extrusionOk="0">
                  <a:moveTo>
                    <a:pt x="19" y="58"/>
                  </a:moveTo>
                  <a:cubicBezTo>
                    <a:pt x="19" y="48"/>
                    <a:pt x="19" y="29"/>
                    <a:pt x="10" y="20"/>
                  </a:cubicBezTo>
                  <a:cubicBezTo>
                    <a:pt x="0" y="1"/>
                    <a:pt x="19" y="20"/>
                    <a:pt x="29" y="10"/>
                  </a:cubicBezTo>
                  <a:cubicBezTo>
                    <a:pt x="29" y="1"/>
                    <a:pt x="29" y="39"/>
                    <a:pt x="29" y="48"/>
                  </a:cubicBezTo>
                  <a:cubicBezTo>
                    <a:pt x="38" y="67"/>
                    <a:pt x="19" y="58"/>
                    <a:pt x="19"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6"/>
            <p:cNvSpPr/>
            <p:nvPr/>
          </p:nvSpPr>
          <p:spPr>
            <a:xfrm>
              <a:off x="6141475" y="3530250"/>
              <a:ext cx="10175" cy="3075"/>
            </a:xfrm>
            <a:custGeom>
              <a:avLst/>
              <a:gdLst/>
              <a:ahLst/>
              <a:cxnLst/>
              <a:rect l="l" t="t" r="r" b="b"/>
              <a:pathLst>
                <a:path w="407" h="123" extrusionOk="0">
                  <a:moveTo>
                    <a:pt x="10" y="10"/>
                  </a:moveTo>
                  <a:cubicBezTo>
                    <a:pt x="132" y="0"/>
                    <a:pt x="227" y="66"/>
                    <a:pt x="406" y="76"/>
                  </a:cubicBezTo>
                  <a:cubicBezTo>
                    <a:pt x="321" y="104"/>
                    <a:pt x="302" y="123"/>
                    <a:pt x="284" y="114"/>
                  </a:cubicBezTo>
                  <a:cubicBezTo>
                    <a:pt x="180" y="123"/>
                    <a:pt x="76" y="85"/>
                    <a:pt x="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6"/>
            <p:cNvSpPr/>
            <p:nvPr/>
          </p:nvSpPr>
          <p:spPr>
            <a:xfrm>
              <a:off x="6185400" y="3540625"/>
              <a:ext cx="1700" cy="3825"/>
            </a:xfrm>
            <a:custGeom>
              <a:avLst/>
              <a:gdLst/>
              <a:ahLst/>
              <a:cxnLst/>
              <a:rect l="l" t="t" r="r" b="b"/>
              <a:pathLst>
                <a:path w="68" h="153" extrusionOk="0">
                  <a:moveTo>
                    <a:pt x="29" y="152"/>
                  </a:moveTo>
                  <a:cubicBezTo>
                    <a:pt x="1" y="105"/>
                    <a:pt x="1" y="48"/>
                    <a:pt x="29" y="1"/>
                  </a:cubicBezTo>
                  <a:cubicBezTo>
                    <a:pt x="67" y="48"/>
                    <a:pt x="67" y="105"/>
                    <a:pt x="29"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6"/>
            <p:cNvSpPr/>
            <p:nvPr/>
          </p:nvSpPr>
          <p:spPr>
            <a:xfrm>
              <a:off x="6177375" y="3544900"/>
              <a:ext cx="275" cy="475"/>
            </a:xfrm>
            <a:custGeom>
              <a:avLst/>
              <a:gdLst/>
              <a:ahLst/>
              <a:cxnLst/>
              <a:rect l="l" t="t" r="r" b="b"/>
              <a:pathLst>
                <a:path w="11" h="19" extrusionOk="0">
                  <a:moveTo>
                    <a:pt x="10" y="19"/>
                  </a:moveTo>
                  <a:lnTo>
                    <a:pt x="1" y="19"/>
                  </a:lnTo>
                  <a:lnTo>
                    <a:pt x="1" y="0"/>
                  </a:lnTo>
                  <a:lnTo>
                    <a:pt x="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6"/>
            <p:cNvSpPr/>
            <p:nvPr/>
          </p:nvSpPr>
          <p:spPr>
            <a:xfrm>
              <a:off x="6199575" y="3501650"/>
              <a:ext cx="975" cy="500"/>
            </a:xfrm>
            <a:custGeom>
              <a:avLst/>
              <a:gdLst/>
              <a:ahLst/>
              <a:cxnLst/>
              <a:rect l="l" t="t" r="r" b="b"/>
              <a:pathLst>
                <a:path w="39" h="20" extrusionOk="0">
                  <a:moveTo>
                    <a:pt x="29" y="1"/>
                  </a:moveTo>
                  <a:lnTo>
                    <a:pt x="1" y="20"/>
                  </a:lnTo>
                  <a:lnTo>
                    <a:pt x="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6"/>
            <p:cNvSpPr/>
            <p:nvPr/>
          </p:nvSpPr>
          <p:spPr>
            <a:xfrm>
              <a:off x="6278025" y="4374900"/>
              <a:ext cx="1450" cy="6625"/>
            </a:xfrm>
            <a:custGeom>
              <a:avLst/>
              <a:gdLst/>
              <a:ahLst/>
              <a:cxnLst/>
              <a:rect l="l" t="t" r="r" b="b"/>
              <a:pathLst>
                <a:path w="58" h="265" extrusionOk="0">
                  <a:moveTo>
                    <a:pt x="57" y="265"/>
                  </a:moveTo>
                  <a:cubicBezTo>
                    <a:pt x="19" y="180"/>
                    <a:pt x="1" y="85"/>
                    <a:pt x="29" y="0"/>
                  </a:cubicBezTo>
                  <a:cubicBezTo>
                    <a:pt x="38" y="114"/>
                    <a:pt x="48" y="189"/>
                    <a:pt x="48"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6"/>
            <p:cNvSpPr/>
            <p:nvPr/>
          </p:nvSpPr>
          <p:spPr>
            <a:xfrm>
              <a:off x="6141225" y="4623450"/>
              <a:ext cx="1675" cy="2850"/>
            </a:xfrm>
            <a:custGeom>
              <a:avLst/>
              <a:gdLst/>
              <a:ahLst/>
              <a:cxnLst/>
              <a:rect l="l" t="t" r="r" b="b"/>
              <a:pathLst>
                <a:path w="67" h="114" extrusionOk="0">
                  <a:moveTo>
                    <a:pt x="67" y="0"/>
                  </a:moveTo>
                  <a:cubicBezTo>
                    <a:pt x="38" y="38"/>
                    <a:pt x="20" y="76"/>
                    <a:pt x="1" y="114"/>
                  </a:cubicBezTo>
                  <a:cubicBezTo>
                    <a:pt x="20" y="76"/>
                    <a:pt x="1" y="19"/>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6"/>
            <p:cNvSpPr/>
            <p:nvPr/>
          </p:nvSpPr>
          <p:spPr>
            <a:xfrm>
              <a:off x="7071175" y="4213750"/>
              <a:ext cx="5450" cy="2400"/>
            </a:xfrm>
            <a:custGeom>
              <a:avLst/>
              <a:gdLst/>
              <a:ahLst/>
              <a:cxnLst/>
              <a:rect l="l" t="t" r="r" b="b"/>
              <a:pathLst>
                <a:path w="218" h="96" extrusionOk="0">
                  <a:moveTo>
                    <a:pt x="218" y="86"/>
                  </a:moveTo>
                  <a:cubicBezTo>
                    <a:pt x="133" y="95"/>
                    <a:pt x="57" y="67"/>
                    <a:pt x="0" y="10"/>
                  </a:cubicBezTo>
                  <a:cubicBezTo>
                    <a:pt x="76" y="1"/>
                    <a:pt x="161" y="39"/>
                    <a:pt x="208"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6"/>
            <p:cNvSpPr/>
            <p:nvPr/>
          </p:nvSpPr>
          <p:spPr>
            <a:xfrm>
              <a:off x="7200650" y="4226275"/>
              <a:ext cx="975" cy="1450"/>
            </a:xfrm>
            <a:custGeom>
              <a:avLst/>
              <a:gdLst/>
              <a:ahLst/>
              <a:cxnLst/>
              <a:rect l="l" t="t" r="r" b="b"/>
              <a:pathLst>
                <a:path w="39" h="58" extrusionOk="0">
                  <a:moveTo>
                    <a:pt x="10" y="57"/>
                  </a:moveTo>
                  <a:cubicBezTo>
                    <a:pt x="19" y="38"/>
                    <a:pt x="19" y="20"/>
                    <a:pt x="29" y="1"/>
                  </a:cubicBezTo>
                  <a:cubicBezTo>
                    <a:pt x="29" y="1"/>
                    <a:pt x="38" y="10"/>
                    <a:pt x="38" y="20"/>
                  </a:cubicBezTo>
                  <a:cubicBezTo>
                    <a:pt x="38" y="20"/>
                    <a:pt x="19" y="38"/>
                    <a:pt x="0"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6"/>
            <p:cNvSpPr/>
            <p:nvPr/>
          </p:nvSpPr>
          <p:spPr>
            <a:xfrm>
              <a:off x="7139925" y="4122075"/>
              <a:ext cx="2850" cy="3100"/>
            </a:xfrm>
            <a:custGeom>
              <a:avLst/>
              <a:gdLst/>
              <a:ahLst/>
              <a:cxnLst/>
              <a:rect l="l" t="t" r="r" b="b"/>
              <a:pathLst>
                <a:path w="114" h="124" extrusionOk="0">
                  <a:moveTo>
                    <a:pt x="105" y="1"/>
                  </a:moveTo>
                  <a:cubicBezTo>
                    <a:pt x="86" y="39"/>
                    <a:pt x="76" y="77"/>
                    <a:pt x="48" y="124"/>
                  </a:cubicBezTo>
                  <a:cubicBezTo>
                    <a:pt x="48" y="124"/>
                    <a:pt x="19" y="124"/>
                    <a:pt x="10" y="124"/>
                  </a:cubicBezTo>
                  <a:cubicBezTo>
                    <a:pt x="10" y="105"/>
                    <a:pt x="1" y="86"/>
                    <a:pt x="10" y="77"/>
                  </a:cubicBezTo>
                  <a:cubicBezTo>
                    <a:pt x="29" y="39"/>
                    <a:pt x="57" y="1"/>
                    <a:pt x="114"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6"/>
            <p:cNvSpPr/>
            <p:nvPr/>
          </p:nvSpPr>
          <p:spPr>
            <a:xfrm>
              <a:off x="7142300" y="4120675"/>
              <a:ext cx="1200" cy="1425"/>
            </a:xfrm>
            <a:custGeom>
              <a:avLst/>
              <a:gdLst/>
              <a:ahLst/>
              <a:cxnLst/>
              <a:rect l="l" t="t" r="r" b="b"/>
              <a:pathLst>
                <a:path w="48" h="57" extrusionOk="0">
                  <a:moveTo>
                    <a:pt x="19" y="57"/>
                  </a:moveTo>
                  <a:cubicBezTo>
                    <a:pt x="19" y="38"/>
                    <a:pt x="0" y="10"/>
                    <a:pt x="38" y="0"/>
                  </a:cubicBezTo>
                  <a:cubicBezTo>
                    <a:pt x="38" y="0"/>
                    <a:pt x="47" y="19"/>
                    <a:pt x="47" y="19"/>
                  </a:cubicBezTo>
                  <a:cubicBezTo>
                    <a:pt x="47" y="19"/>
                    <a:pt x="28" y="47"/>
                    <a:pt x="10"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6"/>
            <p:cNvSpPr/>
            <p:nvPr/>
          </p:nvSpPr>
          <p:spPr>
            <a:xfrm>
              <a:off x="7171825" y="4115700"/>
              <a:ext cx="975" cy="1225"/>
            </a:xfrm>
            <a:custGeom>
              <a:avLst/>
              <a:gdLst/>
              <a:ahLst/>
              <a:cxnLst/>
              <a:rect l="l" t="t" r="r" b="b"/>
              <a:pathLst>
                <a:path w="39" h="49" extrusionOk="0">
                  <a:moveTo>
                    <a:pt x="10" y="48"/>
                  </a:moveTo>
                  <a:lnTo>
                    <a:pt x="10" y="1"/>
                  </a:lnTo>
                  <a:cubicBezTo>
                    <a:pt x="38" y="20"/>
                    <a:pt x="0" y="29"/>
                    <a:pt x="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6"/>
            <p:cNvSpPr/>
            <p:nvPr/>
          </p:nvSpPr>
          <p:spPr>
            <a:xfrm>
              <a:off x="7211050" y="4100575"/>
              <a:ext cx="7100" cy="23650"/>
            </a:xfrm>
            <a:custGeom>
              <a:avLst/>
              <a:gdLst/>
              <a:ahLst/>
              <a:cxnLst/>
              <a:rect l="l" t="t" r="r" b="b"/>
              <a:pathLst>
                <a:path w="284" h="946" extrusionOk="0">
                  <a:moveTo>
                    <a:pt x="66" y="1"/>
                  </a:moveTo>
                  <a:cubicBezTo>
                    <a:pt x="142" y="303"/>
                    <a:pt x="218" y="606"/>
                    <a:pt x="284" y="908"/>
                  </a:cubicBezTo>
                  <a:cubicBezTo>
                    <a:pt x="284" y="918"/>
                    <a:pt x="265" y="937"/>
                    <a:pt x="255" y="937"/>
                  </a:cubicBezTo>
                  <a:cubicBezTo>
                    <a:pt x="246" y="946"/>
                    <a:pt x="236" y="937"/>
                    <a:pt x="236" y="927"/>
                  </a:cubicBezTo>
                  <a:cubicBezTo>
                    <a:pt x="208" y="899"/>
                    <a:pt x="199" y="861"/>
                    <a:pt x="180" y="833"/>
                  </a:cubicBezTo>
                  <a:cubicBezTo>
                    <a:pt x="133" y="653"/>
                    <a:pt x="85" y="473"/>
                    <a:pt x="38" y="294"/>
                  </a:cubicBezTo>
                  <a:cubicBezTo>
                    <a:pt x="0" y="199"/>
                    <a:pt x="10" y="86"/>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6"/>
            <p:cNvSpPr/>
            <p:nvPr/>
          </p:nvSpPr>
          <p:spPr>
            <a:xfrm>
              <a:off x="7118900" y="4158225"/>
              <a:ext cx="725" cy="975"/>
            </a:xfrm>
            <a:custGeom>
              <a:avLst/>
              <a:gdLst/>
              <a:ahLst/>
              <a:cxnLst/>
              <a:rect l="l" t="t" r="r" b="b"/>
              <a:pathLst>
                <a:path w="29" h="39" extrusionOk="0">
                  <a:moveTo>
                    <a:pt x="0" y="39"/>
                  </a:moveTo>
                  <a:cubicBezTo>
                    <a:pt x="10" y="29"/>
                    <a:pt x="19" y="10"/>
                    <a:pt x="29" y="1"/>
                  </a:cubicBezTo>
                  <a:lnTo>
                    <a:pt x="0" y="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6"/>
            <p:cNvSpPr/>
            <p:nvPr/>
          </p:nvSpPr>
          <p:spPr>
            <a:xfrm>
              <a:off x="7118200" y="4158950"/>
              <a:ext cx="950" cy="1675"/>
            </a:xfrm>
            <a:custGeom>
              <a:avLst/>
              <a:gdLst/>
              <a:ahLst/>
              <a:cxnLst/>
              <a:rect l="l" t="t" r="r" b="b"/>
              <a:pathLst>
                <a:path w="38" h="67" extrusionOk="0">
                  <a:moveTo>
                    <a:pt x="28" y="0"/>
                  </a:moveTo>
                  <a:cubicBezTo>
                    <a:pt x="28" y="19"/>
                    <a:pt x="28" y="38"/>
                    <a:pt x="19" y="57"/>
                  </a:cubicBezTo>
                  <a:cubicBezTo>
                    <a:pt x="10" y="66"/>
                    <a:pt x="0" y="57"/>
                    <a:pt x="19" y="29"/>
                  </a:cubicBezTo>
                  <a:cubicBezTo>
                    <a:pt x="38" y="10"/>
                    <a:pt x="19" y="19"/>
                    <a:pt x="28"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6"/>
            <p:cNvSpPr/>
            <p:nvPr/>
          </p:nvSpPr>
          <p:spPr>
            <a:xfrm>
              <a:off x="6963900" y="3612000"/>
              <a:ext cx="83900" cy="84825"/>
            </a:xfrm>
            <a:custGeom>
              <a:avLst/>
              <a:gdLst/>
              <a:ahLst/>
              <a:cxnLst/>
              <a:rect l="l" t="t" r="r" b="b"/>
              <a:pathLst>
                <a:path w="3356" h="3393" extrusionOk="0">
                  <a:moveTo>
                    <a:pt x="2978" y="1096"/>
                  </a:moveTo>
                  <a:cubicBezTo>
                    <a:pt x="2997" y="1115"/>
                    <a:pt x="3016" y="1125"/>
                    <a:pt x="3025" y="1134"/>
                  </a:cubicBezTo>
                  <a:cubicBezTo>
                    <a:pt x="3157" y="1210"/>
                    <a:pt x="3252" y="1333"/>
                    <a:pt x="3309" y="1474"/>
                  </a:cubicBezTo>
                  <a:cubicBezTo>
                    <a:pt x="3337" y="1550"/>
                    <a:pt x="3346" y="1626"/>
                    <a:pt x="3327" y="1692"/>
                  </a:cubicBezTo>
                  <a:cubicBezTo>
                    <a:pt x="3318" y="1748"/>
                    <a:pt x="3299" y="1805"/>
                    <a:pt x="3290" y="1852"/>
                  </a:cubicBezTo>
                  <a:cubicBezTo>
                    <a:pt x="3233" y="2004"/>
                    <a:pt x="3242" y="2174"/>
                    <a:pt x="3309" y="2315"/>
                  </a:cubicBezTo>
                  <a:cubicBezTo>
                    <a:pt x="3309" y="2334"/>
                    <a:pt x="3318" y="2353"/>
                    <a:pt x="3327" y="2372"/>
                  </a:cubicBezTo>
                  <a:cubicBezTo>
                    <a:pt x="3356" y="2448"/>
                    <a:pt x="3337" y="2542"/>
                    <a:pt x="3271" y="2608"/>
                  </a:cubicBezTo>
                  <a:cubicBezTo>
                    <a:pt x="3186" y="2665"/>
                    <a:pt x="3129" y="2760"/>
                    <a:pt x="3110" y="2864"/>
                  </a:cubicBezTo>
                  <a:cubicBezTo>
                    <a:pt x="3025" y="2901"/>
                    <a:pt x="2931" y="2920"/>
                    <a:pt x="2827" y="2911"/>
                  </a:cubicBezTo>
                  <a:cubicBezTo>
                    <a:pt x="2770" y="2911"/>
                    <a:pt x="2713" y="2920"/>
                    <a:pt x="2656" y="2939"/>
                  </a:cubicBezTo>
                  <a:cubicBezTo>
                    <a:pt x="2628" y="2939"/>
                    <a:pt x="2609" y="2968"/>
                    <a:pt x="2600" y="2986"/>
                  </a:cubicBezTo>
                  <a:cubicBezTo>
                    <a:pt x="2590" y="3081"/>
                    <a:pt x="2590" y="3175"/>
                    <a:pt x="2590" y="3270"/>
                  </a:cubicBezTo>
                  <a:cubicBezTo>
                    <a:pt x="2590" y="3308"/>
                    <a:pt x="2590" y="3364"/>
                    <a:pt x="2524" y="3374"/>
                  </a:cubicBezTo>
                  <a:cubicBezTo>
                    <a:pt x="2467" y="3393"/>
                    <a:pt x="2411" y="3346"/>
                    <a:pt x="2401" y="3261"/>
                  </a:cubicBezTo>
                  <a:cubicBezTo>
                    <a:pt x="2401" y="3204"/>
                    <a:pt x="2401" y="3147"/>
                    <a:pt x="2392" y="3090"/>
                  </a:cubicBezTo>
                  <a:cubicBezTo>
                    <a:pt x="2392" y="3053"/>
                    <a:pt x="2382" y="3024"/>
                    <a:pt x="2373" y="2986"/>
                  </a:cubicBezTo>
                  <a:cubicBezTo>
                    <a:pt x="2363" y="2958"/>
                    <a:pt x="2345" y="2939"/>
                    <a:pt x="2316" y="2939"/>
                  </a:cubicBezTo>
                  <a:cubicBezTo>
                    <a:pt x="2288" y="2949"/>
                    <a:pt x="2260" y="2958"/>
                    <a:pt x="2231" y="2968"/>
                  </a:cubicBezTo>
                  <a:cubicBezTo>
                    <a:pt x="2127" y="3034"/>
                    <a:pt x="2004" y="3024"/>
                    <a:pt x="1910" y="2939"/>
                  </a:cubicBezTo>
                  <a:cubicBezTo>
                    <a:pt x="1863" y="2911"/>
                    <a:pt x="1825" y="2864"/>
                    <a:pt x="1815" y="2807"/>
                  </a:cubicBezTo>
                  <a:cubicBezTo>
                    <a:pt x="1815" y="2722"/>
                    <a:pt x="1787" y="2646"/>
                    <a:pt x="1749" y="2571"/>
                  </a:cubicBezTo>
                  <a:cubicBezTo>
                    <a:pt x="1721" y="2561"/>
                    <a:pt x="1692" y="2552"/>
                    <a:pt x="1664" y="2542"/>
                  </a:cubicBezTo>
                  <a:cubicBezTo>
                    <a:pt x="1570" y="2552"/>
                    <a:pt x="1485" y="2476"/>
                    <a:pt x="1466" y="2382"/>
                  </a:cubicBezTo>
                  <a:cubicBezTo>
                    <a:pt x="1456" y="2325"/>
                    <a:pt x="1400" y="2315"/>
                    <a:pt x="1352" y="2306"/>
                  </a:cubicBezTo>
                  <a:cubicBezTo>
                    <a:pt x="1305" y="2297"/>
                    <a:pt x="1248" y="2315"/>
                    <a:pt x="1248" y="2363"/>
                  </a:cubicBezTo>
                  <a:cubicBezTo>
                    <a:pt x="1239" y="2410"/>
                    <a:pt x="1239" y="2438"/>
                    <a:pt x="1239" y="2476"/>
                  </a:cubicBezTo>
                  <a:cubicBezTo>
                    <a:pt x="1239" y="2514"/>
                    <a:pt x="1239" y="2561"/>
                    <a:pt x="1239" y="2608"/>
                  </a:cubicBezTo>
                  <a:cubicBezTo>
                    <a:pt x="1239" y="2675"/>
                    <a:pt x="1192" y="2741"/>
                    <a:pt x="1154" y="2731"/>
                  </a:cubicBezTo>
                  <a:cubicBezTo>
                    <a:pt x="1116" y="2731"/>
                    <a:pt x="1078" y="2684"/>
                    <a:pt x="1069" y="2637"/>
                  </a:cubicBezTo>
                  <a:cubicBezTo>
                    <a:pt x="1040" y="2523"/>
                    <a:pt x="1012" y="2419"/>
                    <a:pt x="993" y="2315"/>
                  </a:cubicBezTo>
                  <a:cubicBezTo>
                    <a:pt x="927" y="2278"/>
                    <a:pt x="861" y="2268"/>
                    <a:pt x="795" y="2287"/>
                  </a:cubicBezTo>
                  <a:cubicBezTo>
                    <a:pt x="558" y="2315"/>
                    <a:pt x="398" y="2230"/>
                    <a:pt x="322" y="2013"/>
                  </a:cubicBezTo>
                  <a:cubicBezTo>
                    <a:pt x="284" y="1947"/>
                    <a:pt x="247" y="1881"/>
                    <a:pt x="180" y="1833"/>
                  </a:cubicBezTo>
                  <a:cubicBezTo>
                    <a:pt x="143" y="1796"/>
                    <a:pt x="105" y="1758"/>
                    <a:pt x="67" y="1720"/>
                  </a:cubicBezTo>
                  <a:cubicBezTo>
                    <a:pt x="10" y="1654"/>
                    <a:pt x="1" y="1559"/>
                    <a:pt x="48" y="1484"/>
                  </a:cubicBezTo>
                  <a:cubicBezTo>
                    <a:pt x="95" y="1389"/>
                    <a:pt x="143" y="1304"/>
                    <a:pt x="190" y="1210"/>
                  </a:cubicBezTo>
                  <a:cubicBezTo>
                    <a:pt x="247" y="1115"/>
                    <a:pt x="322" y="1030"/>
                    <a:pt x="417" y="955"/>
                  </a:cubicBezTo>
                  <a:cubicBezTo>
                    <a:pt x="426" y="936"/>
                    <a:pt x="445" y="917"/>
                    <a:pt x="454" y="888"/>
                  </a:cubicBezTo>
                  <a:cubicBezTo>
                    <a:pt x="464" y="851"/>
                    <a:pt x="426" y="841"/>
                    <a:pt x="407" y="822"/>
                  </a:cubicBezTo>
                  <a:cubicBezTo>
                    <a:pt x="388" y="794"/>
                    <a:pt x="369" y="756"/>
                    <a:pt x="369" y="718"/>
                  </a:cubicBezTo>
                  <a:cubicBezTo>
                    <a:pt x="360" y="605"/>
                    <a:pt x="360" y="501"/>
                    <a:pt x="369" y="388"/>
                  </a:cubicBezTo>
                  <a:cubicBezTo>
                    <a:pt x="369" y="350"/>
                    <a:pt x="379" y="312"/>
                    <a:pt x="398" y="284"/>
                  </a:cubicBezTo>
                  <a:cubicBezTo>
                    <a:pt x="483" y="104"/>
                    <a:pt x="672" y="0"/>
                    <a:pt x="861" y="19"/>
                  </a:cubicBezTo>
                  <a:cubicBezTo>
                    <a:pt x="1088" y="38"/>
                    <a:pt x="1305" y="95"/>
                    <a:pt x="1494" y="208"/>
                  </a:cubicBezTo>
                  <a:cubicBezTo>
                    <a:pt x="1579" y="255"/>
                    <a:pt x="1655" y="302"/>
                    <a:pt x="1730" y="369"/>
                  </a:cubicBezTo>
                  <a:cubicBezTo>
                    <a:pt x="1834" y="425"/>
                    <a:pt x="1863" y="567"/>
                    <a:pt x="1787" y="662"/>
                  </a:cubicBezTo>
                  <a:cubicBezTo>
                    <a:pt x="1768" y="690"/>
                    <a:pt x="1749" y="709"/>
                    <a:pt x="1730" y="728"/>
                  </a:cubicBezTo>
                  <a:cubicBezTo>
                    <a:pt x="1702" y="766"/>
                    <a:pt x="1702" y="822"/>
                    <a:pt x="1730" y="860"/>
                  </a:cubicBezTo>
                  <a:cubicBezTo>
                    <a:pt x="1787" y="926"/>
                    <a:pt x="1834" y="992"/>
                    <a:pt x="1863" y="1077"/>
                  </a:cubicBezTo>
                  <a:cubicBezTo>
                    <a:pt x="1872" y="1096"/>
                    <a:pt x="1919" y="1087"/>
                    <a:pt x="1938" y="1059"/>
                  </a:cubicBezTo>
                  <a:cubicBezTo>
                    <a:pt x="1967" y="1002"/>
                    <a:pt x="2004" y="945"/>
                    <a:pt x="2042" y="898"/>
                  </a:cubicBezTo>
                  <a:cubicBezTo>
                    <a:pt x="2099" y="813"/>
                    <a:pt x="2193" y="775"/>
                    <a:pt x="2288" y="775"/>
                  </a:cubicBezTo>
                  <a:cubicBezTo>
                    <a:pt x="2326" y="784"/>
                    <a:pt x="2363" y="784"/>
                    <a:pt x="2411" y="766"/>
                  </a:cubicBezTo>
                  <a:cubicBezTo>
                    <a:pt x="2486" y="718"/>
                    <a:pt x="2600" y="718"/>
                    <a:pt x="2685" y="766"/>
                  </a:cubicBezTo>
                  <a:cubicBezTo>
                    <a:pt x="2883" y="766"/>
                    <a:pt x="2978" y="870"/>
                    <a:pt x="2968" y="1059"/>
                  </a:cubicBezTo>
                  <a:cubicBezTo>
                    <a:pt x="2968" y="1077"/>
                    <a:pt x="2978" y="1087"/>
                    <a:pt x="2978" y="1096"/>
                  </a:cubicBezTo>
                  <a:close/>
                  <a:moveTo>
                    <a:pt x="1815" y="1852"/>
                  </a:moveTo>
                  <a:cubicBezTo>
                    <a:pt x="1806" y="1786"/>
                    <a:pt x="1796" y="1739"/>
                    <a:pt x="1787" y="1682"/>
                  </a:cubicBezTo>
                  <a:cubicBezTo>
                    <a:pt x="1778" y="1626"/>
                    <a:pt x="1759" y="1550"/>
                    <a:pt x="1740" y="1493"/>
                  </a:cubicBezTo>
                  <a:cubicBezTo>
                    <a:pt x="1721" y="1427"/>
                    <a:pt x="1674" y="1399"/>
                    <a:pt x="1692" y="1342"/>
                  </a:cubicBezTo>
                  <a:cubicBezTo>
                    <a:pt x="1702" y="1323"/>
                    <a:pt x="1711" y="1304"/>
                    <a:pt x="1721" y="1295"/>
                  </a:cubicBezTo>
                  <a:cubicBezTo>
                    <a:pt x="1749" y="1248"/>
                    <a:pt x="1749" y="1181"/>
                    <a:pt x="1702" y="1144"/>
                  </a:cubicBezTo>
                  <a:cubicBezTo>
                    <a:pt x="1692" y="1125"/>
                    <a:pt x="1674" y="1115"/>
                    <a:pt x="1655" y="1106"/>
                  </a:cubicBezTo>
                  <a:cubicBezTo>
                    <a:pt x="1579" y="1077"/>
                    <a:pt x="1532" y="992"/>
                    <a:pt x="1541" y="907"/>
                  </a:cubicBezTo>
                  <a:lnTo>
                    <a:pt x="1541" y="548"/>
                  </a:lnTo>
                  <a:cubicBezTo>
                    <a:pt x="1485" y="501"/>
                    <a:pt x="1428" y="444"/>
                    <a:pt x="1381" y="388"/>
                  </a:cubicBezTo>
                  <a:cubicBezTo>
                    <a:pt x="1277" y="265"/>
                    <a:pt x="1135" y="189"/>
                    <a:pt x="984" y="180"/>
                  </a:cubicBezTo>
                  <a:cubicBezTo>
                    <a:pt x="889" y="161"/>
                    <a:pt x="795" y="161"/>
                    <a:pt x="700" y="189"/>
                  </a:cubicBezTo>
                  <a:cubicBezTo>
                    <a:pt x="662" y="246"/>
                    <a:pt x="719" y="265"/>
                    <a:pt x="747" y="302"/>
                  </a:cubicBezTo>
                  <a:cubicBezTo>
                    <a:pt x="776" y="331"/>
                    <a:pt x="776" y="378"/>
                    <a:pt x="747" y="397"/>
                  </a:cubicBezTo>
                  <a:cubicBezTo>
                    <a:pt x="738" y="406"/>
                    <a:pt x="729" y="406"/>
                    <a:pt x="719" y="416"/>
                  </a:cubicBezTo>
                  <a:cubicBezTo>
                    <a:pt x="606" y="454"/>
                    <a:pt x="587" y="529"/>
                    <a:pt x="606" y="633"/>
                  </a:cubicBezTo>
                  <a:cubicBezTo>
                    <a:pt x="606" y="671"/>
                    <a:pt x="615" y="709"/>
                    <a:pt x="634" y="737"/>
                  </a:cubicBezTo>
                  <a:cubicBezTo>
                    <a:pt x="672" y="851"/>
                    <a:pt x="653" y="964"/>
                    <a:pt x="568" y="1049"/>
                  </a:cubicBezTo>
                  <a:cubicBezTo>
                    <a:pt x="521" y="1096"/>
                    <a:pt x="473" y="1144"/>
                    <a:pt x="426" y="1191"/>
                  </a:cubicBezTo>
                  <a:cubicBezTo>
                    <a:pt x="436" y="1257"/>
                    <a:pt x="502" y="1323"/>
                    <a:pt x="426" y="1399"/>
                  </a:cubicBezTo>
                  <a:cubicBezTo>
                    <a:pt x="398" y="1437"/>
                    <a:pt x="369" y="1493"/>
                    <a:pt x="350" y="1541"/>
                  </a:cubicBezTo>
                  <a:cubicBezTo>
                    <a:pt x="303" y="1616"/>
                    <a:pt x="322" y="1720"/>
                    <a:pt x="379" y="1777"/>
                  </a:cubicBezTo>
                  <a:cubicBezTo>
                    <a:pt x="445" y="1852"/>
                    <a:pt x="502" y="1928"/>
                    <a:pt x="549" y="2004"/>
                  </a:cubicBezTo>
                  <a:cubicBezTo>
                    <a:pt x="568" y="2041"/>
                    <a:pt x="606" y="2070"/>
                    <a:pt x="653" y="2070"/>
                  </a:cubicBezTo>
                  <a:cubicBezTo>
                    <a:pt x="691" y="2051"/>
                    <a:pt x="738" y="2022"/>
                    <a:pt x="795" y="2004"/>
                  </a:cubicBezTo>
                  <a:cubicBezTo>
                    <a:pt x="908" y="1937"/>
                    <a:pt x="1050" y="1956"/>
                    <a:pt x="1144" y="2051"/>
                  </a:cubicBezTo>
                  <a:cubicBezTo>
                    <a:pt x="1192" y="2089"/>
                    <a:pt x="1248" y="2108"/>
                    <a:pt x="1305" y="2098"/>
                  </a:cubicBezTo>
                  <a:cubicBezTo>
                    <a:pt x="1381" y="2089"/>
                    <a:pt x="1456" y="2060"/>
                    <a:pt x="1513" y="2013"/>
                  </a:cubicBezTo>
                  <a:cubicBezTo>
                    <a:pt x="1551" y="1985"/>
                    <a:pt x="1598" y="1966"/>
                    <a:pt x="1655" y="1966"/>
                  </a:cubicBezTo>
                  <a:cubicBezTo>
                    <a:pt x="1711" y="1975"/>
                    <a:pt x="1749" y="1909"/>
                    <a:pt x="1815" y="1852"/>
                  </a:cubicBezTo>
                  <a:close/>
                  <a:moveTo>
                    <a:pt x="2552" y="936"/>
                  </a:moveTo>
                  <a:cubicBezTo>
                    <a:pt x="2524" y="945"/>
                    <a:pt x="2496" y="955"/>
                    <a:pt x="2467" y="964"/>
                  </a:cubicBezTo>
                  <a:cubicBezTo>
                    <a:pt x="2430" y="983"/>
                    <a:pt x="2401" y="1011"/>
                    <a:pt x="2363" y="1011"/>
                  </a:cubicBezTo>
                  <a:cubicBezTo>
                    <a:pt x="2250" y="1040"/>
                    <a:pt x="2156" y="1096"/>
                    <a:pt x="2080" y="1191"/>
                  </a:cubicBezTo>
                  <a:cubicBezTo>
                    <a:pt x="2004" y="1257"/>
                    <a:pt x="1985" y="1361"/>
                    <a:pt x="2042" y="1446"/>
                  </a:cubicBezTo>
                  <a:cubicBezTo>
                    <a:pt x="2156" y="1644"/>
                    <a:pt x="2127" y="1852"/>
                    <a:pt x="2089" y="2060"/>
                  </a:cubicBezTo>
                  <a:cubicBezTo>
                    <a:pt x="2080" y="2155"/>
                    <a:pt x="2004" y="2221"/>
                    <a:pt x="1919" y="2221"/>
                  </a:cubicBezTo>
                  <a:cubicBezTo>
                    <a:pt x="1834" y="2221"/>
                    <a:pt x="1749" y="2249"/>
                    <a:pt x="1683" y="2306"/>
                  </a:cubicBezTo>
                  <a:cubicBezTo>
                    <a:pt x="1674" y="2325"/>
                    <a:pt x="1674" y="2344"/>
                    <a:pt x="1683" y="2353"/>
                  </a:cubicBezTo>
                  <a:cubicBezTo>
                    <a:pt x="1692" y="2372"/>
                    <a:pt x="1711" y="2382"/>
                    <a:pt x="1730" y="2382"/>
                  </a:cubicBezTo>
                  <a:cubicBezTo>
                    <a:pt x="1834" y="2391"/>
                    <a:pt x="1919" y="2476"/>
                    <a:pt x="1938" y="2580"/>
                  </a:cubicBezTo>
                  <a:cubicBezTo>
                    <a:pt x="1948" y="2627"/>
                    <a:pt x="1948" y="2675"/>
                    <a:pt x="1957" y="2722"/>
                  </a:cubicBezTo>
                  <a:cubicBezTo>
                    <a:pt x="1957" y="2750"/>
                    <a:pt x="1967" y="2769"/>
                    <a:pt x="1985" y="2797"/>
                  </a:cubicBezTo>
                  <a:cubicBezTo>
                    <a:pt x="1995" y="2826"/>
                    <a:pt x="2080" y="2873"/>
                    <a:pt x="2099" y="2864"/>
                  </a:cubicBezTo>
                  <a:cubicBezTo>
                    <a:pt x="2203" y="2807"/>
                    <a:pt x="2345" y="2797"/>
                    <a:pt x="2420" y="2693"/>
                  </a:cubicBezTo>
                  <a:cubicBezTo>
                    <a:pt x="2430" y="2684"/>
                    <a:pt x="2439" y="2684"/>
                    <a:pt x="2449" y="2684"/>
                  </a:cubicBezTo>
                  <a:cubicBezTo>
                    <a:pt x="2467" y="2684"/>
                    <a:pt x="2496" y="2684"/>
                    <a:pt x="2505" y="2684"/>
                  </a:cubicBezTo>
                  <a:cubicBezTo>
                    <a:pt x="2581" y="2797"/>
                    <a:pt x="2704" y="2760"/>
                    <a:pt x="2817" y="2769"/>
                  </a:cubicBezTo>
                  <a:cubicBezTo>
                    <a:pt x="2836" y="2769"/>
                    <a:pt x="2855" y="2760"/>
                    <a:pt x="2874" y="2750"/>
                  </a:cubicBezTo>
                  <a:cubicBezTo>
                    <a:pt x="2949" y="2675"/>
                    <a:pt x="3016" y="2599"/>
                    <a:pt x="3082" y="2523"/>
                  </a:cubicBezTo>
                  <a:cubicBezTo>
                    <a:pt x="3110" y="2495"/>
                    <a:pt x="3091" y="2448"/>
                    <a:pt x="3053" y="2448"/>
                  </a:cubicBezTo>
                  <a:cubicBezTo>
                    <a:pt x="2978" y="2448"/>
                    <a:pt x="2912" y="2457"/>
                    <a:pt x="2855" y="2419"/>
                  </a:cubicBezTo>
                  <a:cubicBezTo>
                    <a:pt x="2845" y="2419"/>
                    <a:pt x="2836" y="2401"/>
                    <a:pt x="2836" y="2401"/>
                  </a:cubicBezTo>
                  <a:cubicBezTo>
                    <a:pt x="2836" y="2391"/>
                    <a:pt x="2836" y="2363"/>
                    <a:pt x="2845" y="2353"/>
                  </a:cubicBezTo>
                  <a:cubicBezTo>
                    <a:pt x="2864" y="2344"/>
                    <a:pt x="2883" y="2344"/>
                    <a:pt x="2902" y="2344"/>
                  </a:cubicBezTo>
                  <a:cubicBezTo>
                    <a:pt x="2997" y="2344"/>
                    <a:pt x="3082" y="2268"/>
                    <a:pt x="3101" y="2174"/>
                  </a:cubicBezTo>
                  <a:cubicBezTo>
                    <a:pt x="3129" y="2060"/>
                    <a:pt x="3129" y="1937"/>
                    <a:pt x="3101" y="1824"/>
                  </a:cubicBezTo>
                  <a:cubicBezTo>
                    <a:pt x="3063" y="1720"/>
                    <a:pt x="3063" y="1616"/>
                    <a:pt x="3101" y="1522"/>
                  </a:cubicBezTo>
                  <a:cubicBezTo>
                    <a:pt x="3120" y="1493"/>
                    <a:pt x="3091" y="1455"/>
                    <a:pt x="3063" y="1427"/>
                  </a:cubicBezTo>
                  <a:cubicBezTo>
                    <a:pt x="3034" y="1408"/>
                    <a:pt x="2997" y="1418"/>
                    <a:pt x="2968" y="1446"/>
                  </a:cubicBezTo>
                  <a:cubicBezTo>
                    <a:pt x="2940" y="1484"/>
                    <a:pt x="2893" y="1484"/>
                    <a:pt x="2864" y="1446"/>
                  </a:cubicBezTo>
                  <a:cubicBezTo>
                    <a:pt x="2817" y="1408"/>
                    <a:pt x="2789" y="1342"/>
                    <a:pt x="2779" y="1276"/>
                  </a:cubicBezTo>
                  <a:cubicBezTo>
                    <a:pt x="2770" y="1219"/>
                    <a:pt x="2770" y="1153"/>
                    <a:pt x="2760" y="10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6"/>
            <p:cNvSpPr/>
            <p:nvPr/>
          </p:nvSpPr>
          <p:spPr>
            <a:xfrm>
              <a:off x="7067625" y="3574425"/>
              <a:ext cx="114150" cy="56250"/>
            </a:xfrm>
            <a:custGeom>
              <a:avLst/>
              <a:gdLst/>
              <a:ahLst/>
              <a:cxnLst/>
              <a:rect l="l" t="t" r="r" b="b"/>
              <a:pathLst>
                <a:path w="4566" h="2250" extrusionOk="0">
                  <a:moveTo>
                    <a:pt x="2685" y="917"/>
                  </a:moveTo>
                  <a:cubicBezTo>
                    <a:pt x="2760" y="879"/>
                    <a:pt x="2826" y="813"/>
                    <a:pt x="2864" y="738"/>
                  </a:cubicBezTo>
                  <a:cubicBezTo>
                    <a:pt x="2978" y="586"/>
                    <a:pt x="3119" y="473"/>
                    <a:pt x="3289" y="397"/>
                  </a:cubicBezTo>
                  <a:cubicBezTo>
                    <a:pt x="3337" y="369"/>
                    <a:pt x="3393" y="360"/>
                    <a:pt x="3450" y="350"/>
                  </a:cubicBezTo>
                  <a:cubicBezTo>
                    <a:pt x="3696" y="341"/>
                    <a:pt x="3696" y="331"/>
                    <a:pt x="3857" y="511"/>
                  </a:cubicBezTo>
                  <a:cubicBezTo>
                    <a:pt x="3942" y="596"/>
                    <a:pt x="4017" y="690"/>
                    <a:pt x="4074" y="794"/>
                  </a:cubicBezTo>
                  <a:cubicBezTo>
                    <a:pt x="4197" y="1012"/>
                    <a:pt x="4348" y="1210"/>
                    <a:pt x="4518" y="1390"/>
                  </a:cubicBezTo>
                  <a:cubicBezTo>
                    <a:pt x="4537" y="1418"/>
                    <a:pt x="4556" y="1446"/>
                    <a:pt x="4565" y="1484"/>
                  </a:cubicBezTo>
                  <a:cubicBezTo>
                    <a:pt x="4565" y="1494"/>
                    <a:pt x="4556" y="1513"/>
                    <a:pt x="4537" y="1522"/>
                  </a:cubicBezTo>
                  <a:cubicBezTo>
                    <a:pt x="4518" y="1531"/>
                    <a:pt x="4480" y="1531"/>
                    <a:pt x="4452" y="1522"/>
                  </a:cubicBezTo>
                  <a:cubicBezTo>
                    <a:pt x="4395" y="1484"/>
                    <a:pt x="4329" y="1437"/>
                    <a:pt x="4282" y="1380"/>
                  </a:cubicBezTo>
                  <a:cubicBezTo>
                    <a:pt x="4159" y="1238"/>
                    <a:pt x="4046" y="1087"/>
                    <a:pt x="3951" y="927"/>
                  </a:cubicBezTo>
                  <a:cubicBezTo>
                    <a:pt x="3885" y="823"/>
                    <a:pt x="3819" y="719"/>
                    <a:pt x="3734" y="634"/>
                  </a:cubicBezTo>
                  <a:cubicBezTo>
                    <a:pt x="3630" y="501"/>
                    <a:pt x="3450" y="482"/>
                    <a:pt x="3318" y="567"/>
                  </a:cubicBezTo>
                  <a:cubicBezTo>
                    <a:pt x="3280" y="586"/>
                    <a:pt x="3233" y="615"/>
                    <a:pt x="3195" y="643"/>
                  </a:cubicBezTo>
                  <a:cubicBezTo>
                    <a:pt x="3034" y="775"/>
                    <a:pt x="2883" y="936"/>
                    <a:pt x="2770" y="1125"/>
                  </a:cubicBezTo>
                  <a:cubicBezTo>
                    <a:pt x="2751" y="1163"/>
                    <a:pt x="2751" y="1210"/>
                    <a:pt x="2770" y="1257"/>
                  </a:cubicBezTo>
                  <a:cubicBezTo>
                    <a:pt x="2798" y="1409"/>
                    <a:pt x="2826" y="1560"/>
                    <a:pt x="2864" y="1720"/>
                  </a:cubicBezTo>
                  <a:cubicBezTo>
                    <a:pt x="2930" y="1739"/>
                    <a:pt x="2968" y="1805"/>
                    <a:pt x="2959" y="1872"/>
                  </a:cubicBezTo>
                  <a:cubicBezTo>
                    <a:pt x="2930" y="1928"/>
                    <a:pt x="2855" y="1928"/>
                    <a:pt x="2789" y="1928"/>
                  </a:cubicBezTo>
                  <a:cubicBezTo>
                    <a:pt x="2732" y="1909"/>
                    <a:pt x="2685" y="1891"/>
                    <a:pt x="2637" y="1853"/>
                  </a:cubicBezTo>
                  <a:cubicBezTo>
                    <a:pt x="2590" y="1862"/>
                    <a:pt x="2609" y="1909"/>
                    <a:pt x="2600" y="1938"/>
                  </a:cubicBezTo>
                  <a:cubicBezTo>
                    <a:pt x="2600" y="1976"/>
                    <a:pt x="2609" y="2013"/>
                    <a:pt x="2571" y="2042"/>
                  </a:cubicBezTo>
                  <a:cubicBezTo>
                    <a:pt x="2515" y="2032"/>
                    <a:pt x="2505" y="1994"/>
                    <a:pt x="2496" y="1947"/>
                  </a:cubicBezTo>
                  <a:cubicBezTo>
                    <a:pt x="2467" y="1834"/>
                    <a:pt x="2458" y="1711"/>
                    <a:pt x="2439" y="1598"/>
                  </a:cubicBezTo>
                  <a:cubicBezTo>
                    <a:pt x="2411" y="1418"/>
                    <a:pt x="2373" y="1229"/>
                    <a:pt x="2335" y="1049"/>
                  </a:cubicBezTo>
                  <a:cubicBezTo>
                    <a:pt x="2326" y="1002"/>
                    <a:pt x="2326" y="936"/>
                    <a:pt x="2354" y="889"/>
                  </a:cubicBezTo>
                  <a:cubicBezTo>
                    <a:pt x="2363" y="879"/>
                    <a:pt x="2373" y="860"/>
                    <a:pt x="2373" y="842"/>
                  </a:cubicBezTo>
                  <a:cubicBezTo>
                    <a:pt x="2335" y="624"/>
                    <a:pt x="2250" y="426"/>
                    <a:pt x="2118" y="256"/>
                  </a:cubicBezTo>
                  <a:cubicBezTo>
                    <a:pt x="2089" y="218"/>
                    <a:pt x="2033" y="208"/>
                    <a:pt x="1985" y="218"/>
                  </a:cubicBezTo>
                  <a:cubicBezTo>
                    <a:pt x="1929" y="246"/>
                    <a:pt x="1862" y="274"/>
                    <a:pt x="1806" y="303"/>
                  </a:cubicBezTo>
                  <a:cubicBezTo>
                    <a:pt x="1740" y="331"/>
                    <a:pt x="1664" y="378"/>
                    <a:pt x="1598" y="407"/>
                  </a:cubicBezTo>
                  <a:cubicBezTo>
                    <a:pt x="1220" y="567"/>
                    <a:pt x="917" y="860"/>
                    <a:pt x="747" y="1238"/>
                  </a:cubicBezTo>
                  <a:cubicBezTo>
                    <a:pt x="728" y="1286"/>
                    <a:pt x="747" y="1314"/>
                    <a:pt x="813" y="1342"/>
                  </a:cubicBezTo>
                  <a:cubicBezTo>
                    <a:pt x="908" y="1390"/>
                    <a:pt x="936" y="1427"/>
                    <a:pt x="917" y="1503"/>
                  </a:cubicBezTo>
                  <a:cubicBezTo>
                    <a:pt x="917" y="1541"/>
                    <a:pt x="908" y="1579"/>
                    <a:pt x="889" y="1616"/>
                  </a:cubicBezTo>
                  <a:cubicBezTo>
                    <a:pt x="766" y="1805"/>
                    <a:pt x="653" y="2013"/>
                    <a:pt x="558" y="2231"/>
                  </a:cubicBezTo>
                  <a:cubicBezTo>
                    <a:pt x="558" y="2240"/>
                    <a:pt x="549" y="2250"/>
                    <a:pt x="549" y="2250"/>
                  </a:cubicBezTo>
                  <a:cubicBezTo>
                    <a:pt x="530" y="2250"/>
                    <a:pt x="511" y="2250"/>
                    <a:pt x="492" y="2250"/>
                  </a:cubicBezTo>
                  <a:cubicBezTo>
                    <a:pt x="473" y="2240"/>
                    <a:pt x="464" y="2221"/>
                    <a:pt x="464" y="2212"/>
                  </a:cubicBezTo>
                  <a:cubicBezTo>
                    <a:pt x="454" y="2184"/>
                    <a:pt x="464" y="2155"/>
                    <a:pt x="473" y="2127"/>
                  </a:cubicBezTo>
                  <a:cubicBezTo>
                    <a:pt x="520" y="1976"/>
                    <a:pt x="587" y="1834"/>
                    <a:pt x="681" y="1702"/>
                  </a:cubicBezTo>
                  <a:cubicBezTo>
                    <a:pt x="719" y="1645"/>
                    <a:pt x="757" y="1579"/>
                    <a:pt x="794" y="1513"/>
                  </a:cubicBezTo>
                  <a:cubicBezTo>
                    <a:pt x="823" y="1484"/>
                    <a:pt x="813" y="1437"/>
                    <a:pt x="776" y="1418"/>
                  </a:cubicBezTo>
                  <a:cubicBezTo>
                    <a:pt x="738" y="1399"/>
                    <a:pt x="681" y="1409"/>
                    <a:pt x="643" y="1437"/>
                  </a:cubicBezTo>
                  <a:cubicBezTo>
                    <a:pt x="577" y="1531"/>
                    <a:pt x="520" y="1626"/>
                    <a:pt x="454" y="1720"/>
                  </a:cubicBezTo>
                  <a:cubicBezTo>
                    <a:pt x="388" y="1815"/>
                    <a:pt x="331" y="1909"/>
                    <a:pt x="265" y="1994"/>
                  </a:cubicBezTo>
                  <a:cubicBezTo>
                    <a:pt x="218" y="2061"/>
                    <a:pt x="142" y="2098"/>
                    <a:pt x="67" y="2098"/>
                  </a:cubicBezTo>
                  <a:cubicBezTo>
                    <a:pt x="48" y="2098"/>
                    <a:pt x="29" y="2089"/>
                    <a:pt x="20" y="2070"/>
                  </a:cubicBezTo>
                  <a:cubicBezTo>
                    <a:pt x="10" y="2061"/>
                    <a:pt x="1" y="2042"/>
                    <a:pt x="1" y="2023"/>
                  </a:cubicBezTo>
                  <a:cubicBezTo>
                    <a:pt x="10" y="2004"/>
                    <a:pt x="20" y="1985"/>
                    <a:pt x="29" y="1976"/>
                  </a:cubicBezTo>
                  <a:cubicBezTo>
                    <a:pt x="218" y="1749"/>
                    <a:pt x="388" y="1513"/>
                    <a:pt x="520" y="1257"/>
                  </a:cubicBezTo>
                  <a:cubicBezTo>
                    <a:pt x="549" y="1220"/>
                    <a:pt x="568" y="1182"/>
                    <a:pt x="587" y="1134"/>
                  </a:cubicBezTo>
                  <a:cubicBezTo>
                    <a:pt x="709" y="842"/>
                    <a:pt x="946" y="634"/>
                    <a:pt x="1182" y="426"/>
                  </a:cubicBezTo>
                  <a:cubicBezTo>
                    <a:pt x="1191" y="416"/>
                    <a:pt x="1210" y="407"/>
                    <a:pt x="1220" y="397"/>
                  </a:cubicBezTo>
                  <a:cubicBezTo>
                    <a:pt x="1456" y="265"/>
                    <a:pt x="1702" y="152"/>
                    <a:pt x="1947" y="48"/>
                  </a:cubicBezTo>
                  <a:cubicBezTo>
                    <a:pt x="2070" y="0"/>
                    <a:pt x="2212" y="48"/>
                    <a:pt x="2288" y="161"/>
                  </a:cubicBezTo>
                  <a:cubicBezTo>
                    <a:pt x="2392" y="284"/>
                    <a:pt x="2477" y="435"/>
                    <a:pt x="2524" y="596"/>
                  </a:cubicBezTo>
                  <a:cubicBezTo>
                    <a:pt x="2552" y="719"/>
                    <a:pt x="2600" y="823"/>
                    <a:pt x="2685" y="9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6"/>
            <p:cNvSpPr/>
            <p:nvPr/>
          </p:nvSpPr>
          <p:spPr>
            <a:xfrm>
              <a:off x="7117725" y="3617425"/>
              <a:ext cx="8525" cy="11825"/>
            </a:xfrm>
            <a:custGeom>
              <a:avLst/>
              <a:gdLst/>
              <a:ahLst/>
              <a:cxnLst/>
              <a:rect l="l" t="t" r="r" b="b"/>
              <a:pathLst>
                <a:path w="341" h="473" extrusionOk="0">
                  <a:moveTo>
                    <a:pt x="340" y="435"/>
                  </a:moveTo>
                  <a:cubicBezTo>
                    <a:pt x="199" y="473"/>
                    <a:pt x="246" y="350"/>
                    <a:pt x="180" y="293"/>
                  </a:cubicBezTo>
                  <a:cubicBezTo>
                    <a:pt x="161" y="322"/>
                    <a:pt x="142" y="350"/>
                    <a:pt x="114" y="378"/>
                  </a:cubicBezTo>
                  <a:cubicBezTo>
                    <a:pt x="85" y="407"/>
                    <a:pt x="38" y="388"/>
                    <a:pt x="29" y="350"/>
                  </a:cubicBezTo>
                  <a:cubicBezTo>
                    <a:pt x="0" y="256"/>
                    <a:pt x="0" y="152"/>
                    <a:pt x="29" y="57"/>
                  </a:cubicBezTo>
                  <a:cubicBezTo>
                    <a:pt x="29" y="38"/>
                    <a:pt x="38" y="19"/>
                    <a:pt x="57" y="10"/>
                  </a:cubicBezTo>
                  <a:cubicBezTo>
                    <a:pt x="66" y="0"/>
                    <a:pt x="104" y="0"/>
                    <a:pt x="104" y="10"/>
                  </a:cubicBezTo>
                  <a:cubicBezTo>
                    <a:pt x="114" y="48"/>
                    <a:pt x="132" y="76"/>
                    <a:pt x="142" y="114"/>
                  </a:cubicBezTo>
                  <a:cubicBezTo>
                    <a:pt x="170" y="104"/>
                    <a:pt x="189" y="95"/>
                    <a:pt x="208" y="85"/>
                  </a:cubicBezTo>
                  <a:cubicBezTo>
                    <a:pt x="284" y="29"/>
                    <a:pt x="331" y="85"/>
                    <a:pt x="331" y="142"/>
                  </a:cubicBezTo>
                  <a:lnTo>
                    <a:pt x="331" y="218"/>
                  </a:lnTo>
                  <a:cubicBezTo>
                    <a:pt x="340" y="293"/>
                    <a:pt x="340" y="369"/>
                    <a:pt x="340" y="4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6"/>
            <p:cNvSpPr/>
            <p:nvPr/>
          </p:nvSpPr>
          <p:spPr>
            <a:xfrm>
              <a:off x="7195675" y="3622150"/>
              <a:ext cx="11150" cy="22475"/>
            </a:xfrm>
            <a:custGeom>
              <a:avLst/>
              <a:gdLst/>
              <a:ahLst/>
              <a:cxnLst/>
              <a:rect l="l" t="t" r="r" b="b"/>
              <a:pathLst>
                <a:path w="446" h="899" extrusionOk="0">
                  <a:moveTo>
                    <a:pt x="426" y="0"/>
                  </a:moveTo>
                  <a:cubicBezTo>
                    <a:pt x="426" y="10"/>
                    <a:pt x="445" y="19"/>
                    <a:pt x="436" y="19"/>
                  </a:cubicBezTo>
                  <a:cubicBezTo>
                    <a:pt x="332" y="312"/>
                    <a:pt x="199" y="605"/>
                    <a:pt x="58" y="889"/>
                  </a:cubicBezTo>
                  <a:cubicBezTo>
                    <a:pt x="58" y="889"/>
                    <a:pt x="39" y="898"/>
                    <a:pt x="39" y="898"/>
                  </a:cubicBezTo>
                  <a:cubicBezTo>
                    <a:pt x="29" y="889"/>
                    <a:pt x="1" y="870"/>
                    <a:pt x="1" y="860"/>
                  </a:cubicBezTo>
                  <a:cubicBezTo>
                    <a:pt x="77" y="567"/>
                    <a:pt x="199" y="284"/>
                    <a:pt x="379" y="29"/>
                  </a:cubicBezTo>
                  <a:cubicBezTo>
                    <a:pt x="388" y="10"/>
                    <a:pt x="407" y="1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6"/>
            <p:cNvSpPr/>
            <p:nvPr/>
          </p:nvSpPr>
          <p:spPr>
            <a:xfrm>
              <a:off x="7206075" y="3616000"/>
              <a:ext cx="9725" cy="22475"/>
            </a:xfrm>
            <a:custGeom>
              <a:avLst/>
              <a:gdLst/>
              <a:ahLst/>
              <a:cxnLst/>
              <a:rect l="l" t="t" r="r" b="b"/>
              <a:pathLst>
                <a:path w="389" h="899" extrusionOk="0">
                  <a:moveTo>
                    <a:pt x="360" y="1"/>
                  </a:moveTo>
                  <a:cubicBezTo>
                    <a:pt x="379" y="29"/>
                    <a:pt x="379" y="57"/>
                    <a:pt x="388" y="86"/>
                  </a:cubicBezTo>
                  <a:cubicBezTo>
                    <a:pt x="379" y="142"/>
                    <a:pt x="369" y="190"/>
                    <a:pt x="350" y="246"/>
                  </a:cubicBezTo>
                  <a:cubicBezTo>
                    <a:pt x="294" y="417"/>
                    <a:pt x="228" y="577"/>
                    <a:pt x="171" y="738"/>
                  </a:cubicBezTo>
                  <a:cubicBezTo>
                    <a:pt x="152" y="785"/>
                    <a:pt x="133" y="823"/>
                    <a:pt x="105" y="861"/>
                  </a:cubicBezTo>
                  <a:cubicBezTo>
                    <a:pt x="95" y="889"/>
                    <a:pt x="67" y="899"/>
                    <a:pt x="39" y="889"/>
                  </a:cubicBezTo>
                  <a:cubicBezTo>
                    <a:pt x="10" y="880"/>
                    <a:pt x="1" y="851"/>
                    <a:pt x="10" y="823"/>
                  </a:cubicBezTo>
                  <a:cubicBezTo>
                    <a:pt x="67" y="691"/>
                    <a:pt x="114" y="549"/>
                    <a:pt x="171" y="417"/>
                  </a:cubicBezTo>
                  <a:cubicBezTo>
                    <a:pt x="228" y="275"/>
                    <a:pt x="294" y="152"/>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6"/>
            <p:cNvSpPr/>
            <p:nvPr/>
          </p:nvSpPr>
          <p:spPr>
            <a:xfrm>
              <a:off x="6963425" y="3724700"/>
              <a:ext cx="8775" cy="16325"/>
            </a:xfrm>
            <a:custGeom>
              <a:avLst/>
              <a:gdLst/>
              <a:ahLst/>
              <a:cxnLst/>
              <a:rect l="l" t="t" r="r" b="b"/>
              <a:pathLst>
                <a:path w="351" h="653" extrusionOk="0">
                  <a:moveTo>
                    <a:pt x="332" y="0"/>
                  </a:moveTo>
                  <a:cubicBezTo>
                    <a:pt x="341" y="19"/>
                    <a:pt x="351" y="38"/>
                    <a:pt x="351" y="57"/>
                  </a:cubicBezTo>
                  <a:cubicBezTo>
                    <a:pt x="322" y="123"/>
                    <a:pt x="284" y="189"/>
                    <a:pt x="256" y="255"/>
                  </a:cubicBezTo>
                  <a:cubicBezTo>
                    <a:pt x="190" y="359"/>
                    <a:pt x="162" y="473"/>
                    <a:pt x="152" y="595"/>
                  </a:cubicBezTo>
                  <a:cubicBezTo>
                    <a:pt x="152" y="624"/>
                    <a:pt x="105" y="652"/>
                    <a:pt x="67" y="643"/>
                  </a:cubicBezTo>
                  <a:cubicBezTo>
                    <a:pt x="29" y="643"/>
                    <a:pt x="1" y="605"/>
                    <a:pt x="10" y="567"/>
                  </a:cubicBezTo>
                  <a:cubicBezTo>
                    <a:pt x="29" y="444"/>
                    <a:pt x="67" y="331"/>
                    <a:pt x="133" y="236"/>
                  </a:cubicBezTo>
                  <a:cubicBezTo>
                    <a:pt x="180" y="142"/>
                    <a:pt x="247" y="57"/>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6"/>
            <p:cNvSpPr/>
            <p:nvPr/>
          </p:nvSpPr>
          <p:spPr>
            <a:xfrm>
              <a:off x="7088900" y="3613400"/>
              <a:ext cx="7100" cy="14200"/>
            </a:xfrm>
            <a:custGeom>
              <a:avLst/>
              <a:gdLst/>
              <a:ahLst/>
              <a:cxnLst/>
              <a:rect l="l" t="t" r="r" b="b"/>
              <a:pathLst>
                <a:path w="284" h="568" extrusionOk="0">
                  <a:moveTo>
                    <a:pt x="38" y="568"/>
                  </a:moveTo>
                  <a:cubicBezTo>
                    <a:pt x="19" y="539"/>
                    <a:pt x="0" y="511"/>
                    <a:pt x="0" y="492"/>
                  </a:cubicBezTo>
                  <a:cubicBezTo>
                    <a:pt x="0" y="454"/>
                    <a:pt x="10" y="417"/>
                    <a:pt x="29" y="388"/>
                  </a:cubicBezTo>
                  <a:cubicBezTo>
                    <a:pt x="85" y="265"/>
                    <a:pt x="142" y="143"/>
                    <a:pt x="208" y="20"/>
                  </a:cubicBezTo>
                  <a:cubicBezTo>
                    <a:pt x="218" y="10"/>
                    <a:pt x="236" y="10"/>
                    <a:pt x="255" y="1"/>
                  </a:cubicBezTo>
                  <a:cubicBezTo>
                    <a:pt x="274" y="1"/>
                    <a:pt x="274" y="20"/>
                    <a:pt x="274" y="20"/>
                  </a:cubicBezTo>
                  <a:cubicBezTo>
                    <a:pt x="284" y="209"/>
                    <a:pt x="227" y="379"/>
                    <a:pt x="114" y="530"/>
                  </a:cubicBezTo>
                  <a:cubicBezTo>
                    <a:pt x="95" y="549"/>
                    <a:pt x="66" y="549"/>
                    <a:pt x="38" y="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6"/>
            <p:cNvSpPr/>
            <p:nvPr/>
          </p:nvSpPr>
          <p:spPr>
            <a:xfrm>
              <a:off x="7157175" y="3652400"/>
              <a:ext cx="10425" cy="13950"/>
            </a:xfrm>
            <a:custGeom>
              <a:avLst/>
              <a:gdLst/>
              <a:ahLst/>
              <a:cxnLst/>
              <a:rect l="l" t="t" r="r" b="b"/>
              <a:pathLst>
                <a:path w="417" h="558" extrusionOk="0">
                  <a:moveTo>
                    <a:pt x="67" y="558"/>
                  </a:moveTo>
                  <a:lnTo>
                    <a:pt x="29" y="558"/>
                  </a:lnTo>
                  <a:cubicBezTo>
                    <a:pt x="19" y="558"/>
                    <a:pt x="0" y="529"/>
                    <a:pt x="0" y="520"/>
                  </a:cubicBezTo>
                  <a:cubicBezTo>
                    <a:pt x="76" y="321"/>
                    <a:pt x="208" y="142"/>
                    <a:pt x="369" y="10"/>
                  </a:cubicBezTo>
                  <a:cubicBezTo>
                    <a:pt x="378" y="0"/>
                    <a:pt x="388" y="0"/>
                    <a:pt x="397" y="10"/>
                  </a:cubicBezTo>
                  <a:cubicBezTo>
                    <a:pt x="397" y="10"/>
                    <a:pt x="407" y="19"/>
                    <a:pt x="407" y="28"/>
                  </a:cubicBezTo>
                  <a:cubicBezTo>
                    <a:pt x="416" y="47"/>
                    <a:pt x="407" y="57"/>
                    <a:pt x="407" y="76"/>
                  </a:cubicBezTo>
                  <a:cubicBezTo>
                    <a:pt x="293" y="217"/>
                    <a:pt x="199" y="359"/>
                    <a:pt x="123" y="520"/>
                  </a:cubicBezTo>
                  <a:cubicBezTo>
                    <a:pt x="114" y="539"/>
                    <a:pt x="85" y="548"/>
                    <a:pt x="67" y="5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6"/>
            <p:cNvSpPr/>
            <p:nvPr/>
          </p:nvSpPr>
          <p:spPr>
            <a:xfrm>
              <a:off x="7107550" y="3615525"/>
              <a:ext cx="4050" cy="11600"/>
            </a:xfrm>
            <a:custGeom>
              <a:avLst/>
              <a:gdLst/>
              <a:ahLst/>
              <a:cxnLst/>
              <a:rect l="l" t="t" r="r" b="b"/>
              <a:pathLst>
                <a:path w="162" h="464" extrusionOk="0">
                  <a:moveTo>
                    <a:pt x="161" y="454"/>
                  </a:moveTo>
                  <a:cubicBezTo>
                    <a:pt x="114" y="464"/>
                    <a:pt x="76" y="454"/>
                    <a:pt x="58" y="417"/>
                  </a:cubicBezTo>
                  <a:cubicBezTo>
                    <a:pt x="1" y="284"/>
                    <a:pt x="1" y="143"/>
                    <a:pt x="58" y="20"/>
                  </a:cubicBezTo>
                  <a:cubicBezTo>
                    <a:pt x="58" y="10"/>
                    <a:pt x="76" y="1"/>
                    <a:pt x="76" y="1"/>
                  </a:cubicBezTo>
                  <a:cubicBezTo>
                    <a:pt x="95" y="10"/>
                    <a:pt x="105" y="20"/>
                    <a:pt x="124" y="29"/>
                  </a:cubicBezTo>
                  <a:cubicBezTo>
                    <a:pt x="133" y="39"/>
                    <a:pt x="133" y="39"/>
                    <a:pt x="133" y="58"/>
                  </a:cubicBezTo>
                  <a:cubicBezTo>
                    <a:pt x="152" y="180"/>
                    <a:pt x="161" y="322"/>
                    <a:pt x="161" y="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6"/>
            <p:cNvSpPr/>
            <p:nvPr/>
          </p:nvSpPr>
          <p:spPr>
            <a:xfrm>
              <a:off x="7142300" y="3597350"/>
              <a:ext cx="7100" cy="6875"/>
            </a:xfrm>
            <a:custGeom>
              <a:avLst/>
              <a:gdLst/>
              <a:ahLst/>
              <a:cxnLst/>
              <a:rect l="l" t="t" r="r" b="b"/>
              <a:pathLst>
                <a:path w="284" h="275" extrusionOk="0">
                  <a:moveTo>
                    <a:pt x="274" y="123"/>
                  </a:moveTo>
                  <a:cubicBezTo>
                    <a:pt x="208" y="170"/>
                    <a:pt x="142" y="227"/>
                    <a:pt x="76" y="274"/>
                  </a:cubicBezTo>
                  <a:cubicBezTo>
                    <a:pt x="57" y="274"/>
                    <a:pt x="38" y="265"/>
                    <a:pt x="28" y="255"/>
                  </a:cubicBezTo>
                  <a:cubicBezTo>
                    <a:pt x="0" y="199"/>
                    <a:pt x="0" y="132"/>
                    <a:pt x="28" y="76"/>
                  </a:cubicBezTo>
                  <a:cubicBezTo>
                    <a:pt x="57" y="28"/>
                    <a:pt x="113" y="0"/>
                    <a:pt x="170" y="10"/>
                  </a:cubicBezTo>
                  <a:cubicBezTo>
                    <a:pt x="236" y="19"/>
                    <a:pt x="284" y="47"/>
                    <a:pt x="274"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6"/>
            <p:cNvSpPr/>
            <p:nvPr/>
          </p:nvSpPr>
          <p:spPr>
            <a:xfrm>
              <a:off x="7097400" y="3616250"/>
              <a:ext cx="5225" cy="9475"/>
            </a:xfrm>
            <a:custGeom>
              <a:avLst/>
              <a:gdLst/>
              <a:ahLst/>
              <a:cxnLst/>
              <a:rect l="l" t="t" r="r" b="b"/>
              <a:pathLst>
                <a:path w="209" h="379" extrusionOk="0">
                  <a:moveTo>
                    <a:pt x="0" y="331"/>
                  </a:moveTo>
                  <a:cubicBezTo>
                    <a:pt x="19" y="246"/>
                    <a:pt x="29" y="170"/>
                    <a:pt x="48" y="104"/>
                  </a:cubicBezTo>
                  <a:cubicBezTo>
                    <a:pt x="57" y="66"/>
                    <a:pt x="76" y="38"/>
                    <a:pt x="104" y="10"/>
                  </a:cubicBezTo>
                  <a:cubicBezTo>
                    <a:pt x="133" y="0"/>
                    <a:pt x="161" y="0"/>
                    <a:pt x="180" y="10"/>
                  </a:cubicBezTo>
                  <a:cubicBezTo>
                    <a:pt x="199" y="10"/>
                    <a:pt x="208" y="29"/>
                    <a:pt x="208" y="47"/>
                  </a:cubicBezTo>
                  <a:cubicBezTo>
                    <a:pt x="208" y="161"/>
                    <a:pt x="171" y="265"/>
                    <a:pt x="104" y="350"/>
                  </a:cubicBezTo>
                  <a:cubicBezTo>
                    <a:pt x="85" y="369"/>
                    <a:pt x="57" y="378"/>
                    <a:pt x="29" y="378"/>
                  </a:cubicBezTo>
                  <a:cubicBezTo>
                    <a:pt x="10" y="378"/>
                    <a:pt x="10" y="340"/>
                    <a:pt x="0"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6"/>
            <p:cNvSpPr/>
            <p:nvPr/>
          </p:nvSpPr>
          <p:spPr>
            <a:xfrm>
              <a:off x="7219775" y="3545350"/>
              <a:ext cx="6650" cy="11375"/>
            </a:xfrm>
            <a:custGeom>
              <a:avLst/>
              <a:gdLst/>
              <a:ahLst/>
              <a:cxnLst/>
              <a:rect l="l" t="t" r="r" b="b"/>
              <a:pathLst>
                <a:path w="266" h="455" extrusionOk="0">
                  <a:moveTo>
                    <a:pt x="48" y="455"/>
                  </a:moveTo>
                  <a:cubicBezTo>
                    <a:pt x="39" y="445"/>
                    <a:pt x="29" y="445"/>
                    <a:pt x="20" y="445"/>
                  </a:cubicBezTo>
                  <a:cubicBezTo>
                    <a:pt x="10" y="436"/>
                    <a:pt x="1" y="436"/>
                    <a:pt x="1" y="426"/>
                  </a:cubicBezTo>
                  <a:cubicBezTo>
                    <a:pt x="1" y="417"/>
                    <a:pt x="1" y="407"/>
                    <a:pt x="1" y="398"/>
                  </a:cubicBezTo>
                  <a:cubicBezTo>
                    <a:pt x="67" y="266"/>
                    <a:pt x="133" y="133"/>
                    <a:pt x="199" y="10"/>
                  </a:cubicBezTo>
                  <a:cubicBezTo>
                    <a:pt x="209" y="1"/>
                    <a:pt x="218" y="1"/>
                    <a:pt x="228" y="1"/>
                  </a:cubicBezTo>
                  <a:cubicBezTo>
                    <a:pt x="237" y="10"/>
                    <a:pt x="256" y="20"/>
                    <a:pt x="256" y="29"/>
                  </a:cubicBezTo>
                  <a:cubicBezTo>
                    <a:pt x="265" y="58"/>
                    <a:pt x="265" y="86"/>
                    <a:pt x="256" y="114"/>
                  </a:cubicBezTo>
                  <a:cubicBezTo>
                    <a:pt x="228" y="237"/>
                    <a:pt x="162" y="351"/>
                    <a:pt x="67" y="445"/>
                  </a:cubicBezTo>
                  <a:cubicBezTo>
                    <a:pt x="67" y="445"/>
                    <a:pt x="58" y="445"/>
                    <a:pt x="48" y="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6"/>
            <p:cNvSpPr/>
            <p:nvPr/>
          </p:nvSpPr>
          <p:spPr>
            <a:xfrm>
              <a:off x="7061950" y="3553625"/>
              <a:ext cx="8775" cy="11375"/>
            </a:xfrm>
            <a:custGeom>
              <a:avLst/>
              <a:gdLst/>
              <a:ahLst/>
              <a:cxnLst/>
              <a:rect l="l" t="t" r="r" b="b"/>
              <a:pathLst>
                <a:path w="351" h="455" extrusionOk="0">
                  <a:moveTo>
                    <a:pt x="351" y="39"/>
                  </a:moveTo>
                  <a:cubicBezTo>
                    <a:pt x="256" y="171"/>
                    <a:pt x="161" y="313"/>
                    <a:pt x="58" y="445"/>
                  </a:cubicBezTo>
                  <a:cubicBezTo>
                    <a:pt x="58" y="454"/>
                    <a:pt x="29" y="445"/>
                    <a:pt x="10" y="454"/>
                  </a:cubicBezTo>
                  <a:cubicBezTo>
                    <a:pt x="10" y="445"/>
                    <a:pt x="1" y="426"/>
                    <a:pt x="10" y="407"/>
                  </a:cubicBezTo>
                  <a:cubicBezTo>
                    <a:pt x="86" y="265"/>
                    <a:pt x="171" y="133"/>
                    <a:pt x="284" y="20"/>
                  </a:cubicBezTo>
                  <a:cubicBezTo>
                    <a:pt x="294" y="1"/>
                    <a:pt x="322" y="1"/>
                    <a:pt x="351"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6"/>
            <p:cNvSpPr/>
            <p:nvPr/>
          </p:nvSpPr>
          <p:spPr>
            <a:xfrm>
              <a:off x="6919950" y="3636800"/>
              <a:ext cx="3825" cy="10175"/>
            </a:xfrm>
            <a:custGeom>
              <a:avLst/>
              <a:gdLst/>
              <a:ahLst/>
              <a:cxnLst/>
              <a:rect l="l" t="t" r="r" b="b"/>
              <a:pathLst>
                <a:path w="153" h="407" extrusionOk="0">
                  <a:moveTo>
                    <a:pt x="20" y="227"/>
                  </a:moveTo>
                  <a:cubicBezTo>
                    <a:pt x="39" y="152"/>
                    <a:pt x="10" y="76"/>
                    <a:pt x="58" y="10"/>
                  </a:cubicBezTo>
                  <a:cubicBezTo>
                    <a:pt x="67" y="0"/>
                    <a:pt x="77" y="0"/>
                    <a:pt x="86" y="0"/>
                  </a:cubicBezTo>
                  <a:cubicBezTo>
                    <a:pt x="86" y="0"/>
                    <a:pt x="95" y="0"/>
                    <a:pt x="105" y="10"/>
                  </a:cubicBezTo>
                  <a:cubicBezTo>
                    <a:pt x="114" y="10"/>
                    <a:pt x="114" y="19"/>
                    <a:pt x="124" y="29"/>
                  </a:cubicBezTo>
                  <a:cubicBezTo>
                    <a:pt x="152" y="152"/>
                    <a:pt x="133" y="284"/>
                    <a:pt x="67" y="397"/>
                  </a:cubicBezTo>
                  <a:cubicBezTo>
                    <a:pt x="58" y="407"/>
                    <a:pt x="48" y="407"/>
                    <a:pt x="39" y="407"/>
                  </a:cubicBezTo>
                  <a:cubicBezTo>
                    <a:pt x="29" y="397"/>
                    <a:pt x="1" y="388"/>
                    <a:pt x="1" y="378"/>
                  </a:cubicBezTo>
                  <a:cubicBezTo>
                    <a:pt x="1" y="331"/>
                    <a:pt x="10" y="274"/>
                    <a:pt x="20"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6"/>
            <p:cNvSpPr/>
            <p:nvPr/>
          </p:nvSpPr>
          <p:spPr>
            <a:xfrm>
              <a:off x="7147475" y="3612700"/>
              <a:ext cx="5475" cy="7100"/>
            </a:xfrm>
            <a:custGeom>
              <a:avLst/>
              <a:gdLst/>
              <a:ahLst/>
              <a:cxnLst/>
              <a:rect l="l" t="t" r="r" b="b"/>
              <a:pathLst>
                <a:path w="219" h="284" extrusionOk="0">
                  <a:moveTo>
                    <a:pt x="190" y="0"/>
                  </a:moveTo>
                  <a:cubicBezTo>
                    <a:pt x="199" y="19"/>
                    <a:pt x="218" y="48"/>
                    <a:pt x="209" y="67"/>
                  </a:cubicBezTo>
                  <a:cubicBezTo>
                    <a:pt x="209" y="152"/>
                    <a:pt x="162" y="227"/>
                    <a:pt x="95" y="265"/>
                  </a:cubicBezTo>
                  <a:cubicBezTo>
                    <a:pt x="67" y="284"/>
                    <a:pt x="48" y="284"/>
                    <a:pt x="20" y="274"/>
                  </a:cubicBezTo>
                  <a:cubicBezTo>
                    <a:pt x="10" y="274"/>
                    <a:pt x="1" y="246"/>
                    <a:pt x="1" y="227"/>
                  </a:cubicBezTo>
                  <a:cubicBezTo>
                    <a:pt x="1" y="218"/>
                    <a:pt x="10" y="180"/>
                    <a:pt x="10" y="152"/>
                  </a:cubicBezTo>
                  <a:cubicBezTo>
                    <a:pt x="20" y="48"/>
                    <a:pt x="86" y="1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6"/>
            <p:cNvSpPr/>
            <p:nvPr/>
          </p:nvSpPr>
          <p:spPr>
            <a:xfrm>
              <a:off x="6949725" y="3581750"/>
              <a:ext cx="4275" cy="8300"/>
            </a:xfrm>
            <a:custGeom>
              <a:avLst/>
              <a:gdLst/>
              <a:ahLst/>
              <a:cxnLst/>
              <a:rect l="l" t="t" r="r" b="b"/>
              <a:pathLst>
                <a:path w="171" h="332" extrusionOk="0">
                  <a:moveTo>
                    <a:pt x="171" y="331"/>
                  </a:moveTo>
                  <a:cubicBezTo>
                    <a:pt x="114" y="237"/>
                    <a:pt x="57" y="142"/>
                    <a:pt x="1" y="48"/>
                  </a:cubicBezTo>
                  <a:cubicBezTo>
                    <a:pt x="1" y="38"/>
                    <a:pt x="10" y="19"/>
                    <a:pt x="20" y="10"/>
                  </a:cubicBezTo>
                  <a:cubicBezTo>
                    <a:pt x="29" y="0"/>
                    <a:pt x="39" y="10"/>
                    <a:pt x="48" y="10"/>
                  </a:cubicBezTo>
                  <a:cubicBezTo>
                    <a:pt x="124" y="95"/>
                    <a:pt x="171" y="208"/>
                    <a:pt x="171" y="3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6"/>
            <p:cNvSpPr/>
            <p:nvPr/>
          </p:nvSpPr>
          <p:spPr>
            <a:xfrm>
              <a:off x="7230650" y="3552450"/>
              <a:ext cx="3575" cy="6650"/>
            </a:xfrm>
            <a:custGeom>
              <a:avLst/>
              <a:gdLst/>
              <a:ahLst/>
              <a:cxnLst/>
              <a:rect l="l" t="t" r="r" b="b"/>
              <a:pathLst>
                <a:path w="143" h="266" extrusionOk="0">
                  <a:moveTo>
                    <a:pt x="19" y="265"/>
                  </a:moveTo>
                  <a:cubicBezTo>
                    <a:pt x="19" y="256"/>
                    <a:pt x="1" y="237"/>
                    <a:pt x="1" y="218"/>
                  </a:cubicBezTo>
                  <a:cubicBezTo>
                    <a:pt x="19" y="152"/>
                    <a:pt x="48" y="86"/>
                    <a:pt x="67" y="19"/>
                  </a:cubicBezTo>
                  <a:cubicBezTo>
                    <a:pt x="67" y="10"/>
                    <a:pt x="105" y="1"/>
                    <a:pt x="114" y="1"/>
                  </a:cubicBezTo>
                  <a:cubicBezTo>
                    <a:pt x="133" y="1"/>
                    <a:pt x="133" y="19"/>
                    <a:pt x="133" y="19"/>
                  </a:cubicBezTo>
                  <a:cubicBezTo>
                    <a:pt x="142" y="104"/>
                    <a:pt x="114" y="190"/>
                    <a:pt x="67" y="246"/>
                  </a:cubicBezTo>
                  <a:cubicBezTo>
                    <a:pt x="57" y="256"/>
                    <a:pt x="38" y="265"/>
                    <a:pt x="19"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6"/>
            <p:cNvSpPr/>
            <p:nvPr/>
          </p:nvSpPr>
          <p:spPr>
            <a:xfrm>
              <a:off x="7159775" y="3606075"/>
              <a:ext cx="3575" cy="9000"/>
            </a:xfrm>
            <a:custGeom>
              <a:avLst/>
              <a:gdLst/>
              <a:ahLst/>
              <a:cxnLst/>
              <a:rect l="l" t="t" r="r" b="b"/>
              <a:pathLst>
                <a:path w="143" h="360" extrusionOk="0">
                  <a:moveTo>
                    <a:pt x="0" y="247"/>
                  </a:moveTo>
                  <a:cubicBezTo>
                    <a:pt x="0" y="152"/>
                    <a:pt x="38" y="67"/>
                    <a:pt x="95" y="10"/>
                  </a:cubicBezTo>
                  <a:cubicBezTo>
                    <a:pt x="104" y="1"/>
                    <a:pt x="114" y="1"/>
                    <a:pt x="123" y="10"/>
                  </a:cubicBezTo>
                  <a:cubicBezTo>
                    <a:pt x="133" y="10"/>
                    <a:pt x="133" y="20"/>
                    <a:pt x="142" y="29"/>
                  </a:cubicBezTo>
                  <a:cubicBezTo>
                    <a:pt x="142" y="29"/>
                    <a:pt x="142" y="39"/>
                    <a:pt x="142" y="48"/>
                  </a:cubicBezTo>
                  <a:cubicBezTo>
                    <a:pt x="123" y="152"/>
                    <a:pt x="95" y="247"/>
                    <a:pt x="76" y="341"/>
                  </a:cubicBezTo>
                  <a:cubicBezTo>
                    <a:pt x="76" y="350"/>
                    <a:pt x="48" y="350"/>
                    <a:pt x="29" y="350"/>
                  </a:cubicBezTo>
                  <a:cubicBezTo>
                    <a:pt x="19" y="360"/>
                    <a:pt x="19" y="341"/>
                    <a:pt x="19" y="332"/>
                  </a:cubicBezTo>
                  <a:cubicBezTo>
                    <a:pt x="10" y="303"/>
                    <a:pt x="10" y="265"/>
                    <a:pt x="0" y="2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6"/>
            <p:cNvSpPr/>
            <p:nvPr/>
          </p:nvSpPr>
          <p:spPr>
            <a:xfrm>
              <a:off x="7045175" y="3596400"/>
              <a:ext cx="5225" cy="9700"/>
            </a:xfrm>
            <a:custGeom>
              <a:avLst/>
              <a:gdLst/>
              <a:ahLst/>
              <a:cxnLst/>
              <a:rect l="l" t="t" r="r" b="b"/>
              <a:pathLst>
                <a:path w="209" h="388" extrusionOk="0">
                  <a:moveTo>
                    <a:pt x="171" y="10"/>
                  </a:moveTo>
                  <a:cubicBezTo>
                    <a:pt x="199" y="57"/>
                    <a:pt x="209" y="133"/>
                    <a:pt x="180" y="189"/>
                  </a:cubicBezTo>
                  <a:cubicBezTo>
                    <a:pt x="143" y="265"/>
                    <a:pt x="86" y="341"/>
                    <a:pt x="20" y="388"/>
                  </a:cubicBezTo>
                  <a:cubicBezTo>
                    <a:pt x="20" y="359"/>
                    <a:pt x="1" y="331"/>
                    <a:pt x="10" y="312"/>
                  </a:cubicBezTo>
                  <a:cubicBezTo>
                    <a:pt x="48" y="246"/>
                    <a:pt x="105" y="180"/>
                    <a:pt x="143" y="104"/>
                  </a:cubicBezTo>
                  <a:cubicBezTo>
                    <a:pt x="152" y="76"/>
                    <a:pt x="161" y="38"/>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6"/>
            <p:cNvSpPr/>
            <p:nvPr/>
          </p:nvSpPr>
          <p:spPr>
            <a:xfrm>
              <a:off x="6941225" y="3573000"/>
              <a:ext cx="3800" cy="9000"/>
            </a:xfrm>
            <a:custGeom>
              <a:avLst/>
              <a:gdLst/>
              <a:ahLst/>
              <a:cxnLst/>
              <a:rect l="l" t="t" r="r" b="b"/>
              <a:pathLst>
                <a:path w="152" h="360" extrusionOk="0">
                  <a:moveTo>
                    <a:pt x="29" y="1"/>
                  </a:moveTo>
                  <a:cubicBezTo>
                    <a:pt x="38" y="10"/>
                    <a:pt x="57" y="20"/>
                    <a:pt x="67" y="29"/>
                  </a:cubicBezTo>
                  <a:cubicBezTo>
                    <a:pt x="123" y="124"/>
                    <a:pt x="152" y="228"/>
                    <a:pt x="152" y="341"/>
                  </a:cubicBezTo>
                  <a:cubicBezTo>
                    <a:pt x="152" y="350"/>
                    <a:pt x="142" y="360"/>
                    <a:pt x="133" y="360"/>
                  </a:cubicBezTo>
                  <a:cubicBezTo>
                    <a:pt x="123" y="360"/>
                    <a:pt x="114" y="360"/>
                    <a:pt x="105" y="350"/>
                  </a:cubicBezTo>
                  <a:cubicBezTo>
                    <a:pt x="95" y="341"/>
                    <a:pt x="76" y="322"/>
                    <a:pt x="67" y="313"/>
                  </a:cubicBezTo>
                  <a:cubicBezTo>
                    <a:pt x="48" y="228"/>
                    <a:pt x="19" y="133"/>
                    <a:pt x="1" y="48"/>
                  </a:cubicBezTo>
                  <a:cubicBezTo>
                    <a:pt x="1" y="39"/>
                    <a:pt x="19" y="2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6"/>
            <p:cNvSpPr/>
            <p:nvPr/>
          </p:nvSpPr>
          <p:spPr>
            <a:xfrm>
              <a:off x="7025325" y="3721375"/>
              <a:ext cx="2875" cy="5475"/>
            </a:xfrm>
            <a:custGeom>
              <a:avLst/>
              <a:gdLst/>
              <a:ahLst/>
              <a:cxnLst/>
              <a:rect l="l" t="t" r="r" b="b"/>
              <a:pathLst>
                <a:path w="115" h="219" extrusionOk="0">
                  <a:moveTo>
                    <a:pt x="114" y="86"/>
                  </a:moveTo>
                  <a:cubicBezTo>
                    <a:pt x="114" y="114"/>
                    <a:pt x="114" y="133"/>
                    <a:pt x="105" y="161"/>
                  </a:cubicBezTo>
                  <a:cubicBezTo>
                    <a:pt x="95" y="180"/>
                    <a:pt x="67" y="199"/>
                    <a:pt x="48" y="209"/>
                  </a:cubicBezTo>
                  <a:cubicBezTo>
                    <a:pt x="29" y="218"/>
                    <a:pt x="1" y="180"/>
                    <a:pt x="1" y="152"/>
                  </a:cubicBezTo>
                  <a:cubicBezTo>
                    <a:pt x="10" y="114"/>
                    <a:pt x="20" y="67"/>
                    <a:pt x="39" y="29"/>
                  </a:cubicBezTo>
                  <a:cubicBezTo>
                    <a:pt x="39" y="20"/>
                    <a:pt x="67" y="10"/>
                    <a:pt x="86" y="10"/>
                  </a:cubicBezTo>
                  <a:cubicBezTo>
                    <a:pt x="105" y="1"/>
                    <a:pt x="105" y="20"/>
                    <a:pt x="105" y="29"/>
                  </a:cubicBezTo>
                  <a:cubicBezTo>
                    <a:pt x="105" y="38"/>
                    <a:pt x="114" y="57"/>
                    <a:pt x="114" y="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6"/>
            <p:cNvSpPr/>
            <p:nvPr/>
          </p:nvSpPr>
          <p:spPr>
            <a:xfrm>
              <a:off x="6894450" y="3621675"/>
              <a:ext cx="2850" cy="5700"/>
            </a:xfrm>
            <a:custGeom>
              <a:avLst/>
              <a:gdLst/>
              <a:ahLst/>
              <a:cxnLst/>
              <a:rect l="l" t="t" r="r" b="b"/>
              <a:pathLst>
                <a:path w="114" h="228" extrusionOk="0">
                  <a:moveTo>
                    <a:pt x="19" y="227"/>
                  </a:moveTo>
                  <a:cubicBezTo>
                    <a:pt x="0" y="133"/>
                    <a:pt x="0" y="133"/>
                    <a:pt x="104" y="1"/>
                  </a:cubicBezTo>
                  <a:cubicBezTo>
                    <a:pt x="114" y="86"/>
                    <a:pt x="76" y="171"/>
                    <a:pt x="19" y="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6"/>
            <p:cNvSpPr/>
            <p:nvPr/>
          </p:nvSpPr>
          <p:spPr>
            <a:xfrm>
              <a:off x="6915700" y="3581750"/>
              <a:ext cx="4750" cy="5225"/>
            </a:xfrm>
            <a:custGeom>
              <a:avLst/>
              <a:gdLst/>
              <a:ahLst/>
              <a:cxnLst/>
              <a:rect l="l" t="t" r="r" b="b"/>
              <a:pathLst>
                <a:path w="190" h="209" extrusionOk="0">
                  <a:moveTo>
                    <a:pt x="190" y="161"/>
                  </a:moveTo>
                  <a:cubicBezTo>
                    <a:pt x="171" y="180"/>
                    <a:pt x="162" y="199"/>
                    <a:pt x="143" y="199"/>
                  </a:cubicBezTo>
                  <a:cubicBezTo>
                    <a:pt x="95" y="208"/>
                    <a:pt x="48" y="180"/>
                    <a:pt x="29" y="133"/>
                  </a:cubicBezTo>
                  <a:cubicBezTo>
                    <a:pt x="1" y="95"/>
                    <a:pt x="1" y="48"/>
                    <a:pt x="29" y="10"/>
                  </a:cubicBezTo>
                  <a:cubicBezTo>
                    <a:pt x="39" y="0"/>
                    <a:pt x="67" y="0"/>
                    <a:pt x="76" y="10"/>
                  </a:cubicBezTo>
                  <a:cubicBezTo>
                    <a:pt x="124" y="57"/>
                    <a:pt x="152" y="104"/>
                    <a:pt x="190"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6"/>
            <p:cNvSpPr/>
            <p:nvPr/>
          </p:nvSpPr>
          <p:spPr>
            <a:xfrm>
              <a:off x="7131425" y="3670350"/>
              <a:ext cx="1900" cy="4275"/>
            </a:xfrm>
            <a:custGeom>
              <a:avLst/>
              <a:gdLst/>
              <a:ahLst/>
              <a:cxnLst/>
              <a:rect l="l" t="t" r="r" b="b"/>
              <a:pathLst>
                <a:path w="76" h="171" extrusionOk="0">
                  <a:moveTo>
                    <a:pt x="48" y="0"/>
                  </a:moveTo>
                  <a:cubicBezTo>
                    <a:pt x="76" y="76"/>
                    <a:pt x="76" y="76"/>
                    <a:pt x="10" y="170"/>
                  </a:cubicBezTo>
                  <a:cubicBezTo>
                    <a:pt x="0" y="104"/>
                    <a:pt x="0" y="104"/>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6"/>
            <p:cNvSpPr/>
            <p:nvPr/>
          </p:nvSpPr>
          <p:spPr>
            <a:xfrm>
              <a:off x="7236550" y="3564275"/>
              <a:ext cx="2625" cy="4500"/>
            </a:xfrm>
            <a:custGeom>
              <a:avLst/>
              <a:gdLst/>
              <a:ahLst/>
              <a:cxnLst/>
              <a:rect l="l" t="t" r="r" b="b"/>
              <a:pathLst>
                <a:path w="105" h="180" extrusionOk="0">
                  <a:moveTo>
                    <a:pt x="29" y="180"/>
                  </a:moveTo>
                  <a:cubicBezTo>
                    <a:pt x="20" y="170"/>
                    <a:pt x="1" y="161"/>
                    <a:pt x="1" y="142"/>
                  </a:cubicBezTo>
                  <a:cubicBezTo>
                    <a:pt x="1" y="95"/>
                    <a:pt x="20" y="38"/>
                    <a:pt x="58" y="0"/>
                  </a:cubicBezTo>
                  <a:cubicBezTo>
                    <a:pt x="67" y="0"/>
                    <a:pt x="76" y="0"/>
                    <a:pt x="76" y="0"/>
                  </a:cubicBezTo>
                  <a:cubicBezTo>
                    <a:pt x="86" y="9"/>
                    <a:pt x="95" y="9"/>
                    <a:pt x="95" y="19"/>
                  </a:cubicBezTo>
                  <a:cubicBezTo>
                    <a:pt x="105" y="85"/>
                    <a:pt x="76" y="142"/>
                    <a:pt x="29" y="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6"/>
            <p:cNvSpPr/>
            <p:nvPr/>
          </p:nvSpPr>
          <p:spPr>
            <a:xfrm>
              <a:off x="7034325" y="3714525"/>
              <a:ext cx="2850" cy="5225"/>
            </a:xfrm>
            <a:custGeom>
              <a:avLst/>
              <a:gdLst/>
              <a:ahLst/>
              <a:cxnLst/>
              <a:rect l="l" t="t" r="r" b="b"/>
              <a:pathLst>
                <a:path w="114" h="209" extrusionOk="0">
                  <a:moveTo>
                    <a:pt x="114" y="1"/>
                  </a:moveTo>
                  <a:lnTo>
                    <a:pt x="114" y="161"/>
                  </a:lnTo>
                  <a:lnTo>
                    <a:pt x="114" y="161"/>
                  </a:lnTo>
                  <a:lnTo>
                    <a:pt x="19" y="209"/>
                  </a:lnTo>
                  <a:cubicBezTo>
                    <a:pt x="0" y="105"/>
                    <a:pt x="19" y="76"/>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6"/>
            <p:cNvSpPr/>
            <p:nvPr/>
          </p:nvSpPr>
          <p:spPr>
            <a:xfrm>
              <a:off x="7198275" y="3546075"/>
              <a:ext cx="1925" cy="2150"/>
            </a:xfrm>
            <a:custGeom>
              <a:avLst/>
              <a:gdLst/>
              <a:ahLst/>
              <a:cxnLst/>
              <a:rect l="l" t="t" r="r" b="b"/>
              <a:pathLst>
                <a:path w="77" h="86" extrusionOk="0">
                  <a:moveTo>
                    <a:pt x="29" y="85"/>
                  </a:moveTo>
                  <a:cubicBezTo>
                    <a:pt x="20" y="76"/>
                    <a:pt x="1" y="57"/>
                    <a:pt x="1" y="48"/>
                  </a:cubicBezTo>
                  <a:cubicBezTo>
                    <a:pt x="1" y="19"/>
                    <a:pt x="29" y="0"/>
                    <a:pt x="58" y="10"/>
                  </a:cubicBezTo>
                  <a:cubicBezTo>
                    <a:pt x="58" y="10"/>
                    <a:pt x="76" y="19"/>
                    <a:pt x="67" y="29"/>
                  </a:cubicBezTo>
                  <a:cubicBezTo>
                    <a:pt x="58" y="48"/>
                    <a:pt x="48" y="66"/>
                    <a:pt x="29"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6"/>
            <p:cNvSpPr/>
            <p:nvPr/>
          </p:nvSpPr>
          <p:spPr>
            <a:xfrm>
              <a:off x="7036925" y="3712175"/>
              <a:ext cx="1200" cy="2375"/>
            </a:xfrm>
            <a:custGeom>
              <a:avLst/>
              <a:gdLst/>
              <a:ahLst/>
              <a:cxnLst/>
              <a:rect l="l" t="t" r="r" b="b"/>
              <a:pathLst>
                <a:path w="48" h="95" extrusionOk="0">
                  <a:moveTo>
                    <a:pt x="10" y="95"/>
                  </a:moveTo>
                  <a:lnTo>
                    <a:pt x="10" y="19"/>
                  </a:lnTo>
                  <a:cubicBezTo>
                    <a:pt x="10" y="0"/>
                    <a:pt x="19" y="10"/>
                    <a:pt x="19" y="0"/>
                  </a:cubicBezTo>
                  <a:cubicBezTo>
                    <a:pt x="28" y="10"/>
                    <a:pt x="47" y="28"/>
                    <a:pt x="47" y="38"/>
                  </a:cubicBezTo>
                  <a:cubicBezTo>
                    <a:pt x="38" y="57"/>
                    <a:pt x="19" y="76"/>
                    <a:pt x="0" y="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6"/>
            <p:cNvSpPr/>
            <p:nvPr/>
          </p:nvSpPr>
          <p:spPr>
            <a:xfrm>
              <a:off x="7189775" y="3540625"/>
              <a:ext cx="1450" cy="2175"/>
            </a:xfrm>
            <a:custGeom>
              <a:avLst/>
              <a:gdLst/>
              <a:ahLst/>
              <a:cxnLst/>
              <a:rect l="l" t="t" r="r" b="b"/>
              <a:pathLst>
                <a:path w="58" h="87" extrusionOk="0">
                  <a:moveTo>
                    <a:pt x="20" y="1"/>
                  </a:moveTo>
                  <a:lnTo>
                    <a:pt x="38" y="1"/>
                  </a:lnTo>
                  <a:cubicBezTo>
                    <a:pt x="48" y="10"/>
                    <a:pt x="57" y="29"/>
                    <a:pt x="57" y="48"/>
                  </a:cubicBezTo>
                  <a:cubicBezTo>
                    <a:pt x="57" y="67"/>
                    <a:pt x="38" y="77"/>
                    <a:pt x="29" y="86"/>
                  </a:cubicBezTo>
                  <a:cubicBezTo>
                    <a:pt x="20" y="77"/>
                    <a:pt x="1" y="58"/>
                    <a:pt x="1" y="48"/>
                  </a:cubicBezTo>
                  <a:cubicBezTo>
                    <a:pt x="1" y="29"/>
                    <a:pt x="10" y="20"/>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6"/>
            <p:cNvSpPr/>
            <p:nvPr/>
          </p:nvSpPr>
          <p:spPr>
            <a:xfrm>
              <a:off x="7075650" y="3556700"/>
              <a:ext cx="1450" cy="2400"/>
            </a:xfrm>
            <a:custGeom>
              <a:avLst/>
              <a:gdLst/>
              <a:ahLst/>
              <a:cxnLst/>
              <a:rect l="l" t="t" r="r" b="b"/>
              <a:pathLst>
                <a:path w="58" h="96" extrusionOk="0">
                  <a:moveTo>
                    <a:pt x="58" y="1"/>
                  </a:moveTo>
                  <a:cubicBezTo>
                    <a:pt x="58" y="20"/>
                    <a:pt x="58" y="48"/>
                    <a:pt x="58" y="76"/>
                  </a:cubicBezTo>
                  <a:cubicBezTo>
                    <a:pt x="58" y="86"/>
                    <a:pt x="29" y="86"/>
                    <a:pt x="20" y="95"/>
                  </a:cubicBezTo>
                  <a:cubicBezTo>
                    <a:pt x="20" y="86"/>
                    <a:pt x="1" y="67"/>
                    <a:pt x="10" y="57"/>
                  </a:cubicBezTo>
                  <a:cubicBezTo>
                    <a:pt x="29" y="38"/>
                    <a:pt x="39" y="2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6"/>
            <p:cNvSpPr/>
            <p:nvPr/>
          </p:nvSpPr>
          <p:spPr>
            <a:xfrm>
              <a:off x="7076850" y="3553875"/>
              <a:ext cx="1675" cy="2850"/>
            </a:xfrm>
            <a:custGeom>
              <a:avLst/>
              <a:gdLst/>
              <a:ahLst/>
              <a:cxnLst/>
              <a:rect l="l" t="t" r="r" b="b"/>
              <a:pathLst>
                <a:path w="67" h="114" extrusionOk="0">
                  <a:moveTo>
                    <a:pt x="66" y="0"/>
                  </a:moveTo>
                  <a:cubicBezTo>
                    <a:pt x="66" y="47"/>
                    <a:pt x="66" y="95"/>
                    <a:pt x="10" y="114"/>
                  </a:cubicBezTo>
                  <a:lnTo>
                    <a:pt x="10" y="114"/>
                  </a:lnTo>
                  <a:cubicBezTo>
                    <a:pt x="10" y="66"/>
                    <a:pt x="0" y="19"/>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6"/>
            <p:cNvSpPr/>
            <p:nvPr/>
          </p:nvSpPr>
          <p:spPr>
            <a:xfrm>
              <a:off x="7078500" y="3552225"/>
              <a:ext cx="975" cy="1900"/>
            </a:xfrm>
            <a:custGeom>
              <a:avLst/>
              <a:gdLst/>
              <a:ahLst/>
              <a:cxnLst/>
              <a:rect l="l" t="t" r="r" b="b"/>
              <a:pathLst>
                <a:path w="39" h="76" extrusionOk="0">
                  <a:moveTo>
                    <a:pt x="0" y="76"/>
                  </a:moveTo>
                  <a:lnTo>
                    <a:pt x="0" y="19"/>
                  </a:lnTo>
                  <a:cubicBezTo>
                    <a:pt x="0" y="10"/>
                    <a:pt x="10" y="10"/>
                    <a:pt x="19" y="0"/>
                  </a:cubicBezTo>
                  <a:cubicBezTo>
                    <a:pt x="29" y="10"/>
                    <a:pt x="38" y="28"/>
                    <a:pt x="38" y="38"/>
                  </a:cubicBezTo>
                  <a:cubicBezTo>
                    <a:pt x="38" y="47"/>
                    <a:pt x="10" y="57"/>
                    <a:pt x="0"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6"/>
            <p:cNvSpPr/>
            <p:nvPr/>
          </p:nvSpPr>
          <p:spPr>
            <a:xfrm>
              <a:off x="6941450" y="3659950"/>
              <a:ext cx="500" cy="500"/>
            </a:xfrm>
            <a:custGeom>
              <a:avLst/>
              <a:gdLst/>
              <a:ahLst/>
              <a:cxnLst/>
              <a:rect l="l" t="t" r="r" b="b"/>
              <a:pathLst>
                <a:path w="20" h="20" extrusionOk="0">
                  <a:moveTo>
                    <a:pt x="1" y="19"/>
                  </a:moveTo>
                  <a:lnTo>
                    <a:pt x="1" y="1"/>
                  </a:lnTo>
                  <a:lnTo>
                    <a:pt x="20"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6"/>
            <p:cNvSpPr/>
            <p:nvPr/>
          </p:nvSpPr>
          <p:spPr>
            <a:xfrm>
              <a:off x="6578550" y="4479075"/>
              <a:ext cx="7600" cy="15625"/>
            </a:xfrm>
            <a:custGeom>
              <a:avLst/>
              <a:gdLst/>
              <a:ahLst/>
              <a:cxnLst/>
              <a:rect l="l" t="t" r="r" b="b"/>
              <a:pathLst>
                <a:path w="304" h="625" extrusionOk="0">
                  <a:moveTo>
                    <a:pt x="10" y="625"/>
                  </a:moveTo>
                  <a:cubicBezTo>
                    <a:pt x="20" y="388"/>
                    <a:pt x="114" y="171"/>
                    <a:pt x="275" y="1"/>
                  </a:cubicBezTo>
                  <a:cubicBezTo>
                    <a:pt x="284" y="29"/>
                    <a:pt x="303" y="58"/>
                    <a:pt x="294" y="76"/>
                  </a:cubicBezTo>
                  <a:cubicBezTo>
                    <a:pt x="275" y="152"/>
                    <a:pt x="237" y="228"/>
                    <a:pt x="218" y="313"/>
                  </a:cubicBezTo>
                  <a:cubicBezTo>
                    <a:pt x="199" y="360"/>
                    <a:pt x="190" y="398"/>
                    <a:pt x="190" y="445"/>
                  </a:cubicBezTo>
                  <a:cubicBezTo>
                    <a:pt x="180" y="577"/>
                    <a:pt x="171" y="587"/>
                    <a:pt x="29" y="615"/>
                  </a:cubicBezTo>
                  <a:lnTo>
                    <a:pt x="1" y="6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6"/>
            <p:cNvSpPr/>
            <p:nvPr/>
          </p:nvSpPr>
          <p:spPr>
            <a:xfrm>
              <a:off x="6579025" y="4373225"/>
              <a:ext cx="6875" cy="9475"/>
            </a:xfrm>
            <a:custGeom>
              <a:avLst/>
              <a:gdLst/>
              <a:ahLst/>
              <a:cxnLst/>
              <a:rect l="l" t="t" r="r" b="b"/>
              <a:pathLst>
                <a:path w="275" h="379" extrusionOk="0">
                  <a:moveTo>
                    <a:pt x="1" y="1"/>
                  </a:moveTo>
                  <a:cubicBezTo>
                    <a:pt x="38" y="10"/>
                    <a:pt x="67" y="20"/>
                    <a:pt x="95" y="39"/>
                  </a:cubicBezTo>
                  <a:cubicBezTo>
                    <a:pt x="152" y="67"/>
                    <a:pt x="209" y="105"/>
                    <a:pt x="265" y="152"/>
                  </a:cubicBezTo>
                  <a:cubicBezTo>
                    <a:pt x="275" y="162"/>
                    <a:pt x="275" y="181"/>
                    <a:pt x="275" y="190"/>
                  </a:cubicBezTo>
                  <a:cubicBezTo>
                    <a:pt x="265" y="218"/>
                    <a:pt x="246" y="209"/>
                    <a:pt x="228" y="190"/>
                  </a:cubicBezTo>
                  <a:cubicBezTo>
                    <a:pt x="209" y="181"/>
                    <a:pt x="199" y="171"/>
                    <a:pt x="180" y="162"/>
                  </a:cubicBezTo>
                  <a:cubicBezTo>
                    <a:pt x="161" y="162"/>
                    <a:pt x="133" y="171"/>
                    <a:pt x="133" y="181"/>
                  </a:cubicBezTo>
                  <a:cubicBezTo>
                    <a:pt x="114" y="237"/>
                    <a:pt x="105" y="294"/>
                    <a:pt x="95" y="360"/>
                  </a:cubicBezTo>
                  <a:cubicBezTo>
                    <a:pt x="86" y="370"/>
                    <a:pt x="76" y="379"/>
                    <a:pt x="67" y="379"/>
                  </a:cubicBezTo>
                  <a:cubicBezTo>
                    <a:pt x="57" y="379"/>
                    <a:pt x="38" y="370"/>
                    <a:pt x="20" y="360"/>
                  </a:cubicBezTo>
                  <a:cubicBezTo>
                    <a:pt x="10" y="351"/>
                    <a:pt x="10" y="341"/>
                    <a:pt x="10" y="332"/>
                  </a:cubicBezTo>
                  <a:cubicBezTo>
                    <a:pt x="10" y="294"/>
                    <a:pt x="1" y="266"/>
                    <a:pt x="1" y="228"/>
                  </a:cubicBezTo>
                  <a:cubicBezTo>
                    <a:pt x="1" y="152"/>
                    <a:pt x="1" y="8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6"/>
            <p:cNvSpPr/>
            <p:nvPr/>
          </p:nvSpPr>
          <p:spPr>
            <a:xfrm>
              <a:off x="6490900" y="4422150"/>
              <a:ext cx="6175" cy="10425"/>
            </a:xfrm>
            <a:custGeom>
              <a:avLst/>
              <a:gdLst/>
              <a:ahLst/>
              <a:cxnLst/>
              <a:rect l="l" t="t" r="r" b="b"/>
              <a:pathLst>
                <a:path w="247" h="417" extrusionOk="0">
                  <a:moveTo>
                    <a:pt x="237" y="0"/>
                  </a:moveTo>
                  <a:cubicBezTo>
                    <a:pt x="246" y="19"/>
                    <a:pt x="246" y="47"/>
                    <a:pt x="246" y="76"/>
                  </a:cubicBezTo>
                  <a:cubicBezTo>
                    <a:pt x="209" y="189"/>
                    <a:pt x="152" y="303"/>
                    <a:pt x="86" y="397"/>
                  </a:cubicBezTo>
                  <a:cubicBezTo>
                    <a:pt x="67" y="407"/>
                    <a:pt x="48" y="416"/>
                    <a:pt x="29" y="407"/>
                  </a:cubicBezTo>
                  <a:cubicBezTo>
                    <a:pt x="19" y="407"/>
                    <a:pt x="10" y="378"/>
                    <a:pt x="1" y="369"/>
                  </a:cubicBezTo>
                  <a:cubicBezTo>
                    <a:pt x="1" y="350"/>
                    <a:pt x="1" y="331"/>
                    <a:pt x="1" y="312"/>
                  </a:cubicBezTo>
                  <a:cubicBezTo>
                    <a:pt x="67" y="199"/>
                    <a:pt x="142" y="95"/>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6"/>
            <p:cNvSpPr/>
            <p:nvPr/>
          </p:nvSpPr>
          <p:spPr>
            <a:xfrm>
              <a:off x="6606425" y="4414350"/>
              <a:ext cx="3575" cy="7575"/>
            </a:xfrm>
            <a:custGeom>
              <a:avLst/>
              <a:gdLst/>
              <a:ahLst/>
              <a:cxnLst/>
              <a:rect l="l" t="t" r="r" b="b"/>
              <a:pathLst>
                <a:path w="143" h="303" extrusionOk="0">
                  <a:moveTo>
                    <a:pt x="1" y="142"/>
                  </a:moveTo>
                  <a:cubicBezTo>
                    <a:pt x="10" y="95"/>
                    <a:pt x="20" y="57"/>
                    <a:pt x="29" y="19"/>
                  </a:cubicBezTo>
                  <a:cubicBezTo>
                    <a:pt x="29" y="10"/>
                    <a:pt x="48" y="0"/>
                    <a:pt x="67" y="0"/>
                  </a:cubicBezTo>
                  <a:cubicBezTo>
                    <a:pt x="86" y="0"/>
                    <a:pt x="105" y="10"/>
                    <a:pt x="114" y="19"/>
                  </a:cubicBezTo>
                  <a:cubicBezTo>
                    <a:pt x="143" y="104"/>
                    <a:pt x="143" y="208"/>
                    <a:pt x="95" y="284"/>
                  </a:cubicBezTo>
                  <a:cubicBezTo>
                    <a:pt x="95" y="293"/>
                    <a:pt x="67" y="303"/>
                    <a:pt x="48" y="303"/>
                  </a:cubicBezTo>
                  <a:cubicBezTo>
                    <a:pt x="39" y="303"/>
                    <a:pt x="29" y="293"/>
                    <a:pt x="29" y="284"/>
                  </a:cubicBezTo>
                  <a:cubicBezTo>
                    <a:pt x="20" y="237"/>
                    <a:pt x="10" y="180"/>
                    <a:pt x="1"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6"/>
            <p:cNvSpPr/>
            <p:nvPr/>
          </p:nvSpPr>
          <p:spPr>
            <a:xfrm>
              <a:off x="6570300" y="4368975"/>
              <a:ext cx="3800" cy="7825"/>
            </a:xfrm>
            <a:custGeom>
              <a:avLst/>
              <a:gdLst/>
              <a:ahLst/>
              <a:cxnLst/>
              <a:rect l="l" t="t" r="r" b="b"/>
              <a:pathLst>
                <a:path w="152" h="313" extrusionOk="0">
                  <a:moveTo>
                    <a:pt x="9" y="1"/>
                  </a:moveTo>
                  <a:cubicBezTo>
                    <a:pt x="47" y="20"/>
                    <a:pt x="85" y="29"/>
                    <a:pt x="95" y="48"/>
                  </a:cubicBezTo>
                  <a:cubicBezTo>
                    <a:pt x="113" y="124"/>
                    <a:pt x="132" y="199"/>
                    <a:pt x="151" y="284"/>
                  </a:cubicBezTo>
                  <a:cubicBezTo>
                    <a:pt x="113" y="294"/>
                    <a:pt x="95" y="313"/>
                    <a:pt x="66" y="303"/>
                  </a:cubicBezTo>
                  <a:cubicBezTo>
                    <a:pt x="28" y="303"/>
                    <a:pt x="0" y="265"/>
                    <a:pt x="0" y="228"/>
                  </a:cubicBezTo>
                  <a:cubicBezTo>
                    <a:pt x="0" y="162"/>
                    <a:pt x="9" y="86"/>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6"/>
            <p:cNvSpPr/>
            <p:nvPr/>
          </p:nvSpPr>
          <p:spPr>
            <a:xfrm>
              <a:off x="6515700" y="4423325"/>
              <a:ext cx="6175" cy="9700"/>
            </a:xfrm>
            <a:custGeom>
              <a:avLst/>
              <a:gdLst/>
              <a:ahLst/>
              <a:cxnLst/>
              <a:rect l="l" t="t" r="r" b="b"/>
              <a:pathLst>
                <a:path w="247" h="388" extrusionOk="0">
                  <a:moveTo>
                    <a:pt x="39" y="388"/>
                  </a:moveTo>
                  <a:cubicBezTo>
                    <a:pt x="20" y="350"/>
                    <a:pt x="1" y="322"/>
                    <a:pt x="10" y="293"/>
                  </a:cubicBezTo>
                  <a:cubicBezTo>
                    <a:pt x="48" y="180"/>
                    <a:pt x="114" y="86"/>
                    <a:pt x="209" y="0"/>
                  </a:cubicBezTo>
                  <a:cubicBezTo>
                    <a:pt x="209" y="0"/>
                    <a:pt x="218" y="0"/>
                    <a:pt x="228" y="0"/>
                  </a:cubicBezTo>
                  <a:cubicBezTo>
                    <a:pt x="237" y="10"/>
                    <a:pt x="237" y="19"/>
                    <a:pt x="247" y="29"/>
                  </a:cubicBezTo>
                  <a:cubicBezTo>
                    <a:pt x="247" y="38"/>
                    <a:pt x="247" y="38"/>
                    <a:pt x="247" y="48"/>
                  </a:cubicBezTo>
                  <a:cubicBezTo>
                    <a:pt x="190" y="171"/>
                    <a:pt x="124" y="284"/>
                    <a:pt x="39"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6"/>
            <p:cNvSpPr/>
            <p:nvPr/>
          </p:nvSpPr>
          <p:spPr>
            <a:xfrm>
              <a:off x="6592025" y="4378675"/>
              <a:ext cx="3575" cy="5225"/>
            </a:xfrm>
            <a:custGeom>
              <a:avLst/>
              <a:gdLst/>
              <a:ahLst/>
              <a:cxnLst/>
              <a:rect l="l" t="t" r="r" b="b"/>
              <a:pathLst>
                <a:path w="143" h="209" extrusionOk="0">
                  <a:moveTo>
                    <a:pt x="29" y="0"/>
                  </a:moveTo>
                  <a:cubicBezTo>
                    <a:pt x="57" y="10"/>
                    <a:pt x="86" y="19"/>
                    <a:pt x="95" y="38"/>
                  </a:cubicBezTo>
                  <a:cubicBezTo>
                    <a:pt x="114" y="66"/>
                    <a:pt x="123" y="104"/>
                    <a:pt x="133" y="142"/>
                  </a:cubicBezTo>
                  <a:cubicBezTo>
                    <a:pt x="142" y="161"/>
                    <a:pt x="133" y="189"/>
                    <a:pt x="104" y="199"/>
                  </a:cubicBezTo>
                  <a:cubicBezTo>
                    <a:pt x="67" y="208"/>
                    <a:pt x="29" y="189"/>
                    <a:pt x="19" y="161"/>
                  </a:cubicBezTo>
                  <a:cubicBezTo>
                    <a:pt x="0" y="104"/>
                    <a:pt x="0" y="4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6"/>
            <p:cNvSpPr/>
            <p:nvPr/>
          </p:nvSpPr>
          <p:spPr>
            <a:xfrm>
              <a:off x="6505325" y="4407500"/>
              <a:ext cx="3800" cy="2850"/>
            </a:xfrm>
            <a:custGeom>
              <a:avLst/>
              <a:gdLst/>
              <a:ahLst/>
              <a:cxnLst/>
              <a:rect l="l" t="t" r="r" b="b"/>
              <a:pathLst>
                <a:path w="152" h="114" extrusionOk="0">
                  <a:moveTo>
                    <a:pt x="151" y="66"/>
                  </a:moveTo>
                  <a:cubicBezTo>
                    <a:pt x="113" y="114"/>
                    <a:pt x="47" y="114"/>
                    <a:pt x="10" y="85"/>
                  </a:cubicBezTo>
                  <a:cubicBezTo>
                    <a:pt x="0" y="85"/>
                    <a:pt x="10" y="48"/>
                    <a:pt x="10" y="38"/>
                  </a:cubicBezTo>
                  <a:cubicBezTo>
                    <a:pt x="38" y="10"/>
                    <a:pt x="95" y="0"/>
                    <a:pt x="132" y="29"/>
                  </a:cubicBezTo>
                  <a:cubicBezTo>
                    <a:pt x="151" y="29"/>
                    <a:pt x="151" y="57"/>
                    <a:pt x="151" y="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6"/>
            <p:cNvSpPr/>
            <p:nvPr/>
          </p:nvSpPr>
          <p:spPr>
            <a:xfrm>
              <a:off x="6528950" y="4434425"/>
              <a:ext cx="2375" cy="3100"/>
            </a:xfrm>
            <a:custGeom>
              <a:avLst/>
              <a:gdLst/>
              <a:ahLst/>
              <a:cxnLst/>
              <a:rect l="l" t="t" r="r" b="b"/>
              <a:pathLst>
                <a:path w="95" h="124" extrusionOk="0">
                  <a:moveTo>
                    <a:pt x="10" y="124"/>
                  </a:moveTo>
                  <a:cubicBezTo>
                    <a:pt x="0" y="76"/>
                    <a:pt x="19" y="29"/>
                    <a:pt x="66" y="1"/>
                  </a:cubicBezTo>
                  <a:cubicBezTo>
                    <a:pt x="76" y="1"/>
                    <a:pt x="85" y="1"/>
                    <a:pt x="85" y="1"/>
                  </a:cubicBezTo>
                  <a:cubicBezTo>
                    <a:pt x="85" y="1"/>
                    <a:pt x="95" y="20"/>
                    <a:pt x="95" y="29"/>
                  </a:cubicBezTo>
                  <a:cubicBezTo>
                    <a:pt x="76" y="67"/>
                    <a:pt x="66" y="114"/>
                    <a:pt x="10" y="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6"/>
            <p:cNvSpPr/>
            <p:nvPr/>
          </p:nvSpPr>
          <p:spPr>
            <a:xfrm>
              <a:off x="6499650" y="4405125"/>
              <a:ext cx="2850" cy="2625"/>
            </a:xfrm>
            <a:custGeom>
              <a:avLst/>
              <a:gdLst/>
              <a:ahLst/>
              <a:cxnLst/>
              <a:rect l="l" t="t" r="r" b="b"/>
              <a:pathLst>
                <a:path w="114" h="105" extrusionOk="0">
                  <a:moveTo>
                    <a:pt x="29" y="1"/>
                  </a:moveTo>
                  <a:cubicBezTo>
                    <a:pt x="57" y="10"/>
                    <a:pt x="76" y="29"/>
                    <a:pt x="104" y="39"/>
                  </a:cubicBezTo>
                  <a:cubicBezTo>
                    <a:pt x="114" y="48"/>
                    <a:pt x="104" y="67"/>
                    <a:pt x="104" y="86"/>
                  </a:cubicBezTo>
                  <a:cubicBezTo>
                    <a:pt x="104" y="105"/>
                    <a:pt x="66" y="86"/>
                    <a:pt x="57" y="86"/>
                  </a:cubicBezTo>
                  <a:cubicBezTo>
                    <a:pt x="38" y="67"/>
                    <a:pt x="19" y="57"/>
                    <a:pt x="0" y="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6"/>
            <p:cNvSpPr/>
            <p:nvPr/>
          </p:nvSpPr>
          <p:spPr>
            <a:xfrm>
              <a:off x="6498000" y="4403950"/>
              <a:ext cx="2375" cy="1925"/>
            </a:xfrm>
            <a:custGeom>
              <a:avLst/>
              <a:gdLst/>
              <a:ahLst/>
              <a:cxnLst/>
              <a:rect l="l" t="t" r="r" b="b"/>
              <a:pathLst>
                <a:path w="95" h="77" extrusionOk="0">
                  <a:moveTo>
                    <a:pt x="66" y="76"/>
                  </a:moveTo>
                  <a:cubicBezTo>
                    <a:pt x="47" y="76"/>
                    <a:pt x="38" y="67"/>
                    <a:pt x="19" y="57"/>
                  </a:cubicBezTo>
                  <a:cubicBezTo>
                    <a:pt x="10" y="48"/>
                    <a:pt x="0" y="38"/>
                    <a:pt x="0" y="19"/>
                  </a:cubicBezTo>
                  <a:cubicBezTo>
                    <a:pt x="10" y="19"/>
                    <a:pt x="28" y="1"/>
                    <a:pt x="38" y="10"/>
                  </a:cubicBezTo>
                  <a:cubicBezTo>
                    <a:pt x="57" y="19"/>
                    <a:pt x="76" y="38"/>
                    <a:pt x="95"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6"/>
            <p:cNvSpPr/>
            <p:nvPr/>
          </p:nvSpPr>
          <p:spPr>
            <a:xfrm>
              <a:off x="6496800" y="4421900"/>
              <a:ext cx="975" cy="275"/>
            </a:xfrm>
            <a:custGeom>
              <a:avLst/>
              <a:gdLst/>
              <a:ahLst/>
              <a:cxnLst/>
              <a:rect l="l" t="t" r="r" b="b"/>
              <a:pathLst>
                <a:path w="39" h="11" extrusionOk="0">
                  <a:moveTo>
                    <a:pt x="1" y="10"/>
                  </a:moveTo>
                  <a:lnTo>
                    <a:pt x="39" y="1"/>
                  </a:lnTo>
                  <a:lnTo>
                    <a:pt x="1" y="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6"/>
            <p:cNvSpPr/>
            <p:nvPr/>
          </p:nvSpPr>
          <p:spPr>
            <a:xfrm>
              <a:off x="6992025" y="3841400"/>
              <a:ext cx="7350" cy="3325"/>
            </a:xfrm>
            <a:custGeom>
              <a:avLst/>
              <a:gdLst/>
              <a:ahLst/>
              <a:cxnLst/>
              <a:rect l="l" t="t" r="r" b="b"/>
              <a:pathLst>
                <a:path w="294" h="133" extrusionOk="0">
                  <a:moveTo>
                    <a:pt x="189" y="1"/>
                  </a:moveTo>
                  <a:cubicBezTo>
                    <a:pt x="208" y="1"/>
                    <a:pt x="237" y="10"/>
                    <a:pt x="265" y="20"/>
                  </a:cubicBezTo>
                  <a:cubicBezTo>
                    <a:pt x="275" y="20"/>
                    <a:pt x="284" y="38"/>
                    <a:pt x="293" y="48"/>
                  </a:cubicBezTo>
                  <a:cubicBezTo>
                    <a:pt x="293" y="57"/>
                    <a:pt x="293" y="67"/>
                    <a:pt x="284" y="76"/>
                  </a:cubicBezTo>
                  <a:cubicBezTo>
                    <a:pt x="218" y="114"/>
                    <a:pt x="123" y="133"/>
                    <a:pt x="48" y="105"/>
                  </a:cubicBezTo>
                  <a:cubicBezTo>
                    <a:pt x="29" y="105"/>
                    <a:pt x="19" y="86"/>
                    <a:pt x="10" y="76"/>
                  </a:cubicBezTo>
                  <a:cubicBezTo>
                    <a:pt x="0" y="57"/>
                    <a:pt x="19" y="20"/>
                    <a:pt x="48"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6"/>
            <p:cNvSpPr/>
            <p:nvPr/>
          </p:nvSpPr>
          <p:spPr>
            <a:xfrm>
              <a:off x="7002900" y="3829350"/>
              <a:ext cx="5925" cy="1450"/>
            </a:xfrm>
            <a:custGeom>
              <a:avLst/>
              <a:gdLst/>
              <a:ahLst/>
              <a:cxnLst/>
              <a:rect l="l" t="t" r="r" b="b"/>
              <a:pathLst>
                <a:path w="237" h="58" extrusionOk="0">
                  <a:moveTo>
                    <a:pt x="236" y="38"/>
                  </a:moveTo>
                  <a:cubicBezTo>
                    <a:pt x="161" y="57"/>
                    <a:pt x="76" y="57"/>
                    <a:pt x="0" y="38"/>
                  </a:cubicBezTo>
                  <a:cubicBezTo>
                    <a:pt x="76" y="1"/>
                    <a:pt x="161" y="1"/>
                    <a:pt x="236"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6"/>
            <p:cNvSpPr/>
            <p:nvPr/>
          </p:nvSpPr>
          <p:spPr>
            <a:xfrm>
              <a:off x="6381500" y="3945600"/>
              <a:ext cx="4050" cy="975"/>
            </a:xfrm>
            <a:custGeom>
              <a:avLst/>
              <a:gdLst/>
              <a:ahLst/>
              <a:cxnLst/>
              <a:rect l="l" t="t" r="r" b="b"/>
              <a:pathLst>
                <a:path w="162" h="39" extrusionOk="0">
                  <a:moveTo>
                    <a:pt x="162" y="19"/>
                  </a:moveTo>
                  <a:cubicBezTo>
                    <a:pt x="124" y="29"/>
                    <a:pt x="86" y="38"/>
                    <a:pt x="48" y="38"/>
                  </a:cubicBezTo>
                  <a:cubicBezTo>
                    <a:pt x="39" y="38"/>
                    <a:pt x="20" y="29"/>
                    <a:pt x="1" y="19"/>
                  </a:cubicBezTo>
                  <a:cubicBezTo>
                    <a:pt x="20" y="10"/>
                    <a:pt x="39" y="0"/>
                    <a:pt x="58" y="0"/>
                  </a:cubicBezTo>
                  <a:cubicBezTo>
                    <a:pt x="86" y="0"/>
                    <a:pt x="124" y="10"/>
                    <a:pt x="162"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6"/>
            <p:cNvSpPr/>
            <p:nvPr/>
          </p:nvSpPr>
          <p:spPr>
            <a:xfrm>
              <a:off x="6391675" y="3930000"/>
              <a:ext cx="3575" cy="4275"/>
            </a:xfrm>
            <a:custGeom>
              <a:avLst/>
              <a:gdLst/>
              <a:ahLst/>
              <a:cxnLst/>
              <a:rect l="l" t="t" r="r" b="b"/>
              <a:pathLst>
                <a:path w="143" h="171" extrusionOk="0">
                  <a:moveTo>
                    <a:pt x="66" y="1"/>
                  </a:moveTo>
                  <a:cubicBezTo>
                    <a:pt x="104" y="1"/>
                    <a:pt x="133" y="29"/>
                    <a:pt x="142" y="67"/>
                  </a:cubicBezTo>
                  <a:cubicBezTo>
                    <a:pt x="142" y="105"/>
                    <a:pt x="123" y="133"/>
                    <a:pt x="85" y="152"/>
                  </a:cubicBezTo>
                  <a:cubicBezTo>
                    <a:pt x="57" y="171"/>
                    <a:pt x="0" y="123"/>
                    <a:pt x="0" y="76"/>
                  </a:cubicBezTo>
                  <a:cubicBezTo>
                    <a:pt x="0" y="38"/>
                    <a:pt x="29" y="10"/>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6"/>
            <p:cNvSpPr/>
            <p:nvPr/>
          </p:nvSpPr>
          <p:spPr>
            <a:xfrm>
              <a:off x="6768050" y="4302350"/>
              <a:ext cx="4500" cy="6875"/>
            </a:xfrm>
            <a:custGeom>
              <a:avLst/>
              <a:gdLst/>
              <a:ahLst/>
              <a:cxnLst/>
              <a:rect l="l" t="t" r="r" b="b"/>
              <a:pathLst>
                <a:path w="180" h="275" extrusionOk="0">
                  <a:moveTo>
                    <a:pt x="161" y="1"/>
                  </a:moveTo>
                  <a:cubicBezTo>
                    <a:pt x="180" y="67"/>
                    <a:pt x="161" y="133"/>
                    <a:pt x="133" y="180"/>
                  </a:cubicBezTo>
                  <a:cubicBezTo>
                    <a:pt x="95" y="237"/>
                    <a:pt x="47" y="275"/>
                    <a:pt x="29" y="246"/>
                  </a:cubicBezTo>
                  <a:cubicBezTo>
                    <a:pt x="0" y="218"/>
                    <a:pt x="19" y="180"/>
                    <a:pt x="38" y="152"/>
                  </a:cubicBezTo>
                  <a:cubicBezTo>
                    <a:pt x="76" y="95"/>
                    <a:pt x="123" y="57"/>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6"/>
            <p:cNvSpPr/>
            <p:nvPr/>
          </p:nvSpPr>
          <p:spPr>
            <a:xfrm>
              <a:off x="6772050" y="4301175"/>
              <a:ext cx="1450" cy="1200"/>
            </a:xfrm>
            <a:custGeom>
              <a:avLst/>
              <a:gdLst/>
              <a:ahLst/>
              <a:cxnLst/>
              <a:rect l="l" t="t" r="r" b="b"/>
              <a:pathLst>
                <a:path w="58" h="48" extrusionOk="0">
                  <a:moveTo>
                    <a:pt x="10" y="48"/>
                  </a:moveTo>
                  <a:cubicBezTo>
                    <a:pt x="20" y="29"/>
                    <a:pt x="10" y="1"/>
                    <a:pt x="48" y="10"/>
                  </a:cubicBezTo>
                  <a:cubicBezTo>
                    <a:pt x="48" y="10"/>
                    <a:pt x="58" y="29"/>
                    <a:pt x="48" y="29"/>
                  </a:cubicBezTo>
                  <a:cubicBezTo>
                    <a:pt x="39" y="38"/>
                    <a:pt x="20" y="38"/>
                    <a:pt x="1" y="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6"/>
            <p:cNvSpPr/>
            <p:nvPr/>
          </p:nvSpPr>
          <p:spPr>
            <a:xfrm>
              <a:off x="6664550" y="4256525"/>
              <a:ext cx="7125" cy="10175"/>
            </a:xfrm>
            <a:custGeom>
              <a:avLst/>
              <a:gdLst/>
              <a:ahLst/>
              <a:cxnLst/>
              <a:rect l="l" t="t" r="r" b="b"/>
              <a:pathLst>
                <a:path w="285" h="407" extrusionOk="0">
                  <a:moveTo>
                    <a:pt x="1" y="152"/>
                  </a:moveTo>
                  <a:cubicBezTo>
                    <a:pt x="1" y="114"/>
                    <a:pt x="1" y="95"/>
                    <a:pt x="1" y="85"/>
                  </a:cubicBezTo>
                  <a:cubicBezTo>
                    <a:pt x="1" y="38"/>
                    <a:pt x="39" y="0"/>
                    <a:pt x="67" y="0"/>
                  </a:cubicBezTo>
                  <a:cubicBezTo>
                    <a:pt x="95" y="0"/>
                    <a:pt x="124" y="10"/>
                    <a:pt x="143" y="29"/>
                  </a:cubicBezTo>
                  <a:cubicBezTo>
                    <a:pt x="228" y="85"/>
                    <a:pt x="275" y="180"/>
                    <a:pt x="284" y="284"/>
                  </a:cubicBezTo>
                  <a:cubicBezTo>
                    <a:pt x="284" y="331"/>
                    <a:pt x="247" y="369"/>
                    <a:pt x="209" y="388"/>
                  </a:cubicBezTo>
                  <a:cubicBezTo>
                    <a:pt x="161" y="407"/>
                    <a:pt x="105" y="397"/>
                    <a:pt x="76" y="359"/>
                  </a:cubicBezTo>
                  <a:cubicBezTo>
                    <a:pt x="48" y="331"/>
                    <a:pt x="29" y="303"/>
                    <a:pt x="20" y="274"/>
                  </a:cubicBezTo>
                  <a:cubicBezTo>
                    <a:pt x="10" y="227"/>
                    <a:pt x="1" y="189"/>
                    <a:pt x="1" y="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6"/>
            <p:cNvSpPr/>
            <p:nvPr/>
          </p:nvSpPr>
          <p:spPr>
            <a:xfrm>
              <a:off x="6981875" y="3645550"/>
              <a:ext cx="6400" cy="5450"/>
            </a:xfrm>
            <a:custGeom>
              <a:avLst/>
              <a:gdLst/>
              <a:ahLst/>
              <a:cxnLst/>
              <a:rect l="l" t="t" r="r" b="b"/>
              <a:pathLst>
                <a:path w="256" h="218" extrusionOk="0">
                  <a:moveTo>
                    <a:pt x="85" y="0"/>
                  </a:moveTo>
                  <a:cubicBezTo>
                    <a:pt x="132" y="9"/>
                    <a:pt x="180" y="19"/>
                    <a:pt x="227" y="38"/>
                  </a:cubicBezTo>
                  <a:cubicBezTo>
                    <a:pt x="236" y="38"/>
                    <a:pt x="255" y="76"/>
                    <a:pt x="246" y="76"/>
                  </a:cubicBezTo>
                  <a:cubicBezTo>
                    <a:pt x="208" y="142"/>
                    <a:pt x="142" y="189"/>
                    <a:pt x="66" y="208"/>
                  </a:cubicBezTo>
                  <a:cubicBezTo>
                    <a:pt x="57" y="217"/>
                    <a:pt x="38" y="208"/>
                    <a:pt x="19" y="199"/>
                  </a:cubicBezTo>
                  <a:cubicBezTo>
                    <a:pt x="10" y="180"/>
                    <a:pt x="0" y="161"/>
                    <a:pt x="0" y="151"/>
                  </a:cubicBezTo>
                  <a:cubicBezTo>
                    <a:pt x="28" y="104"/>
                    <a:pt x="57" y="5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6"/>
            <p:cNvSpPr/>
            <p:nvPr/>
          </p:nvSpPr>
          <p:spPr>
            <a:xfrm>
              <a:off x="7007626" y="3895221"/>
              <a:ext cx="246348" cy="104538"/>
            </a:xfrm>
            <a:custGeom>
              <a:avLst/>
              <a:gdLst/>
              <a:ahLst/>
              <a:cxnLst/>
              <a:rect l="l" t="t" r="r" b="b"/>
              <a:pathLst>
                <a:path w="10529" h="4468" extrusionOk="0">
                  <a:moveTo>
                    <a:pt x="2845" y="3139"/>
                  </a:moveTo>
                  <a:cubicBezTo>
                    <a:pt x="2998" y="3139"/>
                    <a:pt x="3141" y="3162"/>
                    <a:pt x="3205" y="3232"/>
                  </a:cubicBezTo>
                  <a:cubicBezTo>
                    <a:pt x="3365" y="3412"/>
                    <a:pt x="3734" y="3346"/>
                    <a:pt x="3715" y="3450"/>
                  </a:cubicBezTo>
                  <a:cubicBezTo>
                    <a:pt x="3703" y="3517"/>
                    <a:pt x="3523" y="3595"/>
                    <a:pt x="3353" y="3595"/>
                  </a:cubicBezTo>
                  <a:cubicBezTo>
                    <a:pt x="3259" y="3595"/>
                    <a:pt x="3168" y="3571"/>
                    <a:pt x="3110" y="3506"/>
                  </a:cubicBezTo>
                  <a:cubicBezTo>
                    <a:pt x="3034" y="3421"/>
                    <a:pt x="2819" y="3282"/>
                    <a:pt x="2556" y="3160"/>
                  </a:cubicBezTo>
                  <a:lnTo>
                    <a:pt x="2556" y="3160"/>
                  </a:lnTo>
                  <a:cubicBezTo>
                    <a:pt x="2644" y="3149"/>
                    <a:pt x="2746" y="3139"/>
                    <a:pt x="2845" y="3139"/>
                  </a:cubicBezTo>
                  <a:close/>
                  <a:moveTo>
                    <a:pt x="1211" y="0"/>
                  </a:moveTo>
                  <a:cubicBezTo>
                    <a:pt x="1211" y="0"/>
                    <a:pt x="1371" y="189"/>
                    <a:pt x="1362" y="284"/>
                  </a:cubicBezTo>
                  <a:cubicBezTo>
                    <a:pt x="1344" y="365"/>
                    <a:pt x="1144" y="958"/>
                    <a:pt x="778" y="958"/>
                  </a:cubicBezTo>
                  <a:cubicBezTo>
                    <a:pt x="762" y="958"/>
                    <a:pt x="745" y="957"/>
                    <a:pt x="729" y="955"/>
                  </a:cubicBezTo>
                  <a:cubicBezTo>
                    <a:pt x="474" y="924"/>
                    <a:pt x="390" y="898"/>
                    <a:pt x="338" y="898"/>
                  </a:cubicBezTo>
                  <a:cubicBezTo>
                    <a:pt x="309" y="898"/>
                    <a:pt x="290" y="906"/>
                    <a:pt x="256" y="926"/>
                  </a:cubicBezTo>
                  <a:cubicBezTo>
                    <a:pt x="217" y="946"/>
                    <a:pt x="180" y="949"/>
                    <a:pt x="148" y="949"/>
                  </a:cubicBezTo>
                  <a:cubicBezTo>
                    <a:pt x="129" y="949"/>
                    <a:pt x="111" y="948"/>
                    <a:pt x="95" y="948"/>
                  </a:cubicBezTo>
                  <a:cubicBezTo>
                    <a:pt x="72" y="948"/>
                    <a:pt x="52" y="951"/>
                    <a:pt x="39" y="964"/>
                  </a:cubicBezTo>
                  <a:cubicBezTo>
                    <a:pt x="1" y="1002"/>
                    <a:pt x="39" y="1011"/>
                    <a:pt x="114" y="1011"/>
                  </a:cubicBezTo>
                  <a:lnTo>
                    <a:pt x="388" y="1011"/>
                  </a:lnTo>
                  <a:cubicBezTo>
                    <a:pt x="455" y="1011"/>
                    <a:pt x="1343" y="1616"/>
                    <a:pt x="955" y="2524"/>
                  </a:cubicBezTo>
                  <a:cubicBezTo>
                    <a:pt x="955" y="2524"/>
                    <a:pt x="908" y="2609"/>
                    <a:pt x="908" y="2637"/>
                  </a:cubicBezTo>
                  <a:cubicBezTo>
                    <a:pt x="910" y="2642"/>
                    <a:pt x="913" y="2643"/>
                    <a:pt x="917" y="2643"/>
                  </a:cubicBezTo>
                  <a:cubicBezTo>
                    <a:pt x="927" y="2643"/>
                    <a:pt x="941" y="2625"/>
                    <a:pt x="955" y="2618"/>
                  </a:cubicBezTo>
                  <a:cubicBezTo>
                    <a:pt x="972" y="2602"/>
                    <a:pt x="995" y="2578"/>
                    <a:pt x="1019" y="2578"/>
                  </a:cubicBezTo>
                  <a:cubicBezTo>
                    <a:pt x="1023" y="2578"/>
                    <a:pt x="1027" y="2579"/>
                    <a:pt x="1031" y="2580"/>
                  </a:cubicBezTo>
                  <a:cubicBezTo>
                    <a:pt x="1046" y="2588"/>
                    <a:pt x="1708" y="2741"/>
                    <a:pt x="2060" y="2976"/>
                  </a:cubicBezTo>
                  <a:lnTo>
                    <a:pt x="2060" y="2976"/>
                  </a:lnTo>
                  <a:cubicBezTo>
                    <a:pt x="1913" y="2936"/>
                    <a:pt x="1767" y="2911"/>
                    <a:pt x="1636" y="2911"/>
                  </a:cubicBezTo>
                  <a:cubicBezTo>
                    <a:pt x="1636" y="2911"/>
                    <a:pt x="1834" y="2911"/>
                    <a:pt x="1872" y="2977"/>
                  </a:cubicBezTo>
                  <a:cubicBezTo>
                    <a:pt x="1889" y="3003"/>
                    <a:pt x="2046" y="3048"/>
                    <a:pt x="2213" y="3108"/>
                  </a:cubicBezTo>
                  <a:lnTo>
                    <a:pt x="2213" y="3108"/>
                  </a:lnTo>
                  <a:cubicBezTo>
                    <a:pt x="2233" y="3133"/>
                    <a:pt x="2249" y="3159"/>
                    <a:pt x="2260" y="3185"/>
                  </a:cubicBezTo>
                  <a:cubicBezTo>
                    <a:pt x="2260" y="3185"/>
                    <a:pt x="2231" y="3261"/>
                    <a:pt x="2250" y="3270"/>
                  </a:cubicBezTo>
                  <a:cubicBezTo>
                    <a:pt x="2253" y="3272"/>
                    <a:pt x="2256" y="3273"/>
                    <a:pt x="2259" y="3273"/>
                  </a:cubicBezTo>
                  <a:cubicBezTo>
                    <a:pt x="2279" y="3273"/>
                    <a:pt x="2284" y="3212"/>
                    <a:pt x="2326" y="3204"/>
                  </a:cubicBezTo>
                  <a:cubicBezTo>
                    <a:pt x="2333" y="3201"/>
                    <a:pt x="2362" y="3193"/>
                    <a:pt x="2406" y="3184"/>
                  </a:cubicBezTo>
                  <a:lnTo>
                    <a:pt x="2406" y="3184"/>
                  </a:lnTo>
                  <a:cubicBezTo>
                    <a:pt x="2531" y="3241"/>
                    <a:pt x="2631" y="3305"/>
                    <a:pt x="2638" y="3374"/>
                  </a:cubicBezTo>
                  <a:cubicBezTo>
                    <a:pt x="2665" y="3565"/>
                    <a:pt x="3164" y="3896"/>
                    <a:pt x="3404" y="3896"/>
                  </a:cubicBezTo>
                  <a:cubicBezTo>
                    <a:pt x="3414" y="3896"/>
                    <a:pt x="3423" y="3895"/>
                    <a:pt x="3432" y="3894"/>
                  </a:cubicBezTo>
                  <a:cubicBezTo>
                    <a:pt x="3432" y="3960"/>
                    <a:pt x="3450" y="4026"/>
                    <a:pt x="3507" y="4064"/>
                  </a:cubicBezTo>
                  <a:cubicBezTo>
                    <a:pt x="3507" y="4064"/>
                    <a:pt x="3472" y="4085"/>
                    <a:pt x="3451" y="4085"/>
                  </a:cubicBezTo>
                  <a:cubicBezTo>
                    <a:pt x="3447" y="4085"/>
                    <a:pt x="3444" y="4084"/>
                    <a:pt x="3441" y="4083"/>
                  </a:cubicBezTo>
                  <a:cubicBezTo>
                    <a:pt x="3422" y="4064"/>
                    <a:pt x="3403" y="4045"/>
                    <a:pt x="3375" y="4036"/>
                  </a:cubicBezTo>
                  <a:cubicBezTo>
                    <a:pt x="3384" y="4026"/>
                    <a:pt x="3384" y="4017"/>
                    <a:pt x="3394" y="4007"/>
                  </a:cubicBezTo>
                  <a:cubicBezTo>
                    <a:pt x="3396" y="4002"/>
                    <a:pt x="3394" y="4000"/>
                    <a:pt x="3390" y="4000"/>
                  </a:cubicBezTo>
                  <a:cubicBezTo>
                    <a:pt x="3380" y="4000"/>
                    <a:pt x="3356" y="4013"/>
                    <a:pt x="3356" y="4026"/>
                  </a:cubicBezTo>
                  <a:cubicBezTo>
                    <a:pt x="3346" y="4036"/>
                    <a:pt x="3346" y="4055"/>
                    <a:pt x="3337" y="4073"/>
                  </a:cubicBezTo>
                  <a:cubicBezTo>
                    <a:pt x="3337" y="4092"/>
                    <a:pt x="3309" y="4149"/>
                    <a:pt x="3356" y="4168"/>
                  </a:cubicBezTo>
                  <a:cubicBezTo>
                    <a:pt x="3413" y="4177"/>
                    <a:pt x="3375" y="4225"/>
                    <a:pt x="3375" y="4225"/>
                  </a:cubicBezTo>
                  <a:cubicBezTo>
                    <a:pt x="3384" y="4234"/>
                    <a:pt x="3394" y="4253"/>
                    <a:pt x="3413" y="4263"/>
                  </a:cubicBezTo>
                  <a:cubicBezTo>
                    <a:pt x="3422" y="4281"/>
                    <a:pt x="3441" y="4291"/>
                    <a:pt x="3469" y="4291"/>
                  </a:cubicBezTo>
                  <a:cubicBezTo>
                    <a:pt x="3488" y="4291"/>
                    <a:pt x="3498" y="4281"/>
                    <a:pt x="3545" y="4253"/>
                  </a:cubicBezTo>
                  <a:cubicBezTo>
                    <a:pt x="3567" y="4231"/>
                    <a:pt x="3592" y="4222"/>
                    <a:pt x="3619" y="4222"/>
                  </a:cubicBezTo>
                  <a:cubicBezTo>
                    <a:pt x="3638" y="4222"/>
                    <a:pt x="3658" y="4226"/>
                    <a:pt x="3677" y="4234"/>
                  </a:cubicBezTo>
                  <a:cubicBezTo>
                    <a:pt x="3715" y="4244"/>
                    <a:pt x="3677" y="4310"/>
                    <a:pt x="3639" y="4329"/>
                  </a:cubicBezTo>
                  <a:cubicBezTo>
                    <a:pt x="3630" y="4333"/>
                    <a:pt x="3619" y="4335"/>
                    <a:pt x="3609" y="4335"/>
                  </a:cubicBezTo>
                  <a:cubicBezTo>
                    <a:pt x="3577" y="4335"/>
                    <a:pt x="3545" y="4319"/>
                    <a:pt x="3545" y="4319"/>
                  </a:cubicBezTo>
                  <a:cubicBezTo>
                    <a:pt x="3535" y="4319"/>
                    <a:pt x="3535" y="4291"/>
                    <a:pt x="3526" y="4291"/>
                  </a:cubicBezTo>
                  <a:cubicBezTo>
                    <a:pt x="3526" y="4291"/>
                    <a:pt x="3498" y="4338"/>
                    <a:pt x="3517" y="4338"/>
                  </a:cubicBezTo>
                  <a:cubicBezTo>
                    <a:pt x="3526" y="4338"/>
                    <a:pt x="3545" y="4385"/>
                    <a:pt x="3573" y="4395"/>
                  </a:cubicBezTo>
                  <a:cubicBezTo>
                    <a:pt x="3602" y="4395"/>
                    <a:pt x="3630" y="4414"/>
                    <a:pt x="3658" y="4433"/>
                  </a:cubicBezTo>
                  <a:cubicBezTo>
                    <a:pt x="3666" y="4447"/>
                    <a:pt x="3634" y="4467"/>
                    <a:pt x="3657" y="4467"/>
                  </a:cubicBezTo>
                  <a:cubicBezTo>
                    <a:pt x="3664" y="4467"/>
                    <a:pt x="3676" y="4465"/>
                    <a:pt x="3696" y="4461"/>
                  </a:cubicBezTo>
                  <a:cubicBezTo>
                    <a:pt x="3743" y="4452"/>
                    <a:pt x="3791" y="4433"/>
                    <a:pt x="3838" y="4395"/>
                  </a:cubicBezTo>
                  <a:cubicBezTo>
                    <a:pt x="3876" y="4366"/>
                    <a:pt x="3913" y="4357"/>
                    <a:pt x="3951" y="4348"/>
                  </a:cubicBezTo>
                  <a:cubicBezTo>
                    <a:pt x="3957" y="4345"/>
                    <a:pt x="3969" y="4344"/>
                    <a:pt x="3985" y="4344"/>
                  </a:cubicBezTo>
                  <a:cubicBezTo>
                    <a:pt x="4049" y="4344"/>
                    <a:pt x="4180" y="4361"/>
                    <a:pt x="4270" y="4361"/>
                  </a:cubicBezTo>
                  <a:cubicBezTo>
                    <a:pt x="4311" y="4361"/>
                    <a:pt x="4343" y="4357"/>
                    <a:pt x="4358" y="4348"/>
                  </a:cubicBezTo>
                  <a:cubicBezTo>
                    <a:pt x="4414" y="4300"/>
                    <a:pt x="4707" y="4064"/>
                    <a:pt x="4736" y="3970"/>
                  </a:cubicBezTo>
                  <a:cubicBezTo>
                    <a:pt x="4753" y="3873"/>
                    <a:pt x="4853" y="3760"/>
                    <a:pt x="4927" y="3760"/>
                  </a:cubicBezTo>
                  <a:cubicBezTo>
                    <a:pt x="4933" y="3760"/>
                    <a:pt x="4938" y="3760"/>
                    <a:pt x="4944" y="3762"/>
                  </a:cubicBezTo>
                  <a:cubicBezTo>
                    <a:pt x="5029" y="3790"/>
                    <a:pt x="5114" y="3809"/>
                    <a:pt x="5208" y="3818"/>
                  </a:cubicBezTo>
                  <a:cubicBezTo>
                    <a:pt x="5211" y="3817"/>
                    <a:pt x="5215" y="3816"/>
                    <a:pt x="5218" y="3816"/>
                  </a:cubicBezTo>
                  <a:cubicBezTo>
                    <a:pt x="5225" y="3816"/>
                    <a:pt x="5233" y="3818"/>
                    <a:pt x="5240" y="3818"/>
                  </a:cubicBezTo>
                  <a:cubicBezTo>
                    <a:pt x="5251" y="3818"/>
                    <a:pt x="5260" y="3814"/>
                    <a:pt x="5265" y="3790"/>
                  </a:cubicBezTo>
                  <a:cubicBezTo>
                    <a:pt x="5265" y="3743"/>
                    <a:pt x="5303" y="3714"/>
                    <a:pt x="5265" y="3677"/>
                  </a:cubicBezTo>
                  <a:cubicBezTo>
                    <a:pt x="5218" y="3629"/>
                    <a:pt x="5794" y="3544"/>
                    <a:pt x="5841" y="3421"/>
                  </a:cubicBezTo>
                  <a:cubicBezTo>
                    <a:pt x="5874" y="3352"/>
                    <a:pt x="6202" y="3318"/>
                    <a:pt x="6525" y="3318"/>
                  </a:cubicBezTo>
                  <a:cubicBezTo>
                    <a:pt x="6770" y="3318"/>
                    <a:pt x="7011" y="3337"/>
                    <a:pt x="7117" y="3374"/>
                  </a:cubicBezTo>
                  <a:cubicBezTo>
                    <a:pt x="7146" y="3384"/>
                    <a:pt x="7177" y="3388"/>
                    <a:pt x="7208" y="3388"/>
                  </a:cubicBezTo>
                  <a:cubicBezTo>
                    <a:pt x="7327" y="3388"/>
                    <a:pt x="7463" y="3334"/>
                    <a:pt x="7592" y="3334"/>
                  </a:cubicBezTo>
                  <a:cubicBezTo>
                    <a:pt x="7731" y="3334"/>
                    <a:pt x="7863" y="3397"/>
                    <a:pt x="7958" y="3658"/>
                  </a:cubicBezTo>
                  <a:cubicBezTo>
                    <a:pt x="7958" y="3658"/>
                    <a:pt x="8006" y="3790"/>
                    <a:pt x="8034" y="3790"/>
                  </a:cubicBezTo>
                  <a:cubicBezTo>
                    <a:pt x="8034" y="3790"/>
                    <a:pt x="8006" y="3695"/>
                    <a:pt x="8034" y="3686"/>
                  </a:cubicBezTo>
                  <a:cubicBezTo>
                    <a:pt x="8053" y="3677"/>
                    <a:pt x="8251" y="3469"/>
                    <a:pt x="8232" y="3402"/>
                  </a:cubicBezTo>
                  <a:cubicBezTo>
                    <a:pt x="8215" y="3342"/>
                    <a:pt x="8269" y="3297"/>
                    <a:pt x="8365" y="3297"/>
                  </a:cubicBezTo>
                  <a:cubicBezTo>
                    <a:pt x="8374" y="3297"/>
                    <a:pt x="8383" y="3298"/>
                    <a:pt x="8393" y="3299"/>
                  </a:cubicBezTo>
                  <a:cubicBezTo>
                    <a:pt x="8489" y="3307"/>
                    <a:pt x="8848" y="3579"/>
                    <a:pt x="9125" y="3579"/>
                  </a:cubicBezTo>
                  <a:cubicBezTo>
                    <a:pt x="9150" y="3579"/>
                    <a:pt x="9173" y="3577"/>
                    <a:pt x="9196" y="3573"/>
                  </a:cubicBezTo>
                  <a:cubicBezTo>
                    <a:pt x="9217" y="3569"/>
                    <a:pt x="9239" y="3568"/>
                    <a:pt x="9262" y="3568"/>
                  </a:cubicBezTo>
                  <a:cubicBezTo>
                    <a:pt x="9557" y="3568"/>
                    <a:pt x="9984" y="3840"/>
                    <a:pt x="10028" y="3998"/>
                  </a:cubicBezTo>
                  <a:cubicBezTo>
                    <a:pt x="10047" y="3951"/>
                    <a:pt x="10047" y="3903"/>
                    <a:pt x="10028" y="3866"/>
                  </a:cubicBezTo>
                  <a:cubicBezTo>
                    <a:pt x="9990" y="3799"/>
                    <a:pt x="9915" y="3818"/>
                    <a:pt x="9905" y="3781"/>
                  </a:cubicBezTo>
                  <a:cubicBezTo>
                    <a:pt x="9905" y="3743"/>
                    <a:pt x="9877" y="3781"/>
                    <a:pt x="9905" y="3658"/>
                  </a:cubicBezTo>
                  <a:cubicBezTo>
                    <a:pt x="9922" y="3607"/>
                    <a:pt x="10017" y="3579"/>
                    <a:pt x="10125" y="3579"/>
                  </a:cubicBezTo>
                  <a:cubicBezTo>
                    <a:pt x="10261" y="3579"/>
                    <a:pt x="10420" y="3624"/>
                    <a:pt x="10472" y="3724"/>
                  </a:cubicBezTo>
                  <a:cubicBezTo>
                    <a:pt x="10472" y="3724"/>
                    <a:pt x="10472" y="3799"/>
                    <a:pt x="10501" y="3809"/>
                  </a:cubicBezTo>
                  <a:cubicBezTo>
                    <a:pt x="10529" y="3809"/>
                    <a:pt x="10491" y="3677"/>
                    <a:pt x="10501" y="3648"/>
                  </a:cubicBezTo>
                  <a:cubicBezTo>
                    <a:pt x="10520" y="3620"/>
                    <a:pt x="10255" y="3261"/>
                    <a:pt x="10000" y="3251"/>
                  </a:cubicBezTo>
                  <a:cubicBezTo>
                    <a:pt x="9735" y="3242"/>
                    <a:pt x="8951" y="3195"/>
                    <a:pt x="8677" y="2958"/>
                  </a:cubicBezTo>
                  <a:cubicBezTo>
                    <a:pt x="8605" y="2897"/>
                    <a:pt x="8554" y="2874"/>
                    <a:pt x="8512" y="2874"/>
                  </a:cubicBezTo>
                  <a:cubicBezTo>
                    <a:pt x="8392" y="2874"/>
                    <a:pt x="8340" y="3058"/>
                    <a:pt x="8081" y="3072"/>
                  </a:cubicBezTo>
                  <a:cubicBezTo>
                    <a:pt x="8076" y="3072"/>
                    <a:pt x="8072" y="3072"/>
                    <a:pt x="8067" y="3072"/>
                  </a:cubicBezTo>
                  <a:cubicBezTo>
                    <a:pt x="7722" y="3072"/>
                    <a:pt x="7067" y="2749"/>
                    <a:pt x="6834" y="2656"/>
                  </a:cubicBezTo>
                  <a:cubicBezTo>
                    <a:pt x="6813" y="2649"/>
                    <a:pt x="6793" y="2645"/>
                    <a:pt x="6773" y="2645"/>
                  </a:cubicBezTo>
                  <a:cubicBezTo>
                    <a:pt x="6558" y="2645"/>
                    <a:pt x="6326" y="3015"/>
                    <a:pt x="5803" y="3015"/>
                  </a:cubicBezTo>
                  <a:cubicBezTo>
                    <a:pt x="5797" y="3015"/>
                    <a:pt x="5791" y="3015"/>
                    <a:pt x="5785" y="3015"/>
                  </a:cubicBezTo>
                  <a:cubicBezTo>
                    <a:pt x="5761" y="3015"/>
                    <a:pt x="5738" y="3014"/>
                    <a:pt x="5716" y="3014"/>
                  </a:cubicBezTo>
                  <a:cubicBezTo>
                    <a:pt x="5276" y="3014"/>
                    <a:pt x="5281" y="3089"/>
                    <a:pt x="5203" y="3089"/>
                  </a:cubicBezTo>
                  <a:cubicBezTo>
                    <a:pt x="5190" y="3089"/>
                    <a:pt x="5173" y="3087"/>
                    <a:pt x="5152" y="3081"/>
                  </a:cubicBezTo>
                  <a:cubicBezTo>
                    <a:pt x="5010" y="3043"/>
                    <a:pt x="4991" y="2987"/>
                    <a:pt x="4981" y="2958"/>
                  </a:cubicBezTo>
                  <a:cubicBezTo>
                    <a:pt x="4978" y="2951"/>
                    <a:pt x="4965" y="2945"/>
                    <a:pt x="4950" y="2945"/>
                  </a:cubicBezTo>
                  <a:cubicBezTo>
                    <a:pt x="4926" y="2945"/>
                    <a:pt x="4895" y="2959"/>
                    <a:pt x="4877" y="3006"/>
                  </a:cubicBezTo>
                  <a:cubicBezTo>
                    <a:pt x="4856" y="3069"/>
                    <a:pt x="4840" y="3117"/>
                    <a:pt x="4822" y="3117"/>
                  </a:cubicBezTo>
                  <a:cubicBezTo>
                    <a:pt x="4815" y="3117"/>
                    <a:pt x="4809" y="3112"/>
                    <a:pt x="4802" y="3100"/>
                  </a:cubicBezTo>
                  <a:cubicBezTo>
                    <a:pt x="4783" y="3062"/>
                    <a:pt x="4755" y="2703"/>
                    <a:pt x="4698" y="2646"/>
                  </a:cubicBezTo>
                  <a:cubicBezTo>
                    <a:pt x="4695" y="2644"/>
                    <a:pt x="4692" y="2642"/>
                    <a:pt x="4690" y="2642"/>
                  </a:cubicBezTo>
                  <a:cubicBezTo>
                    <a:pt x="4643" y="2642"/>
                    <a:pt x="4584" y="2988"/>
                    <a:pt x="4584" y="3006"/>
                  </a:cubicBezTo>
                  <a:cubicBezTo>
                    <a:pt x="4581" y="3012"/>
                    <a:pt x="4569" y="3015"/>
                    <a:pt x="4555" y="3015"/>
                  </a:cubicBezTo>
                  <a:cubicBezTo>
                    <a:pt x="4530" y="3015"/>
                    <a:pt x="4496" y="3005"/>
                    <a:pt x="4490" y="2987"/>
                  </a:cubicBezTo>
                  <a:cubicBezTo>
                    <a:pt x="4482" y="2963"/>
                    <a:pt x="4382" y="2827"/>
                    <a:pt x="4349" y="2827"/>
                  </a:cubicBezTo>
                  <a:cubicBezTo>
                    <a:pt x="4343" y="2827"/>
                    <a:pt x="4339" y="2832"/>
                    <a:pt x="4339" y="2845"/>
                  </a:cubicBezTo>
                  <a:cubicBezTo>
                    <a:pt x="4329" y="2930"/>
                    <a:pt x="4395" y="2987"/>
                    <a:pt x="4395" y="3034"/>
                  </a:cubicBezTo>
                  <a:cubicBezTo>
                    <a:pt x="4395" y="3071"/>
                    <a:pt x="4356" y="3124"/>
                    <a:pt x="4333" y="3124"/>
                  </a:cubicBezTo>
                  <a:cubicBezTo>
                    <a:pt x="4327" y="3124"/>
                    <a:pt x="4322" y="3120"/>
                    <a:pt x="4320" y="3110"/>
                  </a:cubicBezTo>
                  <a:cubicBezTo>
                    <a:pt x="4305" y="3073"/>
                    <a:pt x="4273" y="3007"/>
                    <a:pt x="4260" y="3007"/>
                  </a:cubicBezTo>
                  <a:cubicBezTo>
                    <a:pt x="4256" y="3007"/>
                    <a:pt x="4254" y="3012"/>
                    <a:pt x="4254" y="3024"/>
                  </a:cubicBezTo>
                  <a:cubicBezTo>
                    <a:pt x="4263" y="3062"/>
                    <a:pt x="4263" y="3100"/>
                    <a:pt x="4254" y="3138"/>
                  </a:cubicBezTo>
                  <a:cubicBezTo>
                    <a:pt x="4254" y="3147"/>
                    <a:pt x="4232" y="3150"/>
                    <a:pt x="4211" y="3150"/>
                  </a:cubicBezTo>
                  <a:cubicBezTo>
                    <a:pt x="4190" y="3150"/>
                    <a:pt x="4169" y="3147"/>
                    <a:pt x="4169" y="3147"/>
                  </a:cubicBezTo>
                  <a:cubicBezTo>
                    <a:pt x="4169" y="3147"/>
                    <a:pt x="4054" y="3193"/>
                    <a:pt x="3915" y="3193"/>
                  </a:cubicBezTo>
                  <a:cubicBezTo>
                    <a:pt x="3793" y="3193"/>
                    <a:pt x="3652" y="3157"/>
                    <a:pt x="3554" y="3024"/>
                  </a:cubicBezTo>
                  <a:cubicBezTo>
                    <a:pt x="3337" y="2741"/>
                    <a:pt x="2921" y="2542"/>
                    <a:pt x="2827" y="2335"/>
                  </a:cubicBezTo>
                  <a:cubicBezTo>
                    <a:pt x="2732" y="2127"/>
                    <a:pt x="2553" y="1673"/>
                    <a:pt x="2411" y="1541"/>
                  </a:cubicBezTo>
                  <a:cubicBezTo>
                    <a:pt x="2269" y="1408"/>
                    <a:pt x="1437" y="463"/>
                    <a:pt x="1419" y="274"/>
                  </a:cubicBezTo>
                  <a:cubicBezTo>
                    <a:pt x="1400" y="161"/>
                    <a:pt x="1324" y="57"/>
                    <a:pt x="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6"/>
            <p:cNvSpPr/>
            <p:nvPr/>
          </p:nvSpPr>
          <p:spPr>
            <a:xfrm>
              <a:off x="7029406" y="4118957"/>
              <a:ext cx="275750" cy="222075"/>
            </a:xfrm>
            <a:custGeom>
              <a:avLst/>
              <a:gdLst/>
              <a:ahLst/>
              <a:cxnLst/>
              <a:rect l="l" t="t" r="r" b="b"/>
              <a:pathLst>
                <a:path w="11030" h="8883" extrusionOk="0">
                  <a:moveTo>
                    <a:pt x="10754" y="1"/>
                  </a:moveTo>
                  <a:cubicBezTo>
                    <a:pt x="9859" y="1"/>
                    <a:pt x="8317" y="543"/>
                    <a:pt x="8317" y="543"/>
                  </a:cubicBezTo>
                  <a:cubicBezTo>
                    <a:pt x="8279" y="514"/>
                    <a:pt x="8336" y="410"/>
                    <a:pt x="8336" y="410"/>
                  </a:cubicBezTo>
                  <a:cubicBezTo>
                    <a:pt x="8333" y="409"/>
                    <a:pt x="8329" y="409"/>
                    <a:pt x="8326" y="409"/>
                  </a:cubicBezTo>
                  <a:cubicBezTo>
                    <a:pt x="8260" y="409"/>
                    <a:pt x="8166" y="580"/>
                    <a:pt x="8166" y="580"/>
                  </a:cubicBezTo>
                  <a:cubicBezTo>
                    <a:pt x="8166" y="486"/>
                    <a:pt x="8355" y="250"/>
                    <a:pt x="8355" y="250"/>
                  </a:cubicBezTo>
                  <a:cubicBezTo>
                    <a:pt x="8351" y="248"/>
                    <a:pt x="8346" y="247"/>
                    <a:pt x="8340" y="247"/>
                  </a:cubicBezTo>
                  <a:cubicBezTo>
                    <a:pt x="8271" y="247"/>
                    <a:pt x="8033" y="345"/>
                    <a:pt x="7929" y="656"/>
                  </a:cubicBezTo>
                  <a:cubicBezTo>
                    <a:pt x="7825" y="987"/>
                    <a:pt x="7324" y="1535"/>
                    <a:pt x="7277" y="1667"/>
                  </a:cubicBezTo>
                  <a:cubicBezTo>
                    <a:pt x="7230" y="1790"/>
                    <a:pt x="7041" y="1799"/>
                    <a:pt x="6984" y="1885"/>
                  </a:cubicBezTo>
                  <a:cubicBezTo>
                    <a:pt x="6923" y="1963"/>
                    <a:pt x="6136" y="2163"/>
                    <a:pt x="5934" y="2163"/>
                  </a:cubicBezTo>
                  <a:cubicBezTo>
                    <a:pt x="5918" y="2163"/>
                    <a:pt x="5905" y="2161"/>
                    <a:pt x="5897" y="2159"/>
                  </a:cubicBezTo>
                  <a:cubicBezTo>
                    <a:pt x="5784" y="2111"/>
                    <a:pt x="5661" y="2149"/>
                    <a:pt x="5661" y="1970"/>
                  </a:cubicBezTo>
                  <a:cubicBezTo>
                    <a:pt x="5671" y="1790"/>
                    <a:pt x="5576" y="1610"/>
                    <a:pt x="5500" y="1582"/>
                  </a:cubicBezTo>
                  <a:cubicBezTo>
                    <a:pt x="5406" y="1516"/>
                    <a:pt x="5321" y="1431"/>
                    <a:pt x="5245" y="1336"/>
                  </a:cubicBezTo>
                  <a:lnTo>
                    <a:pt x="5245" y="1336"/>
                  </a:lnTo>
                  <a:cubicBezTo>
                    <a:pt x="5283" y="1365"/>
                    <a:pt x="5321" y="1384"/>
                    <a:pt x="5359" y="1384"/>
                  </a:cubicBezTo>
                  <a:cubicBezTo>
                    <a:pt x="5415" y="1384"/>
                    <a:pt x="5491" y="1308"/>
                    <a:pt x="5548" y="1270"/>
                  </a:cubicBezTo>
                  <a:cubicBezTo>
                    <a:pt x="5604" y="1223"/>
                    <a:pt x="5595" y="1091"/>
                    <a:pt x="5538" y="1081"/>
                  </a:cubicBezTo>
                  <a:cubicBezTo>
                    <a:pt x="5500" y="1081"/>
                    <a:pt x="5463" y="1100"/>
                    <a:pt x="5444" y="1128"/>
                  </a:cubicBezTo>
                  <a:cubicBezTo>
                    <a:pt x="5457" y="1119"/>
                    <a:pt x="5470" y="1115"/>
                    <a:pt x="5480" y="1115"/>
                  </a:cubicBezTo>
                  <a:cubicBezTo>
                    <a:pt x="5511" y="1115"/>
                    <a:pt x="5524" y="1156"/>
                    <a:pt x="5510" y="1214"/>
                  </a:cubicBezTo>
                  <a:cubicBezTo>
                    <a:pt x="5505" y="1254"/>
                    <a:pt x="5463" y="1264"/>
                    <a:pt x="5417" y="1264"/>
                  </a:cubicBezTo>
                  <a:cubicBezTo>
                    <a:pt x="5377" y="1264"/>
                    <a:pt x="5334" y="1256"/>
                    <a:pt x="5311" y="1251"/>
                  </a:cubicBezTo>
                  <a:cubicBezTo>
                    <a:pt x="5255" y="1232"/>
                    <a:pt x="5236" y="1157"/>
                    <a:pt x="5189" y="1128"/>
                  </a:cubicBezTo>
                  <a:cubicBezTo>
                    <a:pt x="5183" y="1126"/>
                    <a:pt x="5176" y="1125"/>
                    <a:pt x="5169" y="1125"/>
                  </a:cubicBezTo>
                  <a:cubicBezTo>
                    <a:pt x="5130" y="1125"/>
                    <a:pt x="5081" y="1160"/>
                    <a:pt x="5063" y="1160"/>
                  </a:cubicBezTo>
                  <a:cubicBezTo>
                    <a:pt x="5060" y="1160"/>
                    <a:pt x="5057" y="1159"/>
                    <a:pt x="5056" y="1157"/>
                  </a:cubicBezTo>
                  <a:cubicBezTo>
                    <a:pt x="5047" y="1138"/>
                    <a:pt x="4943" y="1147"/>
                    <a:pt x="4915" y="1138"/>
                  </a:cubicBezTo>
                  <a:cubicBezTo>
                    <a:pt x="4886" y="1138"/>
                    <a:pt x="4877" y="1138"/>
                    <a:pt x="4886" y="1100"/>
                  </a:cubicBezTo>
                  <a:cubicBezTo>
                    <a:pt x="4886" y="1062"/>
                    <a:pt x="4933" y="1062"/>
                    <a:pt x="4943" y="1034"/>
                  </a:cubicBezTo>
                  <a:cubicBezTo>
                    <a:pt x="4945" y="1026"/>
                    <a:pt x="4952" y="1023"/>
                    <a:pt x="4959" y="1023"/>
                  </a:cubicBezTo>
                  <a:cubicBezTo>
                    <a:pt x="4979" y="1023"/>
                    <a:pt x="5009" y="1043"/>
                    <a:pt x="5009" y="1043"/>
                  </a:cubicBezTo>
                  <a:cubicBezTo>
                    <a:pt x="4979" y="1010"/>
                    <a:pt x="4954" y="998"/>
                    <a:pt x="4933" y="998"/>
                  </a:cubicBezTo>
                  <a:cubicBezTo>
                    <a:pt x="4882" y="998"/>
                    <a:pt x="4854" y="1071"/>
                    <a:pt x="4820" y="1091"/>
                  </a:cubicBezTo>
                  <a:cubicBezTo>
                    <a:pt x="4773" y="1119"/>
                    <a:pt x="4801" y="1195"/>
                    <a:pt x="4754" y="1204"/>
                  </a:cubicBezTo>
                  <a:cubicBezTo>
                    <a:pt x="4730" y="1209"/>
                    <a:pt x="4707" y="1211"/>
                    <a:pt x="4683" y="1211"/>
                  </a:cubicBezTo>
                  <a:cubicBezTo>
                    <a:pt x="4659" y="1211"/>
                    <a:pt x="4636" y="1209"/>
                    <a:pt x="4612" y="1204"/>
                  </a:cubicBezTo>
                  <a:cubicBezTo>
                    <a:pt x="4605" y="1204"/>
                    <a:pt x="4591" y="1180"/>
                    <a:pt x="4562" y="1180"/>
                  </a:cubicBezTo>
                  <a:cubicBezTo>
                    <a:pt x="4554" y="1180"/>
                    <a:pt x="4546" y="1181"/>
                    <a:pt x="4536" y="1185"/>
                  </a:cubicBezTo>
                  <a:cubicBezTo>
                    <a:pt x="4500" y="1213"/>
                    <a:pt x="4525" y="1346"/>
                    <a:pt x="4527" y="1346"/>
                  </a:cubicBezTo>
                  <a:cubicBezTo>
                    <a:pt x="4527" y="1346"/>
                    <a:pt x="4527" y="1346"/>
                    <a:pt x="4527" y="1346"/>
                  </a:cubicBezTo>
                  <a:cubicBezTo>
                    <a:pt x="4527" y="1339"/>
                    <a:pt x="4545" y="1328"/>
                    <a:pt x="4559" y="1328"/>
                  </a:cubicBezTo>
                  <a:cubicBezTo>
                    <a:pt x="4566" y="1328"/>
                    <a:pt x="4571" y="1331"/>
                    <a:pt x="4574" y="1336"/>
                  </a:cubicBezTo>
                  <a:cubicBezTo>
                    <a:pt x="4574" y="1340"/>
                    <a:pt x="4577" y="1341"/>
                    <a:pt x="4583" y="1341"/>
                  </a:cubicBezTo>
                  <a:cubicBezTo>
                    <a:pt x="4593" y="1341"/>
                    <a:pt x="4612" y="1336"/>
                    <a:pt x="4631" y="1336"/>
                  </a:cubicBezTo>
                  <a:cubicBezTo>
                    <a:pt x="4659" y="1346"/>
                    <a:pt x="4669" y="1374"/>
                    <a:pt x="4669" y="1384"/>
                  </a:cubicBezTo>
                  <a:cubicBezTo>
                    <a:pt x="4678" y="1393"/>
                    <a:pt x="4754" y="1412"/>
                    <a:pt x="4754" y="1421"/>
                  </a:cubicBezTo>
                  <a:cubicBezTo>
                    <a:pt x="4754" y="1440"/>
                    <a:pt x="4735" y="1488"/>
                    <a:pt x="4707" y="1516"/>
                  </a:cubicBezTo>
                  <a:cubicBezTo>
                    <a:pt x="4697" y="1525"/>
                    <a:pt x="4697" y="1535"/>
                    <a:pt x="4697" y="1554"/>
                  </a:cubicBezTo>
                  <a:cubicBezTo>
                    <a:pt x="4697" y="1563"/>
                    <a:pt x="4697" y="1658"/>
                    <a:pt x="4678" y="1677"/>
                  </a:cubicBezTo>
                  <a:cubicBezTo>
                    <a:pt x="4650" y="1705"/>
                    <a:pt x="4678" y="1733"/>
                    <a:pt x="4697" y="1771"/>
                  </a:cubicBezTo>
                  <a:cubicBezTo>
                    <a:pt x="4707" y="1828"/>
                    <a:pt x="4726" y="1885"/>
                    <a:pt x="4726" y="1941"/>
                  </a:cubicBezTo>
                  <a:cubicBezTo>
                    <a:pt x="4763" y="1875"/>
                    <a:pt x="4792" y="1818"/>
                    <a:pt x="4829" y="1762"/>
                  </a:cubicBezTo>
                  <a:cubicBezTo>
                    <a:pt x="4829" y="1762"/>
                    <a:pt x="4878" y="1810"/>
                    <a:pt x="4893" y="1810"/>
                  </a:cubicBezTo>
                  <a:cubicBezTo>
                    <a:pt x="4894" y="1810"/>
                    <a:pt x="4895" y="1810"/>
                    <a:pt x="4896" y="1809"/>
                  </a:cubicBezTo>
                  <a:cubicBezTo>
                    <a:pt x="4915" y="1799"/>
                    <a:pt x="4886" y="1771"/>
                    <a:pt x="4896" y="1705"/>
                  </a:cubicBezTo>
                  <a:cubicBezTo>
                    <a:pt x="4900" y="1691"/>
                    <a:pt x="4907" y="1686"/>
                    <a:pt x="4916" y="1686"/>
                  </a:cubicBezTo>
                  <a:cubicBezTo>
                    <a:pt x="4944" y="1686"/>
                    <a:pt x="4990" y="1742"/>
                    <a:pt x="5018" y="1771"/>
                  </a:cubicBezTo>
                  <a:cubicBezTo>
                    <a:pt x="5056" y="1818"/>
                    <a:pt x="5226" y="1837"/>
                    <a:pt x="5302" y="1894"/>
                  </a:cubicBezTo>
                  <a:cubicBezTo>
                    <a:pt x="5378" y="1988"/>
                    <a:pt x="5415" y="2111"/>
                    <a:pt x="5396" y="2234"/>
                  </a:cubicBezTo>
                  <a:cubicBezTo>
                    <a:pt x="5389" y="2272"/>
                    <a:pt x="5363" y="2286"/>
                    <a:pt x="5329" y="2286"/>
                  </a:cubicBezTo>
                  <a:cubicBezTo>
                    <a:pt x="5280" y="2286"/>
                    <a:pt x="5215" y="2257"/>
                    <a:pt x="5170" y="2234"/>
                  </a:cubicBezTo>
                  <a:cubicBezTo>
                    <a:pt x="5132" y="2215"/>
                    <a:pt x="5049" y="2206"/>
                    <a:pt x="4937" y="2206"/>
                  </a:cubicBezTo>
                  <a:cubicBezTo>
                    <a:pt x="4825" y="2206"/>
                    <a:pt x="4683" y="2215"/>
                    <a:pt x="4527" y="2234"/>
                  </a:cubicBezTo>
                  <a:cubicBezTo>
                    <a:pt x="4502" y="2236"/>
                    <a:pt x="4478" y="2238"/>
                    <a:pt x="4454" y="2238"/>
                  </a:cubicBezTo>
                  <a:cubicBezTo>
                    <a:pt x="4185" y="2238"/>
                    <a:pt x="4013" y="2100"/>
                    <a:pt x="3865" y="2074"/>
                  </a:cubicBezTo>
                  <a:cubicBezTo>
                    <a:pt x="3714" y="2036"/>
                    <a:pt x="3724" y="2007"/>
                    <a:pt x="3695" y="1970"/>
                  </a:cubicBezTo>
                  <a:cubicBezTo>
                    <a:pt x="3658" y="1922"/>
                    <a:pt x="3648" y="1856"/>
                    <a:pt x="3658" y="1799"/>
                  </a:cubicBezTo>
                  <a:cubicBezTo>
                    <a:pt x="3670" y="1749"/>
                    <a:pt x="3641" y="1741"/>
                    <a:pt x="3620" y="1741"/>
                  </a:cubicBezTo>
                  <a:cubicBezTo>
                    <a:pt x="3609" y="1741"/>
                    <a:pt x="3601" y="1743"/>
                    <a:pt x="3601" y="1743"/>
                  </a:cubicBezTo>
                  <a:cubicBezTo>
                    <a:pt x="3610" y="1573"/>
                    <a:pt x="3535" y="1412"/>
                    <a:pt x="3402" y="1308"/>
                  </a:cubicBezTo>
                  <a:lnTo>
                    <a:pt x="3402" y="1308"/>
                  </a:lnTo>
                  <a:cubicBezTo>
                    <a:pt x="3431" y="1393"/>
                    <a:pt x="3421" y="1488"/>
                    <a:pt x="3374" y="1554"/>
                  </a:cubicBezTo>
                  <a:cubicBezTo>
                    <a:pt x="3270" y="1289"/>
                    <a:pt x="2968" y="1185"/>
                    <a:pt x="1928" y="750"/>
                  </a:cubicBezTo>
                  <a:cubicBezTo>
                    <a:pt x="1542" y="596"/>
                    <a:pt x="1134" y="520"/>
                    <a:pt x="724" y="520"/>
                  </a:cubicBezTo>
                  <a:cubicBezTo>
                    <a:pt x="490" y="520"/>
                    <a:pt x="255" y="545"/>
                    <a:pt x="24" y="594"/>
                  </a:cubicBezTo>
                  <a:lnTo>
                    <a:pt x="24" y="594"/>
                  </a:lnTo>
                  <a:cubicBezTo>
                    <a:pt x="23" y="594"/>
                    <a:pt x="22" y="594"/>
                    <a:pt x="22" y="594"/>
                  </a:cubicBezTo>
                  <a:cubicBezTo>
                    <a:pt x="13" y="594"/>
                    <a:pt x="6" y="596"/>
                    <a:pt x="0" y="599"/>
                  </a:cubicBezTo>
                  <a:cubicBezTo>
                    <a:pt x="8" y="597"/>
                    <a:pt x="16" y="596"/>
                    <a:pt x="24" y="594"/>
                  </a:cubicBezTo>
                  <a:lnTo>
                    <a:pt x="24" y="594"/>
                  </a:lnTo>
                  <a:cubicBezTo>
                    <a:pt x="60" y="595"/>
                    <a:pt x="114" y="620"/>
                    <a:pt x="151" y="628"/>
                  </a:cubicBezTo>
                  <a:cubicBezTo>
                    <a:pt x="189" y="628"/>
                    <a:pt x="227" y="675"/>
                    <a:pt x="236" y="684"/>
                  </a:cubicBezTo>
                  <a:cubicBezTo>
                    <a:pt x="246" y="694"/>
                    <a:pt x="340" y="722"/>
                    <a:pt x="378" y="732"/>
                  </a:cubicBezTo>
                  <a:cubicBezTo>
                    <a:pt x="407" y="750"/>
                    <a:pt x="444" y="760"/>
                    <a:pt x="473" y="760"/>
                  </a:cubicBezTo>
                  <a:cubicBezTo>
                    <a:pt x="501" y="769"/>
                    <a:pt x="548" y="817"/>
                    <a:pt x="539" y="826"/>
                  </a:cubicBezTo>
                  <a:cubicBezTo>
                    <a:pt x="529" y="845"/>
                    <a:pt x="539" y="883"/>
                    <a:pt x="539" y="902"/>
                  </a:cubicBezTo>
                  <a:cubicBezTo>
                    <a:pt x="529" y="921"/>
                    <a:pt x="605" y="968"/>
                    <a:pt x="605" y="968"/>
                  </a:cubicBezTo>
                  <a:lnTo>
                    <a:pt x="662" y="968"/>
                  </a:lnTo>
                  <a:cubicBezTo>
                    <a:pt x="709" y="958"/>
                    <a:pt x="747" y="939"/>
                    <a:pt x="785" y="921"/>
                  </a:cubicBezTo>
                  <a:cubicBezTo>
                    <a:pt x="795" y="916"/>
                    <a:pt x="801" y="914"/>
                    <a:pt x="805" y="914"/>
                  </a:cubicBezTo>
                  <a:cubicBezTo>
                    <a:pt x="823" y="914"/>
                    <a:pt x="785" y="958"/>
                    <a:pt x="785" y="958"/>
                  </a:cubicBezTo>
                  <a:cubicBezTo>
                    <a:pt x="785" y="958"/>
                    <a:pt x="756" y="1006"/>
                    <a:pt x="737" y="1025"/>
                  </a:cubicBezTo>
                  <a:cubicBezTo>
                    <a:pt x="728" y="1043"/>
                    <a:pt x="794" y="1119"/>
                    <a:pt x="803" y="1128"/>
                  </a:cubicBezTo>
                  <a:cubicBezTo>
                    <a:pt x="813" y="1138"/>
                    <a:pt x="926" y="1204"/>
                    <a:pt x="945" y="1223"/>
                  </a:cubicBezTo>
                  <a:cubicBezTo>
                    <a:pt x="964" y="1232"/>
                    <a:pt x="983" y="1242"/>
                    <a:pt x="1011" y="1251"/>
                  </a:cubicBezTo>
                  <a:cubicBezTo>
                    <a:pt x="1030" y="1251"/>
                    <a:pt x="1040" y="1251"/>
                    <a:pt x="1059" y="1261"/>
                  </a:cubicBezTo>
                  <a:lnTo>
                    <a:pt x="1191" y="1261"/>
                  </a:lnTo>
                  <a:cubicBezTo>
                    <a:pt x="1172" y="1299"/>
                    <a:pt x="1153" y="1346"/>
                    <a:pt x="1125" y="1384"/>
                  </a:cubicBezTo>
                  <a:cubicBezTo>
                    <a:pt x="1106" y="1403"/>
                    <a:pt x="1115" y="1459"/>
                    <a:pt x="1134" y="1459"/>
                  </a:cubicBezTo>
                  <a:cubicBezTo>
                    <a:pt x="1191" y="1450"/>
                    <a:pt x="1238" y="1421"/>
                    <a:pt x="1276" y="1384"/>
                  </a:cubicBezTo>
                  <a:cubicBezTo>
                    <a:pt x="1314" y="1336"/>
                    <a:pt x="1352" y="1299"/>
                    <a:pt x="1389" y="1261"/>
                  </a:cubicBezTo>
                  <a:cubicBezTo>
                    <a:pt x="1410" y="1236"/>
                    <a:pt x="1426" y="1230"/>
                    <a:pt x="1439" y="1230"/>
                  </a:cubicBezTo>
                  <a:cubicBezTo>
                    <a:pt x="1456" y="1230"/>
                    <a:pt x="1465" y="1242"/>
                    <a:pt x="1465" y="1242"/>
                  </a:cubicBezTo>
                  <a:cubicBezTo>
                    <a:pt x="1446" y="1308"/>
                    <a:pt x="1427" y="1365"/>
                    <a:pt x="1399" y="1421"/>
                  </a:cubicBezTo>
                  <a:cubicBezTo>
                    <a:pt x="1371" y="1469"/>
                    <a:pt x="1333" y="1525"/>
                    <a:pt x="1295" y="1573"/>
                  </a:cubicBezTo>
                  <a:cubicBezTo>
                    <a:pt x="1276" y="1639"/>
                    <a:pt x="1276" y="1705"/>
                    <a:pt x="1276" y="1771"/>
                  </a:cubicBezTo>
                  <a:cubicBezTo>
                    <a:pt x="1276" y="1790"/>
                    <a:pt x="1276" y="1866"/>
                    <a:pt x="1257" y="1885"/>
                  </a:cubicBezTo>
                  <a:cubicBezTo>
                    <a:pt x="1238" y="1903"/>
                    <a:pt x="1267" y="1960"/>
                    <a:pt x="1267" y="1960"/>
                  </a:cubicBezTo>
                  <a:lnTo>
                    <a:pt x="1304" y="1960"/>
                  </a:lnTo>
                  <a:cubicBezTo>
                    <a:pt x="1323" y="1951"/>
                    <a:pt x="1352" y="1941"/>
                    <a:pt x="1380" y="1941"/>
                  </a:cubicBezTo>
                  <a:cubicBezTo>
                    <a:pt x="1399" y="1941"/>
                    <a:pt x="1427" y="1979"/>
                    <a:pt x="1427" y="2036"/>
                  </a:cubicBezTo>
                  <a:cubicBezTo>
                    <a:pt x="1436" y="2087"/>
                    <a:pt x="1391" y="2320"/>
                    <a:pt x="1395" y="2320"/>
                  </a:cubicBezTo>
                  <a:cubicBezTo>
                    <a:pt x="1396" y="2320"/>
                    <a:pt x="1397" y="2317"/>
                    <a:pt x="1399" y="2310"/>
                  </a:cubicBezTo>
                  <a:cubicBezTo>
                    <a:pt x="1409" y="2289"/>
                    <a:pt x="1422" y="2283"/>
                    <a:pt x="1438" y="2283"/>
                  </a:cubicBezTo>
                  <a:cubicBezTo>
                    <a:pt x="1455" y="2283"/>
                    <a:pt x="1475" y="2290"/>
                    <a:pt x="1499" y="2290"/>
                  </a:cubicBezTo>
                  <a:cubicBezTo>
                    <a:pt x="1512" y="2290"/>
                    <a:pt x="1526" y="2288"/>
                    <a:pt x="1541" y="2281"/>
                  </a:cubicBezTo>
                  <a:cubicBezTo>
                    <a:pt x="1556" y="2275"/>
                    <a:pt x="1567" y="2273"/>
                    <a:pt x="1576" y="2273"/>
                  </a:cubicBezTo>
                  <a:cubicBezTo>
                    <a:pt x="1608" y="2273"/>
                    <a:pt x="1611" y="2302"/>
                    <a:pt x="1626" y="2310"/>
                  </a:cubicBezTo>
                  <a:lnTo>
                    <a:pt x="1692" y="2310"/>
                  </a:lnTo>
                  <a:cubicBezTo>
                    <a:pt x="1694" y="2309"/>
                    <a:pt x="1697" y="2309"/>
                    <a:pt x="1699" y="2309"/>
                  </a:cubicBezTo>
                  <a:cubicBezTo>
                    <a:pt x="1722" y="2309"/>
                    <a:pt x="1729" y="2350"/>
                    <a:pt x="1720" y="2376"/>
                  </a:cubicBezTo>
                  <a:cubicBezTo>
                    <a:pt x="1711" y="2414"/>
                    <a:pt x="1730" y="2423"/>
                    <a:pt x="1711" y="2442"/>
                  </a:cubicBezTo>
                  <a:cubicBezTo>
                    <a:pt x="1704" y="2456"/>
                    <a:pt x="1722" y="2465"/>
                    <a:pt x="1733" y="2465"/>
                  </a:cubicBezTo>
                  <a:cubicBezTo>
                    <a:pt x="1736" y="2465"/>
                    <a:pt x="1739" y="2464"/>
                    <a:pt x="1739" y="2461"/>
                  </a:cubicBezTo>
                  <a:cubicBezTo>
                    <a:pt x="1749" y="2452"/>
                    <a:pt x="1749" y="2442"/>
                    <a:pt x="1767" y="2395"/>
                  </a:cubicBezTo>
                  <a:cubicBezTo>
                    <a:pt x="1796" y="2348"/>
                    <a:pt x="1871" y="2310"/>
                    <a:pt x="1871" y="2310"/>
                  </a:cubicBezTo>
                  <a:lnTo>
                    <a:pt x="1871" y="2310"/>
                  </a:lnTo>
                  <a:cubicBezTo>
                    <a:pt x="1871" y="2357"/>
                    <a:pt x="1853" y="2395"/>
                    <a:pt x="1834" y="2433"/>
                  </a:cubicBezTo>
                  <a:cubicBezTo>
                    <a:pt x="1815" y="2489"/>
                    <a:pt x="1796" y="2556"/>
                    <a:pt x="1796" y="2612"/>
                  </a:cubicBezTo>
                  <a:cubicBezTo>
                    <a:pt x="1815" y="2688"/>
                    <a:pt x="1834" y="2754"/>
                    <a:pt x="1862" y="2811"/>
                  </a:cubicBezTo>
                  <a:cubicBezTo>
                    <a:pt x="1862" y="2858"/>
                    <a:pt x="1881" y="2924"/>
                    <a:pt x="1881" y="2962"/>
                  </a:cubicBezTo>
                  <a:cubicBezTo>
                    <a:pt x="1881" y="2949"/>
                    <a:pt x="1881" y="2923"/>
                    <a:pt x="1881" y="2886"/>
                  </a:cubicBezTo>
                  <a:cubicBezTo>
                    <a:pt x="1890" y="2820"/>
                    <a:pt x="1900" y="2877"/>
                    <a:pt x="1966" y="2792"/>
                  </a:cubicBezTo>
                  <a:cubicBezTo>
                    <a:pt x="2042" y="2716"/>
                    <a:pt x="2070" y="2735"/>
                    <a:pt x="2089" y="2707"/>
                  </a:cubicBezTo>
                  <a:cubicBezTo>
                    <a:pt x="2098" y="2697"/>
                    <a:pt x="2105" y="2697"/>
                    <a:pt x="2111" y="2697"/>
                  </a:cubicBezTo>
                  <a:cubicBezTo>
                    <a:pt x="2117" y="2697"/>
                    <a:pt x="2122" y="2697"/>
                    <a:pt x="2127" y="2688"/>
                  </a:cubicBezTo>
                  <a:cubicBezTo>
                    <a:pt x="2127" y="2678"/>
                    <a:pt x="2164" y="2669"/>
                    <a:pt x="2193" y="2631"/>
                  </a:cubicBezTo>
                  <a:cubicBezTo>
                    <a:pt x="2221" y="2584"/>
                    <a:pt x="2221" y="2603"/>
                    <a:pt x="2231" y="2546"/>
                  </a:cubicBezTo>
                  <a:cubicBezTo>
                    <a:pt x="2233" y="2534"/>
                    <a:pt x="2237" y="2529"/>
                    <a:pt x="2242" y="2529"/>
                  </a:cubicBezTo>
                  <a:cubicBezTo>
                    <a:pt x="2262" y="2529"/>
                    <a:pt x="2297" y="2593"/>
                    <a:pt x="2297" y="2593"/>
                  </a:cubicBezTo>
                  <a:lnTo>
                    <a:pt x="2363" y="2603"/>
                  </a:lnTo>
                  <a:cubicBezTo>
                    <a:pt x="2372" y="2622"/>
                    <a:pt x="2382" y="2641"/>
                    <a:pt x="2391" y="2659"/>
                  </a:cubicBezTo>
                  <a:cubicBezTo>
                    <a:pt x="2391" y="2688"/>
                    <a:pt x="2401" y="2707"/>
                    <a:pt x="2410" y="2726"/>
                  </a:cubicBezTo>
                  <a:cubicBezTo>
                    <a:pt x="2410" y="2729"/>
                    <a:pt x="2413" y="2730"/>
                    <a:pt x="2418" y="2730"/>
                  </a:cubicBezTo>
                  <a:cubicBezTo>
                    <a:pt x="2427" y="2730"/>
                    <a:pt x="2442" y="2726"/>
                    <a:pt x="2448" y="2726"/>
                  </a:cubicBezTo>
                  <a:cubicBezTo>
                    <a:pt x="2476" y="2707"/>
                    <a:pt x="2505" y="2688"/>
                    <a:pt x="2523" y="2659"/>
                  </a:cubicBezTo>
                  <a:cubicBezTo>
                    <a:pt x="2539" y="2644"/>
                    <a:pt x="2548" y="2638"/>
                    <a:pt x="2552" y="2638"/>
                  </a:cubicBezTo>
                  <a:cubicBezTo>
                    <a:pt x="2560" y="2638"/>
                    <a:pt x="2552" y="2659"/>
                    <a:pt x="2552" y="2659"/>
                  </a:cubicBezTo>
                  <a:cubicBezTo>
                    <a:pt x="2552" y="2659"/>
                    <a:pt x="2542" y="2745"/>
                    <a:pt x="2542" y="2792"/>
                  </a:cubicBezTo>
                  <a:cubicBezTo>
                    <a:pt x="2571" y="2782"/>
                    <a:pt x="2609" y="2773"/>
                    <a:pt x="2637" y="2754"/>
                  </a:cubicBezTo>
                  <a:cubicBezTo>
                    <a:pt x="2675" y="2707"/>
                    <a:pt x="2713" y="2659"/>
                    <a:pt x="2731" y="2612"/>
                  </a:cubicBezTo>
                  <a:cubicBezTo>
                    <a:pt x="2741" y="2574"/>
                    <a:pt x="2750" y="2546"/>
                    <a:pt x="2769" y="2518"/>
                  </a:cubicBezTo>
                  <a:cubicBezTo>
                    <a:pt x="2779" y="2489"/>
                    <a:pt x="2798" y="2452"/>
                    <a:pt x="2807" y="2414"/>
                  </a:cubicBezTo>
                  <a:cubicBezTo>
                    <a:pt x="2807" y="2395"/>
                    <a:pt x="2816" y="2376"/>
                    <a:pt x="2835" y="2357"/>
                  </a:cubicBezTo>
                  <a:lnTo>
                    <a:pt x="2835" y="2357"/>
                  </a:lnTo>
                  <a:cubicBezTo>
                    <a:pt x="2835" y="2357"/>
                    <a:pt x="2826" y="2480"/>
                    <a:pt x="2816" y="2508"/>
                  </a:cubicBezTo>
                  <a:cubicBezTo>
                    <a:pt x="2807" y="2565"/>
                    <a:pt x="2807" y="2622"/>
                    <a:pt x="2816" y="2678"/>
                  </a:cubicBezTo>
                  <a:lnTo>
                    <a:pt x="2845" y="2678"/>
                  </a:lnTo>
                  <a:cubicBezTo>
                    <a:pt x="2854" y="2716"/>
                    <a:pt x="2864" y="2754"/>
                    <a:pt x="2864" y="2792"/>
                  </a:cubicBezTo>
                  <a:cubicBezTo>
                    <a:pt x="2854" y="2820"/>
                    <a:pt x="2854" y="2858"/>
                    <a:pt x="2864" y="2886"/>
                  </a:cubicBezTo>
                  <a:cubicBezTo>
                    <a:pt x="2883" y="2943"/>
                    <a:pt x="2911" y="2990"/>
                    <a:pt x="2930" y="3028"/>
                  </a:cubicBezTo>
                  <a:cubicBezTo>
                    <a:pt x="2958" y="3085"/>
                    <a:pt x="2968" y="3141"/>
                    <a:pt x="2968" y="3198"/>
                  </a:cubicBezTo>
                  <a:cubicBezTo>
                    <a:pt x="2977" y="3245"/>
                    <a:pt x="2987" y="3293"/>
                    <a:pt x="3005" y="3340"/>
                  </a:cubicBezTo>
                  <a:cubicBezTo>
                    <a:pt x="3005" y="3340"/>
                    <a:pt x="3053" y="3330"/>
                    <a:pt x="3072" y="3302"/>
                  </a:cubicBezTo>
                  <a:cubicBezTo>
                    <a:pt x="3081" y="3283"/>
                    <a:pt x="3091" y="3264"/>
                    <a:pt x="3100" y="3236"/>
                  </a:cubicBezTo>
                  <a:cubicBezTo>
                    <a:pt x="3102" y="3228"/>
                    <a:pt x="3105" y="3224"/>
                    <a:pt x="3108" y="3224"/>
                  </a:cubicBezTo>
                  <a:cubicBezTo>
                    <a:pt x="3120" y="3224"/>
                    <a:pt x="3138" y="3266"/>
                    <a:pt x="3138" y="3274"/>
                  </a:cubicBezTo>
                  <a:cubicBezTo>
                    <a:pt x="3138" y="3283"/>
                    <a:pt x="3157" y="3387"/>
                    <a:pt x="3147" y="3425"/>
                  </a:cubicBezTo>
                  <a:cubicBezTo>
                    <a:pt x="3147" y="3431"/>
                    <a:pt x="3148" y="3434"/>
                    <a:pt x="3151" y="3434"/>
                  </a:cubicBezTo>
                  <a:cubicBezTo>
                    <a:pt x="3158" y="3434"/>
                    <a:pt x="3178" y="3396"/>
                    <a:pt x="3185" y="3359"/>
                  </a:cubicBezTo>
                  <a:cubicBezTo>
                    <a:pt x="3204" y="3312"/>
                    <a:pt x="3157" y="3293"/>
                    <a:pt x="3157" y="3255"/>
                  </a:cubicBezTo>
                  <a:cubicBezTo>
                    <a:pt x="3166" y="3208"/>
                    <a:pt x="3194" y="3208"/>
                    <a:pt x="3223" y="3151"/>
                  </a:cubicBezTo>
                  <a:cubicBezTo>
                    <a:pt x="3236" y="3130"/>
                    <a:pt x="3260" y="3115"/>
                    <a:pt x="3286" y="3115"/>
                  </a:cubicBezTo>
                  <a:cubicBezTo>
                    <a:pt x="3296" y="3115"/>
                    <a:pt x="3307" y="3117"/>
                    <a:pt x="3317" y="3123"/>
                  </a:cubicBezTo>
                  <a:cubicBezTo>
                    <a:pt x="3308" y="3189"/>
                    <a:pt x="3280" y="3255"/>
                    <a:pt x="3251" y="3312"/>
                  </a:cubicBezTo>
                  <a:cubicBezTo>
                    <a:pt x="3223" y="3340"/>
                    <a:pt x="3204" y="3378"/>
                    <a:pt x="3204" y="3416"/>
                  </a:cubicBezTo>
                  <a:cubicBezTo>
                    <a:pt x="3204" y="3434"/>
                    <a:pt x="3242" y="3519"/>
                    <a:pt x="3242" y="3576"/>
                  </a:cubicBezTo>
                  <a:cubicBezTo>
                    <a:pt x="3242" y="3623"/>
                    <a:pt x="3270" y="3718"/>
                    <a:pt x="3270" y="3765"/>
                  </a:cubicBezTo>
                  <a:cubicBezTo>
                    <a:pt x="3261" y="3812"/>
                    <a:pt x="3280" y="3869"/>
                    <a:pt x="3280" y="3926"/>
                  </a:cubicBezTo>
                  <a:cubicBezTo>
                    <a:pt x="3280" y="3954"/>
                    <a:pt x="3282" y="3961"/>
                    <a:pt x="3284" y="3961"/>
                  </a:cubicBezTo>
                  <a:cubicBezTo>
                    <a:pt x="3287" y="3961"/>
                    <a:pt x="3289" y="3954"/>
                    <a:pt x="3289" y="3954"/>
                  </a:cubicBezTo>
                  <a:cubicBezTo>
                    <a:pt x="3289" y="3945"/>
                    <a:pt x="3317" y="3888"/>
                    <a:pt x="3336" y="3841"/>
                  </a:cubicBezTo>
                  <a:cubicBezTo>
                    <a:pt x="3355" y="3784"/>
                    <a:pt x="3431" y="3699"/>
                    <a:pt x="3459" y="3642"/>
                  </a:cubicBezTo>
                  <a:cubicBezTo>
                    <a:pt x="3470" y="3616"/>
                    <a:pt x="3489" y="3610"/>
                    <a:pt x="3507" y="3610"/>
                  </a:cubicBezTo>
                  <a:cubicBezTo>
                    <a:pt x="3522" y="3610"/>
                    <a:pt x="3536" y="3614"/>
                    <a:pt x="3544" y="3614"/>
                  </a:cubicBezTo>
                  <a:cubicBezTo>
                    <a:pt x="3563" y="3614"/>
                    <a:pt x="3591" y="3576"/>
                    <a:pt x="3601" y="3548"/>
                  </a:cubicBezTo>
                  <a:cubicBezTo>
                    <a:pt x="3610" y="3529"/>
                    <a:pt x="3629" y="3406"/>
                    <a:pt x="3648" y="3378"/>
                  </a:cubicBezTo>
                  <a:cubicBezTo>
                    <a:pt x="3651" y="3374"/>
                    <a:pt x="3653" y="3372"/>
                    <a:pt x="3655" y="3372"/>
                  </a:cubicBezTo>
                  <a:cubicBezTo>
                    <a:pt x="3667" y="3372"/>
                    <a:pt x="3667" y="3440"/>
                    <a:pt x="3667" y="3472"/>
                  </a:cubicBezTo>
                  <a:cubicBezTo>
                    <a:pt x="3676" y="3510"/>
                    <a:pt x="3686" y="3538"/>
                    <a:pt x="3695" y="3576"/>
                  </a:cubicBezTo>
                  <a:cubicBezTo>
                    <a:pt x="3771" y="3633"/>
                    <a:pt x="3856" y="3680"/>
                    <a:pt x="3941" y="3709"/>
                  </a:cubicBezTo>
                  <a:cubicBezTo>
                    <a:pt x="3979" y="3718"/>
                    <a:pt x="4007" y="3737"/>
                    <a:pt x="4026" y="3765"/>
                  </a:cubicBezTo>
                  <a:cubicBezTo>
                    <a:pt x="4026" y="3765"/>
                    <a:pt x="4140" y="3857"/>
                    <a:pt x="4170" y="3857"/>
                  </a:cubicBezTo>
                  <a:cubicBezTo>
                    <a:pt x="4175" y="3857"/>
                    <a:pt x="4177" y="3855"/>
                    <a:pt x="4177" y="3850"/>
                  </a:cubicBezTo>
                  <a:cubicBezTo>
                    <a:pt x="4187" y="3812"/>
                    <a:pt x="4187" y="3794"/>
                    <a:pt x="4196" y="3737"/>
                  </a:cubicBezTo>
                  <a:cubicBezTo>
                    <a:pt x="4202" y="3703"/>
                    <a:pt x="4211" y="3696"/>
                    <a:pt x="4217" y="3696"/>
                  </a:cubicBezTo>
                  <a:cubicBezTo>
                    <a:pt x="4222" y="3696"/>
                    <a:pt x="4225" y="3699"/>
                    <a:pt x="4225" y="3699"/>
                  </a:cubicBezTo>
                  <a:cubicBezTo>
                    <a:pt x="4225" y="3699"/>
                    <a:pt x="4253" y="3765"/>
                    <a:pt x="4253" y="3775"/>
                  </a:cubicBezTo>
                  <a:cubicBezTo>
                    <a:pt x="4253" y="3784"/>
                    <a:pt x="4357" y="3850"/>
                    <a:pt x="4357" y="3860"/>
                  </a:cubicBezTo>
                  <a:cubicBezTo>
                    <a:pt x="4376" y="3898"/>
                    <a:pt x="4395" y="3935"/>
                    <a:pt x="4404" y="3973"/>
                  </a:cubicBezTo>
                  <a:cubicBezTo>
                    <a:pt x="4409" y="3983"/>
                    <a:pt x="4421" y="3985"/>
                    <a:pt x="4431" y="3985"/>
                  </a:cubicBezTo>
                  <a:cubicBezTo>
                    <a:pt x="4442" y="3985"/>
                    <a:pt x="4451" y="3983"/>
                    <a:pt x="4451" y="3983"/>
                  </a:cubicBezTo>
                  <a:lnTo>
                    <a:pt x="4489" y="3841"/>
                  </a:lnTo>
                  <a:cubicBezTo>
                    <a:pt x="4494" y="3822"/>
                    <a:pt x="4498" y="3815"/>
                    <a:pt x="4502" y="3815"/>
                  </a:cubicBezTo>
                  <a:cubicBezTo>
                    <a:pt x="4512" y="3815"/>
                    <a:pt x="4518" y="3879"/>
                    <a:pt x="4518" y="3879"/>
                  </a:cubicBezTo>
                  <a:lnTo>
                    <a:pt x="4518" y="4087"/>
                  </a:lnTo>
                  <a:cubicBezTo>
                    <a:pt x="4518" y="4124"/>
                    <a:pt x="4518" y="4200"/>
                    <a:pt x="4518" y="4219"/>
                  </a:cubicBezTo>
                  <a:cubicBezTo>
                    <a:pt x="4518" y="4247"/>
                    <a:pt x="4555" y="4276"/>
                    <a:pt x="4555" y="4276"/>
                  </a:cubicBezTo>
                  <a:cubicBezTo>
                    <a:pt x="4565" y="4276"/>
                    <a:pt x="4574" y="4266"/>
                    <a:pt x="4593" y="4247"/>
                  </a:cubicBezTo>
                  <a:cubicBezTo>
                    <a:pt x="4603" y="4219"/>
                    <a:pt x="4574" y="4200"/>
                    <a:pt x="4584" y="4172"/>
                  </a:cubicBezTo>
                  <a:cubicBezTo>
                    <a:pt x="4584" y="4134"/>
                    <a:pt x="4612" y="4115"/>
                    <a:pt x="4622" y="4105"/>
                  </a:cubicBezTo>
                  <a:cubicBezTo>
                    <a:pt x="4650" y="4077"/>
                    <a:pt x="4678" y="4039"/>
                    <a:pt x="4707" y="4011"/>
                  </a:cubicBezTo>
                  <a:cubicBezTo>
                    <a:pt x="4716" y="3983"/>
                    <a:pt x="4726" y="3945"/>
                    <a:pt x="4716" y="3916"/>
                  </a:cubicBezTo>
                  <a:cubicBezTo>
                    <a:pt x="4716" y="3888"/>
                    <a:pt x="4726" y="3860"/>
                    <a:pt x="4735" y="3831"/>
                  </a:cubicBezTo>
                  <a:cubicBezTo>
                    <a:pt x="4735" y="3829"/>
                    <a:pt x="4735" y="3828"/>
                    <a:pt x="4736" y="3828"/>
                  </a:cubicBezTo>
                  <a:cubicBezTo>
                    <a:pt x="4743" y="3828"/>
                    <a:pt x="4773" y="3890"/>
                    <a:pt x="4773" y="3907"/>
                  </a:cubicBezTo>
                  <a:cubicBezTo>
                    <a:pt x="4773" y="3973"/>
                    <a:pt x="4773" y="4049"/>
                    <a:pt x="4773" y="4124"/>
                  </a:cubicBezTo>
                  <a:cubicBezTo>
                    <a:pt x="4770" y="4137"/>
                    <a:pt x="4760" y="4140"/>
                    <a:pt x="4748" y="4140"/>
                  </a:cubicBezTo>
                  <a:cubicBezTo>
                    <a:pt x="4735" y="4140"/>
                    <a:pt x="4719" y="4136"/>
                    <a:pt x="4711" y="4136"/>
                  </a:cubicBezTo>
                  <a:cubicBezTo>
                    <a:pt x="4700" y="4136"/>
                    <a:pt x="4704" y="4145"/>
                    <a:pt x="4754" y="4190"/>
                  </a:cubicBezTo>
                  <a:cubicBezTo>
                    <a:pt x="4829" y="4285"/>
                    <a:pt x="4858" y="4408"/>
                    <a:pt x="4839" y="4521"/>
                  </a:cubicBezTo>
                  <a:cubicBezTo>
                    <a:pt x="4792" y="4767"/>
                    <a:pt x="5066" y="5164"/>
                    <a:pt x="3724" y="6440"/>
                  </a:cubicBezTo>
                  <a:cubicBezTo>
                    <a:pt x="2391" y="7706"/>
                    <a:pt x="3232" y="8774"/>
                    <a:pt x="3393" y="8859"/>
                  </a:cubicBezTo>
                  <a:cubicBezTo>
                    <a:pt x="3429" y="8876"/>
                    <a:pt x="3451" y="8882"/>
                    <a:pt x="3465" y="8882"/>
                  </a:cubicBezTo>
                  <a:cubicBezTo>
                    <a:pt x="3513" y="8882"/>
                    <a:pt x="3450" y="8802"/>
                    <a:pt x="3450" y="8802"/>
                  </a:cubicBezTo>
                  <a:cubicBezTo>
                    <a:pt x="3450" y="8802"/>
                    <a:pt x="2864" y="8254"/>
                    <a:pt x="3601" y="7167"/>
                  </a:cubicBezTo>
                  <a:cubicBezTo>
                    <a:pt x="4220" y="6251"/>
                    <a:pt x="4682" y="6182"/>
                    <a:pt x="4806" y="6182"/>
                  </a:cubicBezTo>
                  <a:cubicBezTo>
                    <a:pt x="4828" y="6182"/>
                    <a:pt x="4839" y="6185"/>
                    <a:pt x="4839" y="6185"/>
                  </a:cubicBezTo>
                  <a:cubicBezTo>
                    <a:pt x="4829" y="6232"/>
                    <a:pt x="4886" y="6260"/>
                    <a:pt x="4886" y="6260"/>
                  </a:cubicBezTo>
                  <a:cubicBezTo>
                    <a:pt x="4896" y="6213"/>
                    <a:pt x="4905" y="6166"/>
                    <a:pt x="4933" y="6118"/>
                  </a:cubicBezTo>
                  <a:lnTo>
                    <a:pt x="4933" y="6118"/>
                  </a:lnTo>
                  <a:cubicBezTo>
                    <a:pt x="4924" y="6156"/>
                    <a:pt x="4915" y="6194"/>
                    <a:pt x="4905" y="6241"/>
                  </a:cubicBezTo>
                  <a:cubicBezTo>
                    <a:pt x="4896" y="6270"/>
                    <a:pt x="4924" y="6364"/>
                    <a:pt x="4915" y="6402"/>
                  </a:cubicBezTo>
                  <a:cubicBezTo>
                    <a:pt x="4905" y="6449"/>
                    <a:pt x="4915" y="6459"/>
                    <a:pt x="4933" y="6459"/>
                  </a:cubicBezTo>
                  <a:cubicBezTo>
                    <a:pt x="4962" y="6374"/>
                    <a:pt x="4981" y="6298"/>
                    <a:pt x="5000" y="6213"/>
                  </a:cubicBezTo>
                  <a:lnTo>
                    <a:pt x="5000" y="6213"/>
                  </a:lnTo>
                  <a:cubicBezTo>
                    <a:pt x="5000" y="6298"/>
                    <a:pt x="5000" y="6392"/>
                    <a:pt x="4981" y="6478"/>
                  </a:cubicBezTo>
                  <a:cubicBezTo>
                    <a:pt x="5034" y="6469"/>
                    <a:pt x="5095" y="6180"/>
                    <a:pt x="5110" y="6180"/>
                  </a:cubicBezTo>
                  <a:cubicBezTo>
                    <a:pt x="5111" y="6180"/>
                    <a:pt x="5112" y="6181"/>
                    <a:pt x="5113" y="6185"/>
                  </a:cubicBezTo>
                  <a:cubicBezTo>
                    <a:pt x="5122" y="6241"/>
                    <a:pt x="5122" y="6298"/>
                    <a:pt x="5113" y="6364"/>
                  </a:cubicBezTo>
                  <a:cubicBezTo>
                    <a:pt x="5160" y="6336"/>
                    <a:pt x="5217" y="6052"/>
                    <a:pt x="5217" y="5996"/>
                  </a:cubicBezTo>
                  <a:cubicBezTo>
                    <a:pt x="5226" y="5948"/>
                    <a:pt x="5189" y="5892"/>
                    <a:pt x="5255" y="5816"/>
                  </a:cubicBezTo>
                  <a:cubicBezTo>
                    <a:pt x="5272" y="5796"/>
                    <a:pt x="5285" y="5788"/>
                    <a:pt x="5293" y="5788"/>
                  </a:cubicBezTo>
                  <a:cubicBezTo>
                    <a:pt x="5314" y="5788"/>
                    <a:pt x="5312" y="5830"/>
                    <a:pt x="5293" y="5863"/>
                  </a:cubicBezTo>
                  <a:cubicBezTo>
                    <a:pt x="5264" y="5929"/>
                    <a:pt x="5245" y="5996"/>
                    <a:pt x="5236" y="6062"/>
                  </a:cubicBezTo>
                  <a:cubicBezTo>
                    <a:pt x="5236" y="6062"/>
                    <a:pt x="5237" y="6062"/>
                    <a:pt x="5237" y="6062"/>
                  </a:cubicBezTo>
                  <a:cubicBezTo>
                    <a:pt x="5249" y="6062"/>
                    <a:pt x="5302" y="5948"/>
                    <a:pt x="5311" y="5948"/>
                  </a:cubicBezTo>
                  <a:cubicBezTo>
                    <a:pt x="5312" y="5948"/>
                    <a:pt x="5313" y="5947"/>
                    <a:pt x="5313" y="5947"/>
                  </a:cubicBezTo>
                  <a:cubicBezTo>
                    <a:pt x="5321" y="5947"/>
                    <a:pt x="5322" y="5999"/>
                    <a:pt x="5330" y="6043"/>
                  </a:cubicBezTo>
                  <a:cubicBezTo>
                    <a:pt x="5340" y="6081"/>
                    <a:pt x="5321" y="6118"/>
                    <a:pt x="5293" y="6147"/>
                  </a:cubicBezTo>
                  <a:cubicBezTo>
                    <a:pt x="5289" y="6154"/>
                    <a:pt x="5291" y="6157"/>
                    <a:pt x="5296" y="6157"/>
                  </a:cubicBezTo>
                  <a:cubicBezTo>
                    <a:pt x="5303" y="6157"/>
                    <a:pt x="5319" y="6149"/>
                    <a:pt x="5330" y="6137"/>
                  </a:cubicBezTo>
                  <a:cubicBezTo>
                    <a:pt x="5347" y="6121"/>
                    <a:pt x="5370" y="6098"/>
                    <a:pt x="5376" y="6098"/>
                  </a:cubicBezTo>
                  <a:cubicBezTo>
                    <a:pt x="5377" y="6098"/>
                    <a:pt x="5378" y="6098"/>
                    <a:pt x="5378" y="6100"/>
                  </a:cubicBezTo>
                  <a:cubicBezTo>
                    <a:pt x="5378" y="6118"/>
                    <a:pt x="5378" y="6137"/>
                    <a:pt x="5368" y="6147"/>
                  </a:cubicBezTo>
                  <a:cubicBezTo>
                    <a:pt x="5359" y="6156"/>
                    <a:pt x="5359" y="6175"/>
                    <a:pt x="5368" y="6175"/>
                  </a:cubicBezTo>
                  <a:cubicBezTo>
                    <a:pt x="5368" y="6177"/>
                    <a:pt x="5369" y="6179"/>
                    <a:pt x="5371" y="6179"/>
                  </a:cubicBezTo>
                  <a:cubicBezTo>
                    <a:pt x="5377" y="6179"/>
                    <a:pt x="5392" y="6166"/>
                    <a:pt x="5406" y="6137"/>
                  </a:cubicBezTo>
                  <a:cubicBezTo>
                    <a:pt x="5417" y="6120"/>
                    <a:pt x="5422" y="6117"/>
                    <a:pt x="5424" y="6117"/>
                  </a:cubicBezTo>
                  <a:cubicBezTo>
                    <a:pt x="5425" y="6117"/>
                    <a:pt x="5425" y="6118"/>
                    <a:pt x="5425" y="6118"/>
                  </a:cubicBezTo>
                  <a:lnTo>
                    <a:pt x="5425" y="6137"/>
                  </a:lnTo>
                  <a:cubicBezTo>
                    <a:pt x="5425" y="6143"/>
                    <a:pt x="5425" y="6158"/>
                    <a:pt x="5425" y="6166"/>
                  </a:cubicBezTo>
                  <a:cubicBezTo>
                    <a:pt x="5434" y="6147"/>
                    <a:pt x="5463" y="6128"/>
                    <a:pt x="5463" y="6128"/>
                  </a:cubicBezTo>
                  <a:cubicBezTo>
                    <a:pt x="5633" y="5996"/>
                    <a:pt x="5652" y="5712"/>
                    <a:pt x="5680" y="5476"/>
                  </a:cubicBezTo>
                  <a:cubicBezTo>
                    <a:pt x="5708" y="5240"/>
                    <a:pt x="5661" y="5334"/>
                    <a:pt x="5935" y="4984"/>
                  </a:cubicBezTo>
                  <a:cubicBezTo>
                    <a:pt x="6209" y="4635"/>
                    <a:pt x="6058" y="4181"/>
                    <a:pt x="5992" y="4058"/>
                  </a:cubicBezTo>
                  <a:cubicBezTo>
                    <a:pt x="5935" y="3964"/>
                    <a:pt x="5916" y="3850"/>
                    <a:pt x="5935" y="3737"/>
                  </a:cubicBezTo>
                  <a:cubicBezTo>
                    <a:pt x="5945" y="3718"/>
                    <a:pt x="5954" y="3718"/>
                    <a:pt x="5973" y="3690"/>
                  </a:cubicBezTo>
                  <a:cubicBezTo>
                    <a:pt x="6001" y="3661"/>
                    <a:pt x="6020" y="3614"/>
                    <a:pt x="6020" y="3576"/>
                  </a:cubicBezTo>
                  <a:cubicBezTo>
                    <a:pt x="6020" y="3510"/>
                    <a:pt x="6020" y="3510"/>
                    <a:pt x="6020" y="3453"/>
                  </a:cubicBezTo>
                  <a:cubicBezTo>
                    <a:pt x="6030" y="3406"/>
                    <a:pt x="6049" y="3406"/>
                    <a:pt x="6058" y="3378"/>
                  </a:cubicBezTo>
                  <a:cubicBezTo>
                    <a:pt x="6061" y="3367"/>
                    <a:pt x="6065" y="3363"/>
                    <a:pt x="6069" y="3363"/>
                  </a:cubicBezTo>
                  <a:cubicBezTo>
                    <a:pt x="6081" y="3363"/>
                    <a:pt x="6096" y="3390"/>
                    <a:pt x="6096" y="3397"/>
                  </a:cubicBezTo>
                  <a:cubicBezTo>
                    <a:pt x="6096" y="3416"/>
                    <a:pt x="6105" y="3491"/>
                    <a:pt x="6096" y="3510"/>
                  </a:cubicBezTo>
                  <a:cubicBezTo>
                    <a:pt x="6096" y="3529"/>
                    <a:pt x="6124" y="3557"/>
                    <a:pt x="6124" y="3557"/>
                  </a:cubicBezTo>
                  <a:cubicBezTo>
                    <a:pt x="6153" y="3557"/>
                    <a:pt x="6171" y="3548"/>
                    <a:pt x="6190" y="3529"/>
                  </a:cubicBezTo>
                  <a:cubicBezTo>
                    <a:pt x="6209" y="3491"/>
                    <a:pt x="6228" y="3434"/>
                    <a:pt x="6257" y="3397"/>
                  </a:cubicBezTo>
                  <a:cubicBezTo>
                    <a:pt x="6259" y="3391"/>
                    <a:pt x="6262" y="3388"/>
                    <a:pt x="6264" y="3388"/>
                  </a:cubicBezTo>
                  <a:cubicBezTo>
                    <a:pt x="6278" y="3388"/>
                    <a:pt x="6283" y="3467"/>
                    <a:pt x="6275" y="3491"/>
                  </a:cubicBezTo>
                  <a:cubicBezTo>
                    <a:pt x="6275" y="3548"/>
                    <a:pt x="6275" y="3595"/>
                    <a:pt x="6285" y="3642"/>
                  </a:cubicBezTo>
                  <a:cubicBezTo>
                    <a:pt x="6294" y="3671"/>
                    <a:pt x="6304" y="3737"/>
                    <a:pt x="6304" y="3756"/>
                  </a:cubicBezTo>
                  <a:cubicBezTo>
                    <a:pt x="6313" y="3765"/>
                    <a:pt x="6379" y="3823"/>
                    <a:pt x="6396" y="3823"/>
                  </a:cubicBezTo>
                  <a:cubicBezTo>
                    <a:pt x="6397" y="3823"/>
                    <a:pt x="6398" y="3823"/>
                    <a:pt x="6398" y="3822"/>
                  </a:cubicBezTo>
                  <a:cubicBezTo>
                    <a:pt x="6398" y="3812"/>
                    <a:pt x="6805" y="3652"/>
                    <a:pt x="6805" y="3652"/>
                  </a:cubicBezTo>
                  <a:cubicBezTo>
                    <a:pt x="6814" y="3633"/>
                    <a:pt x="6824" y="3614"/>
                    <a:pt x="6833" y="3586"/>
                  </a:cubicBezTo>
                  <a:cubicBezTo>
                    <a:pt x="6842" y="3567"/>
                    <a:pt x="6871" y="3557"/>
                    <a:pt x="6880" y="3548"/>
                  </a:cubicBezTo>
                  <a:cubicBezTo>
                    <a:pt x="6899" y="3538"/>
                    <a:pt x="6918" y="3529"/>
                    <a:pt x="6928" y="3510"/>
                  </a:cubicBezTo>
                  <a:cubicBezTo>
                    <a:pt x="6937" y="3482"/>
                    <a:pt x="6928" y="3491"/>
                    <a:pt x="6937" y="3472"/>
                  </a:cubicBezTo>
                  <a:cubicBezTo>
                    <a:pt x="6937" y="3453"/>
                    <a:pt x="6946" y="3444"/>
                    <a:pt x="6956" y="3397"/>
                  </a:cubicBezTo>
                  <a:cubicBezTo>
                    <a:pt x="6965" y="3368"/>
                    <a:pt x="6984" y="3340"/>
                    <a:pt x="7003" y="3321"/>
                  </a:cubicBezTo>
                  <a:cubicBezTo>
                    <a:pt x="7003" y="3321"/>
                    <a:pt x="7003" y="3444"/>
                    <a:pt x="7003" y="3472"/>
                  </a:cubicBezTo>
                  <a:cubicBezTo>
                    <a:pt x="7003" y="3510"/>
                    <a:pt x="7003" y="3557"/>
                    <a:pt x="7003" y="3595"/>
                  </a:cubicBezTo>
                  <a:cubicBezTo>
                    <a:pt x="7000" y="3606"/>
                    <a:pt x="7004" y="3611"/>
                    <a:pt x="7012" y="3611"/>
                  </a:cubicBezTo>
                  <a:cubicBezTo>
                    <a:pt x="7030" y="3611"/>
                    <a:pt x="7071" y="3584"/>
                    <a:pt x="7098" y="3557"/>
                  </a:cubicBezTo>
                  <a:cubicBezTo>
                    <a:pt x="7135" y="3519"/>
                    <a:pt x="7145" y="3529"/>
                    <a:pt x="7173" y="3482"/>
                  </a:cubicBezTo>
                  <a:cubicBezTo>
                    <a:pt x="7202" y="3444"/>
                    <a:pt x="7230" y="3406"/>
                    <a:pt x="7258" y="3378"/>
                  </a:cubicBezTo>
                  <a:cubicBezTo>
                    <a:pt x="7277" y="3359"/>
                    <a:pt x="7315" y="3368"/>
                    <a:pt x="7334" y="3359"/>
                  </a:cubicBezTo>
                  <a:cubicBezTo>
                    <a:pt x="7362" y="3321"/>
                    <a:pt x="7372" y="3274"/>
                    <a:pt x="7381" y="3236"/>
                  </a:cubicBezTo>
                  <a:cubicBezTo>
                    <a:pt x="7386" y="3210"/>
                    <a:pt x="7400" y="3204"/>
                    <a:pt x="7412" y="3204"/>
                  </a:cubicBezTo>
                  <a:cubicBezTo>
                    <a:pt x="7421" y="3204"/>
                    <a:pt x="7428" y="3208"/>
                    <a:pt x="7428" y="3208"/>
                  </a:cubicBezTo>
                  <a:lnTo>
                    <a:pt x="7513" y="3208"/>
                  </a:lnTo>
                  <a:cubicBezTo>
                    <a:pt x="7523" y="3208"/>
                    <a:pt x="7532" y="3189"/>
                    <a:pt x="7532" y="3179"/>
                  </a:cubicBezTo>
                  <a:cubicBezTo>
                    <a:pt x="7532" y="3170"/>
                    <a:pt x="7551" y="3132"/>
                    <a:pt x="7532" y="3123"/>
                  </a:cubicBezTo>
                  <a:cubicBezTo>
                    <a:pt x="7528" y="3118"/>
                    <a:pt x="7526" y="3116"/>
                    <a:pt x="7526" y="3116"/>
                  </a:cubicBezTo>
                  <a:lnTo>
                    <a:pt x="7526" y="3116"/>
                  </a:lnTo>
                  <a:cubicBezTo>
                    <a:pt x="7526" y="3116"/>
                    <a:pt x="7544" y="3132"/>
                    <a:pt x="7551" y="3132"/>
                  </a:cubicBezTo>
                  <a:cubicBezTo>
                    <a:pt x="7551" y="3141"/>
                    <a:pt x="7617" y="3208"/>
                    <a:pt x="7617" y="3208"/>
                  </a:cubicBezTo>
                  <a:cubicBezTo>
                    <a:pt x="7617" y="3208"/>
                    <a:pt x="7627" y="3198"/>
                    <a:pt x="7636" y="3189"/>
                  </a:cubicBezTo>
                  <a:cubicBezTo>
                    <a:pt x="7636" y="3179"/>
                    <a:pt x="7636" y="3085"/>
                    <a:pt x="7636" y="3066"/>
                  </a:cubicBezTo>
                  <a:cubicBezTo>
                    <a:pt x="7636" y="3028"/>
                    <a:pt x="7646" y="3000"/>
                    <a:pt x="7655" y="2971"/>
                  </a:cubicBezTo>
                  <a:cubicBezTo>
                    <a:pt x="7665" y="3009"/>
                    <a:pt x="7665" y="3047"/>
                    <a:pt x="7674" y="3085"/>
                  </a:cubicBezTo>
                  <a:cubicBezTo>
                    <a:pt x="7665" y="3103"/>
                    <a:pt x="7656" y="3180"/>
                    <a:pt x="7720" y="3180"/>
                  </a:cubicBezTo>
                  <a:cubicBezTo>
                    <a:pt x="7723" y="3180"/>
                    <a:pt x="7727" y="3180"/>
                    <a:pt x="7731" y="3179"/>
                  </a:cubicBezTo>
                  <a:cubicBezTo>
                    <a:pt x="7737" y="3178"/>
                    <a:pt x="7744" y="3178"/>
                    <a:pt x="7751" y="3178"/>
                  </a:cubicBezTo>
                  <a:cubicBezTo>
                    <a:pt x="7813" y="3178"/>
                    <a:pt x="7908" y="3209"/>
                    <a:pt x="7926" y="3209"/>
                  </a:cubicBezTo>
                  <a:cubicBezTo>
                    <a:pt x="7928" y="3209"/>
                    <a:pt x="7929" y="3208"/>
                    <a:pt x="7929" y="3208"/>
                  </a:cubicBezTo>
                  <a:cubicBezTo>
                    <a:pt x="7929" y="3189"/>
                    <a:pt x="7958" y="3056"/>
                    <a:pt x="7958" y="3056"/>
                  </a:cubicBezTo>
                  <a:cubicBezTo>
                    <a:pt x="7958" y="3056"/>
                    <a:pt x="8004" y="3164"/>
                    <a:pt x="8036" y="3164"/>
                  </a:cubicBezTo>
                  <a:cubicBezTo>
                    <a:pt x="8047" y="3164"/>
                    <a:pt x="8057" y="3150"/>
                    <a:pt x="8062" y="3113"/>
                  </a:cubicBezTo>
                  <a:cubicBezTo>
                    <a:pt x="8080" y="2971"/>
                    <a:pt x="8298" y="2820"/>
                    <a:pt x="8345" y="2801"/>
                  </a:cubicBezTo>
                  <a:cubicBezTo>
                    <a:pt x="8449" y="2745"/>
                    <a:pt x="8562" y="2688"/>
                    <a:pt x="8657" y="2622"/>
                  </a:cubicBezTo>
                  <a:cubicBezTo>
                    <a:pt x="8685" y="2574"/>
                    <a:pt x="8714" y="2537"/>
                    <a:pt x="8714" y="2537"/>
                  </a:cubicBezTo>
                  <a:cubicBezTo>
                    <a:pt x="8714" y="2537"/>
                    <a:pt x="8818" y="2641"/>
                    <a:pt x="8874" y="2678"/>
                  </a:cubicBezTo>
                  <a:cubicBezTo>
                    <a:pt x="8888" y="2687"/>
                    <a:pt x="8897" y="2691"/>
                    <a:pt x="8903" y="2691"/>
                  </a:cubicBezTo>
                  <a:cubicBezTo>
                    <a:pt x="8922" y="2691"/>
                    <a:pt x="8910" y="2655"/>
                    <a:pt x="8903" y="2641"/>
                  </a:cubicBezTo>
                  <a:cubicBezTo>
                    <a:pt x="8884" y="2565"/>
                    <a:pt x="8874" y="2499"/>
                    <a:pt x="8884" y="2433"/>
                  </a:cubicBezTo>
                  <a:cubicBezTo>
                    <a:pt x="8884" y="2407"/>
                    <a:pt x="8890" y="2399"/>
                    <a:pt x="8898" y="2399"/>
                  </a:cubicBezTo>
                  <a:cubicBezTo>
                    <a:pt x="8915" y="2399"/>
                    <a:pt x="8940" y="2433"/>
                    <a:pt x="8940" y="2433"/>
                  </a:cubicBezTo>
                  <a:cubicBezTo>
                    <a:pt x="8940" y="2433"/>
                    <a:pt x="9016" y="2489"/>
                    <a:pt x="9082" y="2546"/>
                  </a:cubicBezTo>
                  <a:cubicBezTo>
                    <a:pt x="9132" y="2589"/>
                    <a:pt x="9139" y="2594"/>
                    <a:pt x="9147" y="2594"/>
                  </a:cubicBezTo>
                  <a:cubicBezTo>
                    <a:pt x="9150" y="2594"/>
                    <a:pt x="9153" y="2593"/>
                    <a:pt x="9158" y="2593"/>
                  </a:cubicBezTo>
                  <a:cubicBezTo>
                    <a:pt x="9186" y="2593"/>
                    <a:pt x="9120" y="2527"/>
                    <a:pt x="9082" y="2442"/>
                  </a:cubicBezTo>
                  <a:cubicBezTo>
                    <a:pt x="9063" y="2385"/>
                    <a:pt x="9054" y="2319"/>
                    <a:pt x="9044" y="2263"/>
                  </a:cubicBezTo>
                  <a:cubicBezTo>
                    <a:pt x="9026" y="2187"/>
                    <a:pt x="9026" y="2064"/>
                    <a:pt x="9007" y="2017"/>
                  </a:cubicBezTo>
                  <a:cubicBezTo>
                    <a:pt x="8969" y="1941"/>
                    <a:pt x="8931" y="1866"/>
                    <a:pt x="8884" y="1799"/>
                  </a:cubicBezTo>
                  <a:cubicBezTo>
                    <a:pt x="8855" y="1743"/>
                    <a:pt x="8827" y="1696"/>
                    <a:pt x="8799" y="1639"/>
                  </a:cubicBezTo>
                  <a:lnTo>
                    <a:pt x="8799" y="1639"/>
                  </a:lnTo>
                  <a:cubicBezTo>
                    <a:pt x="8799" y="1639"/>
                    <a:pt x="8978" y="1705"/>
                    <a:pt x="9007" y="1790"/>
                  </a:cubicBezTo>
                  <a:cubicBezTo>
                    <a:pt x="9044" y="1885"/>
                    <a:pt x="9073" y="2017"/>
                    <a:pt x="9101" y="2074"/>
                  </a:cubicBezTo>
                  <a:cubicBezTo>
                    <a:pt x="9130" y="2121"/>
                    <a:pt x="9186" y="2244"/>
                    <a:pt x="9205" y="2272"/>
                  </a:cubicBezTo>
                  <a:cubicBezTo>
                    <a:pt x="9207" y="2274"/>
                    <a:pt x="9209" y="2274"/>
                    <a:pt x="9212" y="2274"/>
                  </a:cubicBezTo>
                  <a:cubicBezTo>
                    <a:pt x="9243" y="2274"/>
                    <a:pt x="9339" y="2189"/>
                    <a:pt x="9356" y="2111"/>
                  </a:cubicBezTo>
                  <a:cubicBezTo>
                    <a:pt x="9366" y="2066"/>
                    <a:pt x="9424" y="2056"/>
                    <a:pt x="9483" y="2056"/>
                  </a:cubicBezTo>
                  <a:cubicBezTo>
                    <a:pt x="9536" y="2056"/>
                    <a:pt x="9589" y="2064"/>
                    <a:pt x="9611" y="2064"/>
                  </a:cubicBezTo>
                  <a:cubicBezTo>
                    <a:pt x="9628" y="2064"/>
                    <a:pt x="9654" y="2068"/>
                    <a:pt x="9674" y="2068"/>
                  </a:cubicBezTo>
                  <a:cubicBezTo>
                    <a:pt x="9699" y="2068"/>
                    <a:pt x="9713" y="2062"/>
                    <a:pt x="9687" y="2036"/>
                  </a:cubicBezTo>
                  <a:cubicBezTo>
                    <a:pt x="9640" y="1988"/>
                    <a:pt x="9678" y="1866"/>
                    <a:pt x="9678" y="1866"/>
                  </a:cubicBezTo>
                  <a:cubicBezTo>
                    <a:pt x="9687" y="1818"/>
                    <a:pt x="9706" y="1771"/>
                    <a:pt x="9715" y="1714"/>
                  </a:cubicBezTo>
                  <a:cubicBezTo>
                    <a:pt x="9724" y="1687"/>
                    <a:pt x="9733" y="1677"/>
                    <a:pt x="9742" y="1677"/>
                  </a:cubicBezTo>
                  <a:cubicBezTo>
                    <a:pt x="9763" y="1677"/>
                    <a:pt x="9782" y="1733"/>
                    <a:pt x="9782" y="1733"/>
                  </a:cubicBezTo>
                  <a:cubicBezTo>
                    <a:pt x="9848" y="977"/>
                    <a:pt x="10330" y="316"/>
                    <a:pt x="11029" y="23"/>
                  </a:cubicBezTo>
                  <a:cubicBezTo>
                    <a:pt x="10948" y="7"/>
                    <a:pt x="10855" y="1"/>
                    <a:pt x="10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6"/>
            <p:cNvSpPr/>
            <p:nvPr/>
          </p:nvSpPr>
          <p:spPr>
            <a:xfrm>
              <a:off x="6282275" y="3767150"/>
              <a:ext cx="191400" cy="169025"/>
            </a:xfrm>
            <a:custGeom>
              <a:avLst/>
              <a:gdLst/>
              <a:ahLst/>
              <a:cxnLst/>
              <a:rect l="l" t="t" r="r" b="b"/>
              <a:pathLst>
                <a:path w="7656" h="6761" extrusionOk="0">
                  <a:moveTo>
                    <a:pt x="1063" y="1"/>
                  </a:moveTo>
                  <a:cubicBezTo>
                    <a:pt x="1030" y="1"/>
                    <a:pt x="997" y="1"/>
                    <a:pt x="965" y="3"/>
                  </a:cubicBezTo>
                  <a:cubicBezTo>
                    <a:pt x="965" y="3"/>
                    <a:pt x="1768" y="1232"/>
                    <a:pt x="1" y="2063"/>
                  </a:cubicBezTo>
                  <a:cubicBezTo>
                    <a:pt x="1" y="2063"/>
                    <a:pt x="2" y="2063"/>
                    <a:pt x="4" y="2063"/>
                  </a:cubicBezTo>
                  <a:cubicBezTo>
                    <a:pt x="87" y="2063"/>
                    <a:pt x="1474" y="2090"/>
                    <a:pt x="1437" y="3887"/>
                  </a:cubicBezTo>
                  <a:cubicBezTo>
                    <a:pt x="1437" y="3887"/>
                    <a:pt x="1705" y="3531"/>
                    <a:pt x="1985" y="3531"/>
                  </a:cubicBezTo>
                  <a:cubicBezTo>
                    <a:pt x="2007" y="3531"/>
                    <a:pt x="2029" y="3533"/>
                    <a:pt x="2051" y="3538"/>
                  </a:cubicBezTo>
                  <a:cubicBezTo>
                    <a:pt x="2590" y="3670"/>
                    <a:pt x="3015" y="4076"/>
                    <a:pt x="3167" y="4606"/>
                  </a:cubicBezTo>
                  <a:cubicBezTo>
                    <a:pt x="3167" y="4606"/>
                    <a:pt x="2883" y="4710"/>
                    <a:pt x="2618" y="5173"/>
                  </a:cubicBezTo>
                  <a:cubicBezTo>
                    <a:pt x="2344" y="5636"/>
                    <a:pt x="2089" y="6118"/>
                    <a:pt x="1758" y="6411"/>
                  </a:cubicBezTo>
                  <a:cubicBezTo>
                    <a:pt x="1758" y="6411"/>
                    <a:pt x="1276" y="6420"/>
                    <a:pt x="1144" y="6760"/>
                  </a:cubicBezTo>
                  <a:cubicBezTo>
                    <a:pt x="1144" y="6760"/>
                    <a:pt x="1148" y="6761"/>
                    <a:pt x="1155" y="6761"/>
                  </a:cubicBezTo>
                  <a:cubicBezTo>
                    <a:pt x="1215" y="6761"/>
                    <a:pt x="1502" y="6746"/>
                    <a:pt x="1872" y="6477"/>
                  </a:cubicBezTo>
                  <a:cubicBezTo>
                    <a:pt x="2288" y="6165"/>
                    <a:pt x="2552" y="5768"/>
                    <a:pt x="2713" y="5551"/>
                  </a:cubicBezTo>
                  <a:cubicBezTo>
                    <a:pt x="2874" y="5343"/>
                    <a:pt x="3233" y="5002"/>
                    <a:pt x="3630" y="4946"/>
                  </a:cubicBezTo>
                  <a:lnTo>
                    <a:pt x="3686" y="5154"/>
                  </a:lnTo>
                  <a:cubicBezTo>
                    <a:pt x="3678" y="5153"/>
                    <a:pt x="3670" y="5153"/>
                    <a:pt x="3662" y="5153"/>
                  </a:cubicBezTo>
                  <a:cubicBezTo>
                    <a:pt x="3557" y="5153"/>
                    <a:pt x="3455" y="5208"/>
                    <a:pt x="3403" y="5295"/>
                  </a:cubicBezTo>
                  <a:cubicBezTo>
                    <a:pt x="3373" y="5313"/>
                    <a:pt x="3343" y="5320"/>
                    <a:pt x="3311" y="5320"/>
                  </a:cubicBezTo>
                  <a:cubicBezTo>
                    <a:pt x="3292" y="5320"/>
                    <a:pt x="3272" y="5318"/>
                    <a:pt x="3252" y="5314"/>
                  </a:cubicBezTo>
                  <a:cubicBezTo>
                    <a:pt x="3195" y="5428"/>
                    <a:pt x="3119" y="5532"/>
                    <a:pt x="3015" y="5617"/>
                  </a:cubicBezTo>
                  <a:cubicBezTo>
                    <a:pt x="2914" y="5687"/>
                    <a:pt x="2992" y="5782"/>
                    <a:pt x="3065" y="5782"/>
                  </a:cubicBezTo>
                  <a:cubicBezTo>
                    <a:pt x="3081" y="5782"/>
                    <a:pt x="3097" y="5778"/>
                    <a:pt x="3110" y="5768"/>
                  </a:cubicBezTo>
                  <a:cubicBezTo>
                    <a:pt x="3176" y="5711"/>
                    <a:pt x="3223" y="5522"/>
                    <a:pt x="3375" y="5466"/>
                  </a:cubicBezTo>
                  <a:cubicBezTo>
                    <a:pt x="3526" y="5409"/>
                    <a:pt x="3809" y="5371"/>
                    <a:pt x="3913" y="5258"/>
                  </a:cubicBezTo>
                  <a:cubicBezTo>
                    <a:pt x="4025" y="5136"/>
                    <a:pt x="4128" y="4996"/>
                    <a:pt x="4213" y="4856"/>
                  </a:cubicBezTo>
                  <a:lnTo>
                    <a:pt x="4213" y="4856"/>
                  </a:lnTo>
                  <a:cubicBezTo>
                    <a:pt x="4202" y="4874"/>
                    <a:pt x="4169" y="4935"/>
                    <a:pt x="4199" y="4935"/>
                  </a:cubicBezTo>
                  <a:cubicBezTo>
                    <a:pt x="4211" y="4935"/>
                    <a:pt x="4234" y="4925"/>
                    <a:pt x="4272" y="4899"/>
                  </a:cubicBezTo>
                  <a:lnTo>
                    <a:pt x="4272" y="4899"/>
                  </a:lnTo>
                  <a:cubicBezTo>
                    <a:pt x="4272" y="4899"/>
                    <a:pt x="4291" y="4936"/>
                    <a:pt x="4235" y="4974"/>
                  </a:cubicBezTo>
                  <a:cubicBezTo>
                    <a:pt x="4235" y="4974"/>
                    <a:pt x="4241" y="4975"/>
                    <a:pt x="4251" y="4975"/>
                  </a:cubicBezTo>
                  <a:cubicBezTo>
                    <a:pt x="4301" y="4975"/>
                    <a:pt x="4450" y="4962"/>
                    <a:pt x="4442" y="4804"/>
                  </a:cubicBezTo>
                  <a:lnTo>
                    <a:pt x="4442" y="4804"/>
                  </a:lnTo>
                  <a:cubicBezTo>
                    <a:pt x="4509" y="4832"/>
                    <a:pt x="4575" y="4880"/>
                    <a:pt x="4613" y="4936"/>
                  </a:cubicBezTo>
                  <a:lnTo>
                    <a:pt x="4650" y="5154"/>
                  </a:lnTo>
                  <a:cubicBezTo>
                    <a:pt x="4584" y="5163"/>
                    <a:pt x="4509" y="5192"/>
                    <a:pt x="4452" y="5239"/>
                  </a:cubicBezTo>
                  <a:cubicBezTo>
                    <a:pt x="4452" y="5239"/>
                    <a:pt x="4482" y="5367"/>
                    <a:pt x="4543" y="5367"/>
                  </a:cubicBezTo>
                  <a:cubicBezTo>
                    <a:pt x="4550" y="5367"/>
                    <a:pt x="4557" y="5366"/>
                    <a:pt x="4565" y="5362"/>
                  </a:cubicBezTo>
                  <a:cubicBezTo>
                    <a:pt x="4679" y="5305"/>
                    <a:pt x="4754" y="5201"/>
                    <a:pt x="4773" y="5088"/>
                  </a:cubicBezTo>
                  <a:lnTo>
                    <a:pt x="4773" y="5088"/>
                  </a:lnTo>
                  <a:cubicBezTo>
                    <a:pt x="4773" y="5088"/>
                    <a:pt x="4735" y="5466"/>
                    <a:pt x="4688" y="5532"/>
                  </a:cubicBezTo>
                  <a:cubicBezTo>
                    <a:pt x="4688" y="5532"/>
                    <a:pt x="5222" y="4910"/>
                    <a:pt x="5833" y="4910"/>
                  </a:cubicBezTo>
                  <a:cubicBezTo>
                    <a:pt x="5997" y="4910"/>
                    <a:pt x="6166" y="4955"/>
                    <a:pt x="6333" y="5069"/>
                  </a:cubicBezTo>
                  <a:cubicBezTo>
                    <a:pt x="6333" y="5069"/>
                    <a:pt x="6535" y="4229"/>
                    <a:pt x="7424" y="4229"/>
                  </a:cubicBezTo>
                  <a:cubicBezTo>
                    <a:pt x="7496" y="4229"/>
                    <a:pt x="7574" y="4234"/>
                    <a:pt x="7656" y="4246"/>
                  </a:cubicBezTo>
                  <a:cubicBezTo>
                    <a:pt x="7656" y="4246"/>
                    <a:pt x="7656" y="3944"/>
                    <a:pt x="7599" y="3906"/>
                  </a:cubicBezTo>
                  <a:cubicBezTo>
                    <a:pt x="7457" y="3831"/>
                    <a:pt x="7334" y="3736"/>
                    <a:pt x="7221" y="3632"/>
                  </a:cubicBezTo>
                  <a:cubicBezTo>
                    <a:pt x="7221" y="3632"/>
                    <a:pt x="6525" y="3485"/>
                    <a:pt x="5944" y="3485"/>
                  </a:cubicBezTo>
                  <a:cubicBezTo>
                    <a:pt x="5883" y="3485"/>
                    <a:pt x="5823" y="3487"/>
                    <a:pt x="5766" y="3490"/>
                  </a:cubicBezTo>
                  <a:cubicBezTo>
                    <a:pt x="5614" y="3604"/>
                    <a:pt x="5444" y="3689"/>
                    <a:pt x="5265" y="3736"/>
                  </a:cubicBezTo>
                  <a:cubicBezTo>
                    <a:pt x="5265" y="3736"/>
                    <a:pt x="5510" y="3282"/>
                    <a:pt x="5737" y="3197"/>
                  </a:cubicBezTo>
                  <a:cubicBezTo>
                    <a:pt x="5737" y="3197"/>
                    <a:pt x="5747" y="3213"/>
                    <a:pt x="5768" y="3213"/>
                  </a:cubicBezTo>
                  <a:cubicBezTo>
                    <a:pt x="5787" y="3213"/>
                    <a:pt x="5814" y="3200"/>
                    <a:pt x="5851" y="3150"/>
                  </a:cubicBezTo>
                  <a:cubicBezTo>
                    <a:pt x="5917" y="3046"/>
                    <a:pt x="6002" y="2952"/>
                    <a:pt x="6096" y="2886"/>
                  </a:cubicBezTo>
                  <a:cubicBezTo>
                    <a:pt x="6096" y="2886"/>
                    <a:pt x="6172" y="2753"/>
                    <a:pt x="6021" y="2753"/>
                  </a:cubicBezTo>
                  <a:cubicBezTo>
                    <a:pt x="5879" y="2753"/>
                    <a:pt x="5851" y="2791"/>
                    <a:pt x="5851" y="2791"/>
                  </a:cubicBezTo>
                  <a:cubicBezTo>
                    <a:pt x="5823" y="2777"/>
                    <a:pt x="5800" y="2768"/>
                    <a:pt x="5775" y="2768"/>
                  </a:cubicBezTo>
                  <a:cubicBezTo>
                    <a:pt x="5766" y="2768"/>
                    <a:pt x="5757" y="2770"/>
                    <a:pt x="5747" y="2772"/>
                  </a:cubicBezTo>
                  <a:cubicBezTo>
                    <a:pt x="5718" y="2772"/>
                    <a:pt x="5690" y="2782"/>
                    <a:pt x="5662" y="2782"/>
                  </a:cubicBezTo>
                  <a:cubicBezTo>
                    <a:pt x="5548" y="2819"/>
                    <a:pt x="5435" y="2886"/>
                    <a:pt x="5340" y="2961"/>
                  </a:cubicBezTo>
                  <a:cubicBezTo>
                    <a:pt x="5397" y="2961"/>
                    <a:pt x="5444" y="2942"/>
                    <a:pt x="5501" y="2923"/>
                  </a:cubicBezTo>
                  <a:lnTo>
                    <a:pt x="5501" y="2923"/>
                  </a:lnTo>
                  <a:cubicBezTo>
                    <a:pt x="5369" y="3018"/>
                    <a:pt x="5255" y="3122"/>
                    <a:pt x="5142" y="3235"/>
                  </a:cubicBezTo>
                  <a:cubicBezTo>
                    <a:pt x="5059" y="3336"/>
                    <a:pt x="4959" y="3652"/>
                    <a:pt x="4640" y="3652"/>
                  </a:cubicBezTo>
                  <a:cubicBezTo>
                    <a:pt x="4631" y="3652"/>
                    <a:pt x="4622" y="3652"/>
                    <a:pt x="4613" y="3651"/>
                  </a:cubicBezTo>
                  <a:cubicBezTo>
                    <a:pt x="4603" y="3651"/>
                    <a:pt x="4055" y="3056"/>
                    <a:pt x="4320" y="2432"/>
                  </a:cubicBezTo>
                  <a:cubicBezTo>
                    <a:pt x="4320" y="2432"/>
                    <a:pt x="2808" y="1"/>
                    <a:pt x="1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6"/>
            <p:cNvSpPr/>
            <p:nvPr/>
          </p:nvSpPr>
          <p:spPr>
            <a:xfrm>
              <a:off x="6704250" y="4329775"/>
              <a:ext cx="79400" cy="86950"/>
            </a:xfrm>
            <a:custGeom>
              <a:avLst/>
              <a:gdLst/>
              <a:ahLst/>
              <a:cxnLst/>
              <a:rect l="l" t="t" r="r" b="b"/>
              <a:pathLst>
                <a:path w="3176" h="3478" extrusionOk="0">
                  <a:moveTo>
                    <a:pt x="1324" y="558"/>
                  </a:moveTo>
                  <a:cubicBezTo>
                    <a:pt x="1352" y="501"/>
                    <a:pt x="1380" y="435"/>
                    <a:pt x="1418" y="359"/>
                  </a:cubicBezTo>
                  <a:cubicBezTo>
                    <a:pt x="1475" y="255"/>
                    <a:pt x="1560" y="161"/>
                    <a:pt x="1664" y="95"/>
                  </a:cubicBezTo>
                  <a:cubicBezTo>
                    <a:pt x="1768" y="19"/>
                    <a:pt x="1910" y="0"/>
                    <a:pt x="2032" y="38"/>
                  </a:cubicBezTo>
                  <a:cubicBezTo>
                    <a:pt x="2174" y="76"/>
                    <a:pt x="2316" y="104"/>
                    <a:pt x="2467" y="123"/>
                  </a:cubicBezTo>
                  <a:cubicBezTo>
                    <a:pt x="2496" y="132"/>
                    <a:pt x="2533" y="142"/>
                    <a:pt x="2562" y="151"/>
                  </a:cubicBezTo>
                  <a:cubicBezTo>
                    <a:pt x="2656" y="189"/>
                    <a:pt x="2732" y="274"/>
                    <a:pt x="2741" y="378"/>
                  </a:cubicBezTo>
                  <a:cubicBezTo>
                    <a:pt x="2741" y="425"/>
                    <a:pt x="2741" y="473"/>
                    <a:pt x="2741" y="510"/>
                  </a:cubicBezTo>
                  <a:cubicBezTo>
                    <a:pt x="2722" y="652"/>
                    <a:pt x="2751" y="803"/>
                    <a:pt x="2826" y="926"/>
                  </a:cubicBezTo>
                  <a:cubicBezTo>
                    <a:pt x="2902" y="1068"/>
                    <a:pt x="2864" y="1229"/>
                    <a:pt x="2874" y="1399"/>
                  </a:cubicBezTo>
                  <a:cubicBezTo>
                    <a:pt x="2930" y="1484"/>
                    <a:pt x="2996" y="1588"/>
                    <a:pt x="3063" y="1692"/>
                  </a:cubicBezTo>
                  <a:cubicBezTo>
                    <a:pt x="3129" y="1777"/>
                    <a:pt x="3157" y="1890"/>
                    <a:pt x="3157" y="2004"/>
                  </a:cubicBezTo>
                  <a:cubicBezTo>
                    <a:pt x="3176" y="2126"/>
                    <a:pt x="3100" y="2249"/>
                    <a:pt x="2987" y="2297"/>
                  </a:cubicBezTo>
                  <a:cubicBezTo>
                    <a:pt x="2949" y="2315"/>
                    <a:pt x="2911" y="2344"/>
                    <a:pt x="2883" y="2372"/>
                  </a:cubicBezTo>
                  <a:cubicBezTo>
                    <a:pt x="2836" y="2438"/>
                    <a:pt x="2788" y="2495"/>
                    <a:pt x="2732" y="2552"/>
                  </a:cubicBezTo>
                  <a:cubicBezTo>
                    <a:pt x="2675" y="2599"/>
                    <a:pt x="2609" y="2646"/>
                    <a:pt x="2533" y="2684"/>
                  </a:cubicBezTo>
                  <a:cubicBezTo>
                    <a:pt x="2524" y="2797"/>
                    <a:pt x="2524" y="2911"/>
                    <a:pt x="2505" y="3015"/>
                  </a:cubicBezTo>
                  <a:cubicBezTo>
                    <a:pt x="2505" y="3043"/>
                    <a:pt x="2486" y="3071"/>
                    <a:pt x="2458" y="3100"/>
                  </a:cubicBezTo>
                  <a:cubicBezTo>
                    <a:pt x="2448" y="3109"/>
                    <a:pt x="2420" y="3109"/>
                    <a:pt x="2401" y="3109"/>
                  </a:cubicBezTo>
                  <a:cubicBezTo>
                    <a:pt x="2382" y="3109"/>
                    <a:pt x="2373" y="3100"/>
                    <a:pt x="2373" y="3090"/>
                  </a:cubicBezTo>
                  <a:cubicBezTo>
                    <a:pt x="2363" y="2996"/>
                    <a:pt x="2354" y="2911"/>
                    <a:pt x="2344" y="2826"/>
                  </a:cubicBezTo>
                  <a:cubicBezTo>
                    <a:pt x="2325" y="2835"/>
                    <a:pt x="2288" y="2835"/>
                    <a:pt x="2288" y="2845"/>
                  </a:cubicBezTo>
                  <a:cubicBezTo>
                    <a:pt x="2269" y="2939"/>
                    <a:pt x="2259" y="3043"/>
                    <a:pt x="2240" y="3138"/>
                  </a:cubicBezTo>
                  <a:cubicBezTo>
                    <a:pt x="2221" y="3157"/>
                    <a:pt x="2193" y="3175"/>
                    <a:pt x="2155" y="3185"/>
                  </a:cubicBezTo>
                  <a:cubicBezTo>
                    <a:pt x="2127" y="3175"/>
                    <a:pt x="2099" y="3157"/>
                    <a:pt x="2080" y="3128"/>
                  </a:cubicBezTo>
                  <a:cubicBezTo>
                    <a:pt x="2061" y="3119"/>
                    <a:pt x="2051" y="3090"/>
                    <a:pt x="2051" y="3071"/>
                  </a:cubicBezTo>
                  <a:cubicBezTo>
                    <a:pt x="2042" y="3015"/>
                    <a:pt x="2042" y="2968"/>
                    <a:pt x="2042" y="2911"/>
                  </a:cubicBezTo>
                  <a:cubicBezTo>
                    <a:pt x="2051" y="2788"/>
                    <a:pt x="1995" y="2675"/>
                    <a:pt x="1900" y="2608"/>
                  </a:cubicBezTo>
                  <a:cubicBezTo>
                    <a:pt x="1806" y="2637"/>
                    <a:pt x="1787" y="2741"/>
                    <a:pt x="1702" y="2779"/>
                  </a:cubicBezTo>
                  <a:cubicBezTo>
                    <a:pt x="1626" y="2816"/>
                    <a:pt x="1560" y="2835"/>
                    <a:pt x="1484" y="2864"/>
                  </a:cubicBezTo>
                  <a:cubicBezTo>
                    <a:pt x="1437" y="2901"/>
                    <a:pt x="1446" y="2958"/>
                    <a:pt x="1437" y="3015"/>
                  </a:cubicBezTo>
                  <a:cubicBezTo>
                    <a:pt x="1409" y="3128"/>
                    <a:pt x="1390" y="3251"/>
                    <a:pt x="1361" y="3364"/>
                  </a:cubicBezTo>
                  <a:cubicBezTo>
                    <a:pt x="1352" y="3431"/>
                    <a:pt x="1286" y="3478"/>
                    <a:pt x="1248" y="3468"/>
                  </a:cubicBezTo>
                  <a:cubicBezTo>
                    <a:pt x="1191" y="3450"/>
                    <a:pt x="1144" y="3402"/>
                    <a:pt x="1135" y="3346"/>
                  </a:cubicBezTo>
                  <a:cubicBezTo>
                    <a:pt x="1106" y="3194"/>
                    <a:pt x="1078" y="3043"/>
                    <a:pt x="1040" y="2892"/>
                  </a:cubicBezTo>
                  <a:cubicBezTo>
                    <a:pt x="1031" y="2816"/>
                    <a:pt x="955" y="2760"/>
                    <a:pt x="879" y="2760"/>
                  </a:cubicBezTo>
                  <a:cubicBezTo>
                    <a:pt x="823" y="2760"/>
                    <a:pt x="757" y="2750"/>
                    <a:pt x="700" y="2750"/>
                  </a:cubicBezTo>
                  <a:cubicBezTo>
                    <a:pt x="643" y="2750"/>
                    <a:pt x="568" y="2750"/>
                    <a:pt x="492" y="2750"/>
                  </a:cubicBezTo>
                  <a:cubicBezTo>
                    <a:pt x="350" y="2760"/>
                    <a:pt x="227" y="2684"/>
                    <a:pt x="161" y="2561"/>
                  </a:cubicBezTo>
                  <a:cubicBezTo>
                    <a:pt x="86" y="2438"/>
                    <a:pt x="29" y="2306"/>
                    <a:pt x="10" y="2155"/>
                  </a:cubicBezTo>
                  <a:cubicBezTo>
                    <a:pt x="1" y="2051"/>
                    <a:pt x="1" y="1937"/>
                    <a:pt x="10" y="1833"/>
                  </a:cubicBezTo>
                  <a:cubicBezTo>
                    <a:pt x="10" y="1767"/>
                    <a:pt x="29" y="1701"/>
                    <a:pt x="67" y="1644"/>
                  </a:cubicBezTo>
                  <a:cubicBezTo>
                    <a:pt x="161" y="1493"/>
                    <a:pt x="265" y="1351"/>
                    <a:pt x="379" y="1219"/>
                  </a:cubicBezTo>
                  <a:cubicBezTo>
                    <a:pt x="473" y="1125"/>
                    <a:pt x="549" y="1011"/>
                    <a:pt x="615" y="888"/>
                  </a:cubicBezTo>
                  <a:cubicBezTo>
                    <a:pt x="690" y="709"/>
                    <a:pt x="870" y="595"/>
                    <a:pt x="1068" y="595"/>
                  </a:cubicBezTo>
                  <a:cubicBezTo>
                    <a:pt x="1154" y="605"/>
                    <a:pt x="1248" y="595"/>
                    <a:pt x="1324" y="558"/>
                  </a:cubicBezTo>
                  <a:close/>
                  <a:moveTo>
                    <a:pt x="1683" y="832"/>
                  </a:moveTo>
                  <a:cubicBezTo>
                    <a:pt x="1654" y="813"/>
                    <a:pt x="1626" y="803"/>
                    <a:pt x="1588" y="794"/>
                  </a:cubicBezTo>
                  <a:cubicBezTo>
                    <a:pt x="1409" y="794"/>
                    <a:pt x="1220" y="794"/>
                    <a:pt x="1040" y="794"/>
                  </a:cubicBezTo>
                  <a:cubicBezTo>
                    <a:pt x="936" y="794"/>
                    <a:pt x="842" y="851"/>
                    <a:pt x="804" y="945"/>
                  </a:cubicBezTo>
                  <a:cubicBezTo>
                    <a:pt x="757" y="1049"/>
                    <a:pt x="709" y="1144"/>
                    <a:pt x="653" y="1238"/>
                  </a:cubicBezTo>
                  <a:cubicBezTo>
                    <a:pt x="596" y="1361"/>
                    <a:pt x="539" y="1474"/>
                    <a:pt x="388" y="1531"/>
                  </a:cubicBezTo>
                  <a:cubicBezTo>
                    <a:pt x="360" y="1540"/>
                    <a:pt x="341" y="1569"/>
                    <a:pt x="312" y="1597"/>
                  </a:cubicBezTo>
                  <a:cubicBezTo>
                    <a:pt x="208" y="1701"/>
                    <a:pt x="152" y="1862"/>
                    <a:pt x="171" y="2013"/>
                  </a:cubicBezTo>
                  <a:cubicBezTo>
                    <a:pt x="180" y="2193"/>
                    <a:pt x="237" y="2363"/>
                    <a:pt x="341" y="2504"/>
                  </a:cubicBezTo>
                  <a:cubicBezTo>
                    <a:pt x="407" y="2590"/>
                    <a:pt x="549" y="2580"/>
                    <a:pt x="596" y="2486"/>
                  </a:cubicBezTo>
                  <a:cubicBezTo>
                    <a:pt x="643" y="2382"/>
                    <a:pt x="681" y="2278"/>
                    <a:pt x="719" y="2183"/>
                  </a:cubicBezTo>
                  <a:cubicBezTo>
                    <a:pt x="747" y="2117"/>
                    <a:pt x="766" y="2060"/>
                    <a:pt x="785" y="1994"/>
                  </a:cubicBezTo>
                  <a:cubicBezTo>
                    <a:pt x="794" y="1928"/>
                    <a:pt x="794" y="1871"/>
                    <a:pt x="794" y="1805"/>
                  </a:cubicBezTo>
                  <a:cubicBezTo>
                    <a:pt x="889" y="1805"/>
                    <a:pt x="917" y="1862"/>
                    <a:pt x="927" y="1937"/>
                  </a:cubicBezTo>
                  <a:cubicBezTo>
                    <a:pt x="927" y="2022"/>
                    <a:pt x="898" y="2108"/>
                    <a:pt x="870" y="2183"/>
                  </a:cubicBezTo>
                  <a:cubicBezTo>
                    <a:pt x="832" y="2278"/>
                    <a:pt x="813" y="2372"/>
                    <a:pt x="794" y="2467"/>
                  </a:cubicBezTo>
                  <a:cubicBezTo>
                    <a:pt x="794" y="2504"/>
                    <a:pt x="804" y="2533"/>
                    <a:pt x="832" y="2552"/>
                  </a:cubicBezTo>
                  <a:cubicBezTo>
                    <a:pt x="861" y="2561"/>
                    <a:pt x="898" y="2561"/>
                    <a:pt x="927" y="2552"/>
                  </a:cubicBezTo>
                  <a:cubicBezTo>
                    <a:pt x="965" y="2523"/>
                    <a:pt x="993" y="2495"/>
                    <a:pt x="1031" y="2467"/>
                  </a:cubicBezTo>
                  <a:cubicBezTo>
                    <a:pt x="1059" y="2448"/>
                    <a:pt x="1087" y="2429"/>
                    <a:pt x="1116" y="2419"/>
                  </a:cubicBezTo>
                  <a:cubicBezTo>
                    <a:pt x="1125" y="2457"/>
                    <a:pt x="1125" y="2495"/>
                    <a:pt x="1144" y="2533"/>
                  </a:cubicBezTo>
                  <a:cubicBezTo>
                    <a:pt x="1144" y="2542"/>
                    <a:pt x="1163" y="2552"/>
                    <a:pt x="1182" y="2561"/>
                  </a:cubicBezTo>
                  <a:cubicBezTo>
                    <a:pt x="1201" y="2571"/>
                    <a:pt x="1210" y="2552"/>
                    <a:pt x="1210" y="2542"/>
                  </a:cubicBezTo>
                  <a:cubicBezTo>
                    <a:pt x="1210" y="2504"/>
                    <a:pt x="1229" y="2457"/>
                    <a:pt x="1239" y="2419"/>
                  </a:cubicBezTo>
                  <a:cubicBezTo>
                    <a:pt x="1248" y="2391"/>
                    <a:pt x="1276" y="2372"/>
                    <a:pt x="1305" y="2363"/>
                  </a:cubicBezTo>
                  <a:cubicBezTo>
                    <a:pt x="1333" y="2353"/>
                    <a:pt x="1371" y="2363"/>
                    <a:pt x="1399" y="2382"/>
                  </a:cubicBezTo>
                  <a:cubicBezTo>
                    <a:pt x="1446" y="2457"/>
                    <a:pt x="1484" y="2533"/>
                    <a:pt x="1532" y="2608"/>
                  </a:cubicBezTo>
                  <a:cubicBezTo>
                    <a:pt x="1598" y="2618"/>
                    <a:pt x="1636" y="2571"/>
                    <a:pt x="1664" y="2523"/>
                  </a:cubicBezTo>
                  <a:cubicBezTo>
                    <a:pt x="1702" y="2448"/>
                    <a:pt x="1758" y="2400"/>
                    <a:pt x="1834" y="2372"/>
                  </a:cubicBezTo>
                  <a:cubicBezTo>
                    <a:pt x="1957" y="2334"/>
                    <a:pt x="2051" y="2230"/>
                    <a:pt x="2042" y="2098"/>
                  </a:cubicBezTo>
                  <a:cubicBezTo>
                    <a:pt x="2051" y="1985"/>
                    <a:pt x="2042" y="1862"/>
                    <a:pt x="2042" y="1748"/>
                  </a:cubicBezTo>
                  <a:cubicBezTo>
                    <a:pt x="2042" y="1673"/>
                    <a:pt x="2014" y="1616"/>
                    <a:pt x="1966" y="1569"/>
                  </a:cubicBezTo>
                  <a:cubicBezTo>
                    <a:pt x="1919" y="1522"/>
                    <a:pt x="1872" y="1474"/>
                    <a:pt x="1815" y="1427"/>
                  </a:cubicBezTo>
                  <a:cubicBezTo>
                    <a:pt x="1749" y="1370"/>
                    <a:pt x="1711" y="1285"/>
                    <a:pt x="1711" y="1191"/>
                  </a:cubicBezTo>
                  <a:cubicBezTo>
                    <a:pt x="1730" y="1068"/>
                    <a:pt x="1721" y="945"/>
                    <a:pt x="1683" y="832"/>
                  </a:cubicBezTo>
                  <a:close/>
                  <a:moveTo>
                    <a:pt x="2420" y="2391"/>
                  </a:moveTo>
                  <a:cubicBezTo>
                    <a:pt x="2533" y="2448"/>
                    <a:pt x="2618" y="2438"/>
                    <a:pt x="2666" y="2344"/>
                  </a:cubicBezTo>
                  <a:cubicBezTo>
                    <a:pt x="2713" y="2240"/>
                    <a:pt x="2788" y="2155"/>
                    <a:pt x="2892" y="2108"/>
                  </a:cubicBezTo>
                  <a:cubicBezTo>
                    <a:pt x="2968" y="2079"/>
                    <a:pt x="2977" y="2004"/>
                    <a:pt x="2968" y="1937"/>
                  </a:cubicBezTo>
                  <a:cubicBezTo>
                    <a:pt x="2949" y="1824"/>
                    <a:pt x="2892" y="1711"/>
                    <a:pt x="2817" y="1616"/>
                  </a:cubicBezTo>
                  <a:cubicBezTo>
                    <a:pt x="2770" y="1559"/>
                    <a:pt x="2703" y="1503"/>
                    <a:pt x="2656" y="1446"/>
                  </a:cubicBezTo>
                  <a:cubicBezTo>
                    <a:pt x="2628" y="1408"/>
                    <a:pt x="2618" y="1361"/>
                    <a:pt x="2647" y="1323"/>
                  </a:cubicBezTo>
                  <a:cubicBezTo>
                    <a:pt x="2722" y="1238"/>
                    <a:pt x="2732" y="1115"/>
                    <a:pt x="2675" y="1021"/>
                  </a:cubicBezTo>
                  <a:cubicBezTo>
                    <a:pt x="2590" y="860"/>
                    <a:pt x="2562" y="680"/>
                    <a:pt x="2571" y="510"/>
                  </a:cubicBezTo>
                  <a:cubicBezTo>
                    <a:pt x="2581" y="463"/>
                    <a:pt x="2571" y="425"/>
                    <a:pt x="2552" y="378"/>
                  </a:cubicBezTo>
                  <a:cubicBezTo>
                    <a:pt x="2533" y="340"/>
                    <a:pt x="2505" y="312"/>
                    <a:pt x="2467" y="293"/>
                  </a:cubicBezTo>
                  <a:cubicBezTo>
                    <a:pt x="2420" y="265"/>
                    <a:pt x="2373" y="265"/>
                    <a:pt x="2335" y="265"/>
                  </a:cubicBezTo>
                  <a:cubicBezTo>
                    <a:pt x="2203" y="284"/>
                    <a:pt x="2080" y="265"/>
                    <a:pt x="1966" y="208"/>
                  </a:cubicBezTo>
                  <a:cubicBezTo>
                    <a:pt x="1891" y="170"/>
                    <a:pt x="1806" y="189"/>
                    <a:pt x="1739" y="236"/>
                  </a:cubicBezTo>
                  <a:cubicBezTo>
                    <a:pt x="1626" y="302"/>
                    <a:pt x="1541" y="416"/>
                    <a:pt x="1522" y="548"/>
                  </a:cubicBezTo>
                  <a:cubicBezTo>
                    <a:pt x="1588" y="624"/>
                    <a:pt x="1673" y="586"/>
                    <a:pt x="1749" y="614"/>
                  </a:cubicBezTo>
                  <a:cubicBezTo>
                    <a:pt x="1843" y="624"/>
                    <a:pt x="1910" y="699"/>
                    <a:pt x="1910" y="794"/>
                  </a:cubicBezTo>
                  <a:lnTo>
                    <a:pt x="1910" y="888"/>
                  </a:lnTo>
                  <a:cubicBezTo>
                    <a:pt x="1910" y="1295"/>
                    <a:pt x="1872" y="1210"/>
                    <a:pt x="2146" y="1465"/>
                  </a:cubicBezTo>
                  <a:cubicBezTo>
                    <a:pt x="2155" y="1474"/>
                    <a:pt x="2165" y="1484"/>
                    <a:pt x="2174" y="1493"/>
                  </a:cubicBezTo>
                  <a:cubicBezTo>
                    <a:pt x="2231" y="1550"/>
                    <a:pt x="2259" y="1616"/>
                    <a:pt x="2259" y="1701"/>
                  </a:cubicBezTo>
                  <a:cubicBezTo>
                    <a:pt x="2278" y="1900"/>
                    <a:pt x="2269" y="2098"/>
                    <a:pt x="2231" y="2287"/>
                  </a:cubicBezTo>
                  <a:cubicBezTo>
                    <a:pt x="2212" y="2372"/>
                    <a:pt x="2240" y="2457"/>
                    <a:pt x="2297" y="2523"/>
                  </a:cubicBezTo>
                  <a:cubicBezTo>
                    <a:pt x="2297" y="2533"/>
                    <a:pt x="2316" y="2533"/>
                    <a:pt x="2325" y="2533"/>
                  </a:cubicBezTo>
                  <a:cubicBezTo>
                    <a:pt x="2344" y="2533"/>
                    <a:pt x="2344" y="2523"/>
                    <a:pt x="2354" y="2514"/>
                  </a:cubicBezTo>
                  <a:cubicBezTo>
                    <a:pt x="2373" y="2486"/>
                    <a:pt x="2392" y="2457"/>
                    <a:pt x="2429" y="23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6"/>
            <p:cNvSpPr/>
            <p:nvPr/>
          </p:nvSpPr>
          <p:spPr>
            <a:xfrm>
              <a:off x="6585175" y="3691850"/>
              <a:ext cx="81525" cy="83900"/>
            </a:xfrm>
            <a:custGeom>
              <a:avLst/>
              <a:gdLst/>
              <a:ahLst/>
              <a:cxnLst/>
              <a:rect l="l" t="t" r="r" b="b"/>
              <a:pathLst>
                <a:path w="3261" h="3356" extrusionOk="0">
                  <a:moveTo>
                    <a:pt x="360" y="2495"/>
                  </a:moveTo>
                  <a:cubicBezTo>
                    <a:pt x="303" y="2467"/>
                    <a:pt x="237" y="2448"/>
                    <a:pt x="171" y="2448"/>
                  </a:cubicBezTo>
                  <a:cubicBezTo>
                    <a:pt x="104" y="2429"/>
                    <a:pt x="57" y="2372"/>
                    <a:pt x="57" y="2306"/>
                  </a:cubicBezTo>
                  <a:cubicBezTo>
                    <a:pt x="67" y="2250"/>
                    <a:pt x="76" y="2193"/>
                    <a:pt x="85" y="2136"/>
                  </a:cubicBezTo>
                  <a:cubicBezTo>
                    <a:pt x="123" y="2032"/>
                    <a:pt x="161" y="1928"/>
                    <a:pt x="208" y="1834"/>
                  </a:cubicBezTo>
                  <a:cubicBezTo>
                    <a:pt x="199" y="1815"/>
                    <a:pt x="199" y="1805"/>
                    <a:pt x="189" y="1805"/>
                  </a:cubicBezTo>
                  <a:cubicBezTo>
                    <a:pt x="38" y="1777"/>
                    <a:pt x="0" y="1683"/>
                    <a:pt x="0" y="1541"/>
                  </a:cubicBezTo>
                  <a:cubicBezTo>
                    <a:pt x="0" y="1427"/>
                    <a:pt x="48" y="1323"/>
                    <a:pt x="123" y="1238"/>
                  </a:cubicBezTo>
                  <a:cubicBezTo>
                    <a:pt x="218" y="1125"/>
                    <a:pt x="284" y="1002"/>
                    <a:pt x="445" y="983"/>
                  </a:cubicBezTo>
                  <a:cubicBezTo>
                    <a:pt x="454" y="936"/>
                    <a:pt x="473" y="898"/>
                    <a:pt x="482" y="860"/>
                  </a:cubicBezTo>
                  <a:cubicBezTo>
                    <a:pt x="501" y="756"/>
                    <a:pt x="577" y="662"/>
                    <a:pt x="681" y="605"/>
                  </a:cubicBezTo>
                  <a:cubicBezTo>
                    <a:pt x="738" y="577"/>
                    <a:pt x="785" y="530"/>
                    <a:pt x="813" y="463"/>
                  </a:cubicBezTo>
                  <a:cubicBezTo>
                    <a:pt x="860" y="397"/>
                    <a:pt x="936" y="359"/>
                    <a:pt x="1012" y="359"/>
                  </a:cubicBezTo>
                  <a:cubicBezTo>
                    <a:pt x="1078" y="350"/>
                    <a:pt x="1144" y="369"/>
                    <a:pt x="1201" y="407"/>
                  </a:cubicBezTo>
                  <a:cubicBezTo>
                    <a:pt x="1238" y="454"/>
                    <a:pt x="1267" y="501"/>
                    <a:pt x="1295" y="549"/>
                  </a:cubicBezTo>
                  <a:cubicBezTo>
                    <a:pt x="1333" y="482"/>
                    <a:pt x="1371" y="407"/>
                    <a:pt x="1418" y="341"/>
                  </a:cubicBezTo>
                  <a:cubicBezTo>
                    <a:pt x="1456" y="284"/>
                    <a:pt x="1503" y="218"/>
                    <a:pt x="1550" y="161"/>
                  </a:cubicBezTo>
                  <a:cubicBezTo>
                    <a:pt x="1598" y="104"/>
                    <a:pt x="1673" y="67"/>
                    <a:pt x="1749" y="57"/>
                  </a:cubicBezTo>
                  <a:cubicBezTo>
                    <a:pt x="1938" y="57"/>
                    <a:pt x="2117" y="19"/>
                    <a:pt x="2297" y="0"/>
                  </a:cubicBezTo>
                  <a:cubicBezTo>
                    <a:pt x="2391" y="0"/>
                    <a:pt x="2476" y="0"/>
                    <a:pt x="2562" y="10"/>
                  </a:cubicBezTo>
                  <a:cubicBezTo>
                    <a:pt x="2618" y="19"/>
                    <a:pt x="2665" y="67"/>
                    <a:pt x="2665" y="133"/>
                  </a:cubicBezTo>
                  <a:cubicBezTo>
                    <a:pt x="2656" y="170"/>
                    <a:pt x="2647" y="218"/>
                    <a:pt x="2637" y="265"/>
                  </a:cubicBezTo>
                  <a:cubicBezTo>
                    <a:pt x="2599" y="350"/>
                    <a:pt x="2618" y="454"/>
                    <a:pt x="2684" y="530"/>
                  </a:cubicBezTo>
                  <a:cubicBezTo>
                    <a:pt x="2760" y="624"/>
                    <a:pt x="2807" y="738"/>
                    <a:pt x="2751" y="851"/>
                  </a:cubicBezTo>
                  <a:cubicBezTo>
                    <a:pt x="2855" y="964"/>
                    <a:pt x="2958" y="1068"/>
                    <a:pt x="3044" y="1172"/>
                  </a:cubicBezTo>
                  <a:cubicBezTo>
                    <a:pt x="3100" y="1229"/>
                    <a:pt x="3138" y="1295"/>
                    <a:pt x="3185" y="1352"/>
                  </a:cubicBezTo>
                  <a:cubicBezTo>
                    <a:pt x="3261" y="1475"/>
                    <a:pt x="3251" y="1503"/>
                    <a:pt x="3110" y="1588"/>
                  </a:cubicBezTo>
                  <a:cubicBezTo>
                    <a:pt x="3110" y="1673"/>
                    <a:pt x="3176" y="1720"/>
                    <a:pt x="3214" y="1777"/>
                  </a:cubicBezTo>
                  <a:cubicBezTo>
                    <a:pt x="3261" y="1843"/>
                    <a:pt x="3251" y="1938"/>
                    <a:pt x="3185" y="1976"/>
                  </a:cubicBezTo>
                  <a:cubicBezTo>
                    <a:pt x="3110" y="2004"/>
                    <a:pt x="3062" y="2070"/>
                    <a:pt x="3062" y="2155"/>
                  </a:cubicBezTo>
                  <a:cubicBezTo>
                    <a:pt x="3053" y="2231"/>
                    <a:pt x="3015" y="2297"/>
                    <a:pt x="2949" y="2335"/>
                  </a:cubicBezTo>
                  <a:cubicBezTo>
                    <a:pt x="2855" y="2401"/>
                    <a:pt x="2741" y="2448"/>
                    <a:pt x="2618" y="2448"/>
                  </a:cubicBezTo>
                  <a:cubicBezTo>
                    <a:pt x="2562" y="2448"/>
                    <a:pt x="2505" y="2448"/>
                    <a:pt x="2448" y="2458"/>
                  </a:cubicBezTo>
                  <a:cubicBezTo>
                    <a:pt x="2410" y="2467"/>
                    <a:pt x="2382" y="2495"/>
                    <a:pt x="2382" y="2533"/>
                  </a:cubicBezTo>
                  <a:lnTo>
                    <a:pt x="2382" y="2675"/>
                  </a:lnTo>
                  <a:lnTo>
                    <a:pt x="2382" y="3166"/>
                  </a:lnTo>
                  <a:cubicBezTo>
                    <a:pt x="2382" y="3251"/>
                    <a:pt x="2325" y="3318"/>
                    <a:pt x="2250" y="3327"/>
                  </a:cubicBezTo>
                  <a:cubicBezTo>
                    <a:pt x="2221" y="3336"/>
                    <a:pt x="2193" y="3346"/>
                    <a:pt x="2165" y="3355"/>
                  </a:cubicBezTo>
                  <a:cubicBezTo>
                    <a:pt x="2127" y="3346"/>
                    <a:pt x="2089" y="3327"/>
                    <a:pt x="2070" y="3299"/>
                  </a:cubicBezTo>
                  <a:cubicBezTo>
                    <a:pt x="2061" y="3261"/>
                    <a:pt x="2051" y="3223"/>
                    <a:pt x="2051" y="3185"/>
                  </a:cubicBezTo>
                  <a:lnTo>
                    <a:pt x="2051" y="2854"/>
                  </a:lnTo>
                  <a:cubicBezTo>
                    <a:pt x="2051" y="2817"/>
                    <a:pt x="2042" y="2779"/>
                    <a:pt x="2032" y="2751"/>
                  </a:cubicBezTo>
                  <a:cubicBezTo>
                    <a:pt x="2023" y="2703"/>
                    <a:pt x="1919" y="2656"/>
                    <a:pt x="1891" y="2694"/>
                  </a:cubicBezTo>
                  <a:cubicBezTo>
                    <a:pt x="1749" y="2836"/>
                    <a:pt x="1560" y="2845"/>
                    <a:pt x="1390" y="2892"/>
                  </a:cubicBezTo>
                  <a:cubicBezTo>
                    <a:pt x="1352" y="2902"/>
                    <a:pt x="1314" y="2902"/>
                    <a:pt x="1286" y="2911"/>
                  </a:cubicBezTo>
                  <a:cubicBezTo>
                    <a:pt x="1248" y="2940"/>
                    <a:pt x="1220" y="2987"/>
                    <a:pt x="1229" y="3043"/>
                  </a:cubicBezTo>
                  <a:cubicBezTo>
                    <a:pt x="1220" y="3119"/>
                    <a:pt x="1220" y="3185"/>
                    <a:pt x="1210" y="3261"/>
                  </a:cubicBezTo>
                  <a:cubicBezTo>
                    <a:pt x="1191" y="3299"/>
                    <a:pt x="1163" y="3327"/>
                    <a:pt x="1125" y="3327"/>
                  </a:cubicBezTo>
                  <a:cubicBezTo>
                    <a:pt x="1087" y="3327"/>
                    <a:pt x="1049" y="3299"/>
                    <a:pt x="1040" y="3261"/>
                  </a:cubicBezTo>
                  <a:cubicBezTo>
                    <a:pt x="1031" y="3223"/>
                    <a:pt x="1021" y="3185"/>
                    <a:pt x="1021" y="3147"/>
                  </a:cubicBezTo>
                  <a:cubicBezTo>
                    <a:pt x="1021" y="3081"/>
                    <a:pt x="1021" y="3006"/>
                    <a:pt x="1012" y="2949"/>
                  </a:cubicBezTo>
                  <a:cubicBezTo>
                    <a:pt x="983" y="2883"/>
                    <a:pt x="936" y="2873"/>
                    <a:pt x="898" y="2845"/>
                  </a:cubicBezTo>
                  <a:cubicBezTo>
                    <a:pt x="832" y="2779"/>
                    <a:pt x="738" y="2769"/>
                    <a:pt x="653" y="2807"/>
                  </a:cubicBezTo>
                  <a:cubicBezTo>
                    <a:pt x="624" y="2817"/>
                    <a:pt x="596" y="2826"/>
                    <a:pt x="567" y="2836"/>
                  </a:cubicBezTo>
                  <a:cubicBezTo>
                    <a:pt x="520" y="2836"/>
                    <a:pt x="473" y="2817"/>
                    <a:pt x="445" y="2779"/>
                  </a:cubicBezTo>
                  <a:cubicBezTo>
                    <a:pt x="378" y="2703"/>
                    <a:pt x="350" y="2599"/>
                    <a:pt x="369" y="2495"/>
                  </a:cubicBezTo>
                  <a:lnTo>
                    <a:pt x="567" y="2694"/>
                  </a:lnTo>
                  <a:cubicBezTo>
                    <a:pt x="586" y="2656"/>
                    <a:pt x="586" y="2628"/>
                    <a:pt x="596" y="2609"/>
                  </a:cubicBezTo>
                  <a:cubicBezTo>
                    <a:pt x="624" y="2533"/>
                    <a:pt x="671" y="2514"/>
                    <a:pt x="719" y="2571"/>
                  </a:cubicBezTo>
                  <a:cubicBezTo>
                    <a:pt x="766" y="2628"/>
                    <a:pt x="842" y="2656"/>
                    <a:pt x="917" y="2656"/>
                  </a:cubicBezTo>
                  <a:cubicBezTo>
                    <a:pt x="974" y="2665"/>
                    <a:pt x="1031" y="2628"/>
                    <a:pt x="1040" y="2571"/>
                  </a:cubicBezTo>
                  <a:lnTo>
                    <a:pt x="1040" y="2458"/>
                  </a:lnTo>
                  <a:cubicBezTo>
                    <a:pt x="1040" y="2429"/>
                    <a:pt x="1106" y="2410"/>
                    <a:pt x="1134" y="2429"/>
                  </a:cubicBezTo>
                  <a:cubicBezTo>
                    <a:pt x="1163" y="2458"/>
                    <a:pt x="1182" y="2467"/>
                    <a:pt x="1191" y="2495"/>
                  </a:cubicBezTo>
                  <a:cubicBezTo>
                    <a:pt x="1210" y="2590"/>
                    <a:pt x="1276" y="2675"/>
                    <a:pt x="1371" y="2713"/>
                  </a:cubicBezTo>
                  <a:cubicBezTo>
                    <a:pt x="1390" y="2713"/>
                    <a:pt x="1409" y="2713"/>
                    <a:pt x="1427" y="2713"/>
                  </a:cubicBezTo>
                  <a:cubicBezTo>
                    <a:pt x="1494" y="2703"/>
                    <a:pt x="1503" y="2684"/>
                    <a:pt x="1484" y="2647"/>
                  </a:cubicBezTo>
                  <a:cubicBezTo>
                    <a:pt x="1484" y="2628"/>
                    <a:pt x="1465" y="2609"/>
                    <a:pt x="1465" y="2590"/>
                  </a:cubicBezTo>
                  <a:cubicBezTo>
                    <a:pt x="1437" y="2533"/>
                    <a:pt x="1465" y="2514"/>
                    <a:pt x="1531" y="2514"/>
                  </a:cubicBezTo>
                  <a:lnTo>
                    <a:pt x="1645" y="2514"/>
                  </a:lnTo>
                  <a:cubicBezTo>
                    <a:pt x="1645" y="2476"/>
                    <a:pt x="1645" y="2439"/>
                    <a:pt x="1654" y="2401"/>
                  </a:cubicBezTo>
                  <a:cubicBezTo>
                    <a:pt x="1683" y="2344"/>
                    <a:pt x="1683" y="2278"/>
                    <a:pt x="1654" y="2221"/>
                  </a:cubicBezTo>
                  <a:cubicBezTo>
                    <a:pt x="1616" y="2155"/>
                    <a:pt x="1626" y="2070"/>
                    <a:pt x="1673" y="2013"/>
                  </a:cubicBezTo>
                  <a:cubicBezTo>
                    <a:pt x="1711" y="1957"/>
                    <a:pt x="1758" y="1900"/>
                    <a:pt x="1805" y="1853"/>
                  </a:cubicBezTo>
                  <a:cubicBezTo>
                    <a:pt x="1777" y="1815"/>
                    <a:pt x="1758" y="1768"/>
                    <a:pt x="1730" y="1739"/>
                  </a:cubicBezTo>
                  <a:cubicBezTo>
                    <a:pt x="1664" y="1645"/>
                    <a:pt x="1588" y="1560"/>
                    <a:pt x="1522" y="1475"/>
                  </a:cubicBezTo>
                  <a:cubicBezTo>
                    <a:pt x="1484" y="1437"/>
                    <a:pt x="1465" y="1399"/>
                    <a:pt x="1437" y="1352"/>
                  </a:cubicBezTo>
                  <a:cubicBezTo>
                    <a:pt x="1427" y="1323"/>
                    <a:pt x="1427" y="1286"/>
                    <a:pt x="1437" y="1248"/>
                  </a:cubicBezTo>
                  <a:cubicBezTo>
                    <a:pt x="1475" y="1191"/>
                    <a:pt x="1513" y="1144"/>
                    <a:pt x="1560" y="1087"/>
                  </a:cubicBezTo>
                  <a:cubicBezTo>
                    <a:pt x="1598" y="1030"/>
                    <a:pt x="1560" y="955"/>
                    <a:pt x="1494" y="936"/>
                  </a:cubicBezTo>
                  <a:cubicBezTo>
                    <a:pt x="1427" y="917"/>
                    <a:pt x="1361" y="908"/>
                    <a:pt x="1295" y="908"/>
                  </a:cubicBezTo>
                  <a:cubicBezTo>
                    <a:pt x="1220" y="908"/>
                    <a:pt x="1144" y="860"/>
                    <a:pt x="1106" y="794"/>
                  </a:cubicBezTo>
                  <a:cubicBezTo>
                    <a:pt x="1068" y="719"/>
                    <a:pt x="1031" y="652"/>
                    <a:pt x="983" y="577"/>
                  </a:cubicBezTo>
                  <a:cubicBezTo>
                    <a:pt x="945" y="586"/>
                    <a:pt x="936" y="624"/>
                    <a:pt x="917" y="652"/>
                  </a:cubicBezTo>
                  <a:cubicBezTo>
                    <a:pt x="898" y="700"/>
                    <a:pt x="860" y="728"/>
                    <a:pt x="813" y="747"/>
                  </a:cubicBezTo>
                  <a:cubicBezTo>
                    <a:pt x="643" y="804"/>
                    <a:pt x="596" y="889"/>
                    <a:pt x="653" y="1059"/>
                  </a:cubicBezTo>
                  <a:cubicBezTo>
                    <a:pt x="653" y="1087"/>
                    <a:pt x="671" y="1116"/>
                    <a:pt x="681" y="1134"/>
                  </a:cubicBezTo>
                  <a:cubicBezTo>
                    <a:pt x="690" y="1163"/>
                    <a:pt x="634" y="1219"/>
                    <a:pt x="605" y="1201"/>
                  </a:cubicBezTo>
                  <a:cubicBezTo>
                    <a:pt x="577" y="1191"/>
                    <a:pt x="539" y="1172"/>
                    <a:pt x="501" y="1153"/>
                  </a:cubicBezTo>
                  <a:cubicBezTo>
                    <a:pt x="445" y="1125"/>
                    <a:pt x="416" y="1125"/>
                    <a:pt x="407" y="1191"/>
                  </a:cubicBezTo>
                  <a:cubicBezTo>
                    <a:pt x="407" y="1267"/>
                    <a:pt x="350" y="1333"/>
                    <a:pt x="265" y="1342"/>
                  </a:cubicBezTo>
                  <a:cubicBezTo>
                    <a:pt x="180" y="1361"/>
                    <a:pt x="161" y="1437"/>
                    <a:pt x="152" y="1512"/>
                  </a:cubicBezTo>
                  <a:cubicBezTo>
                    <a:pt x="142" y="1569"/>
                    <a:pt x="180" y="1626"/>
                    <a:pt x="237" y="1635"/>
                  </a:cubicBezTo>
                  <a:cubicBezTo>
                    <a:pt x="284" y="1654"/>
                    <a:pt x="331" y="1654"/>
                    <a:pt x="378" y="1673"/>
                  </a:cubicBezTo>
                  <a:cubicBezTo>
                    <a:pt x="416" y="1683"/>
                    <a:pt x="435" y="1720"/>
                    <a:pt x="426" y="1758"/>
                  </a:cubicBezTo>
                  <a:cubicBezTo>
                    <a:pt x="397" y="1824"/>
                    <a:pt x="369" y="1881"/>
                    <a:pt x="341" y="1938"/>
                  </a:cubicBezTo>
                  <a:cubicBezTo>
                    <a:pt x="274" y="2042"/>
                    <a:pt x="246" y="2155"/>
                    <a:pt x="246" y="2269"/>
                  </a:cubicBezTo>
                  <a:cubicBezTo>
                    <a:pt x="341" y="2316"/>
                    <a:pt x="388" y="2382"/>
                    <a:pt x="360" y="2476"/>
                  </a:cubicBezTo>
                  <a:cubicBezTo>
                    <a:pt x="360" y="2486"/>
                    <a:pt x="360" y="2495"/>
                    <a:pt x="360" y="2495"/>
                  </a:cubicBezTo>
                  <a:close/>
                  <a:moveTo>
                    <a:pt x="1579" y="1305"/>
                  </a:moveTo>
                  <a:cubicBezTo>
                    <a:pt x="1645" y="1418"/>
                    <a:pt x="1730" y="1522"/>
                    <a:pt x="1824" y="1616"/>
                  </a:cubicBezTo>
                  <a:cubicBezTo>
                    <a:pt x="1900" y="1711"/>
                    <a:pt x="1957" y="1824"/>
                    <a:pt x="1994" y="1938"/>
                  </a:cubicBezTo>
                  <a:cubicBezTo>
                    <a:pt x="2032" y="2004"/>
                    <a:pt x="2004" y="2098"/>
                    <a:pt x="1938" y="2136"/>
                  </a:cubicBezTo>
                  <a:cubicBezTo>
                    <a:pt x="1862" y="2183"/>
                    <a:pt x="1824" y="2259"/>
                    <a:pt x="1834" y="2344"/>
                  </a:cubicBezTo>
                  <a:cubicBezTo>
                    <a:pt x="1834" y="2467"/>
                    <a:pt x="1853" y="2533"/>
                    <a:pt x="2023" y="2495"/>
                  </a:cubicBezTo>
                  <a:cubicBezTo>
                    <a:pt x="2061" y="2495"/>
                    <a:pt x="2098" y="2495"/>
                    <a:pt x="2136" y="2495"/>
                  </a:cubicBezTo>
                  <a:cubicBezTo>
                    <a:pt x="2193" y="2495"/>
                    <a:pt x="2221" y="2458"/>
                    <a:pt x="2193" y="2410"/>
                  </a:cubicBezTo>
                  <a:cubicBezTo>
                    <a:pt x="2165" y="2354"/>
                    <a:pt x="2127" y="2325"/>
                    <a:pt x="2127" y="2287"/>
                  </a:cubicBezTo>
                  <a:cubicBezTo>
                    <a:pt x="2136" y="2117"/>
                    <a:pt x="2155" y="1938"/>
                    <a:pt x="2306" y="1815"/>
                  </a:cubicBezTo>
                  <a:cubicBezTo>
                    <a:pt x="2325" y="1805"/>
                    <a:pt x="2344" y="1805"/>
                    <a:pt x="2363" y="1815"/>
                  </a:cubicBezTo>
                  <a:cubicBezTo>
                    <a:pt x="2373" y="1824"/>
                    <a:pt x="2382" y="1843"/>
                    <a:pt x="2382" y="1862"/>
                  </a:cubicBezTo>
                  <a:cubicBezTo>
                    <a:pt x="2391" y="1881"/>
                    <a:pt x="2391" y="1900"/>
                    <a:pt x="2382" y="1919"/>
                  </a:cubicBezTo>
                  <a:cubicBezTo>
                    <a:pt x="2297" y="2013"/>
                    <a:pt x="2335" y="2146"/>
                    <a:pt x="2316" y="2259"/>
                  </a:cubicBezTo>
                  <a:cubicBezTo>
                    <a:pt x="2316" y="2278"/>
                    <a:pt x="2344" y="2316"/>
                    <a:pt x="2363" y="2316"/>
                  </a:cubicBezTo>
                  <a:cubicBezTo>
                    <a:pt x="2514" y="2363"/>
                    <a:pt x="2675" y="2344"/>
                    <a:pt x="2817" y="2269"/>
                  </a:cubicBezTo>
                  <a:cubicBezTo>
                    <a:pt x="2873" y="2240"/>
                    <a:pt x="2911" y="2183"/>
                    <a:pt x="2921" y="2117"/>
                  </a:cubicBezTo>
                  <a:cubicBezTo>
                    <a:pt x="2949" y="1976"/>
                    <a:pt x="2949" y="1976"/>
                    <a:pt x="3072" y="1853"/>
                  </a:cubicBezTo>
                  <a:cubicBezTo>
                    <a:pt x="3034" y="1796"/>
                    <a:pt x="2987" y="1739"/>
                    <a:pt x="2949" y="1673"/>
                  </a:cubicBezTo>
                  <a:cubicBezTo>
                    <a:pt x="2911" y="1616"/>
                    <a:pt x="2921" y="1541"/>
                    <a:pt x="2968" y="1494"/>
                  </a:cubicBezTo>
                  <a:cubicBezTo>
                    <a:pt x="2987" y="1465"/>
                    <a:pt x="3034" y="1456"/>
                    <a:pt x="3015" y="1390"/>
                  </a:cubicBezTo>
                  <a:cubicBezTo>
                    <a:pt x="3006" y="1371"/>
                    <a:pt x="2987" y="1342"/>
                    <a:pt x="2968" y="1314"/>
                  </a:cubicBezTo>
                  <a:cubicBezTo>
                    <a:pt x="2864" y="1182"/>
                    <a:pt x="2751" y="1068"/>
                    <a:pt x="2628" y="964"/>
                  </a:cubicBezTo>
                  <a:cubicBezTo>
                    <a:pt x="2580" y="927"/>
                    <a:pt x="2571" y="860"/>
                    <a:pt x="2609" y="813"/>
                  </a:cubicBezTo>
                  <a:cubicBezTo>
                    <a:pt x="2618" y="794"/>
                    <a:pt x="2628" y="766"/>
                    <a:pt x="2628" y="738"/>
                  </a:cubicBezTo>
                  <a:cubicBezTo>
                    <a:pt x="2609" y="700"/>
                    <a:pt x="2590" y="671"/>
                    <a:pt x="2562" y="643"/>
                  </a:cubicBezTo>
                  <a:cubicBezTo>
                    <a:pt x="2467" y="539"/>
                    <a:pt x="2429" y="388"/>
                    <a:pt x="2467" y="256"/>
                  </a:cubicBezTo>
                  <a:cubicBezTo>
                    <a:pt x="2486" y="208"/>
                    <a:pt x="2476" y="170"/>
                    <a:pt x="2439" y="142"/>
                  </a:cubicBezTo>
                  <a:cubicBezTo>
                    <a:pt x="2382" y="142"/>
                    <a:pt x="2325" y="142"/>
                    <a:pt x="2278" y="142"/>
                  </a:cubicBezTo>
                  <a:cubicBezTo>
                    <a:pt x="2117" y="180"/>
                    <a:pt x="1947" y="199"/>
                    <a:pt x="1787" y="199"/>
                  </a:cubicBezTo>
                  <a:cubicBezTo>
                    <a:pt x="1749" y="199"/>
                    <a:pt x="1711" y="218"/>
                    <a:pt x="1683" y="237"/>
                  </a:cubicBezTo>
                  <a:cubicBezTo>
                    <a:pt x="1588" y="303"/>
                    <a:pt x="1522" y="397"/>
                    <a:pt x="1484" y="511"/>
                  </a:cubicBezTo>
                  <a:cubicBezTo>
                    <a:pt x="1456" y="586"/>
                    <a:pt x="1531" y="643"/>
                    <a:pt x="1560" y="709"/>
                  </a:cubicBezTo>
                  <a:cubicBezTo>
                    <a:pt x="1579" y="766"/>
                    <a:pt x="1616" y="823"/>
                    <a:pt x="1664" y="870"/>
                  </a:cubicBezTo>
                  <a:cubicBezTo>
                    <a:pt x="1749" y="974"/>
                    <a:pt x="1739" y="1134"/>
                    <a:pt x="1645" y="1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1163;p56"/>
          <p:cNvSpPr txBox="1"/>
          <p:nvPr/>
        </p:nvSpPr>
        <p:spPr>
          <a:xfrm>
            <a:off x="7181444" y="1968500"/>
            <a:ext cx="1384706" cy="361950"/>
          </a:xfrm>
          <a:prstGeom prst="rect">
            <a:avLst/>
          </a:prstGeom>
          <a:noFill/>
          <a:ln>
            <a:noFill/>
          </a:ln>
        </p:spPr>
        <p:txBody>
          <a:bodyPr spcFirstLastPara="1" wrap="square" lIns="91425" tIns="91425" rIns="91425" bIns="91425" anchor="ctr" anchorCtr="0">
            <a:noAutofit/>
          </a:bodyPr>
          <a:lstStyle/>
          <a:p>
            <a:r>
              <a:rPr lang="en-US" sz="1050" b="1">
                <a:solidFill>
                  <a:schemeClr val="dk1"/>
                </a:solidFill>
                <a:latin typeface="Domine"/>
                <a:ea typeface="Domine"/>
                <a:cs typeface="Domine"/>
                <a:sym typeface="Domine"/>
              </a:rPr>
              <a:t>Apache </a:t>
            </a:r>
            <a:r>
              <a:rPr lang="en-US" sz="1050" b="1" smtClean="0">
                <a:solidFill>
                  <a:schemeClr val="dk1"/>
                </a:solidFill>
                <a:latin typeface="Domine"/>
                <a:ea typeface="Domine"/>
                <a:cs typeface="Domine"/>
                <a:sym typeface="Domine"/>
              </a:rPr>
              <a:t>Tomcat</a:t>
            </a:r>
            <a:endParaRPr lang="en-US" sz="1050" b="1">
              <a:solidFill>
                <a:schemeClr val="dk1"/>
              </a:solidFill>
              <a:latin typeface="Domine"/>
              <a:ea typeface="Domine"/>
              <a:cs typeface="Domine"/>
              <a:sym typeface="Domin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1206</Words>
  <Application>Microsoft Office PowerPoint</Application>
  <PresentationFormat>On-screen Show (16:9)</PresentationFormat>
  <Paragraphs>103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Arial</vt:lpstr>
      <vt:lpstr>Open Sans</vt:lpstr>
      <vt:lpstr>Bebas Neue</vt:lpstr>
      <vt:lpstr>Courier New</vt:lpstr>
      <vt:lpstr>Domine</vt:lpstr>
      <vt:lpstr>Middle Earth Fantasy Day by Slidesgo</vt:lpstr>
      <vt:lpstr>APACHE STRUT 1.x</vt:lpstr>
      <vt:lpstr>Tomcat Server with Strut 1.x</vt:lpstr>
      <vt:lpstr>Tomcat Server with Strut 1.x</vt:lpstr>
      <vt:lpstr>Introduction to Strut 1.x</vt:lpstr>
      <vt:lpstr>Overview of the Struts Framework:</vt:lpstr>
      <vt:lpstr>The views of the Struts architecture are:</vt:lpstr>
      <vt:lpstr>How Struts Work?</vt:lpstr>
      <vt:lpstr>How Struts Work?</vt:lpstr>
      <vt:lpstr>Tomcat Server</vt:lpstr>
      <vt:lpstr>Tomcat Server</vt:lpstr>
      <vt:lpstr>Tomcat Server</vt:lpstr>
      <vt:lpstr>Struts Controller</vt:lpstr>
      <vt:lpstr>Struts Controller  </vt:lpstr>
      <vt:lpstr>Struts Action</vt:lpstr>
      <vt:lpstr>Struts flow of control</vt:lpstr>
      <vt:lpstr>One result mapping Multiple result mappings</vt:lpstr>
      <vt:lpstr>Demonstration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STRUT 1.x</dc:title>
  <dc:creator>Trung Nam Dao</dc:creator>
  <cp:lastModifiedBy>Trung Nam Dao</cp:lastModifiedBy>
  <cp:revision>21</cp:revision>
  <dcterms:modified xsi:type="dcterms:W3CDTF">2021-09-14T13:07:20Z</dcterms:modified>
</cp:coreProperties>
</file>