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13" r:id="rId4"/>
    <p:sldId id="259" r:id="rId5"/>
    <p:sldId id="307" r:id="rId6"/>
    <p:sldId id="322" r:id="rId7"/>
    <p:sldId id="320" r:id="rId8"/>
    <p:sldId id="308" r:id="rId9"/>
    <p:sldId id="315" r:id="rId10"/>
    <p:sldId id="261" r:id="rId11"/>
    <p:sldId id="323" r:id="rId12"/>
    <p:sldId id="324" r:id="rId13"/>
    <p:sldId id="309" r:id="rId14"/>
    <p:sldId id="314" r:id="rId15"/>
    <p:sldId id="318" r:id="rId16"/>
    <p:sldId id="312" r:id="rId17"/>
    <p:sldId id="316" r:id="rId18"/>
    <p:sldId id="319" r:id="rId19"/>
    <p:sldId id="317" r:id="rId20"/>
    <p:sldId id="278" r:id="rId21"/>
  </p:sldIdLst>
  <p:sldSz cx="9144000" cy="5143500" type="screen16x9"/>
  <p:notesSz cx="6858000" cy="9144000"/>
  <p:embeddedFontLst>
    <p:embeddedFont>
      <p:font typeface="Poppins" panose="020B0604020202020204" charset="0"/>
      <p:regular r:id="rId23"/>
    </p:embeddedFont>
    <p:embeddedFont>
      <p:font typeface="Poppins Light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781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74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150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78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228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638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26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12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28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9745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 panose="00000500000000000000"/>
              <a:buChar char="￮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￮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￮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●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○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■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●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○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 panose="00000500000000000000"/>
              <a:buChar char="■"/>
              <a:defRPr sz="2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“</a:t>
            </a:r>
            <a:endParaRPr sz="7200" b="1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￮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￮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￮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●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○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■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●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○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 panose="00000500000000000000"/>
              <a:buChar char="■"/>
              <a:defRPr sz="1600">
                <a:solidFill>
                  <a:schemeClr val="dk1"/>
                </a:solidFill>
                <a:latin typeface="Poppins Light" panose="00000500000000000000"/>
                <a:ea typeface="Poppins Light" panose="00000500000000000000"/>
                <a:cs typeface="Poppins Light" panose="00000500000000000000"/>
                <a:sym typeface="Poppins Light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599" y="1991850"/>
            <a:ext cx="497890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GB" dirty="0"/>
              <a:t>APACHE STRUT 1.x (</a:t>
            </a:r>
            <a:r>
              <a:rPr lang="en-US" altLang="en-GB" dirty="0" err="1"/>
              <a:t>Cont</a:t>
            </a:r>
            <a:r>
              <a:rPr lang="en-US" altLang="en-GB" dirty="0"/>
              <a:t>)</a:t>
            </a: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39086" y="1260366"/>
            <a:ext cx="5323946" cy="3316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Tiles</a:t>
            </a:r>
            <a:r>
              <a:rPr lang="en-US" dirty="0"/>
              <a:t> is very useful framework for the development of web applications. Here are the steps necessary for adding Tiles to your Struts application:</a:t>
            </a:r>
          </a:p>
          <a:p>
            <a:pPr marL="0" lvl="0" indent="0">
              <a:buNone/>
            </a:pPr>
            <a:r>
              <a:rPr lang="en-US" dirty="0"/>
              <a:t>1. Add the Tiles Tag Library Descriptor (TLD) file to the web.xml.</a:t>
            </a:r>
          </a:p>
          <a:p>
            <a:pPr marL="0" lvl="0" indent="0">
              <a:buNone/>
            </a:pPr>
            <a:r>
              <a:rPr lang="en-US" dirty="0"/>
              <a:t>2. Create layout JSPs.</a:t>
            </a:r>
          </a:p>
          <a:p>
            <a:pPr marL="0" lvl="0" indent="0">
              <a:buNone/>
            </a:pPr>
            <a:r>
              <a:rPr lang="en-US" dirty="0"/>
              <a:t>3. Develop the web pages using layouts.</a:t>
            </a:r>
          </a:p>
          <a:p>
            <a:pPr marL="0" lvl="0" indent="0">
              <a:buNone/>
            </a:pPr>
            <a:r>
              <a:rPr lang="en-US" dirty="0"/>
              <a:t>4. Repackage, run and test application.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25;p21">
            <a:extLst>
              <a:ext uri="{FF2B5EF4-FFF2-40B4-BE49-F238E27FC236}">
                <a16:creationId xmlns:a16="http://schemas.microsoft.com/office/drawing/2014/main" id="{0AFAA30D-0CC9-48A6-9142-45A66E3F3A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086" y="392132"/>
            <a:ext cx="7846378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GB" dirty="0"/>
              <a:t>Steps To Create Tiles Application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14" y="92297"/>
            <a:ext cx="552527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68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4" y="1022046"/>
            <a:ext cx="7011996" cy="24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254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209691" y="1405900"/>
            <a:ext cx="4724618" cy="242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GB" dirty="0"/>
              <a:t>Struts Dispatch</a:t>
            </a:r>
            <a:br>
              <a:rPr lang="en-US" altLang="en-GB" dirty="0"/>
            </a:br>
            <a:r>
              <a:rPr lang="en-US" altLang="en-GB" dirty="0"/>
              <a:t>Action</a:t>
            </a:r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6000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63706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390597" y="1202586"/>
            <a:ext cx="5317547" cy="3429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Dispatch Action </a:t>
            </a:r>
            <a:r>
              <a:rPr lang="en-US" sz="1800" dirty="0"/>
              <a:t>provides a mechanism for grouping a set of related functions into a single action, thus eliminating the need to create separate actions for each functions.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class User Action extends </a:t>
            </a:r>
            <a:r>
              <a:rPr lang="en-US" sz="1800" dirty="0" err="1">
                <a:solidFill>
                  <a:srgbClr val="FF0000"/>
                </a:solidFill>
              </a:rPr>
              <a:t>org.apache.struts.actions.DispatchAction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en-US" sz="1800" dirty="0"/>
              <a:t>This class does not provide an implementation of the execute() method as the normal Action class does.</a:t>
            </a:r>
          </a:p>
          <a:p>
            <a:pPr marL="0" indent="0">
              <a:buNone/>
            </a:pPr>
            <a:endParaRPr lang="en-US" altLang="en-GB" b="1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390597" y="496041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GB" dirty="0"/>
              <a:t>Definition</a:t>
            </a: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226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1B9828-18F8-4970-986A-9D9876B8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57" y="228808"/>
            <a:ext cx="5701617" cy="4658386"/>
          </a:xfrm>
          <a:prstGeom prst="rect">
            <a:avLst/>
          </a:prstGeom>
        </p:spPr>
      </p:pic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2359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209691" y="1405900"/>
            <a:ext cx="4724618" cy="242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Struts Validator Framework</a:t>
            </a:r>
            <a:endParaRPr lang="en-US" altLang="en-GB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320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221567" y="1270967"/>
            <a:ext cx="5389330" cy="3192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Struts Framework </a:t>
            </a:r>
            <a:r>
              <a:rPr lang="en-US" sz="1800" dirty="0"/>
              <a:t>provides the functionality to validate the form data. It can be use to validate the data on the users browser as well as on the server side. </a:t>
            </a:r>
          </a:p>
          <a:p>
            <a:pPr marL="0" indent="0">
              <a:buNone/>
            </a:pPr>
            <a:r>
              <a:rPr lang="en-US" sz="1800" b="1" dirty="0"/>
              <a:t>Struts Framework </a:t>
            </a:r>
            <a:r>
              <a:rPr lang="en-US" sz="1800" dirty="0"/>
              <a:t>emits the java scripts and it can be used to validate the form data on the client browser. </a:t>
            </a:r>
          </a:p>
          <a:p>
            <a:pPr marL="0" indent="0">
              <a:buNone/>
            </a:pPr>
            <a:r>
              <a:rPr lang="en-US" sz="1800" dirty="0"/>
              <a:t>Server side validation of the form can be accomplished by sub classing your From Bean with </a:t>
            </a:r>
            <a:r>
              <a:rPr lang="en-US" sz="1800" b="1" dirty="0" err="1"/>
              <a:t>DynaValidatorForm</a:t>
            </a:r>
            <a:r>
              <a:rPr lang="en-US" sz="1800" dirty="0"/>
              <a:t> class.</a:t>
            </a:r>
            <a:endParaRPr lang="en-US" altLang="en-GB" b="1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390597" y="371350"/>
            <a:ext cx="8600878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Introduction to Validator Framework</a:t>
            </a:r>
            <a:endParaRPr lang="en-US" altLang="en-GB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86277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804EB8C-C78E-4248-9EE1-C300140F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" y="257608"/>
            <a:ext cx="6589683" cy="1269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80EEA-6CC8-4CDA-8C51-718893602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" y="1638986"/>
            <a:ext cx="6495936" cy="29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97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209691" y="2078336"/>
            <a:ext cx="4724618" cy="9868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4217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b="1" dirty="0" err="1"/>
              <a:t>Phạm</a:t>
            </a:r>
            <a:r>
              <a:rPr lang="en-US" altLang="en-GB" b="1" dirty="0"/>
              <a:t> </a:t>
            </a:r>
            <a:r>
              <a:rPr lang="en-US" altLang="en-GB" b="1" dirty="0" err="1"/>
              <a:t>Hoàng</a:t>
            </a:r>
            <a:r>
              <a:rPr lang="en-US" altLang="en-GB" b="1" dirty="0"/>
              <a:t> </a:t>
            </a:r>
            <a:r>
              <a:rPr lang="en-US" altLang="en-GB" b="1" dirty="0" err="1"/>
              <a:t>Phước</a:t>
            </a:r>
            <a:r>
              <a:rPr lang="en-US" altLang="en-GB" b="1" dirty="0"/>
              <a:t> - 18110040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b="1" dirty="0" err="1"/>
              <a:t>Ngô</a:t>
            </a:r>
            <a:r>
              <a:rPr lang="en-US" altLang="en-GB" b="1" dirty="0"/>
              <a:t> Minh </a:t>
            </a:r>
            <a:r>
              <a:rPr lang="en-US" altLang="en-GB" b="1" dirty="0" err="1"/>
              <a:t>Thành</a:t>
            </a:r>
            <a:r>
              <a:rPr lang="en-US" altLang="en-GB" b="1" dirty="0"/>
              <a:t> - 18110045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b="1" dirty="0" err="1"/>
              <a:t>Đặng</a:t>
            </a:r>
            <a:r>
              <a:rPr lang="en-US" altLang="en-GB" b="1" dirty="0"/>
              <a:t> </a:t>
            </a:r>
            <a:r>
              <a:rPr lang="en-US" altLang="en-GB" b="1" dirty="0" err="1"/>
              <a:t>Hoàng</a:t>
            </a:r>
            <a:r>
              <a:rPr lang="en-US" altLang="en-GB" b="1" dirty="0"/>
              <a:t> </a:t>
            </a:r>
            <a:r>
              <a:rPr lang="en-US" altLang="en-GB" b="1" dirty="0" err="1"/>
              <a:t>Sơn</a:t>
            </a:r>
            <a:r>
              <a:rPr lang="en-US" altLang="en-GB" b="1" dirty="0"/>
              <a:t> - 18110043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2040" y="2265680"/>
            <a:ext cx="4608195" cy="1005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Any questions?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lang="en-GB" sz="240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4" name="Google Shape;175;p17">
            <a:extLst>
              <a:ext uri="{FF2B5EF4-FFF2-40B4-BE49-F238E27FC236}">
                <a16:creationId xmlns:a16="http://schemas.microsoft.com/office/drawing/2014/main" id="{DD4F54EE-5EDA-466F-9675-D7CBF1363130}"/>
              </a:ext>
            </a:extLst>
          </p:cNvPr>
          <p:cNvSpPr txBox="1">
            <a:spLocks/>
          </p:cNvSpPr>
          <p:nvPr/>
        </p:nvSpPr>
        <p:spPr>
          <a:xfrm>
            <a:off x="2573800" y="199321"/>
            <a:ext cx="4676854" cy="74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 altLang="en-GB" dirty="0"/>
              <a:t>TABLE OF CONTENTS</a:t>
            </a:r>
          </a:p>
        </p:txBody>
      </p:sp>
      <p:sp>
        <p:nvSpPr>
          <p:cNvPr id="10" name="Google Shape;892;p39">
            <a:extLst>
              <a:ext uri="{FF2B5EF4-FFF2-40B4-BE49-F238E27FC236}">
                <a16:creationId xmlns:a16="http://schemas.microsoft.com/office/drawing/2014/main" id="{9F864DC8-63DB-4CF8-BC14-EBA3CE0697F9}"/>
              </a:ext>
            </a:extLst>
          </p:cNvPr>
          <p:cNvSpPr/>
          <p:nvPr/>
        </p:nvSpPr>
        <p:spPr>
          <a:xfrm>
            <a:off x="294079" y="1053409"/>
            <a:ext cx="948420" cy="864054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1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1" name="Google Shape;892;p39">
            <a:extLst>
              <a:ext uri="{FF2B5EF4-FFF2-40B4-BE49-F238E27FC236}">
                <a16:creationId xmlns:a16="http://schemas.microsoft.com/office/drawing/2014/main" id="{F1BA922E-0FF9-4927-9010-46EC176D0D09}"/>
              </a:ext>
            </a:extLst>
          </p:cNvPr>
          <p:cNvSpPr/>
          <p:nvPr/>
        </p:nvSpPr>
        <p:spPr>
          <a:xfrm>
            <a:off x="294079" y="2024026"/>
            <a:ext cx="948420" cy="864054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2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2" name="Google Shape;892;p39">
            <a:extLst>
              <a:ext uri="{FF2B5EF4-FFF2-40B4-BE49-F238E27FC236}">
                <a16:creationId xmlns:a16="http://schemas.microsoft.com/office/drawing/2014/main" id="{9FA4648D-157E-4264-BE87-252C453E7F77}"/>
              </a:ext>
            </a:extLst>
          </p:cNvPr>
          <p:cNvSpPr/>
          <p:nvPr/>
        </p:nvSpPr>
        <p:spPr>
          <a:xfrm>
            <a:off x="294079" y="2994643"/>
            <a:ext cx="948420" cy="864054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3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3" name="Google Shape;892;p39">
            <a:extLst>
              <a:ext uri="{FF2B5EF4-FFF2-40B4-BE49-F238E27FC236}">
                <a16:creationId xmlns:a16="http://schemas.microsoft.com/office/drawing/2014/main" id="{F7B61541-0FD0-4BB9-A896-DD91D3E47E6B}"/>
              </a:ext>
            </a:extLst>
          </p:cNvPr>
          <p:cNvSpPr/>
          <p:nvPr/>
        </p:nvSpPr>
        <p:spPr>
          <a:xfrm>
            <a:off x="294079" y="3965260"/>
            <a:ext cx="948420" cy="864054"/>
          </a:xfrm>
          <a:custGeom>
            <a:avLst/>
            <a:gdLst/>
            <a:ahLst/>
            <a:cxnLst/>
            <a:rect l="l" t="t" r="r" b="b"/>
            <a:pathLst>
              <a:path w="53461" h="48696" extrusionOk="0">
                <a:moveTo>
                  <a:pt x="26734" y="1"/>
                </a:moveTo>
                <a:cubicBezTo>
                  <a:pt x="20503" y="1"/>
                  <a:pt x="14271" y="2379"/>
                  <a:pt x="9514" y="7136"/>
                </a:cubicBezTo>
                <a:cubicBezTo>
                  <a:pt x="0" y="16640"/>
                  <a:pt x="0" y="32055"/>
                  <a:pt x="9514" y="41568"/>
                </a:cubicBezTo>
                <a:cubicBezTo>
                  <a:pt x="14271" y="46320"/>
                  <a:pt x="20503" y="48696"/>
                  <a:pt x="26734" y="48696"/>
                </a:cubicBezTo>
                <a:cubicBezTo>
                  <a:pt x="32965" y="48696"/>
                  <a:pt x="39195" y="46320"/>
                  <a:pt x="43946" y="41568"/>
                </a:cubicBezTo>
                <a:cubicBezTo>
                  <a:pt x="53460" y="32055"/>
                  <a:pt x="53460" y="16640"/>
                  <a:pt x="43946" y="7136"/>
                </a:cubicBezTo>
                <a:cubicBezTo>
                  <a:pt x="39195" y="2379"/>
                  <a:pt x="32965" y="1"/>
                  <a:pt x="26734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" name="Google Shape;225;p21">
            <a:extLst>
              <a:ext uri="{FF2B5EF4-FFF2-40B4-BE49-F238E27FC236}">
                <a16:creationId xmlns:a16="http://schemas.microsoft.com/office/drawing/2014/main" id="{80E6F18A-176F-4142-A3BF-A8469F7B29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262" y="1157333"/>
            <a:ext cx="592103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Struts Action Form Class</a:t>
            </a:r>
            <a:endParaRPr lang="en-US" altLang="en-GB" dirty="0"/>
          </a:p>
        </p:txBody>
      </p:sp>
      <p:sp>
        <p:nvSpPr>
          <p:cNvPr id="15" name="Google Shape;225;p21">
            <a:extLst>
              <a:ext uri="{FF2B5EF4-FFF2-40B4-BE49-F238E27FC236}">
                <a16:creationId xmlns:a16="http://schemas.microsoft.com/office/drawing/2014/main" id="{ABB24A63-5155-483F-A3CF-A75ED17D20E4}"/>
              </a:ext>
            </a:extLst>
          </p:cNvPr>
          <p:cNvSpPr txBox="1">
            <a:spLocks/>
          </p:cNvSpPr>
          <p:nvPr/>
        </p:nvSpPr>
        <p:spPr>
          <a:xfrm>
            <a:off x="1523262" y="2166465"/>
            <a:ext cx="546920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 dirty="0"/>
              <a:t>Struct Tiles Application </a:t>
            </a:r>
            <a:endParaRPr lang="en-US" altLang="en-GB" dirty="0"/>
          </a:p>
        </p:txBody>
      </p:sp>
      <p:sp>
        <p:nvSpPr>
          <p:cNvPr id="16" name="Google Shape;225;p21">
            <a:extLst>
              <a:ext uri="{FF2B5EF4-FFF2-40B4-BE49-F238E27FC236}">
                <a16:creationId xmlns:a16="http://schemas.microsoft.com/office/drawing/2014/main" id="{1A64686F-8EB1-4AB7-9570-360012DE05C8}"/>
              </a:ext>
            </a:extLst>
          </p:cNvPr>
          <p:cNvSpPr txBox="1">
            <a:spLocks/>
          </p:cNvSpPr>
          <p:nvPr/>
        </p:nvSpPr>
        <p:spPr>
          <a:xfrm>
            <a:off x="1523262" y="3175597"/>
            <a:ext cx="5469209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 dirty="0"/>
              <a:t>Struts Dispatch Action</a:t>
            </a:r>
            <a:endParaRPr lang="en-US" altLang="en-GB" dirty="0"/>
          </a:p>
        </p:txBody>
      </p:sp>
      <p:sp>
        <p:nvSpPr>
          <p:cNvPr id="17" name="Google Shape;225;p21">
            <a:extLst>
              <a:ext uri="{FF2B5EF4-FFF2-40B4-BE49-F238E27FC236}">
                <a16:creationId xmlns:a16="http://schemas.microsoft.com/office/drawing/2014/main" id="{C24FEF5D-81F1-47A8-87B2-6469C9C62C43}"/>
              </a:ext>
            </a:extLst>
          </p:cNvPr>
          <p:cNvSpPr txBox="1">
            <a:spLocks/>
          </p:cNvSpPr>
          <p:nvPr/>
        </p:nvSpPr>
        <p:spPr>
          <a:xfrm>
            <a:off x="1523262" y="4146214"/>
            <a:ext cx="644285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 dirty="0"/>
              <a:t>Struts Validator Framework</a:t>
            </a:r>
            <a:endParaRPr lang="en-US" altLang="en-GB" dirty="0"/>
          </a:p>
        </p:txBody>
      </p:sp>
    </p:spTree>
    <p:extLst>
      <p:ext uri="{BB962C8B-B14F-4D97-AF65-F5344CB8AC3E}">
        <p14:creationId xmlns:p14="http://schemas.microsoft.com/office/powerpoint/2010/main" val="201592780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204495" y="1872700"/>
            <a:ext cx="4735009" cy="17151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GB" dirty="0"/>
              <a:t>Struts Action Form Class</a:t>
            </a:r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60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463658" y="1447613"/>
            <a:ext cx="5153660" cy="273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An </a:t>
            </a:r>
            <a:r>
              <a:rPr lang="en-US" sz="1800" b="1" dirty="0"/>
              <a:t>Action Form </a:t>
            </a:r>
            <a:r>
              <a:rPr lang="en-US" sz="1800" dirty="0"/>
              <a:t>is a JavaBean that extends </a:t>
            </a:r>
            <a:r>
              <a:rPr lang="en-US" sz="1800" dirty="0" err="1">
                <a:solidFill>
                  <a:srgbClr val="FF0000"/>
                </a:solidFill>
              </a:rPr>
              <a:t>org.apache.struts.action.ActionForm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Action Form </a:t>
            </a:r>
            <a:r>
              <a:rPr lang="en-US" sz="1800" dirty="0"/>
              <a:t>maintains the session state for web application and the Action Form object is automatically populated on the server side with data entered from a form on the client side.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 b="1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390597" y="3713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GB" dirty="0"/>
              <a:t>Definition</a:t>
            </a: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1" y="400634"/>
            <a:ext cx="7834970" cy="412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536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1" y="1066115"/>
            <a:ext cx="8838344" cy="23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975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1413164"/>
            <a:ext cx="4004400" cy="1970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GB" dirty="0"/>
              <a:t>Struct Tiles Application</a:t>
            </a:r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60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372832" y="1233238"/>
            <a:ext cx="5244486" cy="316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Tiles</a:t>
            </a:r>
            <a:r>
              <a:rPr lang="en-US" sz="1800" dirty="0"/>
              <a:t> is used to create reusable presentation components.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With </a:t>
            </a:r>
            <a:r>
              <a:rPr lang="en-US" sz="1800" b="1" dirty="0"/>
              <a:t>Tiles</a:t>
            </a:r>
            <a:r>
              <a:rPr lang="en-US" sz="1800" dirty="0"/>
              <a:t>, we first define a base layout with different sections after that we define which </a:t>
            </a:r>
            <a:r>
              <a:rPr lang="en-US" sz="1800" dirty="0" err="1"/>
              <a:t>jsp</a:t>
            </a:r>
            <a:r>
              <a:rPr lang="en-US" sz="1800" dirty="0"/>
              <a:t> page should fill in the corresponding regions in an external configuration file.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The same layout can be reused any number of times by specifying different </a:t>
            </a:r>
            <a:r>
              <a:rPr lang="en-US" sz="1800" dirty="0" err="1"/>
              <a:t>jsp</a:t>
            </a:r>
            <a:r>
              <a:rPr lang="en-US" sz="1800" dirty="0"/>
              <a:t> pages.</a:t>
            </a:r>
            <a:endParaRPr lang="en-US" altLang="en-GB" b="1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372832" y="3713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GB" dirty="0"/>
              <a:t>Definition</a:t>
            </a: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7418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383</Words>
  <Application>Microsoft Office PowerPoint</Application>
  <PresentationFormat>On-screen Show (16:9)</PresentationFormat>
  <Paragraphs>64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Poppins</vt:lpstr>
      <vt:lpstr>Poppins Light</vt:lpstr>
      <vt:lpstr>Arial</vt:lpstr>
      <vt:lpstr>Cymbeline template</vt:lpstr>
      <vt:lpstr>APACHE STRUT 1.x (Cont)</vt:lpstr>
      <vt:lpstr>Hello!</vt:lpstr>
      <vt:lpstr>Struts Action Form Class</vt:lpstr>
      <vt:lpstr>Struts Action Form Class</vt:lpstr>
      <vt:lpstr>Definition</vt:lpstr>
      <vt:lpstr>PowerPoint Presentation</vt:lpstr>
      <vt:lpstr>PowerPoint Presentation</vt:lpstr>
      <vt:lpstr>Struct Tiles Application</vt:lpstr>
      <vt:lpstr>Definition</vt:lpstr>
      <vt:lpstr>Steps To Create Tiles Application</vt:lpstr>
      <vt:lpstr>PowerPoint Presentation</vt:lpstr>
      <vt:lpstr>PowerPoint Presentation</vt:lpstr>
      <vt:lpstr>Struts Dispatch Action</vt:lpstr>
      <vt:lpstr>Definition</vt:lpstr>
      <vt:lpstr>PowerPoint Presentation</vt:lpstr>
      <vt:lpstr>Struts Validator Framework</vt:lpstr>
      <vt:lpstr>Introduction to Validator Framework</vt:lpstr>
      <vt:lpstr>PowerPoint Presentation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</dc:title>
  <dc:creator/>
  <cp:lastModifiedBy>Thanh Ngo</cp:lastModifiedBy>
  <cp:revision>20</cp:revision>
  <dcterms:created xsi:type="dcterms:W3CDTF">2021-04-04T12:50:00Z</dcterms:created>
  <dcterms:modified xsi:type="dcterms:W3CDTF">2021-09-21T15:15:46Z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1033-11.2.0.10296</vt:lpwstr>
  </property>
  <property fmtid="{D5CDD505-2E9C-101B-9397-08002B2CF9AE}" pid="3" name="ICV">
    <vt:lpwstr>D493E3D904C04531A9478A4F84A979F3</vt:lpwstr>
  </property>
</Properties>
</file>