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277" r:id="rId7"/>
    <p:sldId id="271" r:id="rId8"/>
    <p:sldId id="302" r:id="rId9"/>
    <p:sldId id="311" r:id="rId10"/>
    <p:sldId id="270" r:id="rId11"/>
    <p:sldId id="306" r:id="rId12"/>
    <p:sldId id="313" r:id="rId13"/>
    <p:sldId id="303" r:id="rId14"/>
    <p:sldId id="314" r:id="rId15"/>
    <p:sldId id="315" r:id="rId16"/>
    <p:sldId id="312" r:id="rId17"/>
    <p:sldId id="316" r:id="rId18"/>
    <p:sldId id="317" r:id="rId19"/>
    <p:sldId id="318" r:id="rId20"/>
    <p:sldId id="319" r:id="rId21"/>
    <p:sldId id="310" r:id="rId22"/>
    <p:sldId id="287" r:id="rId23"/>
    <p:sldId id="323" r:id="rId24"/>
    <p:sldId id="320" r:id="rId25"/>
    <p:sldId id="273" r:id="rId26"/>
    <p:sldId id="324" r:id="rId27"/>
    <p:sldId id="262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7DC7"/>
    <a:srgbClr val="47A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939902"/>
            <a:ext cx="9144000" cy="1203598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0"/>
                </a:schemeClr>
              </a:gs>
              <a:gs pos="50000">
                <a:schemeClr val="bg1">
                  <a:alpha val="88000"/>
                </a:schemeClr>
              </a:gs>
              <a:gs pos="89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55926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6599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2322"/>
            <a:ext cx="712879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578386"/>
            <a:ext cx="712879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3352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297920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2488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94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528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9655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60340" y="1"/>
            <a:ext cx="382332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"/>
            <a:ext cx="2555776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588224" y="1"/>
            <a:ext cx="2555776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2674961"/>
            <a:ext cx="2555776" cy="2468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588224" y="2674960"/>
            <a:ext cx="2555776" cy="2468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80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1DDBA6E-7B38-4B62-B835-4B886BAD4446}"/>
              </a:ext>
            </a:extLst>
          </p:cNvPr>
          <p:cNvSpPr/>
          <p:nvPr userDrawn="1"/>
        </p:nvSpPr>
        <p:spPr>
          <a:xfrm flipH="1">
            <a:off x="0" y="2283717"/>
            <a:ext cx="9144000" cy="12649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>
            <a:extLst>
              <a:ext uri="{FF2B5EF4-FFF2-40B4-BE49-F238E27FC236}">
                <a16:creationId xmlns="" xmlns:a16="http://schemas.microsoft.com/office/drawing/2014/main" id="{40E17F4A-BF79-43E6-BAA8-31A909BF2F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34761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5D7503B6-0FBE-4B65-A51F-9EAD18B8D87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755527" y="148576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159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65889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716016" y="2196470"/>
            <a:ext cx="4427984" cy="53034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16016" y="2726814"/>
            <a:ext cx="442798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01191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56511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02"/>
            <a:ext cx="9144000" cy="4011508"/>
          </a:xfrm>
          <a:prstGeom prst="flowChartMerge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1091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0168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843558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1419622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971600" y="1827287"/>
            <a:ext cx="7272808" cy="2304256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 userDrawn="1"/>
        </p:nvSpPr>
        <p:spPr>
          <a:xfrm>
            <a:off x="1403648" y="1044724"/>
            <a:ext cx="1584176" cy="15841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9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123478"/>
            <a:ext cx="666023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83768" y="699542"/>
            <a:ext cx="666023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5404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2322"/>
            <a:ext cx="712879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578386"/>
            <a:ext cx="712879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49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73" r:id="rId3"/>
    <p:sldLayoutId id="2147483662" r:id="rId4"/>
    <p:sldLayoutId id="2147483663" r:id="rId5"/>
    <p:sldLayoutId id="2147483661" r:id="rId6"/>
    <p:sldLayoutId id="2147483660" r:id="rId7"/>
    <p:sldLayoutId id="2147483665" r:id="rId8"/>
    <p:sldLayoutId id="2147483666" r:id="rId9"/>
    <p:sldLayoutId id="2147483672" r:id="rId10"/>
    <p:sldLayoutId id="2147483669" r:id="rId11"/>
    <p:sldLayoutId id="2147483675" r:id="rId12"/>
    <p:sldLayoutId id="2147483674" r:id="rId13"/>
    <p:sldLayoutId id="214748365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vi.wikipedia.org/wiki/Kho%E1%BA%A3ng_c%C3%A1ch_Euclid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dirty="0" smtClean="0"/>
              <a:t>ỨNG DỤNG FACE </a:t>
            </a:r>
            <a:r>
              <a:rPr lang="en-US" altLang="ko-KR" sz="3200" dirty="0"/>
              <a:t>RECOGNITION </a:t>
            </a:r>
            <a:r>
              <a:rPr lang="en-US" altLang="ko-KR" sz="3200" dirty="0" smtClean="0"/>
              <a:t>&amp; KNN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 txBox="1">
            <a:spLocks/>
          </p:cNvSpPr>
          <p:nvPr/>
        </p:nvSpPr>
        <p:spPr>
          <a:xfrm>
            <a:off x="3095835" y="1347614"/>
            <a:ext cx="295232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18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8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8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(Feature Extraction)</a:t>
            </a:r>
            <a:endParaRPr lang="en-US" sz="1800" b="1" dirty="0">
              <a:solidFill>
                <a:schemeClr val="accent4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7784" y="2355726"/>
            <a:ext cx="3960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Ở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bước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này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chúng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ta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sẽ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cần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mô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hình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để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trích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xuất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đặc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trưng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từ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ảnh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khuôn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mặt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(Feature Extractor).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Những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đặc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trưng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trích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xuất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từ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mô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hình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này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còn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gọi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là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Face Embeddings hay Face Encodings,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chúng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ta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thể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hiểu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là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cách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biểu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diễn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khác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ảnh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khuôn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mặt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giúp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cho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việc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nhận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dạng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khuôn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mặt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dễ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dàng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hơn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thay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vì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những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điểm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ảnh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đơn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thuần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). Face </a:t>
            </a:r>
          </a:p>
          <a:p>
            <a:pPr algn="just"/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Embeddings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đặc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tính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rất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thú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vị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những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khuôn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mặt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giống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nhau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sẽ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Face Embeddings “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gần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”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nhau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hơn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dựa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trên</a:t>
            </a:r>
            <a:r>
              <a:rPr lang="en-US" sz="1400" dirty="0">
                <a:solidFill>
                  <a:srgbClr val="3D4144"/>
                </a:solidFill>
                <a:effectLst/>
                <a:latin typeface="+mj-lt"/>
                <a:ea typeface="Times New Roman" panose="02020603050405020304" pitchFamily="18" charset="0"/>
              </a:rPr>
              <a:t> </a:t>
            </a:r>
            <a:r>
              <a:rPr lang="en-US" sz="1400" dirty="0" err="1">
                <a:latin typeface="+mj-lt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khoảng</a:t>
            </a:r>
            <a:r>
              <a:rPr lang="en-US" sz="1400" dirty="0">
                <a:latin typeface="+mj-lt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400" dirty="0" err="1">
                <a:latin typeface="+mj-lt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cách</a:t>
            </a:r>
            <a:r>
              <a:rPr lang="en-US" sz="1400" dirty="0">
                <a:latin typeface="+mj-lt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400" dirty="0">
                <a:solidFill>
                  <a:schemeClr val="accent4"/>
                </a:solidFill>
                <a:latin typeface="+mj-lt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Euclid</a:t>
            </a:r>
            <a:r>
              <a:rPr lang="en-US" sz="1400" dirty="0">
                <a:effectLst/>
                <a:latin typeface="+mj-lt"/>
                <a:ea typeface="Times New Roman" panose="02020603050405020304" pitchFamily="18" charset="0"/>
              </a:rPr>
              <a:t>).</a:t>
            </a:r>
          </a:p>
          <a:p>
            <a:pPr algn="just"/>
            <a:r>
              <a:rPr lang="en-US" altLang="ko-KR" sz="1400" dirty="0">
                <a:solidFill>
                  <a:schemeClr val="accent4"/>
                </a:solidFill>
                <a:latin typeface="+mj-lt"/>
                <a:cs typeface="Arial" pitchFamily="34" charset="0"/>
              </a:rPr>
              <a:t>. </a:t>
            </a:r>
          </a:p>
        </p:txBody>
      </p:sp>
      <p:pic>
        <p:nvPicPr>
          <p:cNvPr id="4" name="Picture Placeholder 3" descr="Text&#10;&#10;Description automatically generated with medium confidence">
            <a:extLst>
              <a:ext uri="{FF2B5EF4-FFF2-40B4-BE49-F238E27FC236}">
                <a16:creationId xmlns="" xmlns:a16="http://schemas.microsoft.com/office/drawing/2014/main" id="{26A345C3-AC38-E405-EB1E-3DB101BA48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t="6" r="401" b="1567"/>
          <a:stretch/>
        </p:blipFill>
        <p:spPr>
          <a:xfrm>
            <a:off x="179673" y="123478"/>
            <a:ext cx="8784654" cy="1296144"/>
          </a:xfrm>
        </p:spPr>
      </p:pic>
    </p:spTree>
    <p:extLst>
      <p:ext uri="{BB962C8B-B14F-4D97-AF65-F5344CB8AC3E}">
        <p14:creationId xmlns:p14="http://schemas.microsoft.com/office/powerpoint/2010/main" val="287485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45936"/>
            <a:ext cx="9144000" cy="46805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07504" y="4245936"/>
            <a:ext cx="8537148" cy="5760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</a:t>
            </a:r>
            <a:r>
              <a:rPr lang="en-US" sz="18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ữ</a:t>
            </a:r>
            <a:r>
              <a:rPr lang="en-US" sz="18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</a:t>
            </a:r>
            <a:r>
              <a:rPr lang="en-US" sz="18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khuôn</a:t>
            </a:r>
            <a:r>
              <a:rPr lang="en-US" sz="18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ặ</a:t>
            </a:r>
            <a:r>
              <a:rPr lang="en-US" sz="18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</a:t>
            </a:r>
            <a:r>
              <a:rPr lang="en-US" sz="18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ố</a:t>
            </a:r>
            <a:r>
              <a:rPr lang="en-US" sz="18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</a:t>
            </a:r>
            <a:r>
              <a:rPr lang="en-US" sz="18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ẽ</a:t>
            </a:r>
            <a:r>
              <a:rPr lang="en-US" sz="18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</a:t>
            </a:r>
            <a:r>
              <a:rPr lang="en-US" sz="18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ặ</a:t>
            </a:r>
            <a:r>
              <a:rPr lang="en-US" sz="18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n-US" sz="18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ư</a:t>
            </a:r>
            <a:r>
              <a:rPr lang="en-US" sz="18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</a:t>
            </a:r>
            <a:r>
              <a:rPr lang="en-US" sz="18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</a:t>
            </a:r>
            <a:r>
              <a:rPr lang="en-US" sz="18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ố</a:t>
            </a:r>
            <a:r>
              <a:rPr lang="en-US" sz="18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</a:t>
            </a:r>
            <a:r>
              <a:rPr lang="en-US" sz="18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="" xmlns:a16="http://schemas.microsoft.com/office/drawing/2014/main" id="{84AB3306-0348-A946-27EE-DFD883188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1" y="195486"/>
            <a:ext cx="9144000" cy="32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0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95486"/>
            <a:ext cx="9144000" cy="46805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39308" y="141480"/>
            <a:ext cx="8537148" cy="5760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Nhận</a:t>
            </a:r>
            <a:r>
              <a:rPr lang="en-US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dạng</a:t>
            </a:r>
            <a:r>
              <a:rPr lang="en-US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khuôn</a:t>
            </a:r>
            <a:r>
              <a:rPr lang="en-US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mặt</a:t>
            </a:r>
            <a:r>
              <a:rPr lang="en-US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(Recognition)</a:t>
            </a: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="" xmlns:a16="http://schemas.microsoft.com/office/drawing/2014/main" id="{D0AB1F6A-438F-6AE8-7B65-EFB28959F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52" y="915566"/>
            <a:ext cx="6008468" cy="2501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2B86F33-131F-9358-28DC-1B34D96B01F5}"/>
              </a:ext>
            </a:extLst>
          </p:cNvPr>
          <p:cNvSpPr txBox="1"/>
          <p:nvPr/>
        </p:nvSpPr>
        <p:spPr>
          <a:xfrm>
            <a:off x="395536" y="3507854"/>
            <a:ext cx="840903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Với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đặc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tính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của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Face Embeddings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đề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cập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ở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trên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phương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pháp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đơn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giản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để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nhận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dạng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khuôn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mặt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vi-VN" sz="1400" dirty="0">
              <a:solidFill>
                <a:srgbClr val="3D4144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là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dựa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trên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khoảng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cách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giữa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Face Embeddings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với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nhau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Hãy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tưởng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tượng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mỗi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khuôn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mặt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thể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vi-VN" sz="1400" dirty="0">
              <a:solidFill>
                <a:srgbClr val="3D4144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biểu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diễn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bằng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điểm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toạ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độ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trên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trục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xy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nếu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khoảng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cách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giữa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2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điểm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càng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gần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nhau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khả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vi-VN" sz="1400" dirty="0">
              <a:solidFill>
                <a:srgbClr val="3D4144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năng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2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khuôn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mặt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thuộc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về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cùng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1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người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càng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cao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Ngược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lại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nếu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khoảng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cách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này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quá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lớn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vượt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qua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ngưỡng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định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),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chúng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ta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thể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“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tự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tin”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rằng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2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khuôn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mặt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thuộc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về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2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người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khác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nhau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6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067694"/>
            <a:ext cx="5810525" cy="1166409"/>
          </a:xfrm>
        </p:spPr>
        <p:txBody>
          <a:bodyPr/>
          <a:lstStyle/>
          <a:p>
            <a:pPr algn="ctr"/>
            <a:r>
              <a:rPr lang="vi-VN" altLang="ko-KR" sz="3200" b="1" dirty="0"/>
              <a:t>CÀI ĐẶT VÀ SỬ DỤNG PHẦN MỀM FACE RECOGNITION</a:t>
            </a:r>
            <a:endParaRPr lang="ko-KR" altLang="en-US" sz="3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988241" y="2167834"/>
            <a:ext cx="241736" cy="972298"/>
            <a:chOff x="2589683" y="2014777"/>
            <a:chExt cx="241736" cy="972298"/>
          </a:xfrm>
        </p:grpSpPr>
        <p:sp>
          <p:nvSpPr>
            <p:cNvPr id="5" name="Rectangle 4"/>
            <p:cNvSpPr/>
            <p:nvPr/>
          </p:nvSpPr>
          <p:spPr>
            <a:xfrm rot="1411581">
              <a:off x="2589683" y="2014777"/>
              <a:ext cx="168803" cy="625807"/>
            </a:xfrm>
            <a:custGeom>
              <a:avLst/>
              <a:gdLst/>
              <a:ahLst/>
              <a:cxnLst/>
              <a:rect l="l" t="t" r="r" b="b"/>
              <a:pathLst>
                <a:path w="360041" h="1334788">
                  <a:moveTo>
                    <a:pt x="0" y="156747"/>
                  </a:moveTo>
                  <a:lnTo>
                    <a:pt x="360041" y="0"/>
                  </a:lnTo>
                  <a:lnTo>
                    <a:pt x="360041" y="1178041"/>
                  </a:lnTo>
                  <a:lnTo>
                    <a:pt x="0" y="13347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4"/>
            <p:cNvSpPr/>
            <p:nvPr/>
          </p:nvSpPr>
          <p:spPr>
            <a:xfrm rot="1411581">
              <a:off x="2662616" y="2361268"/>
              <a:ext cx="168803" cy="625807"/>
            </a:xfrm>
            <a:custGeom>
              <a:avLst/>
              <a:gdLst/>
              <a:ahLst/>
              <a:cxnLst/>
              <a:rect l="l" t="t" r="r" b="b"/>
              <a:pathLst>
                <a:path w="360041" h="1334788">
                  <a:moveTo>
                    <a:pt x="0" y="156747"/>
                  </a:moveTo>
                  <a:lnTo>
                    <a:pt x="360041" y="0"/>
                  </a:lnTo>
                  <a:lnTo>
                    <a:pt x="360041" y="1178041"/>
                  </a:lnTo>
                  <a:lnTo>
                    <a:pt x="0" y="13347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809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800" dirty="0" smtClean="0">
                <a:solidFill>
                  <a:schemeClr val="accent1"/>
                </a:solidFill>
              </a:rPr>
              <a:t>1, Import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các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thư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viện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cần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thiết</a:t>
            </a:r>
            <a:endParaRPr lang="ko-KR" altLang="en-US" sz="1800" dirty="0">
              <a:solidFill>
                <a:schemeClr val="accent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2627784" y="915566"/>
            <a:ext cx="6156336" cy="3435965"/>
          </a:xfrm>
          <a:prstGeom prst="frame">
            <a:avLst>
              <a:gd name="adj1" fmla="val 18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61636" y="1157384"/>
            <a:ext cx="5688632" cy="2952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1636" y="1347615"/>
            <a:ext cx="56886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cs typeface="Arial" pitchFamily="34" charset="0"/>
              </a:rPr>
              <a:t>Import </a:t>
            </a:r>
            <a:r>
              <a:rPr lang="en-US" altLang="ko-KR" sz="1400" dirty="0" err="1" smtClean="0">
                <a:cs typeface="Arial" pitchFamily="34" charset="0"/>
              </a:rPr>
              <a:t>face_recognition</a:t>
            </a:r>
            <a:endParaRPr lang="en-US" altLang="ko-KR" sz="1400" dirty="0" smtClean="0">
              <a:cs typeface="Arial" pitchFamily="34" charset="0"/>
            </a:endParaRPr>
          </a:p>
          <a:p>
            <a:r>
              <a:rPr lang="en-US" altLang="ko-KR" sz="1400" dirty="0" smtClean="0">
                <a:cs typeface="Arial" pitchFamily="34" charset="0"/>
              </a:rPr>
              <a:t>Import </a:t>
            </a:r>
            <a:r>
              <a:rPr lang="en-US" altLang="ko-KR" sz="1400" dirty="0" err="1" smtClean="0">
                <a:cs typeface="Arial" pitchFamily="34" charset="0"/>
              </a:rPr>
              <a:t>pygame</a:t>
            </a:r>
            <a:endParaRPr lang="en-US" altLang="ko-KR" sz="1400" dirty="0" smtClean="0">
              <a:cs typeface="Arial" pitchFamily="34" charset="0"/>
            </a:endParaRPr>
          </a:p>
          <a:p>
            <a:r>
              <a:rPr lang="en-US" altLang="ko-KR" sz="1400" dirty="0" smtClean="0">
                <a:cs typeface="Arial" pitchFamily="34" charset="0"/>
              </a:rPr>
              <a:t>Import pickle</a:t>
            </a:r>
          </a:p>
          <a:p>
            <a:r>
              <a:rPr lang="en-US" altLang="ko-KR" sz="1400" dirty="0" smtClean="0">
                <a:cs typeface="Arial" pitchFamily="34" charset="0"/>
              </a:rPr>
              <a:t>Import cv2</a:t>
            </a:r>
          </a:p>
          <a:p>
            <a:r>
              <a:rPr lang="en-US" altLang="ko-KR" sz="1400" dirty="0" smtClean="0">
                <a:cs typeface="Arial" pitchFamily="34" charset="0"/>
              </a:rPr>
              <a:t>From PIL import </a:t>
            </a:r>
            <a:r>
              <a:rPr lang="en-US" altLang="ko-KR" sz="1400" dirty="0" err="1" smtClean="0">
                <a:cs typeface="Arial" pitchFamily="34" charset="0"/>
              </a:rPr>
              <a:t>Image,ImageDraw</a:t>
            </a:r>
            <a:endParaRPr lang="en-US" altLang="ko-KR" sz="1400" dirty="0" smtClean="0">
              <a:cs typeface="Arial" pitchFamily="34" charset="0"/>
            </a:endParaRPr>
          </a:p>
          <a:p>
            <a:r>
              <a:rPr lang="en-US" altLang="ko-KR" sz="1400" dirty="0" smtClean="0">
                <a:cs typeface="Arial" pitchFamily="34" charset="0"/>
              </a:rPr>
              <a:t>From </a:t>
            </a:r>
            <a:r>
              <a:rPr lang="en-US" altLang="ko-KR" sz="1400" dirty="0" err="1" smtClean="0">
                <a:cs typeface="Arial" pitchFamily="34" charset="0"/>
              </a:rPr>
              <a:t>sklearn</a:t>
            </a:r>
            <a:r>
              <a:rPr lang="en-US" altLang="ko-KR" sz="1400" dirty="0" smtClean="0">
                <a:cs typeface="Arial" pitchFamily="34" charset="0"/>
              </a:rPr>
              <a:t> import neighbors</a:t>
            </a:r>
          </a:p>
          <a:p>
            <a:r>
              <a:rPr lang="en-US" altLang="ko-KR" sz="1400" dirty="0" smtClean="0">
                <a:cs typeface="Arial" pitchFamily="34" charset="0"/>
              </a:rPr>
              <a:t>Import math</a:t>
            </a:r>
          </a:p>
          <a:p>
            <a:r>
              <a:rPr lang="en-US" altLang="ko-KR" sz="1400" dirty="0" smtClean="0">
                <a:cs typeface="Arial" pitchFamily="34" charset="0"/>
              </a:rPr>
              <a:t>Import </a:t>
            </a:r>
            <a:r>
              <a:rPr lang="en-US" altLang="ko-KR" sz="1400" dirty="0" err="1" smtClean="0">
                <a:cs typeface="Arial" pitchFamily="34" charset="0"/>
              </a:rPr>
              <a:t>numpy</a:t>
            </a:r>
            <a:endParaRPr lang="en-US" altLang="ko-KR" sz="1400" dirty="0" smtClean="0">
              <a:cs typeface="Arial" pitchFamily="34" charset="0"/>
            </a:endParaRPr>
          </a:p>
          <a:p>
            <a:r>
              <a:rPr lang="en-US" altLang="ko-KR" sz="1400" dirty="0" smtClean="0">
                <a:cs typeface="Arial" pitchFamily="34" charset="0"/>
              </a:rPr>
              <a:t>Import time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03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11760" y="-21854"/>
            <a:ext cx="6660232" cy="1970009"/>
          </a:xfrm>
        </p:spPr>
        <p:txBody>
          <a:bodyPr/>
          <a:lstStyle/>
          <a:p>
            <a:r>
              <a:rPr lang="en-US" altLang="ko-KR" sz="1800" dirty="0">
                <a:solidFill>
                  <a:schemeClr val="accent1"/>
                </a:solidFill>
              </a:rPr>
              <a:t>2</a:t>
            </a:r>
            <a:r>
              <a:rPr lang="en-US" altLang="ko-KR" sz="1800" dirty="0" smtClean="0">
                <a:solidFill>
                  <a:schemeClr val="accent1"/>
                </a:solidFill>
              </a:rPr>
              <a:t>,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Chuẩn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bị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dữ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liệu</a:t>
            </a:r>
            <a:r>
              <a:rPr lang="en-US" altLang="ko-KR" sz="1800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accent1"/>
                </a:solidFill>
              </a:rPr>
              <a:t>Tạo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danh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sách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các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ảnh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khuôn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mặt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đại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diện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cho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mỗi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người</a:t>
            </a:r>
            <a:r>
              <a:rPr lang="en-US" altLang="ko-KR" sz="1400" dirty="0" smtClean="0">
                <a:solidFill>
                  <a:schemeClr val="accent1"/>
                </a:solidFill>
              </a:rPr>
              <a:t>, lưu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trong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thư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mục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known_faces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accent1"/>
                </a:solidFill>
              </a:rPr>
              <a:t>Lấy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các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đặc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trưng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khuôn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mặt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của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từng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khuôn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mặt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và</a:t>
            </a:r>
            <a:r>
              <a:rPr lang="en-US" altLang="ko-KR" sz="1400" dirty="0" smtClean="0">
                <a:solidFill>
                  <a:schemeClr val="accent1"/>
                </a:solidFill>
              </a:rPr>
              <a:t> lưu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trong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mảng</a:t>
            </a:r>
            <a:r>
              <a:rPr lang="en-US" altLang="ko-KR" sz="1400" dirty="0" smtClean="0">
                <a:solidFill>
                  <a:schemeClr val="accent1"/>
                </a:solidFill>
              </a:rPr>
              <a:t> 2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chiều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accent1"/>
                </a:solidFill>
              </a:rPr>
              <a:t>Tạo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danh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sách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nhãn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tương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ứng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các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khuôn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mặt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đã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biết</a:t>
            </a:r>
            <a:endParaRPr lang="en-US" altLang="ko-KR" sz="1400" dirty="0">
              <a:solidFill>
                <a:schemeClr val="accent1"/>
              </a:solidFill>
            </a:endParaRPr>
          </a:p>
          <a:p>
            <a:endParaRPr lang="en-US" altLang="ko-KR" sz="1800" dirty="0" smtClean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857" y="1563638"/>
            <a:ext cx="5943600" cy="27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0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11760" y="-21854"/>
            <a:ext cx="6660232" cy="1970009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accent1"/>
                </a:solidFill>
              </a:rPr>
              <a:t>3,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Tạo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mô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hình</a:t>
            </a:r>
            <a:r>
              <a:rPr lang="en-US" altLang="ko-KR" sz="1800" dirty="0" smtClean="0">
                <a:solidFill>
                  <a:schemeClr val="accent1"/>
                </a:solidFill>
              </a:rPr>
              <a:t> KNN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và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huấn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luyện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dữ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liệu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đã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chuẩn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bị</a:t>
            </a:r>
            <a:r>
              <a:rPr lang="en-US" altLang="ko-KR" sz="1800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accent1"/>
                </a:solidFill>
              </a:rPr>
              <a:t>Có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thể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tùy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chọn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số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lượng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láng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giềng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tùy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theo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mô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hình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dữ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liệu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của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bài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toán</a:t>
            </a:r>
            <a:endParaRPr lang="en-US" altLang="ko-KR" sz="1400" dirty="0" smtClean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792" y="1914908"/>
            <a:ext cx="5362947" cy="188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8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11760" y="-21854"/>
            <a:ext cx="6660232" cy="1970009"/>
          </a:xfrm>
        </p:spPr>
        <p:txBody>
          <a:bodyPr/>
          <a:lstStyle/>
          <a:p>
            <a:r>
              <a:rPr lang="en-US" altLang="ko-KR" sz="1800" dirty="0">
                <a:solidFill>
                  <a:schemeClr val="accent1"/>
                </a:solidFill>
              </a:rPr>
              <a:t>4</a:t>
            </a:r>
            <a:r>
              <a:rPr lang="en-US" altLang="ko-KR" sz="1800" dirty="0" smtClean="0">
                <a:solidFill>
                  <a:schemeClr val="accent1"/>
                </a:solidFill>
              </a:rPr>
              <a:t>,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Nhận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diện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khuôn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mặt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mới</a:t>
            </a:r>
            <a:r>
              <a:rPr lang="en-US" altLang="ko-KR" sz="1800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accent1"/>
                </a:solidFill>
              </a:rPr>
              <a:t>Đọc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ảnh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khuôn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mặt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mới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cần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nhận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diện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accent1"/>
                </a:solidFill>
              </a:rPr>
              <a:t>Lấy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đặc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trưng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khuôn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mặt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của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ảnh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đó</a:t>
            </a:r>
            <a:endParaRPr lang="en-US" altLang="ko-KR" sz="1400" dirty="0" smtClean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accent1"/>
                </a:solidFill>
              </a:rPr>
              <a:t>Sử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dụng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mô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hình</a:t>
            </a:r>
            <a:r>
              <a:rPr lang="en-US" altLang="ko-KR" sz="1400" dirty="0" smtClean="0">
                <a:solidFill>
                  <a:schemeClr val="accent1"/>
                </a:solidFill>
              </a:rPr>
              <a:t> KNN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để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tìm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khuôn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mặt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trong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danh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sách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các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khuôn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mặt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đã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biết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có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đặc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trưng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giống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với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khuôn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mặt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mới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nhất</a:t>
            </a:r>
            <a:endParaRPr lang="en-US" altLang="ko-KR" sz="1400" dirty="0" smtClean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99714" y="1948155"/>
            <a:ext cx="6621499" cy="25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30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11760" y="-21854"/>
            <a:ext cx="6660232" cy="1970009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accent1"/>
                </a:solidFill>
              </a:rPr>
              <a:t>5,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Hiển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thị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kết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quả</a:t>
            </a:r>
            <a:r>
              <a:rPr lang="en-US" altLang="ko-KR" sz="1800" dirty="0" smtClean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vi-VN" altLang="ko-KR" sz="1400" dirty="0">
                <a:solidFill>
                  <a:schemeClr val="accent1"/>
                </a:solidFill>
              </a:rPr>
              <a:t>Sau khi dự đoán xong, ta sẽ sử dụng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thư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viện</a:t>
            </a:r>
            <a:r>
              <a:rPr lang="en-US" altLang="ko-KR" sz="1400" dirty="0" smtClean="0">
                <a:solidFill>
                  <a:schemeClr val="accent1"/>
                </a:solidFill>
              </a:rPr>
              <a:t> Pillow</a:t>
            </a:r>
            <a:r>
              <a:rPr lang="vi-VN" altLang="ko-KR" sz="1400" dirty="0" smtClean="0">
                <a:solidFill>
                  <a:schemeClr val="accent1"/>
                </a:solidFill>
              </a:rPr>
              <a:t> </a:t>
            </a:r>
            <a:r>
              <a:rPr lang="vi-VN" altLang="ko-KR" sz="1400" dirty="0">
                <a:solidFill>
                  <a:schemeClr val="accent1"/>
                </a:solidFill>
              </a:rPr>
              <a:t>để vẽ khung xung quanh khuôn mặt và hiển thị tên của người được nhận dạng cùng với độ chính xác trên ảnh ban </a:t>
            </a:r>
            <a:r>
              <a:rPr lang="vi-VN" altLang="ko-KR" sz="1400" dirty="0" smtClean="0">
                <a:solidFill>
                  <a:schemeClr val="accent1"/>
                </a:solidFill>
              </a:rPr>
              <a:t>đầu</a:t>
            </a:r>
            <a:r>
              <a:rPr lang="en-US" altLang="ko-KR" sz="1400" dirty="0" smtClean="0">
                <a:solidFill>
                  <a:schemeClr val="accent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sau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đó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chuyển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đổi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ảnh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từ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định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dạng</a:t>
            </a:r>
            <a:r>
              <a:rPr lang="en-US" altLang="ko-KR" sz="1400" dirty="0" smtClean="0">
                <a:solidFill>
                  <a:schemeClr val="accent1"/>
                </a:solidFill>
              </a:rPr>
              <a:t> PIL sang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định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dạng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OpenCV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để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có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thể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hiển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thị</a:t>
            </a:r>
            <a:r>
              <a:rPr lang="en-US" altLang="ko-KR" sz="1400" dirty="0" smtClean="0">
                <a:solidFill>
                  <a:schemeClr val="accent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1"/>
                </a:solidFill>
              </a:rPr>
              <a:t>nó</a:t>
            </a:r>
            <a:endParaRPr lang="en-US" altLang="ko-KR" sz="1400" dirty="0" smtClean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52321" y="2139702"/>
            <a:ext cx="6763545" cy="280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61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92805" y="1866581"/>
            <a:ext cx="5544616" cy="1120991"/>
          </a:xfrm>
        </p:spPr>
        <p:txBody>
          <a:bodyPr/>
          <a:lstStyle/>
          <a:p>
            <a:pPr algn="ctr"/>
            <a:r>
              <a:rPr lang="en-US" altLang="ko-KR" b="1" dirty="0"/>
              <a:t>PHÂN TÍCH THUẬT TOÁN KNN</a:t>
            </a:r>
            <a:endParaRPr lang="ko-KR" alt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537759" y="2088268"/>
            <a:ext cx="241736" cy="972298"/>
            <a:chOff x="3139201" y="1935211"/>
            <a:chExt cx="241736" cy="972298"/>
          </a:xfrm>
        </p:grpSpPr>
        <p:sp>
          <p:nvSpPr>
            <p:cNvPr id="5" name="Rectangle 4"/>
            <p:cNvSpPr/>
            <p:nvPr/>
          </p:nvSpPr>
          <p:spPr>
            <a:xfrm rot="1411581">
              <a:off x="3139201" y="1935211"/>
              <a:ext cx="168803" cy="625807"/>
            </a:xfrm>
            <a:custGeom>
              <a:avLst/>
              <a:gdLst/>
              <a:ahLst/>
              <a:cxnLst/>
              <a:rect l="l" t="t" r="r" b="b"/>
              <a:pathLst>
                <a:path w="360041" h="1334788">
                  <a:moveTo>
                    <a:pt x="0" y="156747"/>
                  </a:moveTo>
                  <a:lnTo>
                    <a:pt x="360041" y="0"/>
                  </a:lnTo>
                  <a:lnTo>
                    <a:pt x="360041" y="1178041"/>
                  </a:lnTo>
                  <a:lnTo>
                    <a:pt x="0" y="13347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4"/>
            <p:cNvSpPr/>
            <p:nvPr/>
          </p:nvSpPr>
          <p:spPr>
            <a:xfrm rot="1411581">
              <a:off x="3212134" y="2281702"/>
              <a:ext cx="168803" cy="625807"/>
            </a:xfrm>
            <a:custGeom>
              <a:avLst/>
              <a:gdLst/>
              <a:ahLst/>
              <a:cxnLst/>
              <a:rect l="l" t="t" r="r" b="b"/>
              <a:pathLst>
                <a:path w="360041" h="1334788">
                  <a:moveTo>
                    <a:pt x="0" y="156747"/>
                  </a:moveTo>
                  <a:lnTo>
                    <a:pt x="360041" y="0"/>
                  </a:lnTo>
                  <a:lnTo>
                    <a:pt x="360041" y="1178041"/>
                  </a:lnTo>
                  <a:lnTo>
                    <a:pt x="0" y="13347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794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5693532" y="318294"/>
            <a:ext cx="2520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accent2"/>
                </a:solidFill>
                <a:cs typeface="Arial" pitchFamily="34" charset="0"/>
              </a:rPr>
              <a:t>NỘI DUNG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58881" y="1059384"/>
            <a:ext cx="3589583" cy="576262"/>
            <a:chOff x="5014865" y="1008782"/>
            <a:chExt cx="5697537" cy="576262"/>
          </a:xfrm>
        </p:grpSpPr>
        <p:sp>
          <p:nvSpPr>
            <p:cNvPr id="13" name="AutoShape 92"/>
            <p:cNvSpPr>
              <a:spLocks noChangeArrowheads="1"/>
            </p:cNvSpPr>
            <p:nvPr/>
          </p:nvSpPr>
          <p:spPr bwMode="auto">
            <a:xfrm flipH="1">
              <a:off x="5014865" y="1008782"/>
              <a:ext cx="5697537" cy="57626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headEnd/>
              <a:tailEnd/>
            </a:ln>
            <a:effectLst>
              <a:outerShdw blurRad="76200" dist="2032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AutoShape 92"/>
            <p:cNvSpPr>
              <a:spLocks noChangeArrowheads="1"/>
            </p:cNvSpPr>
            <p:nvPr/>
          </p:nvSpPr>
          <p:spPr bwMode="auto">
            <a:xfrm flipH="1">
              <a:off x="5162502" y="1059582"/>
              <a:ext cx="5397500" cy="4746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직사각형 55"/>
          <p:cNvSpPr/>
          <p:nvPr/>
        </p:nvSpPr>
        <p:spPr>
          <a:xfrm>
            <a:off x="5292080" y="1209016"/>
            <a:ext cx="3205173" cy="276999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GIỚI THIỆU VỀ NHẬN 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ẠNG KHUÔN MẶT</a:t>
            </a:r>
            <a:endParaRPr kumimoji="0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타원 64"/>
          <p:cNvSpPr/>
          <p:nvPr/>
        </p:nvSpPr>
        <p:spPr>
          <a:xfrm>
            <a:off x="4460207" y="1030809"/>
            <a:ext cx="601821" cy="604837"/>
          </a:xfrm>
          <a:prstGeom prst="ellipse">
            <a:avLst/>
          </a:prstGeom>
          <a:solidFill>
            <a:schemeClr val="accent2"/>
          </a:solidFill>
          <a:ln/>
          <a:effectLst>
            <a:outerShdw blurRad="762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56815" y="1102395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158520" y="3356273"/>
            <a:ext cx="3589583" cy="576262"/>
            <a:chOff x="5014865" y="1008782"/>
            <a:chExt cx="5697537" cy="576262"/>
          </a:xfrm>
        </p:grpSpPr>
        <p:sp>
          <p:nvSpPr>
            <p:cNvPr id="19" name="AutoShape 92"/>
            <p:cNvSpPr>
              <a:spLocks noChangeArrowheads="1"/>
            </p:cNvSpPr>
            <p:nvPr/>
          </p:nvSpPr>
          <p:spPr bwMode="auto">
            <a:xfrm flipH="1">
              <a:off x="5014865" y="1008782"/>
              <a:ext cx="5697537" cy="57626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headEnd/>
              <a:tailEnd/>
            </a:ln>
            <a:effectLst>
              <a:outerShdw blurRad="76200" dist="2032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AutoShape 92"/>
            <p:cNvSpPr>
              <a:spLocks noChangeArrowheads="1"/>
            </p:cNvSpPr>
            <p:nvPr/>
          </p:nvSpPr>
          <p:spPr bwMode="auto">
            <a:xfrm flipH="1">
              <a:off x="5162502" y="1059582"/>
              <a:ext cx="5397500" cy="4746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직사각형 55"/>
          <p:cNvSpPr/>
          <p:nvPr/>
        </p:nvSpPr>
        <p:spPr>
          <a:xfrm>
            <a:off x="5291719" y="3505905"/>
            <a:ext cx="3288977" cy="276999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PHÂN TÍCH THUẬT TOÁN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KNN VÀ VAI TRÒ</a:t>
            </a:r>
            <a:endParaRPr kumimoji="0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타원 64"/>
          <p:cNvSpPr/>
          <p:nvPr/>
        </p:nvSpPr>
        <p:spPr>
          <a:xfrm>
            <a:off x="4459846" y="3327698"/>
            <a:ext cx="601821" cy="604837"/>
          </a:xfrm>
          <a:prstGeom prst="ellipse">
            <a:avLst/>
          </a:prstGeom>
          <a:solidFill>
            <a:schemeClr val="accent4"/>
          </a:solidFill>
          <a:ln/>
          <a:effectLst>
            <a:outerShdw blurRad="762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56454" y="3399284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158881" y="1800672"/>
            <a:ext cx="3589583" cy="576262"/>
            <a:chOff x="5014865" y="1008782"/>
            <a:chExt cx="5697537" cy="576262"/>
          </a:xfrm>
        </p:grpSpPr>
        <p:sp>
          <p:nvSpPr>
            <p:cNvPr id="25" name="AutoShape 92"/>
            <p:cNvSpPr>
              <a:spLocks noChangeArrowheads="1"/>
            </p:cNvSpPr>
            <p:nvPr/>
          </p:nvSpPr>
          <p:spPr bwMode="auto">
            <a:xfrm flipH="1">
              <a:off x="5014865" y="1008782"/>
              <a:ext cx="5697537" cy="57626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headEnd/>
              <a:tailEnd/>
            </a:ln>
            <a:effectLst>
              <a:outerShdw blurRad="76200" dist="2032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AutoShape 92"/>
            <p:cNvSpPr>
              <a:spLocks noChangeArrowheads="1"/>
            </p:cNvSpPr>
            <p:nvPr/>
          </p:nvSpPr>
          <p:spPr bwMode="auto">
            <a:xfrm flipH="1">
              <a:off x="5162502" y="1059582"/>
              <a:ext cx="5397500" cy="4746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직사각형 55"/>
          <p:cNvSpPr/>
          <p:nvPr/>
        </p:nvSpPr>
        <p:spPr>
          <a:xfrm>
            <a:off x="5292080" y="1950304"/>
            <a:ext cx="3379900" cy="276999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GIỚI THIỆU THƯ VIỆN FACE RECOGNITION</a:t>
            </a:r>
            <a:endParaRPr kumimoji="0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타원 64"/>
          <p:cNvSpPr/>
          <p:nvPr/>
        </p:nvSpPr>
        <p:spPr>
          <a:xfrm>
            <a:off x="4460207" y="1772097"/>
            <a:ext cx="601821" cy="604837"/>
          </a:xfrm>
          <a:prstGeom prst="ellipse">
            <a:avLst/>
          </a:prstGeom>
          <a:solidFill>
            <a:schemeClr val="accent2"/>
          </a:solidFill>
          <a:ln/>
          <a:effectLst>
            <a:outerShdw blurRad="762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56815" y="1843683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58881" y="2592760"/>
            <a:ext cx="3589583" cy="576262"/>
            <a:chOff x="5014865" y="1008782"/>
            <a:chExt cx="5697537" cy="576262"/>
          </a:xfrm>
        </p:grpSpPr>
        <p:sp>
          <p:nvSpPr>
            <p:cNvPr id="31" name="AutoShape 92"/>
            <p:cNvSpPr>
              <a:spLocks noChangeArrowheads="1"/>
            </p:cNvSpPr>
            <p:nvPr/>
          </p:nvSpPr>
          <p:spPr bwMode="auto">
            <a:xfrm flipH="1">
              <a:off x="5014865" y="1008782"/>
              <a:ext cx="5697537" cy="57626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headEnd/>
              <a:tailEnd/>
            </a:ln>
            <a:effectLst>
              <a:outerShdw blurRad="76200" dist="2032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AutoShape 92"/>
            <p:cNvSpPr>
              <a:spLocks noChangeArrowheads="1"/>
            </p:cNvSpPr>
            <p:nvPr/>
          </p:nvSpPr>
          <p:spPr bwMode="auto">
            <a:xfrm flipH="1">
              <a:off x="5162502" y="1059582"/>
              <a:ext cx="5397500" cy="4746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직사각형 55"/>
          <p:cNvSpPr/>
          <p:nvPr/>
        </p:nvSpPr>
        <p:spPr>
          <a:xfrm>
            <a:off x="5292080" y="2742392"/>
            <a:ext cx="3385863" cy="276999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CÀI ĐẶT VÀ SỬ DỤNG FACE RECOGNITION</a:t>
            </a:r>
            <a:endParaRPr kumimoji="0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타원 64"/>
          <p:cNvSpPr/>
          <p:nvPr/>
        </p:nvSpPr>
        <p:spPr>
          <a:xfrm>
            <a:off x="4460207" y="2564185"/>
            <a:ext cx="601821" cy="604837"/>
          </a:xfrm>
          <a:prstGeom prst="ellipse">
            <a:avLst/>
          </a:prstGeom>
          <a:solidFill>
            <a:schemeClr val="accent4"/>
          </a:solidFill>
          <a:ln/>
          <a:effectLst>
            <a:outerShdw blurRad="762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56815" y="2635771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9856DE1-2E84-4EF8-14A6-029E3EDC7739}"/>
              </a:ext>
            </a:extLst>
          </p:cNvPr>
          <p:cNvGrpSpPr/>
          <p:nvPr/>
        </p:nvGrpSpPr>
        <p:grpSpPr>
          <a:xfrm>
            <a:off x="5158881" y="4181985"/>
            <a:ext cx="3589583" cy="576262"/>
            <a:chOff x="5014865" y="1008782"/>
            <a:chExt cx="5697537" cy="576262"/>
          </a:xfrm>
        </p:grpSpPr>
        <p:sp>
          <p:nvSpPr>
            <p:cNvPr id="5" name="AutoShape 92">
              <a:extLst>
                <a:ext uri="{FF2B5EF4-FFF2-40B4-BE49-F238E27FC236}">
                  <a16:creationId xmlns="" xmlns:a16="http://schemas.microsoft.com/office/drawing/2014/main" id="{7EA06CCB-27DF-B4FA-38C9-8294C1C28D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14865" y="1008782"/>
              <a:ext cx="5697537" cy="57626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headEnd/>
              <a:tailEnd/>
            </a:ln>
            <a:effectLst>
              <a:outerShdw blurRad="76200" dist="2032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AutoShape 92">
              <a:extLst>
                <a:ext uri="{FF2B5EF4-FFF2-40B4-BE49-F238E27FC236}">
                  <a16:creationId xmlns="" xmlns:a16="http://schemas.microsoft.com/office/drawing/2014/main" id="{EFFA7E99-0B92-974A-843C-510DCF0CB2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62502" y="1059582"/>
              <a:ext cx="5397500" cy="4746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직사각형 55">
            <a:extLst>
              <a:ext uri="{FF2B5EF4-FFF2-40B4-BE49-F238E27FC236}">
                <a16:creationId xmlns="" xmlns:a16="http://schemas.microsoft.com/office/drawing/2014/main" id="{BA7922DF-336C-1841-066F-C78B982A276E}"/>
              </a:ext>
            </a:extLst>
          </p:cNvPr>
          <p:cNvSpPr/>
          <p:nvPr/>
        </p:nvSpPr>
        <p:spPr>
          <a:xfrm>
            <a:off x="5292080" y="4331617"/>
            <a:ext cx="1969257" cy="276999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ĐÁNH GIÁ VÀ KẾT LUẬN</a:t>
            </a:r>
            <a:endParaRPr kumimoji="0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타원 64">
            <a:extLst>
              <a:ext uri="{FF2B5EF4-FFF2-40B4-BE49-F238E27FC236}">
                <a16:creationId xmlns="" xmlns:a16="http://schemas.microsoft.com/office/drawing/2014/main" id="{D298B2D2-05C5-2F6E-3C68-A23F40AC7591}"/>
              </a:ext>
            </a:extLst>
          </p:cNvPr>
          <p:cNvSpPr/>
          <p:nvPr/>
        </p:nvSpPr>
        <p:spPr>
          <a:xfrm>
            <a:off x="4460207" y="4153410"/>
            <a:ext cx="601821" cy="604837"/>
          </a:xfrm>
          <a:prstGeom prst="ellipse">
            <a:avLst/>
          </a:prstGeom>
          <a:solidFill>
            <a:schemeClr val="accent4"/>
          </a:solidFill>
          <a:ln/>
          <a:effectLst>
            <a:outerShdw blurRad="762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9C3E811-6D4D-112E-1035-12E4353B849F}"/>
              </a:ext>
            </a:extLst>
          </p:cNvPr>
          <p:cNvSpPr txBox="1"/>
          <p:nvPr/>
        </p:nvSpPr>
        <p:spPr>
          <a:xfrm>
            <a:off x="4556815" y="4224996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nut 22"/>
          <p:cNvSpPr>
            <a:spLocks noChangeAspect="1"/>
          </p:cNvSpPr>
          <p:nvPr/>
        </p:nvSpPr>
        <p:spPr>
          <a:xfrm>
            <a:off x="4853621" y="2527840"/>
            <a:ext cx="359570" cy="18417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" name="Picture Placeholder 29" descr="Chart, scatter chart&#10;&#10;Description automatically generated">
            <a:extLst>
              <a:ext uri="{FF2B5EF4-FFF2-40B4-BE49-F238E27FC236}">
                <a16:creationId xmlns="" xmlns:a16="http://schemas.microsoft.com/office/drawing/2014/main" id="{F9D8EAD6-6031-A2BC-90F0-8CA2D025474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" t="2890" r="-899" b="349"/>
          <a:stretch/>
        </p:blipFill>
        <p:spPr>
          <a:xfrm>
            <a:off x="1043608" y="1441489"/>
            <a:ext cx="2808312" cy="2245372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5717F48-4C45-CC46-7117-FC6F51FD30B5}"/>
              </a:ext>
            </a:extLst>
          </p:cNvPr>
          <p:cNvSpPr txBox="1"/>
          <p:nvPr/>
        </p:nvSpPr>
        <p:spPr>
          <a:xfrm>
            <a:off x="4631132" y="801677"/>
            <a:ext cx="4512868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KNN-k near-Neighbor (K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láng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giềng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solidFill>
                  <a:srgbClr val="1B1B1B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vectơ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vectơ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600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1600" dirty="0" smtClean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600" dirty="0" smtClean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21252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600" dirty="0" smtClean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600" dirty="0" smtClean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solidFill>
                <a:srgbClr val="212529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 err="1" smtClean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600" dirty="0" smtClean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600" dirty="0" smtClean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E474B38-A9A6-CAAA-2572-5936AA666FE3}"/>
              </a:ext>
            </a:extLst>
          </p:cNvPr>
          <p:cNvSpPr txBox="1"/>
          <p:nvPr/>
        </p:nvSpPr>
        <p:spPr>
          <a:xfrm>
            <a:off x="251520" y="4280177"/>
            <a:ext cx="8568952" cy="541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xanh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đỏ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nằm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rải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rác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b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lời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đỏ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đỏ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xanh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 Placeholder 1">
            <a:extLst>
              <a:ext uri="{FF2B5EF4-FFF2-40B4-BE49-F238E27FC236}">
                <a16:creationId xmlns="" xmlns:a16="http://schemas.microsoft.com/office/drawing/2014/main" id="{EA939BD7-27D4-D52F-587B-93499EBAABDC}"/>
              </a:ext>
            </a:extLst>
          </p:cNvPr>
          <p:cNvSpPr txBox="1">
            <a:spLocks/>
          </p:cNvSpPr>
          <p:nvPr/>
        </p:nvSpPr>
        <p:spPr>
          <a:xfrm>
            <a:off x="1403648" y="241181"/>
            <a:ext cx="6768752" cy="5604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>
                <a:solidFill>
                  <a:schemeClr val="tx2"/>
                </a:solidFill>
              </a:rPr>
              <a:t>PHÂN TÍCH THUẬT TOÁN KNN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39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Vai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trò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của</a:t>
            </a:r>
            <a:r>
              <a:rPr lang="en-US" altLang="ko-KR" sz="1800" dirty="0" smtClean="0">
                <a:solidFill>
                  <a:schemeClr val="accent1"/>
                </a:solidFill>
              </a:rPr>
              <a:t> KNN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trong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việc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nhận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dạng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khuô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n</a:t>
            </a:r>
            <a:r>
              <a:rPr lang="en-US" altLang="ko-KR" sz="18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1"/>
                </a:solidFill>
              </a:rPr>
              <a:t>mặt</a:t>
            </a:r>
            <a:endParaRPr lang="ko-KR" altLang="en-US" sz="1800" dirty="0">
              <a:solidFill>
                <a:schemeClr val="accent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2537948" y="790757"/>
            <a:ext cx="6156336" cy="3435965"/>
          </a:xfrm>
          <a:prstGeom prst="frame">
            <a:avLst>
              <a:gd name="adj1" fmla="val 18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1800" y="987574"/>
            <a:ext cx="5688632" cy="2952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57425" y="1077579"/>
            <a:ext cx="559879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Thuật</a:t>
            </a:r>
            <a:r>
              <a:rPr lang="en-US" sz="1200" dirty="0"/>
              <a:t> </a:t>
            </a:r>
            <a:r>
              <a:rPr lang="en-US" sz="1200" dirty="0" err="1"/>
              <a:t>toán</a:t>
            </a:r>
            <a:r>
              <a:rPr lang="en-US" sz="1200" dirty="0"/>
              <a:t> KNN (k-nearest neighbors)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sử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xây</a:t>
            </a:r>
            <a:r>
              <a:rPr lang="en-US" sz="1200" dirty="0"/>
              <a:t> </a:t>
            </a:r>
            <a:r>
              <a:rPr lang="en-US" sz="1200" dirty="0" err="1"/>
              <a:t>dựng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bộ</a:t>
            </a:r>
            <a:r>
              <a:rPr lang="en-US" sz="1200" dirty="0"/>
              <a:t> </a:t>
            </a:r>
            <a:r>
              <a:rPr lang="en-US" sz="1200" dirty="0" err="1"/>
              <a:t>phân</a:t>
            </a:r>
            <a:r>
              <a:rPr lang="en-US" sz="1200" dirty="0"/>
              <a:t> </a:t>
            </a:r>
            <a:r>
              <a:rPr lang="en-US" sz="1200" dirty="0" err="1"/>
              <a:t>loại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nhận</a:t>
            </a:r>
            <a:r>
              <a:rPr lang="en-US" sz="1200" dirty="0"/>
              <a:t> </a:t>
            </a:r>
            <a:r>
              <a:rPr lang="en-US" sz="1200" dirty="0" err="1"/>
              <a:t>dạng</a:t>
            </a:r>
            <a:r>
              <a:rPr lang="en-US" sz="1200" dirty="0"/>
              <a:t> </a:t>
            </a:r>
            <a:r>
              <a:rPr lang="en-US" sz="1200" dirty="0" err="1"/>
              <a:t>khuôn</a:t>
            </a:r>
            <a:r>
              <a:rPr lang="en-US" sz="1200" dirty="0"/>
              <a:t> </a:t>
            </a:r>
            <a:r>
              <a:rPr lang="en-US" sz="1200" dirty="0" err="1"/>
              <a:t>mặt</a:t>
            </a:r>
            <a:r>
              <a:rPr lang="en-US" sz="1200" dirty="0"/>
              <a:t>. </a:t>
            </a:r>
            <a:endParaRPr lang="en-US" sz="1200" dirty="0" smtClean="0"/>
          </a:p>
          <a:p>
            <a:r>
              <a:rPr lang="en-US" sz="1200" dirty="0" err="1" smtClean="0"/>
              <a:t>Thuật</a:t>
            </a:r>
            <a:r>
              <a:rPr lang="en-US" sz="1200" dirty="0" smtClean="0"/>
              <a:t> </a:t>
            </a:r>
            <a:r>
              <a:rPr lang="en-US" sz="1200" dirty="0" err="1"/>
              <a:t>toán</a:t>
            </a:r>
            <a:r>
              <a:rPr lang="en-US" sz="1200" dirty="0"/>
              <a:t> KNN </a:t>
            </a:r>
            <a:r>
              <a:rPr lang="en-US" sz="1200" dirty="0" err="1"/>
              <a:t>tìm</a:t>
            </a:r>
            <a:r>
              <a:rPr lang="en-US" sz="1200" dirty="0"/>
              <a:t> </a:t>
            </a:r>
            <a:r>
              <a:rPr lang="en-US" sz="1200" dirty="0" err="1"/>
              <a:t>kiếm</a:t>
            </a:r>
            <a:r>
              <a:rPr lang="en-US" sz="1200" dirty="0"/>
              <a:t> k-nearest neighbors (k </a:t>
            </a:r>
            <a:r>
              <a:rPr lang="en-US" sz="1200" dirty="0" err="1"/>
              <a:t>láng</a:t>
            </a:r>
            <a:r>
              <a:rPr lang="en-US" sz="1200" dirty="0"/>
              <a:t> </a:t>
            </a:r>
            <a:r>
              <a:rPr lang="en-US" sz="1200" dirty="0" err="1"/>
              <a:t>giềng</a:t>
            </a:r>
            <a:r>
              <a:rPr lang="en-US" sz="1200" dirty="0"/>
              <a:t> </a:t>
            </a:r>
            <a:r>
              <a:rPr lang="en-US" sz="1200" dirty="0" err="1"/>
              <a:t>gần</a:t>
            </a:r>
            <a:r>
              <a:rPr lang="en-US" sz="1200" dirty="0"/>
              <a:t> </a:t>
            </a:r>
            <a:r>
              <a:rPr lang="en-US" sz="1200" dirty="0" err="1"/>
              <a:t>nhất</a:t>
            </a:r>
            <a:r>
              <a:rPr lang="en-US" sz="1200" dirty="0"/>
              <a:t>) </a:t>
            </a:r>
            <a:r>
              <a:rPr lang="en-US" sz="1200" dirty="0" err="1"/>
              <a:t>từ</a:t>
            </a:r>
            <a:r>
              <a:rPr lang="en-US" sz="1200" dirty="0"/>
              <a:t> </a:t>
            </a:r>
            <a:r>
              <a:rPr lang="en-US" sz="1200" dirty="0" err="1"/>
              <a:t>tập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err="1" smtClean="0"/>
              <a:t>huấn</a:t>
            </a:r>
            <a:r>
              <a:rPr lang="en-US" sz="1200" dirty="0" smtClean="0"/>
              <a:t> </a:t>
            </a:r>
            <a:r>
              <a:rPr lang="en-US" sz="1200" dirty="0" err="1"/>
              <a:t>luyện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đó</a:t>
            </a:r>
            <a:r>
              <a:rPr lang="en-US" sz="1200" dirty="0"/>
              <a:t> </a:t>
            </a:r>
            <a:r>
              <a:rPr lang="en-US" sz="1200" dirty="0" err="1"/>
              <a:t>phân</a:t>
            </a:r>
            <a:r>
              <a:rPr lang="en-US" sz="1200" dirty="0"/>
              <a:t> </a:t>
            </a:r>
            <a:r>
              <a:rPr lang="en-US" sz="1200" dirty="0" err="1"/>
              <a:t>loại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bằng</a:t>
            </a:r>
            <a:r>
              <a:rPr lang="en-US" sz="1200" dirty="0"/>
              <a:t> </a:t>
            </a:r>
            <a:r>
              <a:rPr lang="en-US" sz="1200" dirty="0" err="1"/>
              <a:t>cách</a:t>
            </a:r>
            <a:r>
              <a:rPr lang="en-US" sz="1200" dirty="0"/>
              <a:t> </a:t>
            </a:r>
            <a:r>
              <a:rPr lang="en-US" sz="1200" dirty="0" err="1"/>
              <a:t>gán</a:t>
            </a:r>
            <a:r>
              <a:rPr lang="en-US" sz="1200" dirty="0"/>
              <a:t> </a:t>
            </a:r>
            <a:r>
              <a:rPr lang="en-US" sz="1200" dirty="0" err="1"/>
              <a:t>nhãn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những</a:t>
            </a:r>
            <a:r>
              <a:rPr lang="en-US" sz="1200" dirty="0"/>
              <a:t> </a:t>
            </a:r>
            <a:r>
              <a:rPr lang="en-US" sz="1200" dirty="0" err="1"/>
              <a:t>láng</a:t>
            </a:r>
            <a:r>
              <a:rPr lang="en-US" sz="1200" dirty="0"/>
              <a:t> </a:t>
            </a:r>
            <a:r>
              <a:rPr lang="en-US" sz="1200" dirty="0" err="1"/>
              <a:t>giềng</a:t>
            </a:r>
            <a:r>
              <a:rPr lang="en-US" sz="1200" dirty="0"/>
              <a:t> </a:t>
            </a:r>
            <a:r>
              <a:rPr lang="en-US" sz="1200" dirty="0" err="1"/>
              <a:t>gần</a:t>
            </a:r>
            <a:r>
              <a:rPr lang="en-US" sz="1200" dirty="0"/>
              <a:t> </a:t>
            </a:r>
            <a:r>
              <a:rPr lang="en-US" sz="1200" dirty="0" err="1"/>
              <a:t>nhất</a:t>
            </a:r>
            <a:r>
              <a:rPr lang="en-US" sz="1200" dirty="0"/>
              <a:t>. </a:t>
            </a:r>
            <a:r>
              <a:rPr lang="en-US" sz="1200" dirty="0" err="1"/>
              <a:t>Khi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mới</a:t>
            </a:r>
            <a:r>
              <a:rPr lang="en-US" sz="1200" dirty="0"/>
              <a:t>, </a:t>
            </a:r>
            <a:r>
              <a:rPr lang="en-US" sz="1200" dirty="0" err="1"/>
              <a:t>thuật</a:t>
            </a:r>
            <a:r>
              <a:rPr lang="en-US" sz="1200" dirty="0"/>
              <a:t> </a:t>
            </a:r>
            <a:r>
              <a:rPr lang="en-US" sz="1200" dirty="0" err="1"/>
              <a:t>toán</a:t>
            </a:r>
            <a:r>
              <a:rPr lang="en-US" sz="1200" dirty="0"/>
              <a:t> </a:t>
            </a:r>
            <a:r>
              <a:rPr lang="en-US" sz="1200" dirty="0" err="1"/>
              <a:t>tìm</a:t>
            </a:r>
            <a:r>
              <a:rPr lang="en-US" sz="1200" dirty="0"/>
              <a:t> k </a:t>
            </a:r>
            <a:r>
              <a:rPr lang="en-US" sz="1200" dirty="0" err="1"/>
              <a:t>láng</a:t>
            </a:r>
            <a:r>
              <a:rPr lang="en-US" sz="1200" dirty="0"/>
              <a:t> </a:t>
            </a:r>
            <a:r>
              <a:rPr lang="en-US" sz="1200" dirty="0" err="1"/>
              <a:t>giềng</a:t>
            </a:r>
            <a:r>
              <a:rPr lang="en-US" sz="1200" dirty="0"/>
              <a:t> </a:t>
            </a:r>
            <a:r>
              <a:rPr lang="en-US" sz="1200" dirty="0" err="1"/>
              <a:t>gần</a:t>
            </a:r>
            <a:r>
              <a:rPr lang="en-US" sz="1200" dirty="0"/>
              <a:t> </a:t>
            </a:r>
            <a:r>
              <a:rPr lang="en-US" sz="1200" dirty="0" err="1"/>
              <a:t>nhất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tập</a:t>
            </a:r>
            <a:r>
              <a:rPr lang="en-US" sz="1200" dirty="0"/>
              <a:t> </a:t>
            </a:r>
            <a:r>
              <a:rPr lang="en-US" sz="1200" dirty="0" err="1"/>
              <a:t>huấn</a:t>
            </a:r>
            <a:r>
              <a:rPr lang="en-US" sz="1200" dirty="0"/>
              <a:t> </a:t>
            </a:r>
            <a:r>
              <a:rPr lang="en-US" sz="1200" dirty="0" err="1"/>
              <a:t>luyện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gán</a:t>
            </a:r>
            <a:r>
              <a:rPr lang="en-US" sz="1200" dirty="0"/>
              <a:t> </a:t>
            </a:r>
            <a:r>
              <a:rPr lang="en-US" sz="1200" dirty="0" err="1"/>
              <a:t>nhãn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bằng</a:t>
            </a:r>
            <a:r>
              <a:rPr lang="en-US" sz="1200" dirty="0"/>
              <a:t> </a:t>
            </a:r>
            <a:r>
              <a:rPr lang="en-US" sz="1200" dirty="0" err="1"/>
              <a:t>nhãn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láng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err="1" smtClean="0"/>
              <a:t>giềng</a:t>
            </a:r>
            <a:r>
              <a:rPr lang="en-US" sz="1200" dirty="0" smtClean="0"/>
              <a:t> </a:t>
            </a:r>
            <a:r>
              <a:rPr lang="en-US" sz="1200" dirty="0" err="1"/>
              <a:t>gần</a:t>
            </a:r>
            <a:r>
              <a:rPr lang="en-US" sz="1200" dirty="0"/>
              <a:t> </a:t>
            </a:r>
            <a:r>
              <a:rPr lang="en-US" sz="1200" dirty="0" err="1"/>
              <a:t>nhất</a:t>
            </a:r>
            <a:r>
              <a:rPr lang="en-US" sz="1200" dirty="0"/>
              <a:t> </a:t>
            </a:r>
            <a:r>
              <a:rPr lang="en-US" sz="1200" dirty="0" err="1"/>
              <a:t>nhất</a:t>
            </a:r>
            <a:r>
              <a:rPr lang="en-US" sz="1200" dirty="0" smtClean="0"/>
              <a:t>.</a:t>
            </a:r>
          </a:p>
          <a:p>
            <a:r>
              <a:rPr lang="en-US" sz="1200" dirty="0" err="1"/>
              <a:t>Bộ</a:t>
            </a:r>
            <a:r>
              <a:rPr lang="en-US" sz="1200" dirty="0"/>
              <a:t> </a:t>
            </a:r>
            <a:r>
              <a:rPr lang="en-US" sz="1200" dirty="0" err="1"/>
              <a:t>phân</a:t>
            </a:r>
            <a:r>
              <a:rPr lang="en-US" sz="1200" dirty="0"/>
              <a:t> </a:t>
            </a:r>
            <a:r>
              <a:rPr lang="en-US" sz="1200" dirty="0" err="1"/>
              <a:t>loại</a:t>
            </a:r>
            <a:r>
              <a:rPr lang="en-US" sz="1200" dirty="0"/>
              <a:t> KNN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huấn</a:t>
            </a:r>
            <a:r>
              <a:rPr lang="en-US" sz="1200" dirty="0"/>
              <a:t> </a:t>
            </a:r>
            <a:r>
              <a:rPr lang="en-US" sz="1200" dirty="0" err="1"/>
              <a:t>luyện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dự</a:t>
            </a:r>
            <a:r>
              <a:rPr lang="en-US" sz="1200" dirty="0"/>
              <a:t> </a:t>
            </a:r>
            <a:r>
              <a:rPr lang="en-US" sz="1200" dirty="0" err="1"/>
              <a:t>đoán</a:t>
            </a:r>
            <a:r>
              <a:rPr lang="en-US" sz="1200" dirty="0"/>
              <a:t> </a:t>
            </a:r>
            <a:r>
              <a:rPr lang="en-US" sz="1200" dirty="0" err="1"/>
              <a:t>nhãn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khuôn</a:t>
            </a:r>
            <a:r>
              <a:rPr lang="en-US" sz="1200" dirty="0"/>
              <a:t> </a:t>
            </a:r>
            <a:r>
              <a:rPr lang="en-US" sz="1200" dirty="0" err="1" smtClean="0"/>
              <a:t>mặt</a:t>
            </a:r>
            <a:endParaRPr lang="en-US" sz="1200" dirty="0" smtClean="0"/>
          </a:p>
          <a:p>
            <a:r>
              <a:rPr lang="en-US" sz="1200" dirty="0" err="1" smtClean="0"/>
              <a:t>trong</a:t>
            </a:r>
            <a:r>
              <a:rPr lang="en-US" sz="1200" dirty="0" smtClean="0"/>
              <a:t> </a:t>
            </a:r>
            <a:r>
              <a:rPr lang="en-US" sz="1200" dirty="0" err="1"/>
              <a:t>khung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. </a:t>
            </a:r>
            <a:r>
              <a:rPr lang="en-US" sz="1200" dirty="0" err="1"/>
              <a:t>Nó</a:t>
            </a:r>
            <a:r>
              <a:rPr lang="en-US" sz="1200" dirty="0"/>
              <a:t> </a:t>
            </a:r>
            <a:r>
              <a:rPr lang="en-US" sz="1200" dirty="0" err="1"/>
              <a:t>sử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</a:t>
            </a:r>
            <a:r>
              <a:rPr lang="en-US" sz="1200" dirty="0" err="1"/>
              <a:t>thư</a:t>
            </a:r>
            <a:r>
              <a:rPr lang="en-US" sz="1200" dirty="0"/>
              <a:t> </a:t>
            </a:r>
            <a:r>
              <a:rPr lang="en-US" sz="1200" dirty="0" err="1"/>
              <a:t>viện</a:t>
            </a:r>
            <a:r>
              <a:rPr lang="en-US" sz="1200" dirty="0"/>
              <a:t> </a:t>
            </a:r>
            <a:r>
              <a:rPr lang="en-US" sz="1200" dirty="0" err="1"/>
              <a:t>face_recognition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phát</a:t>
            </a:r>
            <a:r>
              <a:rPr lang="en-US" sz="1200" dirty="0"/>
              <a:t> </a:t>
            </a:r>
            <a:r>
              <a:rPr lang="en-US" sz="1200" dirty="0" err="1"/>
              <a:t>hiện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err="1" smtClean="0"/>
              <a:t>khuôn</a:t>
            </a:r>
            <a:r>
              <a:rPr lang="en-US" sz="1200" dirty="0" smtClean="0"/>
              <a:t> </a:t>
            </a:r>
            <a:r>
              <a:rPr lang="en-US" sz="1200" dirty="0" err="1"/>
              <a:t>mặt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khung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r>
              <a:rPr lang="en-US" sz="1200" dirty="0"/>
              <a:t>, </a:t>
            </a:r>
            <a:r>
              <a:rPr lang="en-US" sz="1200" dirty="0" err="1"/>
              <a:t>tạo</a:t>
            </a:r>
            <a:r>
              <a:rPr lang="en-US" sz="1200" dirty="0"/>
              <a:t> vector </a:t>
            </a:r>
            <a:r>
              <a:rPr lang="en-US" sz="1200" dirty="0" err="1"/>
              <a:t>đặc</a:t>
            </a:r>
            <a:r>
              <a:rPr lang="en-US" sz="1200" dirty="0"/>
              <a:t> </a:t>
            </a:r>
            <a:r>
              <a:rPr lang="en-US" sz="1200" dirty="0" err="1"/>
              <a:t>trưng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mỗi</a:t>
            </a:r>
            <a:r>
              <a:rPr lang="en-US" sz="1200" dirty="0"/>
              <a:t> </a:t>
            </a:r>
            <a:r>
              <a:rPr lang="en-US" sz="1200" dirty="0" err="1"/>
              <a:t>khuôn</a:t>
            </a:r>
            <a:r>
              <a:rPr lang="en-US" sz="1200" dirty="0"/>
              <a:t> </a:t>
            </a:r>
            <a:r>
              <a:rPr lang="en-US" sz="1200" dirty="0" err="1"/>
              <a:t>mặt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đó</a:t>
            </a:r>
            <a:r>
              <a:rPr lang="en-US" sz="1200" dirty="0"/>
              <a:t> </a:t>
            </a:r>
            <a:r>
              <a:rPr lang="en-US" sz="1200" dirty="0" err="1"/>
              <a:t>sử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</a:t>
            </a:r>
            <a:r>
              <a:rPr lang="en-US" sz="1200" dirty="0" err="1"/>
              <a:t>bộ</a:t>
            </a:r>
            <a:r>
              <a:rPr lang="en-US" sz="1200" dirty="0"/>
              <a:t> </a:t>
            </a:r>
            <a:r>
              <a:rPr lang="en-US" sz="1200" dirty="0" err="1"/>
              <a:t>phân</a:t>
            </a:r>
            <a:r>
              <a:rPr lang="en-US" sz="1200" dirty="0"/>
              <a:t> </a:t>
            </a:r>
            <a:r>
              <a:rPr lang="en-US" sz="1200" dirty="0" err="1"/>
              <a:t>loại</a:t>
            </a:r>
            <a:r>
              <a:rPr lang="en-US" sz="1200" dirty="0"/>
              <a:t> KNN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phân</a:t>
            </a:r>
            <a:r>
              <a:rPr lang="en-US" sz="1200" dirty="0"/>
              <a:t> </a:t>
            </a:r>
            <a:r>
              <a:rPr lang="en-US" sz="1200" dirty="0" err="1"/>
              <a:t>loại</a:t>
            </a:r>
            <a:r>
              <a:rPr lang="en-US" sz="1200" dirty="0"/>
              <a:t> </a:t>
            </a:r>
            <a:r>
              <a:rPr lang="en-US" sz="1200" dirty="0" err="1"/>
              <a:t>khuôn</a:t>
            </a:r>
            <a:r>
              <a:rPr lang="en-US" sz="1200" dirty="0"/>
              <a:t> </a:t>
            </a:r>
            <a:r>
              <a:rPr lang="en-US" sz="1200" dirty="0" err="1"/>
              <a:t>mặt</a:t>
            </a:r>
            <a:r>
              <a:rPr lang="en-US" sz="1200" dirty="0"/>
              <a:t> </a:t>
            </a:r>
            <a:r>
              <a:rPr lang="en-US" sz="1200" dirty="0" err="1"/>
              <a:t>đó</a:t>
            </a:r>
            <a:r>
              <a:rPr lang="en-US" sz="1200" dirty="0"/>
              <a:t>. </a:t>
            </a:r>
            <a:r>
              <a:rPr lang="en-US" sz="1200" dirty="0" err="1"/>
              <a:t>Nếu</a:t>
            </a:r>
            <a:r>
              <a:rPr lang="en-US" sz="1200" dirty="0"/>
              <a:t> </a:t>
            </a:r>
            <a:r>
              <a:rPr lang="en-US" sz="1200" dirty="0" err="1"/>
              <a:t>khoảng</a:t>
            </a:r>
            <a:r>
              <a:rPr lang="en-US" sz="1200" dirty="0"/>
              <a:t> </a:t>
            </a:r>
            <a:r>
              <a:rPr lang="en-US" sz="1200" dirty="0" err="1"/>
              <a:t>cách</a:t>
            </a:r>
            <a:r>
              <a:rPr lang="en-US" sz="1200" dirty="0"/>
              <a:t> </a:t>
            </a:r>
            <a:r>
              <a:rPr lang="en-US" sz="1200" dirty="0" err="1"/>
              <a:t>giữa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err="1" smtClean="0"/>
              <a:t>khuôn</a:t>
            </a:r>
            <a:r>
              <a:rPr lang="en-US" sz="1200" dirty="0" smtClean="0"/>
              <a:t> </a:t>
            </a:r>
            <a:r>
              <a:rPr lang="en-US" sz="1200" dirty="0" err="1"/>
              <a:t>mặt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láng</a:t>
            </a:r>
            <a:r>
              <a:rPr lang="en-US" sz="1200" dirty="0"/>
              <a:t> </a:t>
            </a:r>
            <a:r>
              <a:rPr lang="en-US" sz="1200" dirty="0" err="1"/>
              <a:t>giềng</a:t>
            </a:r>
            <a:r>
              <a:rPr lang="en-US" sz="1200" dirty="0"/>
              <a:t> </a:t>
            </a:r>
            <a:r>
              <a:rPr lang="en-US" sz="1200" dirty="0" err="1"/>
              <a:t>gần</a:t>
            </a:r>
            <a:r>
              <a:rPr lang="en-US" sz="1200" dirty="0"/>
              <a:t> </a:t>
            </a:r>
            <a:r>
              <a:rPr lang="en-US" sz="1200" dirty="0" err="1"/>
              <a:t>nhất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nhỏ</a:t>
            </a:r>
            <a:r>
              <a:rPr lang="en-US" sz="1200" dirty="0"/>
              <a:t> </a:t>
            </a:r>
            <a:r>
              <a:rPr lang="en-US" sz="1200" dirty="0" err="1"/>
              <a:t>hơn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ngưỡng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 smtClean="0"/>
              <a:t>định,khuôn</a:t>
            </a:r>
            <a:r>
              <a:rPr lang="en-US" sz="1200" dirty="0" smtClean="0"/>
              <a:t> </a:t>
            </a:r>
            <a:r>
              <a:rPr lang="en-US" sz="1200" dirty="0" err="1"/>
              <a:t>mặt</a:t>
            </a:r>
            <a:r>
              <a:rPr lang="en-US" sz="1200" dirty="0"/>
              <a:t> </a:t>
            </a:r>
            <a:r>
              <a:rPr lang="en-US" sz="1200" dirty="0" err="1"/>
              <a:t>đó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coi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trùng</a:t>
            </a:r>
            <a:r>
              <a:rPr lang="en-US" sz="1200" dirty="0"/>
              <a:t> </a:t>
            </a:r>
            <a:r>
              <a:rPr lang="en-US" sz="1200" dirty="0" err="1"/>
              <a:t>khớp</a:t>
            </a:r>
            <a:r>
              <a:rPr lang="en-US" sz="1200" dirty="0"/>
              <a:t>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láng</a:t>
            </a:r>
            <a:r>
              <a:rPr lang="en-US" sz="1200" dirty="0"/>
              <a:t> </a:t>
            </a:r>
            <a:r>
              <a:rPr lang="en-US" sz="1200" dirty="0" err="1"/>
              <a:t>giềng</a:t>
            </a:r>
            <a:r>
              <a:rPr lang="en-US" sz="1200" dirty="0"/>
              <a:t> </a:t>
            </a:r>
            <a:r>
              <a:rPr lang="en-US" sz="1200" dirty="0" err="1"/>
              <a:t>gần</a:t>
            </a:r>
            <a:r>
              <a:rPr lang="en-US" sz="1200" dirty="0"/>
              <a:t> </a:t>
            </a:r>
            <a:r>
              <a:rPr lang="en-US" sz="1200" dirty="0" err="1"/>
              <a:t>nhất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nhãn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láng</a:t>
            </a:r>
            <a:r>
              <a:rPr lang="en-US" sz="1200" dirty="0"/>
              <a:t> </a:t>
            </a:r>
            <a:r>
              <a:rPr lang="en-US" sz="1200" dirty="0" err="1"/>
              <a:t>giềng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err="1" smtClean="0"/>
              <a:t>đó</a:t>
            </a:r>
            <a:r>
              <a:rPr lang="en-US" sz="1200" dirty="0" smtClean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gán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khuôn</a:t>
            </a:r>
            <a:r>
              <a:rPr lang="en-US" sz="1200" dirty="0"/>
              <a:t> </a:t>
            </a:r>
            <a:r>
              <a:rPr lang="en-US" sz="1200" dirty="0" err="1"/>
              <a:t>mặt</a:t>
            </a:r>
            <a:r>
              <a:rPr lang="en-US" sz="1200" dirty="0"/>
              <a:t>. </a:t>
            </a:r>
            <a:r>
              <a:rPr lang="en-US" sz="1200" dirty="0" err="1"/>
              <a:t>Nếu</a:t>
            </a:r>
            <a:r>
              <a:rPr lang="en-US" sz="1200" dirty="0"/>
              <a:t>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khuôn</a:t>
            </a:r>
            <a:r>
              <a:rPr lang="en-US" sz="1200" dirty="0"/>
              <a:t> </a:t>
            </a:r>
            <a:r>
              <a:rPr lang="en-US" sz="1200" dirty="0" err="1"/>
              <a:t>mặt</a:t>
            </a:r>
            <a:r>
              <a:rPr lang="en-US" sz="1200" dirty="0"/>
              <a:t> </a:t>
            </a:r>
            <a:r>
              <a:rPr lang="en-US" sz="1200" dirty="0" err="1"/>
              <a:t>nào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phát</a:t>
            </a:r>
            <a:r>
              <a:rPr lang="en-US" sz="1200" dirty="0"/>
              <a:t> </a:t>
            </a:r>
            <a:r>
              <a:rPr lang="en-US" sz="1200" dirty="0" err="1"/>
              <a:t>hiện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err="1" smtClean="0"/>
              <a:t>trong</a:t>
            </a:r>
            <a:r>
              <a:rPr lang="en-US" sz="1200" dirty="0" smtClean="0"/>
              <a:t> </a:t>
            </a:r>
            <a:r>
              <a:rPr lang="en-US" sz="1200" dirty="0" err="1"/>
              <a:t>khung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,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danh</a:t>
            </a:r>
            <a:r>
              <a:rPr lang="en-US" sz="1200" dirty="0"/>
              <a:t> </a:t>
            </a:r>
            <a:r>
              <a:rPr lang="en-US" sz="1200" dirty="0" err="1"/>
              <a:t>sách</a:t>
            </a:r>
            <a:r>
              <a:rPr lang="en-US" sz="1200" dirty="0"/>
              <a:t> </a:t>
            </a:r>
            <a:r>
              <a:rPr lang="en-US" sz="1200" dirty="0" err="1"/>
              <a:t>trống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trả</a:t>
            </a:r>
            <a:r>
              <a:rPr lang="en-US" sz="1200" dirty="0"/>
              <a:t> </a:t>
            </a:r>
            <a:r>
              <a:rPr lang="en-US" sz="1200" dirty="0" err="1"/>
              <a:t>về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992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067694"/>
            <a:ext cx="5810525" cy="1166409"/>
          </a:xfrm>
        </p:spPr>
        <p:txBody>
          <a:bodyPr/>
          <a:lstStyle/>
          <a:p>
            <a:r>
              <a:rPr lang="en-US" altLang="ko-KR" sz="3200" b="1" dirty="0" err="1" smtClean="0"/>
              <a:t>Nhận</a:t>
            </a:r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xét</a:t>
            </a:r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và</a:t>
            </a:r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đánh</a:t>
            </a:r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giá</a:t>
            </a:r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về</a:t>
            </a:r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mô</a:t>
            </a:r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hình</a:t>
            </a:r>
            <a:endParaRPr lang="ko-KR" altLang="en-US" sz="3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988241" y="2167834"/>
            <a:ext cx="241736" cy="972298"/>
            <a:chOff x="2589683" y="2014777"/>
            <a:chExt cx="241736" cy="972298"/>
          </a:xfrm>
        </p:grpSpPr>
        <p:sp>
          <p:nvSpPr>
            <p:cNvPr id="5" name="Rectangle 4"/>
            <p:cNvSpPr/>
            <p:nvPr/>
          </p:nvSpPr>
          <p:spPr>
            <a:xfrm rot="1411581">
              <a:off x="2589683" y="2014777"/>
              <a:ext cx="168803" cy="625807"/>
            </a:xfrm>
            <a:custGeom>
              <a:avLst/>
              <a:gdLst/>
              <a:ahLst/>
              <a:cxnLst/>
              <a:rect l="l" t="t" r="r" b="b"/>
              <a:pathLst>
                <a:path w="360041" h="1334788">
                  <a:moveTo>
                    <a:pt x="0" y="156747"/>
                  </a:moveTo>
                  <a:lnTo>
                    <a:pt x="360041" y="0"/>
                  </a:lnTo>
                  <a:lnTo>
                    <a:pt x="360041" y="1178041"/>
                  </a:lnTo>
                  <a:lnTo>
                    <a:pt x="0" y="13347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4"/>
            <p:cNvSpPr/>
            <p:nvPr/>
          </p:nvSpPr>
          <p:spPr>
            <a:xfrm rot="1411581">
              <a:off x="2662616" y="2361268"/>
              <a:ext cx="168803" cy="625807"/>
            </a:xfrm>
            <a:custGeom>
              <a:avLst/>
              <a:gdLst/>
              <a:ahLst/>
              <a:cxnLst/>
              <a:rect l="l" t="t" r="r" b="b"/>
              <a:pathLst>
                <a:path w="360041" h="1334788">
                  <a:moveTo>
                    <a:pt x="0" y="156747"/>
                  </a:moveTo>
                  <a:lnTo>
                    <a:pt x="360041" y="0"/>
                  </a:lnTo>
                  <a:lnTo>
                    <a:pt x="360041" y="1178041"/>
                  </a:lnTo>
                  <a:lnTo>
                    <a:pt x="0" y="13347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013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26776"/>
            <a:ext cx="9144000" cy="576064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Các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phương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pháp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cải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thiện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độ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chính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xác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07033" y="1447083"/>
            <a:ext cx="1182045" cy="1323439"/>
            <a:chOff x="1619672" y="1166760"/>
            <a:chExt cx="1182045" cy="1323439"/>
          </a:xfrm>
        </p:grpSpPr>
        <p:sp>
          <p:nvSpPr>
            <p:cNvPr id="5" name="Rectangle 4"/>
            <p:cNvSpPr/>
            <p:nvPr/>
          </p:nvSpPr>
          <p:spPr>
            <a:xfrm>
              <a:off x="1619672" y="1491630"/>
              <a:ext cx="936104" cy="7200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82091" y="1166760"/>
              <a:ext cx="719626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ko-KR" altLang="en-US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08231" y="1455709"/>
            <a:ext cx="1162333" cy="1323439"/>
            <a:chOff x="3371720" y="1465190"/>
            <a:chExt cx="1162333" cy="1323439"/>
          </a:xfrm>
        </p:grpSpPr>
        <p:sp>
          <p:nvSpPr>
            <p:cNvPr id="8" name="Rectangle 7"/>
            <p:cNvSpPr/>
            <p:nvPr/>
          </p:nvSpPr>
          <p:spPr>
            <a:xfrm>
              <a:off x="3371720" y="1792540"/>
              <a:ext cx="936625" cy="720080"/>
            </a:xfrm>
            <a:custGeom>
              <a:avLst/>
              <a:gdLst>
                <a:gd name="connsiteX0" fmla="*/ 0 w 936000"/>
                <a:gd name="connsiteY0" fmla="*/ 0 h 720080"/>
                <a:gd name="connsiteX1" fmla="*/ 936000 w 936000"/>
                <a:gd name="connsiteY1" fmla="*/ 0 h 720080"/>
                <a:gd name="connsiteX2" fmla="*/ 936000 w 936000"/>
                <a:gd name="connsiteY2" fmla="*/ 720080 h 720080"/>
                <a:gd name="connsiteX3" fmla="*/ 0 w 936000"/>
                <a:gd name="connsiteY3" fmla="*/ 720080 h 720080"/>
                <a:gd name="connsiteX4" fmla="*/ 0 w 936000"/>
                <a:gd name="connsiteY4" fmla="*/ 0 h 720080"/>
                <a:gd name="connsiteX0" fmla="*/ 0 w 936000"/>
                <a:gd name="connsiteY0" fmla="*/ 0 h 720080"/>
                <a:gd name="connsiteX1" fmla="*/ 936000 w 936000"/>
                <a:gd name="connsiteY1" fmla="*/ 0 h 720080"/>
                <a:gd name="connsiteX2" fmla="*/ 880094 w 936000"/>
                <a:gd name="connsiteY2" fmla="*/ 339039 h 720080"/>
                <a:gd name="connsiteX3" fmla="*/ 936000 w 936000"/>
                <a:gd name="connsiteY3" fmla="*/ 720080 h 720080"/>
                <a:gd name="connsiteX4" fmla="*/ 0 w 936000"/>
                <a:gd name="connsiteY4" fmla="*/ 720080 h 720080"/>
                <a:gd name="connsiteX5" fmla="*/ 0 w 936000"/>
                <a:gd name="connsiteY5" fmla="*/ 0 h 720080"/>
                <a:gd name="connsiteX0" fmla="*/ 0 w 936000"/>
                <a:gd name="connsiteY0" fmla="*/ 0 h 720080"/>
                <a:gd name="connsiteX1" fmla="*/ 936000 w 936000"/>
                <a:gd name="connsiteY1" fmla="*/ 0 h 720080"/>
                <a:gd name="connsiteX2" fmla="*/ 880094 w 936000"/>
                <a:gd name="connsiteY2" fmla="*/ 339039 h 720080"/>
                <a:gd name="connsiteX3" fmla="*/ 742071 w 936000"/>
                <a:gd name="connsiteY3" fmla="*/ 589205 h 720080"/>
                <a:gd name="connsiteX4" fmla="*/ 936000 w 936000"/>
                <a:gd name="connsiteY4" fmla="*/ 720080 h 720080"/>
                <a:gd name="connsiteX5" fmla="*/ 0 w 936000"/>
                <a:gd name="connsiteY5" fmla="*/ 720080 h 720080"/>
                <a:gd name="connsiteX6" fmla="*/ 0 w 936000"/>
                <a:gd name="connsiteY6" fmla="*/ 0 h 720080"/>
                <a:gd name="connsiteX0" fmla="*/ 0 w 936625"/>
                <a:gd name="connsiteY0" fmla="*/ 0 h 720080"/>
                <a:gd name="connsiteX1" fmla="*/ 936000 w 936625"/>
                <a:gd name="connsiteY1" fmla="*/ 0 h 720080"/>
                <a:gd name="connsiteX2" fmla="*/ 880094 w 936625"/>
                <a:gd name="connsiteY2" fmla="*/ 339039 h 720080"/>
                <a:gd name="connsiteX3" fmla="*/ 742071 w 936625"/>
                <a:gd name="connsiteY3" fmla="*/ 589205 h 720080"/>
                <a:gd name="connsiteX4" fmla="*/ 936000 w 936625"/>
                <a:gd name="connsiteY4" fmla="*/ 720080 h 720080"/>
                <a:gd name="connsiteX5" fmla="*/ 0 w 936625"/>
                <a:gd name="connsiteY5" fmla="*/ 720080 h 720080"/>
                <a:gd name="connsiteX6" fmla="*/ 0 w 936625"/>
                <a:gd name="connsiteY6" fmla="*/ 0 h 720080"/>
                <a:gd name="connsiteX0" fmla="*/ 0 w 936625"/>
                <a:gd name="connsiteY0" fmla="*/ 0 h 720080"/>
                <a:gd name="connsiteX1" fmla="*/ 936000 w 936625"/>
                <a:gd name="connsiteY1" fmla="*/ 0 h 720080"/>
                <a:gd name="connsiteX2" fmla="*/ 880094 w 936625"/>
                <a:gd name="connsiteY2" fmla="*/ 339039 h 720080"/>
                <a:gd name="connsiteX3" fmla="*/ 742071 w 936625"/>
                <a:gd name="connsiteY3" fmla="*/ 589205 h 720080"/>
                <a:gd name="connsiteX4" fmla="*/ 936000 w 936625"/>
                <a:gd name="connsiteY4" fmla="*/ 720080 h 720080"/>
                <a:gd name="connsiteX5" fmla="*/ 0 w 936625"/>
                <a:gd name="connsiteY5" fmla="*/ 720080 h 720080"/>
                <a:gd name="connsiteX6" fmla="*/ 0 w 936625"/>
                <a:gd name="connsiteY6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6625" h="720080">
                  <a:moveTo>
                    <a:pt x="0" y="0"/>
                  </a:moveTo>
                  <a:lnTo>
                    <a:pt x="936000" y="0"/>
                  </a:lnTo>
                  <a:cubicBezTo>
                    <a:pt x="934617" y="113013"/>
                    <a:pt x="950489" y="243279"/>
                    <a:pt x="880094" y="339039"/>
                  </a:cubicBezTo>
                  <a:cubicBezTo>
                    <a:pt x="839837" y="422428"/>
                    <a:pt x="730569" y="523069"/>
                    <a:pt x="742071" y="589205"/>
                  </a:cubicBezTo>
                  <a:lnTo>
                    <a:pt x="936000" y="720080"/>
                  </a:lnTo>
                  <a:lnTo>
                    <a:pt x="0" y="720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4427" y="1465190"/>
              <a:ext cx="719626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73468" y="3296976"/>
            <a:ext cx="1211054" cy="1323439"/>
            <a:chOff x="5148064" y="1776119"/>
            <a:chExt cx="1211054" cy="1323439"/>
          </a:xfrm>
        </p:grpSpPr>
        <p:sp>
          <p:nvSpPr>
            <p:cNvPr id="11" name="Rectangle 10"/>
            <p:cNvSpPr/>
            <p:nvPr/>
          </p:nvSpPr>
          <p:spPr>
            <a:xfrm>
              <a:off x="5148064" y="2093450"/>
              <a:ext cx="994153" cy="720080"/>
            </a:xfrm>
            <a:custGeom>
              <a:avLst/>
              <a:gdLst>
                <a:gd name="connsiteX0" fmla="*/ 0 w 936000"/>
                <a:gd name="connsiteY0" fmla="*/ 0 h 720080"/>
                <a:gd name="connsiteX1" fmla="*/ 936000 w 936000"/>
                <a:gd name="connsiteY1" fmla="*/ 0 h 720080"/>
                <a:gd name="connsiteX2" fmla="*/ 936000 w 936000"/>
                <a:gd name="connsiteY2" fmla="*/ 720080 h 720080"/>
                <a:gd name="connsiteX3" fmla="*/ 0 w 936000"/>
                <a:gd name="connsiteY3" fmla="*/ 720080 h 720080"/>
                <a:gd name="connsiteX4" fmla="*/ 0 w 936000"/>
                <a:gd name="connsiteY4" fmla="*/ 0 h 720080"/>
                <a:gd name="connsiteX0" fmla="*/ 0 w 936000"/>
                <a:gd name="connsiteY0" fmla="*/ 0 h 720080"/>
                <a:gd name="connsiteX1" fmla="*/ 936000 w 936000"/>
                <a:gd name="connsiteY1" fmla="*/ 0 h 720080"/>
                <a:gd name="connsiteX2" fmla="*/ 883463 w 936000"/>
                <a:gd name="connsiteY2" fmla="*/ 336471 h 720080"/>
                <a:gd name="connsiteX3" fmla="*/ 936000 w 936000"/>
                <a:gd name="connsiteY3" fmla="*/ 720080 h 720080"/>
                <a:gd name="connsiteX4" fmla="*/ 0 w 936000"/>
                <a:gd name="connsiteY4" fmla="*/ 720080 h 720080"/>
                <a:gd name="connsiteX5" fmla="*/ 0 w 936000"/>
                <a:gd name="connsiteY5" fmla="*/ 0 h 720080"/>
                <a:gd name="connsiteX0" fmla="*/ 0 w 994153"/>
                <a:gd name="connsiteY0" fmla="*/ 0 h 720080"/>
                <a:gd name="connsiteX1" fmla="*/ 936000 w 994153"/>
                <a:gd name="connsiteY1" fmla="*/ 0 h 720080"/>
                <a:gd name="connsiteX2" fmla="*/ 883463 w 994153"/>
                <a:gd name="connsiteY2" fmla="*/ 336471 h 720080"/>
                <a:gd name="connsiteX3" fmla="*/ 936000 w 994153"/>
                <a:gd name="connsiteY3" fmla="*/ 720080 h 720080"/>
                <a:gd name="connsiteX4" fmla="*/ 0 w 994153"/>
                <a:gd name="connsiteY4" fmla="*/ 720080 h 720080"/>
                <a:gd name="connsiteX5" fmla="*/ 0 w 994153"/>
                <a:gd name="connsiteY5" fmla="*/ 0 h 720080"/>
                <a:gd name="connsiteX0" fmla="*/ 0 w 994153"/>
                <a:gd name="connsiteY0" fmla="*/ 0 h 720080"/>
                <a:gd name="connsiteX1" fmla="*/ 936000 w 994153"/>
                <a:gd name="connsiteY1" fmla="*/ 0 h 720080"/>
                <a:gd name="connsiteX2" fmla="*/ 883463 w 994153"/>
                <a:gd name="connsiteY2" fmla="*/ 336471 h 720080"/>
                <a:gd name="connsiteX3" fmla="*/ 936000 w 994153"/>
                <a:gd name="connsiteY3" fmla="*/ 720080 h 720080"/>
                <a:gd name="connsiteX4" fmla="*/ 0 w 994153"/>
                <a:gd name="connsiteY4" fmla="*/ 720080 h 720080"/>
                <a:gd name="connsiteX5" fmla="*/ 0 w 994153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4153" h="720080">
                  <a:moveTo>
                    <a:pt x="0" y="0"/>
                  </a:moveTo>
                  <a:lnTo>
                    <a:pt x="936000" y="0"/>
                  </a:lnTo>
                  <a:cubicBezTo>
                    <a:pt x="935741" y="120783"/>
                    <a:pt x="1021744" y="267446"/>
                    <a:pt x="883463" y="336471"/>
                  </a:cubicBezTo>
                  <a:cubicBezTo>
                    <a:pt x="1108009" y="490220"/>
                    <a:pt x="918488" y="592210"/>
                    <a:pt x="936000" y="720080"/>
                  </a:cubicBezTo>
                  <a:lnTo>
                    <a:pt x="0" y="720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39492" y="1776119"/>
              <a:ext cx="719626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15546" y="3003798"/>
            <a:ext cx="1151674" cy="1323439"/>
            <a:chOff x="6876256" y="2079570"/>
            <a:chExt cx="1151674" cy="1323439"/>
          </a:xfrm>
        </p:grpSpPr>
        <p:sp>
          <p:nvSpPr>
            <p:cNvPr id="14" name="Rectangle 13"/>
            <p:cNvSpPr/>
            <p:nvPr/>
          </p:nvSpPr>
          <p:spPr>
            <a:xfrm>
              <a:off x="6876256" y="2394360"/>
              <a:ext cx="936000" cy="7200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08304" y="2079570"/>
              <a:ext cx="719626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20313" y="1602042"/>
            <a:ext cx="2419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/>
              <a:t>Tăng số lượng láng giềng trong phân loại KNN để tăng độ chính xác. Giá trị này được chỉ </a:t>
            </a:r>
            <a:r>
              <a:rPr lang="vi-VN" sz="1200" dirty="0" smtClean="0"/>
              <a:t>định</a:t>
            </a:r>
            <a:endParaRPr lang="en-US" sz="1200" dirty="0" smtClean="0"/>
          </a:p>
          <a:p>
            <a:r>
              <a:rPr lang="vi-VN" sz="1200" dirty="0" smtClean="0"/>
              <a:t>trong </a:t>
            </a:r>
            <a:r>
              <a:rPr lang="vi-VN" sz="1200" dirty="0"/>
              <a:t>hàm train, có thể tăng lên </a:t>
            </a:r>
            <a:endParaRPr lang="en-US" sz="1200" dirty="0" smtClean="0"/>
          </a:p>
          <a:p>
            <a:r>
              <a:rPr lang="vi-VN" sz="1200" dirty="0" smtClean="0"/>
              <a:t>từ </a:t>
            </a:r>
            <a:r>
              <a:rPr lang="vi-VN" sz="1200" dirty="0"/>
              <a:t>3 lên 5 hoặc 7.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93872" y="3358532"/>
            <a:ext cx="2604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/>
              <a:t>Tối ưu hóa thuật toán xử lý khuôn mặt để tăng tốc độ và độ </a:t>
            </a:r>
            <a:r>
              <a:rPr lang="vi-VN" sz="1200" dirty="0" smtClean="0"/>
              <a:t>chính</a:t>
            </a:r>
            <a:endParaRPr lang="en-US" sz="1200" dirty="0" smtClean="0"/>
          </a:p>
          <a:p>
            <a:r>
              <a:rPr lang="vi-VN" sz="1200" dirty="0" smtClean="0"/>
              <a:t> x</a:t>
            </a:r>
            <a:r>
              <a:rPr lang="en-US" sz="1200" dirty="0"/>
              <a:t>á</a:t>
            </a:r>
            <a:r>
              <a:rPr lang="vi-VN" sz="1200" dirty="0" smtClean="0"/>
              <a:t>c</a:t>
            </a:r>
            <a:r>
              <a:rPr lang="vi-VN" sz="1200" dirty="0"/>
              <a:t>. Có thể thay đổi giá trị của </a:t>
            </a:r>
            <a:endParaRPr lang="en-US" sz="1200" dirty="0" smtClean="0"/>
          </a:p>
          <a:p>
            <a:r>
              <a:rPr lang="vi-VN" sz="1200" dirty="0" smtClean="0"/>
              <a:t>model </a:t>
            </a:r>
            <a:r>
              <a:rPr lang="vi-VN" sz="1200" dirty="0"/>
              <a:t>và upsample_times </a:t>
            </a:r>
            <a:r>
              <a:rPr lang="vi-VN" sz="1200" dirty="0" smtClean="0"/>
              <a:t>trong</a:t>
            </a:r>
            <a:endParaRPr lang="en-US" sz="1200" dirty="0" smtClean="0"/>
          </a:p>
          <a:p>
            <a:r>
              <a:rPr lang="vi-VN" sz="1200" dirty="0" smtClean="0"/>
              <a:t> </a:t>
            </a:r>
            <a:r>
              <a:rPr lang="vi-VN" sz="1200" dirty="0"/>
              <a:t>hàm predict để tối ưu hóa thuật </a:t>
            </a:r>
            <a:endParaRPr lang="en-US" sz="1200" dirty="0" smtClean="0"/>
          </a:p>
          <a:p>
            <a:r>
              <a:rPr lang="vi-VN" sz="1200" dirty="0" smtClean="0"/>
              <a:t>oán</a:t>
            </a:r>
            <a:r>
              <a:rPr lang="vi-VN" sz="1200" dirty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95553" y="1716494"/>
            <a:ext cx="2656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/>
              <a:t>Sử dụng hình ảnh có chất lượng tốt hơn để huấn luyện và kiểm tra. Có </a:t>
            </a:r>
            <a:endParaRPr lang="en-US" sz="1200" dirty="0" smtClean="0"/>
          </a:p>
          <a:p>
            <a:r>
              <a:rPr lang="vi-VN" sz="1200" dirty="0" smtClean="0"/>
              <a:t>thể </a:t>
            </a:r>
            <a:r>
              <a:rPr lang="vi-VN" sz="1200" dirty="0"/>
              <a:t>sử dụng một bộ dữ liệu lớn hơn để huấn luyện.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93470" y="3377581"/>
            <a:ext cx="2780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/>
              <a:t>Tăng ngưỡng khoảng cách </a:t>
            </a:r>
            <a:endParaRPr lang="en-US" sz="1200" dirty="0" smtClean="0"/>
          </a:p>
          <a:p>
            <a:r>
              <a:rPr lang="vi-VN" sz="1200" dirty="0" smtClean="0"/>
              <a:t>(</a:t>
            </a:r>
            <a:r>
              <a:rPr lang="vi-VN" sz="1200" dirty="0"/>
              <a:t>distance_threshold) để tăng độ chính xác trong việc phân loại.</a:t>
            </a:r>
          </a:p>
        </p:txBody>
      </p:sp>
      <p:sp>
        <p:nvSpPr>
          <p:cNvPr id="32" name="Rounded Rectangle 25"/>
          <p:cNvSpPr/>
          <p:nvPr/>
        </p:nvSpPr>
        <p:spPr>
          <a:xfrm>
            <a:off x="1122466" y="2005692"/>
            <a:ext cx="326074" cy="27481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Chord 32"/>
          <p:cNvSpPr/>
          <p:nvPr/>
        </p:nvSpPr>
        <p:spPr>
          <a:xfrm>
            <a:off x="4970897" y="1964090"/>
            <a:ext cx="405334" cy="401778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Block Arc 20"/>
          <p:cNvSpPr/>
          <p:nvPr/>
        </p:nvSpPr>
        <p:spPr>
          <a:xfrm rot="10800000">
            <a:off x="1122467" y="3485520"/>
            <a:ext cx="360873" cy="391297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Donut 22"/>
          <p:cNvSpPr>
            <a:spLocks noChangeAspect="1"/>
          </p:cNvSpPr>
          <p:nvPr/>
        </p:nvSpPr>
        <p:spPr>
          <a:xfrm>
            <a:off x="5006836" y="3604498"/>
            <a:ext cx="368181" cy="18858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87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chemeClr val="accent1"/>
                </a:solidFill>
              </a:rPr>
              <a:t>Phương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pháp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cải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tiến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tiếp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theo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124" y="699542"/>
            <a:ext cx="8948364" cy="1800200"/>
          </a:xfrm>
        </p:spPr>
        <p:txBody>
          <a:bodyPr/>
          <a:lstStyle/>
          <a:p>
            <a:pPr algn="l"/>
            <a:r>
              <a:rPr lang="en-US" dirty="0" smtClean="0"/>
              <a:t>-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nơ-ron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(CNN)</a:t>
            </a:r>
          </a:p>
          <a:p>
            <a:pPr algn="l"/>
            <a:r>
              <a:rPr lang="en-US" dirty="0" smtClean="0"/>
              <a:t>-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(transfer learning)</a:t>
            </a:r>
          </a:p>
          <a:p>
            <a:pPr algn="l"/>
            <a:r>
              <a:rPr lang="en-US" dirty="0" smtClean="0"/>
              <a:t>+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/>
              <a:t>:</a:t>
            </a:r>
            <a:endParaRPr lang="en-US" dirty="0" smtClean="0"/>
          </a:p>
          <a:p>
            <a:pPr algn="l"/>
            <a:r>
              <a:rPr lang="en-US" dirty="0" smtClean="0"/>
              <a:t>-Train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endParaRPr lang="en-US" dirty="0" smtClean="0"/>
          </a:p>
          <a:p>
            <a:pPr algn="l"/>
            <a:r>
              <a:rPr lang="en-US" dirty="0" smtClean="0"/>
              <a:t>-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algn="l"/>
            <a:r>
              <a:rPr lang="en-US" dirty="0" smtClean="0"/>
              <a:t>-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    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19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>
            <a:off x="0" y="0"/>
            <a:ext cx="9144000" cy="51435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" t="19060" r="6001" b="1130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Thank you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1521453"/>
            <a:ext cx="5400600" cy="1811248"/>
          </a:xfrm>
        </p:spPr>
        <p:txBody>
          <a:bodyPr/>
          <a:lstStyle/>
          <a:p>
            <a:pPr algn="ctr"/>
            <a:r>
              <a:rPr lang="en-US" altLang="ko-KR" b="1" dirty="0"/>
              <a:t>GIỚI THIỆU VỀ NHẬN DẠNG KHUÔN MẶT</a:t>
            </a:r>
            <a:endParaRPr lang="ko-KR" alt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537759" y="2088268"/>
            <a:ext cx="241736" cy="972298"/>
            <a:chOff x="3139201" y="1935211"/>
            <a:chExt cx="241736" cy="972298"/>
          </a:xfrm>
        </p:grpSpPr>
        <p:sp>
          <p:nvSpPr>
            <p:cNvPr id="5" name="Rectangle 4"/>
            <p:cNvSpPr/>
            <p:nvPr/>
          </p:nvSpPr>
          <p:spPr>
            <a:xfrm rot="1411581">
              <a:off x="3139201" y="1935211"/>
              <a:ext cx="168803" cy="625807"/>
            </a:xfrm>
            <a:custGeom>
              <a:avLst/>
              <a:gdLst/>
              <a:ahLst/>
              <a:cxnLst/>
              <a:rect l="l" t="t" r="r" b="b"/>
              <a:pathLst>
                <a:path w="360041" h="1334788">
                  <a:moveTo>
                    <a:pt x="0" y="156747"/>
                  </a:moveTo>
                  <a:lnTo>
                    <a:pt x="360041" y="0"/>
                  </a:lnTo>
                  <a:lnTo>
                    <a:pt x="360041" y="1178041"/>
                  </a:lnTo>
                  <a:lnTo>
                    <a:pt x="0" y="13347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4"/>
            <p:cNvSpPr/>
            <p:nvPr/>
          </p:nvSpPr>
          <p:spPr>
            <a:xfrm rot="1411581">
              <a:off x="3212134" y="2281702"/>
              <a:ext cx="168803" cy="625807"/>
            </a:xfrm>
            <a:custGeom>
              <a:avLst/>
              <a:gdLst/>
              <a:ahLst/>
              <a:cxnLst/>
              <a:rect l="l" t="t" r="r" b="b"/>
              <a:pathLst>
                <a:path w="360041" h="1334788">
                  <a:moveTo>
                    <a:pt x="0" y="156747"/>
                  </a:moveTo>
                  <a:lnTo>
                    <a:pt x="360041" y="0"/>
                  </a:lnTo>
                  <a:lnTo>
                    <a:pt x="360041" y="1178041"/>
                  </a:lnTo>
                  <a:lnTo>
                    <a:pt x="0" y="13347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87824" y="1995686"/>
            <a:ext cx="5184576" cy="288032"/>
          </a:xfrm>
        </p:spPr>
        <p:txBody>
          <a:bodyPr/>
          <a:lstStyle/>
          <a:p>
            <a:pPr lvl="0"/>
            <a:r>
              <a:rPr lang="en-US" altLang="ko-KR" sz="1800" b="1" dirty="0">
                <a:solidFill>
                  <a:schemeClr val="accent2"/>
                </a:solidFill>
              </a:rPr>
              <a:t>CÔNG NGHỆ NHẬN DIỆN KHUÔN MẶT LÀ GÌ?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5616" y="2643758"/>
            <a:ext cx="7081167" cy="129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 fontAlgn="base">
              <a:lnSpc>
                <a:spcPts val="24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faceprint (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6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video.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624E76FE-868E-4AC2-BDA1-3027D5F10110}"/>
              </a:ext>
            </a:extLst>
          </p:cNvPr>
          <p:cNvSpPr/>
          <p:nvPr/>
        </p:nvSpPr>
        <p:spPr>
          <a:xfrm>
            <a:off x="1694113" y="1347614"/>
            <a:ext cx="1005679" cy="1003355"/>
          </a:xfrm>
          <a:custGeom>
            <a:avLst/>
            <a:gdLst>
              <a:gd name="connsiteX0" fmla="*/ 3030279 w 4784651"/>
              <a:gd name="connsiteY0" fmla="*/ 0 h 5890437"/>
              <a:gd name="connsiteX1" fmla="*/ 765544 w 4784651"/>
              <a:gd name="connsiteY1" fmla="*/ 1935126 h 5890437"/>
              <a:gd name="connsiteX2" fmla="*/ 0 w 4784651"/>
              <a:gd name="connsiteY2" fmla="*/ 3051544 h 5890437"/>
              <a:gd name="connsiteX3" fmla="*/ 510363 w 4784651"/>
              <a:gd name="connsiteY3" fmla="*/ 3327991 h 5890437"/>
              <a:gd name="connsiteX4" fmla="*/ 297711 w 4784651"/>
              <a:gd name="connsiteY4" fmla="*/ 3657600 h 5890437"/>
              <a:gd name="connsiteX5" fmla="*/ 489097 w 4784651"/>
              <a:gd name="connsiteY5" fmla="*/ 3870251 h 5890437"/>
              <a:gd name="connsiteX6" fmla="*/ 372139 w 4784651"/>
              <a:gd name="connsiteY6" fmla="*/ 4061637 h 5890437"/>
              <a:gd name="connsiteX7" fmla="*/ 563525 w 4784651"/>
              <a:gd name="connsiteY7" fmla="*/ 4316819 h 5890437"/>
              <a:gd name="connsiteX8" fmla="*/ 499730 w 4784651"/>
              <a:gd name="connsiteY8" fmla="*/ 4976037 h 5890437"/>
              <a:gd name="connsiteX9" fmla="*/ 1754372 w 4784651"/>
              <a:gd name="connsiteY9" fmla="*/ 5199321 h 5890437"/>
              <a:gd name="connsiteX10" fmla="*/ 1945758 w 4784651"/>
              <a:gd name="connsiteY10" fmla="*/ 5890437 h 5890437"/>
              <a:gd name="connsiteX11" fmla="*/ 4784651 w 4784651"/>
              <a:gd name="connsiteY11" fmla="*/ 5858540 h 5890437"/>
              <a:gd name="connsiteX12" fmla="*/ 4561367 w 4784651"/>
              <a:gd name="connsiteY12" fmla="*/ 4189228 h 5890437"/>
              <a:gd name="connsiteX13" fmla="*/ 3030279 w 4784651"/>
              <a:gd name="connsiteY13" fmla="*/ 0 h 5890437"/>
              <a:gd name="connsiteX0" fmla="*/ 3030279 w 4784651"/>
              <a:gd name="connsiteY0" fmla="*/ 114 h 5890551"/>
              <a:gd name="connsiteX1" fmla="*/ 765544 w 4784651"/>
              <a:gd name="connsiteY1" fmla="*/ 1935240 h 5890551"/>
              <a:gd name="connsiteX2" fmla="*/ 0 w 4784651"/>
              <a:gd name="connsiteY2" fmla="*/ 3051658 h 5890551"/>
              <a:gd name="connsiteX3" fmla="*/ 510363 w 4784651"/>
              <a:gd name="connsiteY3" fmla="*/ 3328105 h 5890551"/>
              <a:gd name="connsiteX4" fmla="*/ 297711 w 4784651"/>
              <a:gd name="connsiteY4" fmla="*/ 3657714 h 5890551"/>
              <a:gd name="connsiteX5" fmla="*/ 489097 w 4784651"/>
              <a:gd name="connsiteY5" fmla="*/ 3870365 h 5890551"/>
              <a:gd name="connsiteX6" fmla="*/ 372139 w 4784651"/>
              <a:gd name="connsiteY6" fmla="*/ 4061751 h 5890551"/>
              <a:gd name="connsiteX7" fmla="*/ 563525 w 4784651"/>
              <a:gd name="connsiteY7" fmla="*/ 4316933 h 5890551"/>
              <a:gd name="connsiteX8" fmla="*/ 499730 w 4784651"/>
              <a:gd name="connsiteY8" fmla="*/ 4976151 h 5890551"/>
              <a:gd name="connsiteX9" fmla="*/ 1754372 w 4784651"/>
              <a:gd name="connsiteY9" fmla="*/ 5199435 h 5890551"/>
              <a:gd name="connsiteX10" fmla="*/ 1945758 w 4784651"/>
              <a:gd name="connsiteY10" fmla="*/ 5890551 h 5890551"/>
              <a:gd name="connsiteX11" fmla="*/ 4784651 w 4784651"/>
              <a:gd name="connsiteY11" fmla="*/ 5858654 h 5890551"/>
              <a:gd name="connsiteX12" fmla="*/ 4561367 w 4784651"/>
              <a:gd name="connsiteY12" fmla="*/ 4189342 h 5890551"/>
              <a:gd name="connsiteX13" fmla="*/ 3030279 w 4784651"/>
              <a:gd name="connsiteY13" fmla="*/ 114 h 5890551"/>
              <a:gd name="connsiteX0" fmla="*/ 3030279 w 4784651"/>
              <a:gd name="connsiteY0" fmla="*/ 398 h 5890835"/>
              <a:gd name="connsiteX1" fmla="*/ 765544 w 4784651"/>
              <a:gd name="connsiteY1" fmla="*/ 1935524 h 5890835"/>
              <a:gd name="connsiteX2" fmla="*/ 0 w 4784651"/>
              <a:gd name="connsiteY2" fmla="*/ 3051942 h 5890835"/>
              <a:gd name="connsiteX3" fmla="*/ 510363 w 4784651"/>
              <a:gd name="connsiteY3" fmla="*/ 3328389 h 5890835"/>
              <a:gd name="connsiteX4" fmla="*/ 297711 w 4784651"/>
              <a:gd name="connsiteY4" fmla="*/ 3657998 h 5890835"/>
              <a:gd name="connsiteX5" fmla="*/ 489097 w 4784651"/>
              <a:gd name="connsiteY5" fmla="*/ 3870649 h 5890835"/>
              <a:gd name="connsiteX6" fmla="*/ 372139 w 4784651"/>
              <a:gd name="connsiteY6" fmla="*/ 4062035 h 5890835"/>
              <a:gd name="connsiteX7" fmla="*/ 563525 w 4784651"/>
              <a:gd name="connsiteY7" fmla="*/ 4317217 h 5890835"/>
              <a:gd name="connsiteX8" fmla="*/ 499730 w 4784651"/>
              <a:gd name="connsiteY8" fmla="*/ 4976435 h 5890835"/>
              <a:gd name="connsiteX9" fmla="*/ 1754372 w 4784651"/>
              <a:gd name="connsiteY9" fmla="*/ 5199719 h 5890835"/>
              <a:gd name="connsiteX10" fmla="*/ 1945758 w 4784651"/>
              <a:gd name="connsiteY10" fmla="*/ 5890835 h 5890835"/>
              <a:gd name="connsiteX11" fmla="*/ 4784651 w 4784651"/>
              <a:gd name="connsiteY11" fmla="*/ 5858938 h 5890835"/>
              <a:gd name="connsiteX12" fmla="*/ 4561367 w 4784651"/>
              <a:gd name="connsiteY12" fmla="*/ 4189626 h 5890835"/>
              <a:gd name="connsiteX13" fmla="*/ 3030279 w 4784651"/>
              <a:gd name="connsiteY13" fmla="*/ 398 h 5890835"/>
              <a:gd name="connsiteX0" fmla="*/ 3030279 w 5042277"/>
              <a:gd name="connsiteY0" fmla="*/ 663 h 5891100"/>
              <a:gd name="connsiteX1" fmla="*/ 765544 w 5042277"/>
              <a:gd name="connsiteY1" fmla="*/ 1935789 h 5891100"/>
              <a:gd name="connsiteX2" fmla="*/ 0 w 5042277"/>
              <a:gd name="connsiteY2" fmla="*/ 3052207 h 5891100"/>
              <a:gd name="connsiteX3" fmla="*/ 510363 w 5042277"/>
              <a:gd name="connsiteY3" fmla="*/ 3328654 h 5891100"/>
              <a:gd name="connsiteX4" fmla="*/ 297711 w 5042277"/>
              <a:gd name="connsiteY4" fmla="*/ 3658263 h 5891100"/>
              <a:gd name="connsiteX5" fmla="*/ 489097 w 5042277"/>
              <a:gd name="connsiteY5" fmla="*/ 3870914 h 5891100"/>
              <a:gd name="connsiteX6" fmla="*/ 372139 w 5042277"/>
              <a:gd name="connsiteY6" fmla="*/ 4062300 h 5891100"/>
              <a:gd name="connsiteX7" fmla="*/ 563525 w 5042277"/>
              <a:gd name="connsiteY7" fmla="*/ 4317482 h 5891100"/>
              <a:gd name="connsiteX8" fmla="*/ 499730 w 5042277"/>
              <a:gd name="connsiteY8" fmla="*/ 4976700 h 5891100"/>
              <a:gd name="connsiteX9" fmla="*/ 1754372 w 5042277"/>
              <a:gd name="connsiteY9" fmla="*/ 5199984 h 5891100"/>
              <a:gd name="connsiteX10" fmla="*/ 1945758 w 5042277"/>
              <a:gd name="connsiteY10" fmla="*/ 5891100 h 5891100"/>
              <a:gd name="connsiteX11" fmla="*/ 4784651 w 5042277"/>
              <a:gd name="connsiteY11" fmla="*/ 5859203 h 5891100"/>
              <a:gd name="connsiteX12" fmla="*/ 4561367 w 5042277"/>
              <a:gd name="connsiteY12" fmla="*/ 4189891 h 5891100"/>
              <a:gd name="connsiteX13" fmla="*/ 3030279 w 5042277"/>
              <a:gd name="connsiteY13" fmla="*/ 663 h 5891100"/>
              <a:gd name="connsiteX0" fmla="*/ 3030279 w 5316637"/>
              <a:gd name="connsiteY0" fmla="*/ 1079 h 5891516"/>
              <a:gd name="connsiteX1" fmla="*/ 765544 w 5316637"/>
              <a:gd name="connsiteY1" fmla="*/ 1936205 h 5891516"/>
              <a:gd name="connsiteX2" fmla="*/ 0 w 5316637"/>
              <a:gd name="connsiteY2" fmla="*/ 3052623 h 5891516"/>
              <a:gd name="connsiteX3" fmla="*/ 510363 w 5316637"/>
              <a:gd name="connsiteY3" fmla="*/ 3329070 h 5891516"/>
              <a:gd name="connsiteX4" fmla="*/ 297711 w 5316637"/>
              <a:gd name="connsiteY4" fmla="*/ 3658679 h 5891516"/>
              <a:gd name="connsiteX5" fmla="*/ 489097 w 5316637"/>
              <a:gd name="connsiteY5" fmla="*/ 3871330 h 5891516"/>
              <a:gd name="connsiteX6" fmla="*/ 372139 w 5316637"/>
              <a:gd name="connsiteY6" fmla="*/ 4062716 h 5891516"/>
              <a:gd name="connsiteX7" fmla="*/ 563525 w 5316637"/>
              <a:gd name="connsiteY7" fmla="*/ 4317898 h 5891516"/>
              <a:gd name="connsiteX8" fmla="*/ 499730 w 5316637"/>
              <a:gd name="connsiteY8" fmla="*/ 4977116 h 5891516"/>
              <a:gd name="connsiteX9" fmla="*/ 1754372 w 5316637"/>
              <a:gd name="connsiteY9" fmla="*/ 5200400 h 5891516"/>
              <a:gd name="connsiteX10" fmla="*/ 1945758 w 5316637"/>
              <a:gd name="connsiteY10" fmla="*/ 5891516 h 5891516"/>
              <a:gd name="connsiteX11" fmla="*/ 4784651 w 5316637"/>
              <a:gd name="connsiteY11" fmla="*/ 5859619 h 5891516"/>
              <a:gd name="connsiteX12" fmla="*/ 4890977 w 5316637"/>
              <a:gd name="connsiteY12" fmla="*/ 3520456 h 5891516"/>
              <a:gd name="connsiteX13" fmla="*/ 3030279 w 5316637"/>
              <a:gd name="connsiteY13" fmla="*/ 1079 h 5891516"/>
              <a:gd name="connsiteX0" fmla="*/ 3030279 w 5338934"/>
              <a:gd name="connsiteY0" fmla="*/ 561 h 5890998"/>
              <a:gd name="connsiteX1" fmla="*/ 765544 w 5338934"/>
              <a:gd name="connsiteY1" fmla="*/ 1935687 h 5890998"/>
              <a:gd name="connsiteX2" fmla="*/ 0 w 5338934"/>
              <a:gd name="connsiteY2" fmla="*/ 3052105 h 5890998"/>
              <a:gd name="connsiteX3" fmla="*/ 510363 w 5338934"/>
              <a:gd name="connsiteY3" fmla="*/ 3328552 h 5890998"/>
              <a:gd name="connsiteX4" fmla="*/ 297711 w 5338934"/>
              <a:gd name="connsiteY4" fmla="*/ 3658161 h 5890998"/>
              <a:gd name="connsiteX5" fmla="*/ 489097 w 5338934"/>
              <a:gd name="connsiteY5" fmla="*/ 3870812 h 5890998"/>
              <a:gd name="connsiteX6" fmla="*/ 372139 w 5338934"/>
              <a:gd name="connsiteY6" fmla="*/ 4062198 h 5890998"/>
              <a:gd name="connsiteX7" fmla="*/ 563525 w 5338934"/>
              <a:gd name="connsiteY7" fmla="*/ 4317380 h 5890998"/>
              <a:gd name="connsiteX8" fmla="*/ 499730 w 5338934"/>
              <a:gd name="connsiteY8" fmla="*/ 4976598 h 5890998"/>
              <a:gd name="connsiteX9" fmla="*/ 1754372 w 5338934"/>
              <a:gd name="connsiteY9" fmla="*/ 5199882 h 5890998"/>
              <a:gd name="connsiteX10" fmla="*/ 1945758 w 5338934"/>
              <a:gd name="connsiteY10" fmla="*/ 5890998 h 5890998"/>
              <a:gd name="connsiteX11" fmla="*/ 4784651 w 5338934"/>
              <a:gd name="connsiteY11" fmla="*/ 5859101 h 5890998"/>
              <a:gd name="connsiteX12" fmla="*/ 4890977 w 5338934"/>
              <a:gd name="connsiteY12" fmla="*/ 3519938 h 5890998"/>
              <a:gd name="connsiteX13" fmla="*/ 3030279 w 5338934"/>
              <a:gd name="connsiteY13" fmla="*/ 561 h 5890998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75 h 5890612"/>
              <a:gd name="connsiteX1" fmla="*/ 765544 w 5381346"/>
              <a:gd name="connsiteY1" fmla="*/ 1935301 h 5890612"/>
              <a:gd name="connsiteX2" fmla="*/ 0 w 5381346"/>
              <a:gd name="connsiteY2" fmla="*/ 3051719 h 5890612"/>
              <a:gd name="connsiteX3" fmla="*/ 510363 w 5381346"/>
              <a:gd name="connsiteY3" fmla="*/ 3328166 h 5890612"/>
              <a:gd name="connsiteX4" fmla="*/ 297711 w 5381346"/>
              <a:gd name="connsiteY4" fmla="*/ 3657775 h 5890612"/>
              <a:gd name="connsiteX5" fmla="*/ 489097 w 5381346"/>
              <a:gd name="connsiteY5" fmla="*/ 3870426 h 5890612"/>
              <a:gd name="connsiteX6" fmla="*/ 372139 w 5381346"/>
              <a:gd name="connsiteY6" fmla="*/ 4061812 h 5890612"/>
              <a:gd name="connsiteX7" fmla="*/ 563525 w 5381346"/>
              <a:gd name="connsiteY7" fmla="*/ 4316994 h 5890612"/>
              <a:gd name="connsiteX8" fmla="*/ 499730 w 5381346"/>
              <a:gd name="connsiteY8" fmla="*/ 4976212 h 5890612"/>
              <a:gd name="connsiteX9" fmla="*/ 1754372 w 5381346"/>
              <a:gd name="connsiteY9" fmla="*/ 5199496 h 5890612"/>
              <a:gd name="connsiteX10" fmla="*/ 1945758 w 5381346"/>
              <a:gd name="connsiteY10" fmla="*/ 5890612 h 5890612"/>
              <a:gd name="connsiteX11" fmla="*/ 4784651 w 5381346"/>
              <a:gd name="connsiteY11" fmla="*/ 5858715 h 5890612"/>
              <a:gd name="connsiteX12" fmla="*/ 4890977 w 5381346"/>
              <a:gd name="connsiteY12" fmla="*/ 3519552 h 5890612"/>
              <a:gd name="connsiteX13" fmla="*/ 3030279 w 5381346"/>
              <a:gd name="connsiteY13" fmla="*/ 175 h 5890612"/>
              <a:gd name="connsiteX0" fmla="*/ 3030279 w 5381346"/>
              <a:gd name="connsiteY0" fmla="*/ 1733 h 5892170"/>
              <a:gd name="connsiteX1" fmla="*/ 0 w 5381346"/>
              <a:gd name="connsiteY1" fmla="*/ 3053277 h 5892170"/>
              <a:gd name="connsiteX2" fmla="*/ 510363 w 5381346"/>
              <a:gd name="connsiteY2" fmla="*/ 3329724 h 5892170"/>
              <a:gd name="connsiteX3" fmla="*/ 297711 w 5381346"/>
              <a:gd name="connsiteY3" fmla="*/ 3659333 h 5892170"/>
              <a:gd name="connsiteX4" fmla="*/ 489097 w 5381346"/>
              <a:gd name="connsiteY4" fmla="*/ 3871984 h 5892170"/>
              <a:gd name="connsiteX5" fmla="*/ 372139 w 5381346"/>
              <a:gd name="connsiteY5" fmla="*/ 4063370 h 5892170"/>
              <a:gd name="connsiteX6" fmla="*/ 563525 w 5381346"/>
              <a:gd name="connsiteY6" fmla="*/ 4318552 h 5892170"/>
              <a:gd name="connsiteX7" fmla="*/ 499730 w 5381346"/>
              <a:gd name="connsiteY7" fmla="*/ 4977770 h 5892170"/>
              <a:gd name="connsiteX8" fmla="*/ 1754372 w 5381346"/>
              <a:gd name="connsiteY8" fmla="*/ 5201054 h 5892170"/>
              <a:gd name="connsiteX9" fmla="*/ 1945758 w 5381346"/>
              <a:gd name="connsiteY9" fmla="*/ 5892170 h 5892170"/>
              <a:gd name="connsiteX10" fmla="*/ 4784651 w 5381346"/>
              <a:gd name="connsiteY10" fmla="*/ 5860273 h 5892170"/>
              <a:gd name="connsiteX11" fmla="*/ 4890977 w 5381346"/>
              <a:gd name="connsiteY11" fmla="*/ 3521110 h 5892170"/>
              <a:gd name="connsiteX12" fmla="*/ 3030279 w 5381346"/>
              <a:gd name="connsiteY12" fmla="*/ 1733 h 5892170"/>
              <a:gd name="connsiteX0" fmla="*/ 3030279 w 5381346"/>
              <a:gd name="connsiteY0" fmla="*/ 4 h 5890441"/>
              <a:gd name="connsiteX1" fmla="*/ 0 w 5381346"/>
              <a:gd name="connsiteY1" fmla="*/ 3051548 h 5890441"/>
              <a:gd name="connsiteX2" fmla="*/ 510363 w 5381346"/>
              <a:gd name="connsiteY2" fmla="*/ 3327995 h 5890441"/>
              <a:gd name="connsiteX3" fmla="*/ 297711 w 5381346"/>
              <a:gd name="connsiteY3" fmla="*/ 3657604 h 5890441"/>
              <a:gd name="connsiteX4" fmla="*/ 489097 w 5381346"/>
              <a:gd name="connsiteY4" fmla="*/ 3870255 h 5890441"/>
              <a:gd name="connsiteX5" fmla="*/ 372139 w 5381346"/>
              <a:gd name="connsiteY5" fmla="*/ 4061641 h 5890441"/>
              <a:gd name="connsiteX6" fmla="*/ 563525 w 5381346"/>
              <a:gd name="connsiteY6" fmla="*/ 4316823 h 5890441"/>
              <a:gd name="connsiteX7" fmla="*/ 499730 w 5381346"/>
              <a:gd name="connsiteY7" fmla="*/ 4976041 h 5890441"/>
              <a:gd name="connsiteX8" fmla="*/ 1754372 w 5381346"/>
              <a:gd name="connsiteY8" fmla="*/ 5199325 h 5890441"/>
              <a:gd name="connsiteX9" fmla="*/ 1945758 w 5381346"/>
              <a:gd name="connsiteY9" fmla="*/ 5890441 h 5890441"/>
              <a:gd name="connsiteX10" fmla="*/ 4784651 w 5381346"/>
              <a:gd name="connsiteY10" fmla="*/ 5858544 h 5890441"/>
              <a:gd name="connsiteX11" fmla="*/ 4890977 w 5381346"/>
              <a:gd name="connsiteY11" fmla="*/ 3519381 h 5890441"/>
              <a:gd name="connsiteX12" fmla="*/ 3030279 w 5381346"/>
              <a:gd name="connsiteY12" fmla="*/ 4 h 5890441"/>
              <a:gd name="connsiteX0" fmla="*/ 3040277 w 5391344"/>
              <a:gd name="connsiteY0" fmla="*/ 4 h 5890441"/>
              <a:gd name="connsiteX1" fmla="*/ 9998 w 5391344"/>
              <a:gd name="connsiteY1" fmla="*/ 3051548 h 5890441"/>
              <a:gd name="connsiteX2" fmla="*/ 520361 w 5391344"/>
              <a:gd name="connsiteY2" fmla="*/ 3327995 h 5890441"/>
              <a:gd name="connsiteX3" fmla="*/ 307709 w 5391344"/>
              <a:gd name="connsiteY3" fmla="*/ 3657604 h 5890441"/>
              <a:gd name="connsiteX4" fmla="*/ 499095 w 5391344"/>
              <a:gd name="connsiteY4" fmla="*/ 3870255 h 5890441"/>
              <a:gd name="connsiteX5" fmla="*/ 382137 w 5391344"/>
              <a:gd name="connsiteY5" fmla="*/ 4061641 h 5890441"/>
              <a:gd name="connsiteX6" fmla="*/ 573523 w 5391344"/>
              <a:gd name="connsiteY6" fmla="*/ 4316823 h 5890441"/>
              <a:gd name="connsiteX7" fmla="*/ 509728 w 5391344"/>
              <a:gd name="connsiteY7" fmla="*/ 4976041 h 5890441"/>
              <a:gd name="connsiteX8" fmla="*/ 1764370 w 5391344"/>
              <a:gd name="connsiteY8" fmla="*/ 5199325 h 5890441"/>
              <a:gd name="connsiteX9" fmla="*/ 1955756 w 5391344"/>
              <a:gd name="connsiteY9" fmla="*/ 5890441 h 5890441"/>
              <a:gd name="connsiteX10" fmla="*/ 4794649 w 5391344"/>
              <a:gd name="connsiteY10" fmla="*/ 5858544 h 5890441"/>
              <a:gd name="connsiteX11" fmla="*/ 4900975 w 5391344"/>
              <a:gd name="connsiteY11" fmla="*/ 3519381 h 5890441"/>
              <a:gd name="connsiteX12" fmla="*/ 3040277 w 5391344"/>
              <a:gd name="connsiteY12" fmla="*/ 4 h 5890441"/>
              <a:gd name="connsiteX0" fmla="*/ 3040277 w 5391344"/>
              <a:gd name="connsiteY0" fmla="*/ 4 h 5890441"/>
              <a:gd name="connsiteX1" fmla="*/ 9998 w 5391344"/>
              <a:gd name="connsiteY1" fmla="*/ 3051548 h 5890441"/>
              <a:gd name="connsiteX2" fmla="*/ 520361 w 5391344"/>
              <a:gd name="connsiteY2" fmla="*/ 3327995 h 5890441"/>
              <a:gd name="connsiteX3" fmla="*/ 307709 w 5391344"/>
              <a:gd name="connsiteY3" fmla="*/ 3657604 h 5890441"/>
              <a:gd name="connsiteX4" fmla="*/ 499095 w 5391344"/>
              <a:gd name="connsiteY4" fmla="*/ 3870255 h 5890441"/>
              <a:gd name="connsiteX5" fmla="*/ 382137 w 5391344"/>
              <a:gd name="connsiteY5" fmla="*/ 4061641 h 5890441"/>
              <a:gd name="connsiteX6" fmla="*/ 573523 w 5391344"/>
              <a:gd name="connsiteY6" fmla="*/ 4316823 h 5890441"/>
              <a:gd name="connsiteX7" fmla="*/ 509728 w 5391344"/>
              <a:gd name="connsiteY7" fmla="*/ 4976041 h 5890441"/>
              <a:gd name="connsiteX8" fmla="*/ 1764370 w 5391344"/>
              <a:gd name="connsiteY8" fmla="*/ 5199325 h 5890441"/>
              <a:gd name="connsiteX9" fmla="*/ 1955756 w 5391344"/>
              <a:gd name="connsiteY9" fmla="*/ 5890441 h 5890441"/>
              <a:gd name="connsiteX10" fmla="*/ 4794649 w 5391344"/>
              <a:gd name="connsiteY10" fmla="*/ 5858544 h 5890441"/>
              <a:gd name="connsiteX11" fmla="*/ 4900975 w 5391344"/>
              <a:gd name="connsiteY11" fmla="*/ 3519381 h 5890441"/>
              <a:gd name="connsiteX12" fmla="*/ 3040277 w 5391344"/>
              <a:gd name="connsiteY12" fmla="*/ 4 h 5890441"/>
              <a:gd name="connsiteX0" fmla="*/ 3030279 w 5381346"/>
              <a:gd name="connsiteY0" fmla="*/ 92120 h 5982557"/>
              <a:gd name="connsiteX1" fmla="*/ 914399 w 5381346"/>
              <a:gd name="connsiteY1" fmla="*/ 1187274 h 5982557"/>
              <a:gd name="connsiteX2" fmla="*/ 0 w 5381346"/>
              <a:gd name="connsiteY2" fmla="*/ 3143664 h 5982557"/>
              <a:gd name="connsiteX3" fmla="*/ 510363 w 5381346"/>
              <a:gd name="connsiteY3" fmla="*/ 3420111 h 5982557"/>
              <a:gd name="connsiteX4" fmla="*/ 297711 w 5381346"/>
              <a:gd name="connsiteY4" fmla="*/ 3749720 h 5982557"/>
              <a:gd name="connsiteX5" fmla="*/ 489097 w 5381346"/>
              <a:gd name="connsiteY5" fmla="*/ 3962371 h 5982557"/>
              <a:gd name="connsiteX6" fmla="*/ 372139 w 5381346"/>
              <a:gd name="connsiteY6" fmla="*/ 4153757 h 5982557"/>
              <a:gd name="connsiteX7" fmla="*/ 563525 w 5381346"/>
              <a:gd name="connsiteY7" fmla="*/ 4408939 h 5982557"/>
              <a:gd name="connsiteX8" fmla="*/ 499730 w 5381346"/>
              <a:gd name="connsiteY8" fmla="*/ 5068157 h 5982557"/>
              <a:gd name="connsiteX9" fmla="*/ 1754372 w 5381346"/>
              <a:gd name="connsiteY9" fmla="*/ 5291441 h 5982557"/>
              <a:gd name="connsiteX10" fmla="*/ 1945758 w 5381346"/>
              <a:gd name="connsiteY10" fmla="*/ 5982557 h 5982557"/>
              <a:gd name="connsiteX11" fmla="*/ 4784651 w 5381346"/>
              <a:gd name="connsiteY11" fmla="*/ 5950660 h 5982557"/>
              <a:gd name="connsiteX12" fmla="*/ 4890977 w 5381346"/>
              <a:gd name="connsiteY12" fmla="*/ 3611497 h 5982557"/>
              <a:gd name="connsiteX13" fmla="*/ 3030279 w 5381346"/>
              <a:gd name="connsiteY13" fmla="*/ 92120 h 5982557"/>
              <a:gd name="connsiteX0" fmla="*/ 3030279 w 5381346"/>
              <a:gd name="connsiteY0" fmla="*/ 94250 h 5984687"/>
              <a:gd name="connsiteX1" fmla="*/ 914399 w 5381346"/>
              <a:gd name="connsiteY1" fmla="*/ 1189404 h 5984687"/>
              <a:gd name="connsiteX2" fmla="*/ 0 w 5381346"/>
              <a:gd name="connsiteY2" fmla="*/ 3145794 h 5984687"/>
              <a:gd name="connsiteX3" fmla="*/ 510363 w 5381346"/>
              <a:gd name="connsiteY3" fmla="*/ 3422241 h 5984687"/>
              <a:gd name="connsiteX4" fmla="*/ 297711 w 5381346"/>
              <a:gd name="connsiteY4" fmla="*/ 3751850 h 5984687"/>
              <a:gd name="connsiteX5" fmla="*/ 489097 w 5381346"/>
              <a:gd name="connsiteY5" fmla="*/ 3964501 h 5984687"/>
              <a:gd name="connsiteX6" fmla="*/ 372139 w 5381346"/>
              <a:gd name="connsiteY6" fmla="*/ 4155887 h 5984687"/>
              <a:gd name="connsiteX7" fmla="*/ 563525 w 5381346"/>
              <a:gd name="connsiteY7" fmla="*/ 4411069 h 5984687"/>
              <a:gd name="connsiteX8" fmla="*/ 499730 w 5381346"/>
              <a:gd name="connsiteY8" fmla="*/ 5070287 h 5984687"/>
              <a:gd name="connsiteX9" fmla="*/ 1754372 w 5381346"/>
              <a:gd name="connsiteY9" fmla="*/ 5293571 h 5984687"/>
              <a:gd name="connsiteX10" fmla="*/ 1945758 w 5381346"/>
              <a:gd name="connsiteY10" fmla="*/ 5984687 h 5984687"/>
              <a:gd name="connsiteX11" fmla="*/ 4784651 w 5381346"/>
              <a:gd name="connsiteY11" fmla="*/ 5952790 h 5984687"/>
              <a:gd name="connsiteX12" fmla="*/ 4890977 w 5381346"/>
              <a:gd name="connsiteY12" fmla="*/ 3613627 h 5984687"/>
              <a:gd name="connsiteX13" fmla="*/ 3030279 w 5381346"/>
              <a:gd name="connsiteY13" fmla="*/ 94250 h 5984687"/>
              <a:gd name="connsiteX0" fmla="*/ 3030279 w 5381346"/>
              <a:gd name="connsiteY0" fmla="*/ 0 h 5890437"/>
              <a:gd name="connsiteX1" fmla="*/ 914399 w 5381346"/>
              <a:gd name="connsiteY1" fmla="*/ 1095154 h 5890437"/>
              <a:gd name="connsiteX2" fmla="*/ 0 w 5381346"/>
              <a:gd name="connsiteY2" fmla="*/ 3051544 h 5890437"/>
              <a:gd name="connsiteX3" fmla="*/ 510363 w 5381346"/>
              <a:gd name="connsiteY3" fmla="*/ 3327991 h 5890437"/>
              <a:gd name="connsiteX4" fmla="*/ 297711 w 5381346"/>
              <a:gd name="connsiteY4" fmla="*/ 3657600 h 5890437"/>
              <a:gd name="connsiteX5" fmla="*/ 489097 w 5381346"/>
              <a:gd name="connsiteY5" fmla="*/ 3870251 h 5890437"/>
              <a:gd name="connsiteX6" fmla="*/ 372139 w 5381346"/>
              <a:gd name="connsiteY6" fmla="*/ 4061637 h 5890437"/>
              <a:gd name="connsiteX7" fmla="*/ 563525 w 5381346"/>
              <a:gd name="connsiteY7" fmla="*/ 4316819 h 5890437"/>
              <a:gd name="connsiteX8" fmla="*/ 499730 w 5381346"/>
              <a:gd name="connsiteY8" fmla="*/ 4976037 h 5890437"/>
              <a:gd name="connsiteX9" fmla="*/ 1754372 w 5381346"/>
              <a:gd name="connsiteY9" fmla="*/ 5199321 h 5890437"/>
              <a:gd name="connsiteX10" fmla="*/ 1945758 w 5381346"/>
              <a:gd name="connsiteY10" fmla="*/ 5890437 h 5890437"/>
              <a:gd name="connsiteX11" fmla="*/ 4784651 w 5381346"/>
              <a:gd name="connsiteY11" fmla="*/ 5858540 h 5890437"/>
              <a:gd name="connsiteX12" fmla="*/ 4890977 w 5381346"/>
              <a:gd name="connsiteY12" fmla="*/ 3519377 h 5890437"/>
              <a:gd name="connsiteX13" fmla="*/ 3030279 w 5381346"/>
              <a:gd name="connsiteY13" fmla="*/ 0 h 5890437"/>
              <a:gd name="connsiteX0" fmla="*/ 3030279 w 5381346"/>
              <a:gd name="connsiteY0" fmla="*/ 0 h 5890437"/>
              <a:gd name="connsiteX1" fmla="*/ 914399 w 5381346"/>
              <a:gd name="connsiteY1" fmla="*/ 1095154 h 5890437"/>
              <a:gd name="connsiteX2" fmla="*/ 0 w 5381346"/>
              <a:gd name="connsiteY2" fmla="*/ 3051544 h 5890437"/>
              <a:gd name="connsiteX3" fmla="*/ 510363 w 5381346"/>
              <a:gd name="connsiteY3" fmla="*/ 3327991 h 5890437"/>
              <a:gd name="connsiteX4" fmla="*/ 297711 w 5381346"/>
              <a:gd name="connsiteY4" fmla="*/ 3657600 h 5890437"/>
              <a:gd name="connsiteX5" fmla="*/ 489097 w 5381346"/>
              <a:gd name="connsiteY5" fmla="*/ 3870251 h 5890437"/>
              <a:gd name="connsiteX6" fmla="*/ 372139 w 5381346"/>
              <a:gd name="connsiteY6" fmla="*/ 4061637 h 5890437"/>
              <a:gd name="connsiteX7" fmla="*/ 563525 w 5381346"/>
              <a:gd name="connsiteY7" fmla="*/ 4316819 h 5890437"/>
              <a:gd name="connsiteX8" fmla="*/ 499730 w 5381346"/>
              <a:gd name="connsiteY8" fmla="*/ 4976037 h 5890437"/>
              <a:gd name="connsiteX9" fmla="*/ 1754372 w 5381346"/>
              <a:gd name="connsiteY9" fmla="*/ 5199321 h 5890437"/>
              <a:gd name="connsiteX10" fmla="*/ 1945758 w 5381346"/>
              <a:gd name="connsiteY10" fmla="*/ 5890437 h 5890437"/>
              <a:gd name="connsiteX11" fmla="*/ 4784651 w 5381346"/>
              <a:gd name="connsiteY11" fmla="*/ 5858540 h 5890437"/>
              <a:gd name="connsiteX12" fmla="*/ 4890977 w 5381346"/>
              <a:gd name="connsiteY12" fmla="*/ 3519377 h 5890437"/>
              <a:gd name="connsiteX13" fmla="*/ 3030279 w 5381346"/>
              <a:gd name="connsiteY13" fmla="*/ 0 h 5890437"/>
              <a:gd name="connsiteX0" fmla="*/ 3030726 w 5381793"/>
              <a:gd name="connsiteY0" fmla="*/ 0 h 5890437"/>
              <a:gd name="connsiteX1" fmla="*/ 914846 w 5381793"/>
              <a:gd name="connsiteY1" fmla="*/ 1095154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914846 w 5381793"/>
              <a:gd name="connsiteY1" fmla="*/ 1095154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914846 w 5381793"/>
              <a:gd name="connsiteY1" fmla="*/ 1095154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90128 w 5381793"/>
              <a:gd name="connsiteY1" fmla="*/ 1098883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90128 w 5381793"/>
              <a:gd name="connsiteY1" fmla="*/ 1098883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64 w 5381831"/>
              <a:gd name="connsiteY0" fmla="*/ 0 h 5890437"/>
              <a:gd name="connsiteX1" fmla="*/ 890166 w 5381831"/>
              <a:gd name="connsiteY1" fmla="*/ 1098883 h 5890437"/>
              <a:gd name="connsiteX2" fmla="*/ 607506 w 5381831"/>
              <a:gd name="connsiteY2" fmla="*/ 2172770 h 5890437"/>
              <a:gd name="connsiteX3" fmla="*/ 485 w 5381831"/>
              <a:gd name="connsiteY3" fmla="*/ 3051544 h 5890437"/>
              <a:gd name="connsiteX4" fmla="*/ 510848 w 5381831"/>
              <a:gd name="connsiteY4" fmla="*/ 3327991 h 5890437"/>
              <a:gd name="connsiteX5" fmla="*/ 298196 w 5381831"/>
              <a:gd name="connsiteY5" fmla="*/ 3657600 h 5890437"/>
              <a:gd name="connsiteX6" fmla="*/ 489582 w 5381831"/>
              <a:gd name="connsiteY6" fmla="*/ 3870251 h 5890437"/>
              <a:gd name="connsiteX7" fmla="*/ 372624 w 5381831"/>
              <a:gd name="connsiteY7" fmla="*/ 4061637 h 5890437"/>
              <a:gd name="connsiteX8" fmla="*/ 564010 w 5381831"/>
              <a:gd name="connsiteY8" fmla="*/ 4316819 h 5890437"/>
              <a:gd name="connsiteX9" fmla="*/ 500215 w 5381831"/>
              <a:gd name="connsiteY9" fmla="*/ 4976037 h 5890437"/>
              <a:gd name="connsiteX10" fmla="*/ 1754857 w 5381831"/>
              <a:gd name="connsiteY10" fmla="*/ 5199321 h 5890437"/>
              <a:gd name="connsiteX11" fmla="*/ 1946243 w 5381831"/>
              <a:gd name="connsiteY11" fmla="*/ 5890437 h 5890437"/>
              <a:gd name="connsiteX12" fmla="*/ 4785136 w 5381831"/>
              <a:gd name="connsiteY12" fmla="*/ 5858540 h 5890437"/>
              <a:gd name="connsiteX13" fmla="*/ 4891462 w 5381831"/>
              <a:gd name="connsiteY13" fmla="*/ 3519377 h 5890437"/>
              <a:gd name="connsiteX14" fmla="*/ 3030764 w 5381831"/>
              <a:gd name="connsiteY14" fmla="*/ 0 h 5890437"/>
              <a:gd name="connsiteX0" fmla="*/ 3030764 w 5381831"/>
              <a:gd name="connsiteY0" fmla="*/ 0 h 5890437"/>
              <a:gd name="connsiteX1" fmla="*/ 890166 w 5381831"/>
              <a:gd name="connsiteY1" fmla="*/ 1098883 h 5890437"/>
              <a:gd name="connsiteX2" fmla="*/ 607506 w 5381831"/>
              <a:gd name="connsiteY2" fmla="*/ 2172770 h 5890437"/>
              <a:gd name="connsiteX3" fmla="*/ 485 w 5381831"/>
              <a:gd name="connsiteY3" fmla="*/ 3051544 h 5890437"/>
              <a:gd name="connsiteX4" fmla="*/ 510848 w 5381831"/>
              <a:gd name="connsiteY4" fmla="*/ 3327991 h 5890437"/>
              <a:gd name="connsiteX5" fmla="*/ 298196 w 5381831"/>
              <a:gd name="connsiteY5" fmla="*/ 3657600 h 5890437"/>
              <a:gd name="connsiteX6" fmla="*/ 489582 w 5381831"/>
              <a:gd name="connsiteY6" fmla="*/ 3870251 h 5890437"/>
              <a:gd name="connsiteX7" fmla="*/ 372624 w 5381831"/>
              <a:gd name="connsiteY7" fmla="*/ 4061637 h 5890437"/>
              <a:gd name="connsiteX8" fmla="*/ 564010 w 5381831"/>
              <a:gd name="connsiteY8" fmla="*/ 4316819 h 5890437"/>
              <a:gd name="connsiteX9" fmla="*/ 500215 w 5381831"/>
              <a:gd name="connsiteY9" fmla="*/ 4976037 h 5890437"/>
              <a:gd name="connsiteX10" fmla="*/ 1754857 w 5381831"/>
              <a:gd name="connsiteY10" fmla="*/ 5199321 h 5890437"/>
              <a:gd name="connsiteX11" fmla="*/ 1946243 w 5381831"/>
              <a:gd name="connsiteY11" fmla="*/ 5890437 h 5890437"/>
              <a:gd name="connsiteX12" fmla="*/ 4785136 w 5381831"/>
              <a:gd name="connsiteY12" fmla="*/ 5858540 h 5890437"/>
              <a:gd name="connsiteX13" fmla="*/ 4891462 w 5381831"/>
              <a:gd name="connsiteY13" fmla="*/ 3519377 h 5890437"/>
              <a:gd name="connsiteX14" fmla="*/ 3030764 w 5381831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298271 w 5381906"/>
              <a:gd name="connsiteY5" fmla="*/ 365760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298271 w 5381906"/>
              <a:gd name="connsiteY5" fmla="*/ 365760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298271 w 5381906"/>
              <a:gd name="connsiteY5" fmla="*/ 365760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765 w 5381832"/>
              <a:gd name="connsiteY0" fmla="*/ 0 h 5890437"/>
              <a:gd name="connsiteX1" fmla="*/ 890167 w 5381832"/>
              <a:gd name="connsiteY1" fmla="*/ 1098883 h 5890437"/>
              <a:gd name="connsiteX2" fmla="*/ 672821 w 5381832"/>
              <a:gd name="connsiteY2" fmla="*/ 2220272 h 5890437"/>
              <a:gd name="connsiteX3" fmla="*/ 486 w 5381832"/>
              <a:gd name="connsiteY3" fmla="*/ 3051544 h 5890437"/>
              <a:gd name="connsiteX4" fmla="*/ 510849 w 5381832"/>
              <a:gd name="connsiteY4" fmla="*/ 3327991 h 5890437"/>
              <a:gd name="connsiteX5" fmla="*/ 339761 w 5381832"/>
              <a:gd name="connsiteY5" fmla="*/ 3734790 h 5890437"/>
              <a:gd name="connsiteX6" fmla="*/ 531147 w 5381832"/>
              <a:gd name="connsiteY6" fmla="*/ 3870251 h 5890437"/>
              <a:gd name="connsiteX7" fmla="*/ 372625 w 5381832"/>
              <a:gd name="connsiteY7" fmla="*/ 4061637 h 5890437"/>
              <a:gd name="connsiteX8" fmla="*/ 564011 w 5381832"/>
              <a:gd name="connsiteY8" fmla="*/ 4316819 h 5890437"/>
              <a:gd name="connsiteX9" fmla="*/ 500216 w 5381832"/>
              <a:gd name="connsiteY9" fmla="*/ 4976037 h 5890437"/>
              <a:gd name="connsiteX10" fmla="*/ 1754858 w 5381832"/>
              <a:gd name="connsiteY10" fmla="*/ 5039004 h 5890437"/>
              <a:gd name="connsiteX11" fmla="*/ 1946244 w 5381832"/>
              <a:gd name="connsiteY11" fmla="*/ 5890437 h 5890437"/>
              <a:gd name="connsiteX12" fmla="*/ 4785137 w 5381832"/>
              <a:gd name="connsiteY12" fmla="*/ 5858540 h 5890437"/>
              <a:gd name="connsiteX13" fmla="*/ 4891463 w 5381832"/>
              <a:gd name="connsiteY13" fmla="*/ 3519377 h 5890437"/>
              <a:gd name="connsiteX14" fmla="*/ 3030765 w 5381832"/>
              <a:gd name="connsiteY14" fmla="*/ 0 h 5890437"/>
              <a:gd name="connsiteX0" fmla="*/ 3030862 w 5381929"/>
              <a:gd name="connsiteY0" fmla="*/ 0 h 5890437"/>
              <a:gd name="connsiteX1" fmla="*/ 890264 w 5381929"/>
              <a:gd name="connsiteY1" fmla="*/ 1098883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90264 w 5381929"/>
              <a:gd name="connsiteY1" fmla="*/ 1098883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90264 w 5381929"/>
              <a:gd name="connsiteY1" fmla="*/ 1098883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90264 w 5381929"/>
              <a:gd name="connsiteY1" fmla="*/ 1098883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72451 w 5381929"/>
              <a:gd name="connsiteY1" fmla="*/ 1057320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72451 w 5381929"/>
              <a:gd name="connsiteY1" fmla="*/ 1057320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81633 w 5381929"/>
              <a:gd name="connsiteY1" fmla="*/ 920842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81633 w 5381929"/>
              <a:gd name="connsiteY1" fmla="*/ 920842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27042 w 5381929"/>
              <a:gd name="connsiteY1" fmla="*/ 866251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27042 w 5381929"/>
              <a:gd name="connsiteY1" fmla="*/ 866251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27042 w 5381929"/>
              <a:gd name="connsiteY1" fmla="*/ 866251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1751 h 5892188"/>
              <a:gd name="connsiteX1" fmla="*/ 927042 w 5381929"/>
              <a:gd name="connsiteY1" fmla="*/ 868002 h 5892188"/>
              <a:gd name="connsiteX2" fmla="*/ 672918 w 5381929"/>
              <a:gd name="connsiteY2" fmla="*/ 2222023 h 5892188"/>
              <a:gd name="connsiteX3" fmla="*/ 583 w 5381929"/>
              <a:gd name="connsiteY3" fmla="*/ 3053295 h 5892188"/>
              <a:gd name="connsiteX4" fmla="*/ 510946 w 5381929"/>
              <a:gd name="connsiteY4" fmla="*/ 3329742 h 5892188"/>
              <a:gd name="connsiteX5" fmla="*/ 339858 w 5381929"/>
              <a:gd name="connsiteY5" fmla="*/ 3736541 h 5892188"/>
              <a:gd name="connsiteX6" fmla="*/ 531244 w 5381929"/>
              <a:gd name="connsiteY6" fmla="*/ 3872002 h 5892188"/>
              <a:gd name="connsiteX7" fmla="*/ 372722 w 5381929"/>
              <a:gd name="connsiteY7" fmla="*/ 4063388 h 5892188"/>
              <a:gd name="connsiteX8" fmla="*/ 564108 w 5381929"/>
              <a:gd name="connsiteY8" fmla="*/ 4318570 h 5892188"/>
              <a:gd name="connsiteX9" fmla="*/ 500313 w 5381929"/>
              <a:gd name="connsiteY9" fmla="*/ 4977788 h 5892188"/>
              <a:gd name="connsiteX10" fmla="*/ 1754955 w 5381929"/>
              <a:gd name="connsiteY10" fmla="*/ 5040755 h 5892188"/>
              <a:gd name="connsiteX11" fmla="*/ 1946341 w 5381929"/>
              <a:gd name="connsiteY11" fmla="*/ 5892188 h 5892188"/>
              <a:gd name="connsiteX12" fmla="*/ 4785234 w 5381929"/>
              <a:gd name="connsiteY12" fmla="*/ 5860291 h 5892188"/>
              <a:gd name="connsiteX13" fmla="*/ 4891560 w 5381929"/>
              <a:gd name="connsiteY13" fmla="*/ 3521128 h 5892188"/>
              <a:gd name="connsiteX14" fmla="*/ 3030862 w 5381929"/>
              <a:gd name="connsiteY14" fmla="*/ 1751 h 5892188"/>
              <a:gd name="connsiteX0" fmla="*/ 3031042 w 5382109"/>
              <a:gd name="connsiteY0" fmla="*/ 1751 h 5892188"/>
              <a:gd name="connsiteX1" fmla="*/ 927222 w 5382109"/>
              <a:gd name="connsiteY1" fmla="*/ 868002 h 5892188"/>
              <a:gd name="connsiteX2" fmla="*/ 577563 w 5382109"/>
              <a:gd name="connsiteY2" fmla="*/ 2303910 h 5892188"/>
              <a:gd name="connsiteX3" fmla="*/ 763 w 5382109"/>
              <a:gd name="connsiteY3" fmla="*/ 3053295 h 5892188"/>
              <a:gd name="connsiteX4" fmla="*/ 511126 w 5382109"/>
              <a:gd name="connsiteY4" fmla="*/ 3329742 h 5892188"/>
              <a:gd name="connsiteX5" fmla="*/ 340038 w 5382109"/>
              <a:gd name="connsiteY5" fmla="*/ 3736541 h 5892188"/>
              <a:gd name="connsiteX6" fmla="*/ 531424 w 5382109"/>
              <a:gd name="connsiteY6" fmla="*/ 3872002 h 5892188"/>
              <a:gd name="connsiteX7" fmla="*/ 372902 w 5382109"/>
              <a:gd name="connsiteY7" fmla="*/ 4063388 h 5892188"/>
              <a:gd name="connsiteX8" fmla="*/ 564288 w 5382109"/>
              <a:gd name="connsiteY8" fmla="*/ 4318570 h 5892188"/>
              <a:gd name="connsiteX9" fmla="*/ 500493 w 5382109"/>
              <a:gd name="connsiteY9" fmla="*/ 4977788 h 5892188"/>
              <a:gd name="connsiteX10" fmla="*/ 1755135 w 5382109"/>
              <a:gd name="connsiteY10" fmla="*/ 5040755 h 5892188"/>
              <a:gd name="connsiteX11" fmla="*/ 1946521 w 5382109"/>
              <a:gd name="connsiteY11" fmla="*/ 5892188 h 5892188"/>
              <a:gd name="connsiteX12" fmla="*/ 4785414 w 5382109"/>
              <a:gd name="connsiteY12" fmla="*/ 5860291 h 5892188"/>
              <a:gd name="connsiteX13" fmla="*/ 4891740 w 5382109"/>
              <a:gd name="connsiteY13" fmla="*/ 3521128 h 5892188"/>
              <a:gd name="connsiteX14" fmla="*/ 3031042 w 5382109"/>
              <a:gd name="connsiteY14" fmla="*/ 1751 h 5892188"/>
              <a:gd name="connsiteX0" fmla="*/ 3031042 w 5382109"/>
              <a:gd name="connsiteY0" fmla="*/ 2101 h 5892538"/>
              <a:gd name="connsiteX1" fmla="*/ 913575 w 5382109"/>
              <a:gd name="connsiteY1" fmla="*/ 827408 h 5892538"/>
              <a:gd name="connsiteX2" fmla="*/ 577563 w 5382109"/>
              <a:gd name="connsiteY2" fmla="*/ 2304260 h 5892538"/>
              <a:gd name="connsiteX3" fmla="*/ 763 w 5382109"/>
              <a:gd name="connsiteY3" fmla="*/ 3053645 h 5892538"/>
              <a:gd name="connsiteX4" fmla="*/ 511126 w 5382109"/>
              <a:gd name="connsiteY4" fmla="*/ 3330092 h 5892538"/>
              <a:gd name="connsiteX5" fmla="*/ 340038 w 5382109"/>
              <a:gd name="connsiteY5" fmla="*/ 3736891 h 5892538"/>
              <a:gd name="connsiteX6" fmla="*/ 531424 w 5382109"/>
              <a:gd name="connsiteY6" fmla="*/ 3872352 h 5892538"/>
              <a:gd name="connsiteX7" fmla="*/ 372902 w 5382109"/>
              <a:gd name="connsiteY7" fmla="*/ 4063738 h 5892538"/>
              <a:gd name="connsiteX8" fmla="*/ 564288 w 5382109"/>
              <a:gd name="connsiteY8" fmla="*/ 4318920 h 5892538"/>
              <a:gd name="connsiteX9" fmla="*/ 500493 w 5382109"/>
              <a:gd name="connsiteY9" fmla="*/ 4978138 h 5892538"/>
              <a:gd name="connsiteX10" fmla="*/ 1755135 w 5382109"/>
              <a:gd name="connsiteY10" fmla="*/ 5041105 h 5892538"/>
              <a:gd name="connsiteX11" fmla="*/ 1946521 w 5382109"/>
              <a:gd name="connsiteY11" fmla="*/ 5892538 h 5892538"/>
              <a:gd name="connsiteX12" fmla="*/ 4785414 w 5382109"/>
              <a:gd name="connsiteY12" fmla="*/ 5860641 h 5892538"/>
              <a:gd name="connsiteX13" fmla="*/ 4891740 w 5382109"/>
              <a:gd name="connsiteY13" fmla="*/ 3521478 h 5892538"/>
              <a:gd name="connsiteX14" fmla="*/ 3031042 w 5382109"/>
              <a:gd name="connsiteY14" fmla="*/ 2101 h 5892538"/>
              <a:gd name="connsiteX0" fmla="*/ 3031042 w 5382109"/>
              <a:gd name="connsiteY0" fmla="*/ 941 h 5891378"/>
              <a:gd name="connsiteX1" fmla="*/ 886280 w 5382109"/>
              <a:gd name="connsiteY1" fmla="*/ 1071908 h 5891378"/>
              <a:gd name="connsiteX2" fmla="*/ 577563 w 5382109"/>
              <a:gd name="connsiteY2" fmla="*/ 2303100 h 5891378"/>
              <a:gd name="connsiteX3" fmla="*/ 763 w 5382109"/>
              <a:gd name="connsiteY3" fmla="*/ 3052485 h 5891378"/>
              <a:gd name="connsiteX4" fmla="*/ 511126 w 5382109"/>
              <a:gd name="connsiteY4" fmla="*/ 3328932 h 5891378"/>
              <a:gd name="connsiteX5" fmla="*/ 340038 w 5382109"/>
              <a:gd name="connsiteY5" fmla="*/ 3735731 h 5891378"/>
              <a:gd name="connsiteX6" fmla="*/ 531424 w 5382109"/>
              <a:gd name="connsiteY6" fmla="*/ 3871192 h 5891378"/>
              <a:gd name="connsiteX7" fmla="*/ 372902 w 5382109"/>
              <a:gd name="connsiteY7" fmla="*/ 4062578 h 5891378"/>
              <a:gd name="connsiteX8" fmla="*/ 564288 w 5382109"/>
              <a:gd name="connsiteY8" fmla="*/ 4317760 h 5891378"/>
              <a:gd name="connsiteX9" fmla="*/ 500493 w 5382109"/>
              <a:gd name="connsiteY9" fmla="*/ 4976978 h 5891378"/>
              <a:gd name="connsiteX10" fmla="*/ 1755135 w 5382109"/>
              <a:gd name="connsiteY10" fmla="*/ 5039945 h 5891378"/>
              <a:gd name="connsiteX11" fmla="*/ 1946521 w 5382109"/>
              <a:gd name="connsiteY11" fmla="*/ 5891378 h 5891378"/>
              <a:gd name="connsiteX12" fmla="*/ 4785414 w 5382109"/>
              <a:gd name="connsiteY12" fmla="*/ 5859481 h 5891378"/>
              <a:gd name="connsiteX13" fmla="*/ 4891740 w 5382109"/>
              <a:gd name="connsiteY13" fmla="*/ 3520318 h 5891378"/>
              <a:gd name="connsiteX14" fmla="*/ 3031042 w 5382109"/>
              <a:gd name="connsiteY14" fmla="*/ 941 h 5891378"/>
              <a:gd name="connsiteX0" fmla="*/ 3031042 w 5382109"/>
              <a:gd name="connsiteY0" fmla="*/ 753 h 5891190"/>
              <a:gd name="connsiteX1" fmla="*/ 886280 w 5382109"/>
              <a:gd name="connsiteY1" fmla="*/ 1071720 h 5891190"/>
              <a:gd name="connsiteX2" fmla="*/ 577563 w 5382109"/>
              <a:gd name="connsiteY2" fmla="*/ 2302912 h 5891190"/>
              <a:gd name="connsiteX3" fmla="*/ 763 w 5382109"/>
              <a:gd name="connsiteY3" fmla="*/ 3052297 h 5891190"/>
              <a:gd name="connsiteX4" fmla="*/ 511126 w 5382109"/>
              <a:gd name="connsiteY4" fmla="*/ 3328744 h 5891190"/>
              <a:gd name="connsiteX5" fmla="*/ 340038 w 5382109"/>
              <a:gd name="connsiteY5" fmla="*/ 3735543 h 5891190"/>
              <a:gd name="connsiteX6" fmla="*/ 531424 w 5382109"/>
              <a:gd name="connsiteY6" fmla="*/ 3871004 h 5891190"/>
              <a:gd name="connsiteX7" fmla="*/ 372902 w 5382109"/>
              <a:gd name="connsiteY7" fmla="*/ 4062390 h 5891190"/>
              <a:gd name="connsiteX8" fmla="*/ 564288 w 5382109"/>
              <a:gd name="connsiteY8" fmla="*/ 4317572 h 5891190"/>
              <a:gd name="connsiteX9" fmla="*/ 500493 w 5382109"/>
              <a:gd name="connsiteY9" fmla="*/ 4976790 h 5891190"/>
              <a:gd name="connsiteX10" fmla="*/ 1755135 w 5382109"/>
              <a:gd name="connsiteY10" fmla="*/ 5039757 h 5891190"/>
              <a:gd name="connsiteX11" fmla="*/ 1946521 w 5382109"/>
              <a:gd name="connsiteY11" fmla="*/ 5891190 h 5891190"/>
              <a:gd name="connsiteX12" fmla="*/ 4785414 w 5382109"/>
              <a:gd name="connsiteY12" fmla="*/ 5859293 h 5891190"/>
              <a:gd name="connsiteX13" fmla="*/ 4891740 w 5382109"/>
              <a:gd name="connsiteY13" fmla="*/ 3520130 h 5891190"/>
              <a:gd name="connsiteX14" fmla="*/ 3031042 w 5382109"/>
              <a:gd name="connsiteY14" fmla="*/ 753 h 5891190"/>
              <a:gd name="connsiteX0" fmla="*/ 3031042 w 5382109"/>
              <a:gd name="connsiteY0" fmla="*/ 753 h 5891190"/>
              <a:gd name="connsiteX1" fmla="*/ 886280 w 5382109"/>
              <a:gd name="connsiteY1" fmla="*/ 1071720 h 5891190"/>
              <a:gd name="connsiteX2" fmla="*/ 577563 w 5382109"/>
              <a:gd name="connsiteY2" fmla="*/ 2302912 h 5891190"/>
              <a:gd name="connsiteX3" fmla="*/ 763 w 5382109"/>
              <a:gd name="connsiteY3" fmla="*/ 3052297 h 5891190"/>
              <a:gd name="connsiteX4" fmla="*/ 511126 w 5382109"/>
              <a:gd name="connsiteY4" fmla="*/ 3328744 h 5891190"/>
              <a:gd name="connsiteX5" fmla="*/ 340038 w 5382109"/>
              <a:gd name="connsiteY5" fmla="*/ 3735543 h 5891190"/>
              <a:gd name="connsiteX6" fmla="*/ 531424 w 5382109"/>
              <a:gd name="connsiteY6" fmla="*/ 3871004 h 5891190"/>
              <a:gd name="connsiteX7" fmla="*/ 372902 w 5382109"/>
              <a:gd name="connsiteY7" fmla="*/ 4062390 h 5891190"/>
              <a:gd name="connsiteX8" fmla="*/ 564288 w 5382109"/>
              <a:gd name="connsiteY8" fmla="*/ 4317572 h 5891190"/>
              <a:gd name="connsiteX9" fmla="*/ 500493 w 5382109"/>
              <a:gd name="connsiteY9" fmla="*/ 4976790 h 5891190"/>
              <a:gd name="connsiteX10" fmla="*/ 1755135 w 5382109"/>
              <a:gd name="connsiteY10" fmla="*/ 5039757 h 5891190"/>
              <a:gd name="connsiteX11" fmla="*/ 1946521 w 5382109"/>
              <a:gd name="connsiteY11" fmla="*/ 5891190 h 5891190"/>
              <a:gd name="connsiteX12" fmla="*/ 4785414 w 5382109"/>
              <a:gd name="connsiteY12" fmla="*/ 5859293 h 5891190"/>
              <a:gd name="connsiteX13" fmla="*/ 4891740 w 5382109"/>
              <a:gd name="connsiteY13" fmla="*/ 3520130 h 5891190"/>
              <a:gd name="connsiteX14" fmla="*/ 3031042 w 5382109"/>
              <a:gd name="connsiteY14" fmla="*/ 753 h 5891190"/>
              <a:gd name="connsiteX0" fmla="*/ 3031042 w 5382109"/>
              <a:gd name="connsiteY0" fmla="*/ 792 h 5891229"/>
              <a:gd name="connsiteX1" fmla="*/ 777098 w 5382109"/>
              <a:gd name="connsiteY1" fmla="*/ 1044464 h 5891229"/>
              <a:gd name="connsiteX2" fmla="*/ 577563 w 5382109"/>
              <a:gd name="connsiteY2" fmla="*/ 2302951 h 5891229"/>
              <a:gd name="connsiteX3" fmla="*/ 763 w 5382109"/>
              <a:gd name="connsiteY3" fmla="*/ 3052336 h 5891229"/>
              <a:gd name="connsiteX4" fmla="*/ 511126 w 5382109"/>
              <a:gd name="connsiteY4" fmla="*/ 3328783 h 5891229"/>
              <a:gd name="connsiteX5" fmla="*/ 340038 w 5382109"/>
              <a:gd name="connsiteY5" fmla="*/ 3735582 h 5891229"/>
              <a:gd name="connsiteX6" fmla="*/ 531424 w 5382109"/>
              <a:gd name="connsiteY6" fmla="*/ 3871043 h 5891229"/>
              <a:gd name="connsiteX7" fmla="*/ 372902 w 5382109"/>
              <a:gd name="connsiteY7" fmla="*/ 4062429 h 5891229"/>
              <a:gd name="connsiteX8" fmla="*/ 564288 w 5382109"/>
              <a:gd name="connsiteY8" fmla="*/ 4317611 h 5891229"/>
              <a:gd name="connsiteX9" fmla="*/ 500493 w 5382109"/>
              <a:gd name="connsiteY9" fmla="*/ 4976829 h 5891229"/>
              <a:gd name="connsiteX10" fmla="*/ 1755135 w 5382109"/>
              <a:gd name="connsiteY10" fmla="*/ 5039796 h 5891229"/>
              <a:gd name="connsiteX11" fmla="*/ 1946521 w 5382109"/>
              <a:gd name="connsiteY11" fmla="*/ 5891229 h 5891229"/>
              <a:gd name="connsiteX12" fmla="*/ 4785414 w 5382109"/>
              <a:gd name="connsiteY12" fmla="*/ 5859332 h 5891229"/>
              <a:gd name="connsiteX13" fmla="*/ 4891740 w 5382109"/>
              <a:gd name="connsiteY13" fmla="*/ 3520169 h 5891229"/>
              <a:gd name="connsiteX14" fmla="*/ 3031042 w 5382109"/>
              <a:gd name="connsiteY14" fmla="*/ 792 h 5891229"/>
              <a:gd name="connsiteX0" fmla="*/ 3031042 w 5382109"/>
              <a:gd name="connsiteY0" fmla="*/ 792 h 5891229"/>
              <a:gd name="connsiteX1" fmla="*/ 777098 w 5382109"/>
              <a:gd name="connsiteY1" fmla="*/ 1044464 h 5891229"/>
              <a:gd name="connsiteX2" fmla="*/ 577563 w 5382109"/>
              <a:gd name="connsiteY2" fmla="*/ 2302951 h 5891229"/>
              <a:gd name="connsiteX3" fmla="*/ 763 w 5382109"/>
              <a:gd name="connsiteY3" fmla="*/ 3052336 h 5891229"/>
              <a:gd name="connsiteX4" fmla="*/ 511126 w 5382109"/>
              <a:gd name="connsiteY4" fmla="*/ 3328783 h 5891229"/>
              <a:gd name="connsiteX5" fmla="*/ 340038 w 5382109"/>
              <a:gd name="connsiteY5" fmla="*/ 3735582 h 5891229"/>
              <a:gd name="connsiteX6" fmla="*/ 531424 w 5382109"/>
              <a:gd name="connsiteY6" fmla="*/ 3871043 h 5891229"/>
              <a:gd name="connsiteX7" fmla="*/ 372902 w 5382109"/>
              <a:gd name="connsiteY7" fmla="*/ 4062429 h 5891229"/>
              <a:gd name="connsiteX8" fmla="*/ 564288 w 5382109"/>
              <a:gd name="connsiteY8" fmla="*/ 4317611 h 5891229"/>
              <a:gd name="connsiteX9" fmla="*/ 500493 w 5382109"/>
              <a:gd name="connsiteY9" fmla="*/ 4976829 h 5891229"/>
              <a:gd name="connsiteX10" fmla="*/ 1755135 w 5382109"/>
              <a:gd name="connsiteY10" fmla="*/ 5039796 h 5891229"/>
              <a:gd name="connsiteX11" fmla="*/ 1946521 w 5382109"/>
              <a:gd name="connsiteY11" fmla="*/ 5891229 h 5891229"/>
              <a:gd name="connsiteX12" fmla="*/ 4785414 w 5382109"/>
              <a:gd name="connsiteY12" fmla="*/ 5859332 h 5891229"/>
              <a:gd name="connsiteX13" fmla="*/ 4891740 w 5382109"/>
              <a:gd name="connsiteY13" fmla="*/ 3520169 h 5891229"/>
              <a:gd name="connsiteX14" fmla="*/ 3031042 w 5382109"/>
              <a:gd name="connsiteY14" fmla="*/ 792 h 5891229"/>
              <a:gd name="connsiteX0" fmla="*/ 3031042 w 5382109"/>
              <a:gd name="connsiteY0" fmla="*/ 792 h 5891229"/>
              <a:gd name="connsiteX1" fmla="*/ 777098 w 5382109"/>
              <a:gd name="connsiteY1" fmla="*/ 1044464 h 5891229"/>
              <a:gd name="connsiteX2" fmla="*/ 577563 w 5382109"/>
              <a:gd name="connsiteY2" fmla="*/ 2302951 h 5891229"/>
              <a:gd name="connsiteX3" fmla="*/ 763 w 5382109"/>
              <a:gd name="connsiteY3" fmla="*/ 3052336 h 5891229"/>
              <a:gd name="connsiteX4" fmla="*/ 511126 w 5382109"/>
              <a:gd name="connsiteY4" fmla="*/ 3328783 h 5891229"/>
              <a:gd name="connsiteX5" fmla="*/ 340038 w 5382109"/>
              <a:gd name="connsiteY5" fmla="*/ 3735582 h 5891229"/>
              <a:gd name="connsiteX6" fmla="*/ 531424 w 5382109"/>
              <a:gd name="connsiteY6" fmla="*/ 3871043 h 5891229"/>
              <a:gd name="connsiteX7" fmla="*/ 372902 w 5382109"/>
              <a:gd name="connsiteY7" fmla="*/ 4062429 h 5891229"/>
              <a:gd name="connsiteX8" fmla="*/ 564288 w 5382109"/>
              <a:gd name="connsiteY8" fmla="*/ 4317611 h 5891229"/>
              <a:gd name="connsiteX9" fmla="*/ 500493 w 5382109"/>
              <a:gd name="connsiteY9" fmla="*/ 4976829 h 5891229"/>
              <a:gd name="connsiteX10" fmla="*/ 1755135 w 5382109"/>
              <a:gd name="connsiteY10" fmla="*/ 5039796 h 5891229"/>
              <a:gd name="connsiteX11" fmla="*/ 1946521 w 5382109"/>
              <a:gd name="connsiteY11" fmla="*/ 5891229 h 5891229"/>
              <a:gd name="connsiteX12" fmla="*/ 4785414 w 5382109"/>
              <a:gd name="connsiteY12" fmla="*/ 5859332 h 5891229"/>
              <a:gd name="connsiteX13" fmla="*/ 4891740 w 5382109"/>
              <a:gd name="connsiteY13" fmla="*/ 3520169 h 5891229"/>
              <a:gd name="connsiteX14" fmla="*/ 3031042 w 5382109"/>
              <a:gd name="connsiteY14" fmla="*/ 792 h 5891229"/>
              <a:gd name="connsiteX0" fmla="*/ 3031042 w 5382109"/>
              <a:gd name="connsiteY0" fmla="*/ 627 h 5891064"/>
              <a:gd name="connsiteX1" fmla="*/ 777098 w 5382109"/>
              <a:gd name="connsiteY1" fmla="*/ 1180776 h 5891064"/>
              <a:gd name="connsiteX2" fmla="*/ 577563 w 5382109"/>
              <a:gd name="connsiteY2" fmla="*/ 2302786 h 5891064"/>
              <a:gd name="connsiteX3" fmla="*/ 763 w 5382109"/>
              <a:gd name="connsiteY3" fmla="*/ 3052171 h 5891064"/>
              <a:gd name="connsiteX4" fmla="*/ 511126 w 5382109"/>
              <a:gd name="connsiteY4" fmla="*/ 3328618 h 5891064"/>
              <a:gd name="connsiteX5" fmla="*/ 340038 w 5382109"/>
              <a:gd name="connsiteY5" fmla="*/ 3735417 h 5891064"/>
              <a:gd name="connsiteX6" fmla="*/ 531424 w 5382109"/>
              <a:gd name="connsiteY6" fmla="*/ 3870878 h 5891064"/>
              <a:gd name="connsiteX7" fmla="*/ 372902 w 5382109"/>
              <a:gd name="connsiteY7" fmla="*/ 4062264 h 5891064"/>
              <a:gd name="connsiteX8" fmla="*/ 564288 w 5382109"/>
              <a:gd name="connsiteY8" fmla="*/ 4317446 h 5891064"/>
              <a:gd name="connsiteX9" fmla="*/ 500493 w 5382109"/>
              <a:gd name="connsiteY9" fmla="*/ 4976664 h 5891064"/>
              <a:gd name="connsiteX10" fmla="*/ 1755135 w 5382109"/>
              <a:gd name="connsiteY10" fmla="*/ 5039631 h 5891064"/>
              <a:gd name="connsiteX11" fmla="*/ 1946521 w 5382109"/>
              <a:gd name="connsiteY11" fmla="*/ 5891064 h 5891064"/>
              <a:gd name="connsiteX12" fmla="*/ 4785414 w 5382109"/>
              <a:gd name="connsiteY12" fmla="*/ 5859167 h 5891064"/>
              <a:gd name="connsiteX13" fmla="*/ 4891740 w 5382109"/>
              <a:gd name="connsiteY13" fmla="*/ 3520004 h 5891064"/>
              <a:gd name="connsiteX14" fmla="*/ 3031042 w 5382109"/>
              <a:gd name="connsiteY14" fmla="*/ 627 h 5891064"/>
              <a:gd name="connsiteX0" fmla="*/ 3031042 w 5382109"/>
              <a:gd name="connsiteY0" fmla="*/ 968 h 5891405"/>
              <a:gd name="connsiteX1" fmla="*/ 777098 w 5382109"/>
              <a:gd name="connsiteY1" fmla="*/ 1181117 h 5891405"/>
              <a:gd name="connsiteX2" fmla="*/ 577563 w 5382109"/>
              <a:gd name="connsiteY2" fmla="*/ 2303127 h 5891405"/>
              <a:gd name="connsiteX3" fmla="*/ 763 w 5382109"/>
              <a:gd name="connsiteY3" fmla="*/ 3052512 h 5891405"/>
              <a:gd name="connsiteX4" fmla="*/ 511126 w 5382109"/>
              <a:gd name="connsiteY4" fmla="*/ 3328959 h 5891405"/>
              <a:gd name="connsiteX5" fmla="*/ 340038 w 5382109"/>
              <a:gd name="connsiteY5" fmla="*/ 3735758 h 5891405"/>
              <a:gd name="connsiteX6" fmla="*/ 531424 w 5382109"/>
              <a:gd name="connsiteY6" fmla="*/ 3871219 h 5891405"/>
              <a:gd name="connsiteX7" fmla="*/ 372902 w 5382109"/>
              <a:gd name="connsiteY7" fmla="*/ 4062605 h 5891405"/>
              <a:gd name="connsiteX8" fmla="*/ 564288 w 5382109"/>
              <a:gd name="connsiteY8" fmla="*/ 4317787 h 5891405"/>
              <a:gd name="connsiteX9" fmla="*/ 500493 w 5382109"/>
              <a:gd name="connsiteY9" fmla="*/ 4977005 h 5891405"/>
              <a:gd name="connsiteX10" fmla="*/ 1755135 w 5382109"/>
              <a:gd name="connsiteY10" fmla="*/ 5039972 h 5891405"/>
              <a:gd name="connsiteX11" fmla="*/ 1946521 w 5382109"/>
              <a:gd name="connsiteY11" fmla="*/ 5891405 h 5891405"/>
              <a:gd name="connsiteX12" fmla="*/ 4785414 w 5382109"/>
              <a:gd name="connsiteY12" fmla="*/ 5859508 h 5891405"/>
              <a:gd name="connsiteX13" fmla="*/ 4891740 w 5382109"/>
              <a:gd name="connsiteY13" fmla="*/ 3520345 h 5891405"/>
              <a:gd name="connsiteX14" fmla="*/ 3031042 w 5382109"/>
              <a:gd name="connsiteY14" fmla="*/ 968 h 5891405"/>
              <a:gd name="connsiteX0" fmla="*/ 3031042 w 5382109"/>
              <a:gd name="connsiteY0" fmla="*/ 968 h 5891405"/>
              <a:gd name="connsiteX1" fmla="*/ 777098 w 5382109"/>
              <a:gd name="connsiteY1" fmla="*/ 1181117 h 5891405"/>
              <a:gd name="connsiteX2" fmla="*/ 577563 w 5382109"/>
              <a:gd name="connsiteY2" fmla="*/ 2303127 h 5891405"/>
              <a:gd name="connsiteX3" fmla="*/ 763 w 5382109"/>
              <a:gd name="connsiteY3" fmla="*/ 3052512 h 5891405"/>
              <a:gd name="connsiteX4" fmla="*/ 511126 w 5382109"/>
              <a:gd name="connsiteY4" fmla="*/ 3328959 h 5891405"/>
              <a:gd name="connsiteX5" fmla="*/ 340038 w 5382109"/>
              <a:gd name="connsiteY5" fmla="*/ 3735758 h 5891405"/>
              <a:gd name="connsiteX6" fmla="*/ 531424 w 5382109"/>
              <a:gd name="connsiteY6" fmla="*/ 3871219 h 5891405"/>
              <a:gd name="connsiteX7" fmla="*/ 372902 w 5382109"/>
              <a:gd name="connsiteY7" fmla="*/ 4062605 h 5891405"/>
              <a:gd name="connsiteX8" fmla="*/ 564288 w 5382109"/>
              <a:gd name="connsiteY8" fmla="*/ 4317787 h 5891405"/>
              <a:gd name="connsiteX9" fmla="*/ 500493 w 5382109"/>
              <a:gd name="connsiteY9" fmla="*/ 4977005 h 5891405"/>
              <a:gd name="connsiteX10" fmla="*/ 1755135 w 5382109"/>
              <a:gd name="connsiteY10" fmla="*/ 5039972 h 5891405"/>
              <a:gd name="connsiteX11" fmla="*/ 1946521 w 5382109"/>
              <a:gd name="connsiteY11" fmla="*/ 5891405 h 5891405"/>
              <a:gd name="connsiteX12" fmla="*/ 4785414 w 5382109"/>
              <a:gd name="connsiteY12" fmla="*/ 5859508 h 5891405"/>
              <a:gd name="connsiteX13" fmla="*/ 4891740 w 5382109"/>
              <a:gd name="connsiteY13" fmla="*/ 3520345 h 5891405"/>
              <a:gd name="connsiteX14" fmla="*/ 3031042 w 5382109"/>
              <a:gd name="connsiteY14" fmla="*/ 968 h 5891405"/>
              <a:gd name="connsiteX0" fmla="*/ 3031204 w 5382271"/>
              <a:gd name="connsiteY0" fmla="*/ 968 h 5891405"/>
              <a:gd name="connsiteX1" fmla="*/ 777260 w 5382271"/>
              <a:gd name="connsiteY1" fmla="*/ 1181117 h 5891405"/>
              <a:gd name="connsiteX2" fmla="*/ 523134 w 5382271"/>
              <a:gd name="connsiteY2" fmla="*/ 2303127 h 5891405"/>
              <a:gd name="connsiteX3" fmla="*/ 925 w 5382271"/>
              <a:gd name="connsiteY3" fmla="*/ 3052512 h 5891405"/>
              <a:gd name="connsiteX4" fmla="*/ 511288 w 5382271"/>
              <a:gd name="connsiteY4" fmla="*/ 3328959 h 5891405"/>
              <a:gd name="connsiteX5" fmla="*/ 340200 w 5382271"/>
              <a:gd name="connsiteY5" fmla="*/ 3735758 h 5891405"/>
              <a:gd name="connsiteX6" fmla="*/ 531586 w 5382271"/>
              <a:gd name="connsiteY6" fmla="*/ 3871219 h 5891405"/>
              <a:gd name="connsiteX7" fmla="*/ 373064 w 5382271"/>
              <a:gd name="connsiteY7" fmla="*/ 4062605 h 5891405"/>
              <a:gd name="connsiteX8" fmla="*/ 564450 w 5382271"/>
              <a:gd name="connsiteY8" fmla="*/ 4317787 h 5891405"/>
              <a:gd name="connsiteX9" fmla="*/ 500655 w 5382271"/>
              <a:gd name="connsiteY9" fmla="*/ 4977005 h 5891405"/>
              <a:gd name="connsiteX10" fmla="*/ 1755297 w 5382271"/>
              <a:gd name="connsiteY10" fmla="*/ 5039972 h 5891405"/>
              <a:gd name="connsiteX11" fmla="*/ 1946683 w 5382271"/>
              <a:gd name="connsiteY11" fmla="*/ 5891405 h 5891405"/>
              <a:gd name="connsiteX12" fmla="*/ 4785576 w 5382271"/>
              <a:gd name="connsiteY12" fmla="*/ 5859508 h 5891405"/>
              <a:gd name="connsiteX13" fmla="*/ 4891902 w 5382271"/>
              <a:gd name="connsiteY13" fmla="*/ 3520345 h 5891405"/>
              <a:gd name="connsiteX14" fmla="*/ 3031204 w 5382271"/>
              <a:gd name="connsiteY14" fmla="*/ 968 h 5891405"/>
              <a:gd name="connsiteX0" fmla="*/ 3031204 w 5382271"/>
              <a:gd name="connsiteY0" fmla="*/ 968 h 5891405"/>
              <a:gd name="connsiteX1" fmla="*/ 777260 w 5382271"/>
              <a:gd name="connsiteY1" fmla="*/ 1181117 h 5891405"/>
              <a:gd name="connsiteX2" fmla="*/ 523134 w 5382271"/>
              <a:gd name="connsiteY2" fmla="*/ 2303127 h 5891405"/>
              <a:gd name="connsiteX3" fmla="*/ 925 w 5382271"/>
              <a:gd name="connsiteY3" fmla="*/ 3052512 h 5891405"/>
              <a:gd name="connsiteX4" fmla="*/ 511288 w 5382271"/>
              <a:gd name="connsiteY4" fmla="*/ 3328959 h 5891405"/>
              <a:gd name="connsiteX5" fmla="*/ 340200 w 5382271"/>
              <a:gd name="connsiteY5" fmla="*/ 3735758 h 5891405"/>
              <a:gd name="connsiteX6" fmla="*/ 531586 w 5382271"/>
              <a:gd name="connsiteY6" fmla="*/ 3871219 h 5891405"/>
              <a:gd name="connsiteX7" fmla="*/ 373064 w 5382271"/>
              <a:gd name="connsiteY7" fmla="*/ 4062605 h 5891405"/>
              <a:gd name="connsiteX8" fmla="*/ 564450 w 5382271"/>
              <a:gd name="connsiteY8" fmla="*/ 4317787 h 5891405"/>
              <a:gd name="connsiteX9" fmla="*/ 500655 w 5382271"/>
              <a:gd name="connsiteY9" fmla="*/ 4977005 h 5891405"/>
              <a:gd name="connsiteX10" fmla="*/ 1755297 w 5382271"/>
              <a:gd name="connsiteY10" fmla="*/ 5039972 h 5891405"/>
              <a:gd name="connsiteX11" fmla="*/ 1946683 w 5382271"/>
              <a:gd name="connsiteY11" fmla="*/ 5891405 h 5891405"/>
              <a:gd name="connsiteX12" fmla="*/ 4785576 w 5382271"/>
              <a:gd name="connsiteY12" fmla="*/ 5859508 h 5891405"/>
              <a:gd name="connsiteX13" fmla="*/ 4891902 w 5382271"/>
              <a:gd name="connsiteY13" fmla="*/ 3520345 h 5891405"/>
              <a:gd name="connsiteX14" fmla="*/ 3031204 w 5382271"/>
              <a:gd name="connsiteY14" fmla="*/ 968 h 5891405"/>
              <a:gd name="connsiteX0" fmla="*/ 3031204 w 5382271"/>
              <a:gd name="connsiteY0" fmla="*/ 968 h 5891405"/>
              <a:gd name="connsiteX1" fmla="*/ 777260 w 5382271"/>
              <a:gd name="connsiteY1" fmla="*/ 1181117 h 5891405"/>
              <a:gd name="connsiteX2" fmla="*/ 523134 w 5382271"/>
              <a:gd name="connsiteY2" fmla="*/ 2303127 h 5891405"/>
              <a:gd name="connsiteX3" fmla="*/ 925 w 5382271"/>
              <a:gd name="connsiteY3" fmla="*/ 3052512 h 5891405"/>
              <a:gd name="connsiteX4" fmla="*/ 511288 w 5382271"/>
              <a:gd name="connsiteY4" fmla="*/ 3328959 h 5891405"/>
              <a:gd name="connsiteX5" fmla="*/ 340200 w 5382271"/>
              <a:gd name="connsiteY5" fmla="*/ 3735758 h 5891405"/>
              <a:gd name="connsiteX6" fmla="*/ 531586 w 5382271"/>
              <a:gd name="connsiteY6" fmla="*/ 3871219 h 5891405"/>
              <a:gd name="connsiteX7" fmla="*/ 373064 w 5382271"/>
              <a:gd name="connsiteY7" fmla="*/ 4062605 h 5891405"/>
              <a:gd name="connsiteX8" fmla="*/ 564450 w 5382271"/>
              <a:gd name="connsiteY8" fmla="*/ 4317787 h 5891405"/>
              <a:gd name="connsiteX9" fmla="*/ 500655 w 5382271"/>
              <a:gd name="connsiteY9" fmla="*/ 4977005 h 5891405"/>
              <a:gd name="connsiteX10" fmla="*/ 1755297 w 5382271"/>
              <a:gd name="connsiteY10" fmla="*/ 5039972 h 5891405"/>
              <a:gd name="connsiteX11" fmla="*/ 1946683 w 5382271"/>
              <a:gd name="connsiteY11" fmla="*/ 5891405 h 5891405"/>
              <a:gd name="connsiteX12" fmla="*/ 4785576 w 5382271"/>
              <a:gd name="connsiteY12" fmla="*/ 5859508 h 5891405"/>
              <a:gd name="connsiteX13" fmla="*/ 4891902 w 5382271"/>
              <a:gd name="connsiteY13" fmla="*/ 3520345 h 5891405"/>
              <a:gd name="connsiteX14" fmla="*/ 3031204 w 5382271"/>
              <a:gd name="connsiteY14" fmla="*/ 968 h 5891405"/>
              <a:gd name="connsiteX0" fmla="*/ 3038119 w 5389186"/>
              <a:gd name="connsiteY0" fmla="*/ 968 h 5891405"/>
              <a:gd name="connsiteX1" fmla="*/ 784175 w 5389186"/>
              <a:gd name="connsiteY1" fmla="*/ 1181117 h 5891405"/>
              <a:gd name="connsiteX2" fmla="*/ 530049 w 5389186"/>
              <a:gd name="connsiteY2" fmla="*/ 2303127 h 5891405"/>
              <a:gd name="connsiteX3" fmla="*/ 7840 w 5389186"/>
              <a:gd name="connsiteY3" fmla="*/ 3052512 h 5891405"/>
              <a:gd name="connsiteX4" fmla="*/ 518203 w 5389186"/>
              <a:gd name="connsiteY4" fmla="*/ 3328959 h 5891405"/>
              <a:gd name="connsiteX5" fmla="*/ 347115 w 5389186"/>
              <a:gd name="connsiteY5" fmla="*/ 3735758 h 5891405"/>
              <a:gd name="connsiteX6" fmla="*/ 538501 w 5389186"/>
              <a:gd name="connsiteY6" fmla="*/ 3871219 h 5891405"/>
              <a:gd name="connsiteX7" fmla="*/ 379979 w 5389186"/>
              <a:gd name="connsiteY7" fmla="*/ 4062605 h 5891405"/>
              <a:gd name="connsiteX8" fmla="*/ 571365 w 5389186"/>
              <a:gd name="connsiteY8" fmla="*/ 4317787 h 5891405"/>
              <a:gd name="connsiteX9" fmla="*/ 507570 w 5389186"/>
              <a:gd name="connsiteY9" fmla="*/ 4977005 h 5891405"/>
              <a:gd name="connsiteX10" fmla="*/ 1762212 w 5389186"/>
              <a:gd name="connsiteY10" fmla="*/ 5039972 h 5891405"/>
              <a:gd name="connsiteX11" fmla="*/ 1953598 w 5389186"/>
              <a:gd name="connsiteY11" fmla="*/ 5891405 h 5891405"/>
              <a:gd name="connsiteX12" fmla="*/ 4792491 w 5389186"/>
              <a:gd name="connsiteY12" fmla="*/ 5859508 h 5891405"/>
              <a:gd name="connsiteX13" fmla="*/ 4898817 w 5389186"/>
              <a:gd name="connsiteY13" fmla="*/ 3520345 h 5891405"/>
              <a:gd name="connsiteX14" fmla="*/ 3038119 w 5389186"/>
              <a:gd name="connsiteY14" fmla="*/ 968 h 5891405"/>
              <a:gd name="connsiteX0" fmla="*/ 3037057 w 5388124"/>
              <a:gd name="connsiteY0" fmla="*/ 968 h 5891405"/>
              <a:gd name="connsiteX1" fmla="*/ 783113 w 5388124"/>
              <a:gd name="connsiteY1" fmla="*/ 1181117 h 5891405"/>
              <a:gd name="connsiteX2" fmla="*/ 528987 w 5388124"/>
              <a:gd name="connsiteY2" fmla="*/ 2303127 h 5891405"/>
              <a:gd name="connsiteX3" fmla="*/ 6778 w 5388124"/>
              <a:gd name="connsiteY3" fmla="*/ 3052512 h 5891405"/>
              <a:gd name="connsiteX4" fmla="*/ 517141 w 5388124"/>
              <a:gd name="connsiteY4" fmla="*/ 3328959 h 5891405"/>
              <a:gd name="connsiteX5" fmla="*/ 346053 w 5388124"/>
              <a:gd name="connsiteY5" fmla="*/ 3735758 h 5891405"/>
              <a:gd name="connsiteX6" fmla="*/ 537439 w 5388124"/>
              <a:gd name="connsiteY6" fmla="*/ 3871219 h 5891405"/>
              <a:gd name="connsiteX7" fmla="*/ 378917 w 5388124"/>
              <a:gd name="connsiteY7" fmla="*/ 4062605 h 5891405"/>
              <a:gd name="connsiteX8" fmla="*/ 570303 w 5388124"/>
              <a:gd name="connsiteY8" fmla="*/ 4317787 h 5891405"/>
              <a:gd name="connsiteX9" fmla="*/ 506508 w 5388124"/>
              <a:gd name="connsiteY9" fmla="*/ 4977005 h 5891405"/>
              <a:gd name="connsiteX10" fmla="*/ 1761150 w 5388124"/>
              <a:gd name="connsiteY10" fmla="*/ 5039972 h 5891405"/>
              <a:gd name="connsiteX11" fmla="*/ 1952536 w 5388124"/>
              <a:gd name="connsiteY11" fmla="*/ 5891405 h 5891405"/>
              <a:gd name="connsiteX12" fmla="*/ 4791429 w 5388124"/>
              <a:gd name="connsiteY12" fmla="*/ 5859508 h 5891405"/>
              <a:gd name="connsiteX13" fmla="*/ 4897755 w 5388124"/>
              <a:gd name="connsiteY13" fmla="*/ 3520345 h 5891405"/>
              <a:gd name="connsiteX14" fmla="*/ 3037057 w 5388124"/>
              <a:gd name="connsiteY14" fmla="*/ 968 h 5891405"/>
              <a:gd name="connsiteX0" fmla="*/ 3034541 w 5385608"/>
              <a:gd name="connsiteY0" fmla="*/ 968 h 5891405"/>
              <a:gd name="connsiteX1" fmla="*/ 780597 w 5385608"/>
              <a:gd name="connsiteY1" fmla="*/ 1181117 h 5891405"/>
              <a:gd name="connsiteX2" fmla="*/ 526471 w 5385608"/>
              <a:gd name="connsiteY2" fmla="*/ 2303127 h 5891405"/>
              <a:gd name="connsiteX3" fmla="*/ 4262 w 5385608"/>
              <a:gd name="connsiteY3" fmla="*/ 3052512 h 5891405"/>
              <a:gd name="connsiteX4" fmla="*/ 514625 w 5385608"/>
              <a:gd name="connsiteY4" fmla="*/ 3328959 h 5891405"/>
              <a:gd name="connsiteX5" fmla="*/ 343537 w 5385608"/>
              <a:gd name="connsiteY5" fmla="*/ 3735758 h 5891405"/>
              <a:gd name="connsiteX6" fmla="*/ 534923 w 5385608"/>
              <a:gd name="connsiteY6" fmla="*/ 3871219 h 5891405"/>
              <a:gd name="connsiteX7" fmla="*/ 376401 w 5385608"/>
              <a:gd name="connsiteY7" fmla="*/ 4062605 h 5891405"/>
              <a:gd name="connsiteX8" fmla="*/ 567787 w 5385608"/>
              <a:gd name="connsiteY8" fmla="*/ 4317787 h 5891405"/>
              <a:gd name="connsiteX9" fmla="*/ 503992 w 5385608"/>
              <a:gd name="connsiteY9" fmla="*/ 4977005 h 5891405"/>
              <a:gd name="connsiteX10" fmla="*/ 1758634 w 5385608"/>
              <a:gd name="connsiteY10" fmla="*/ 5039972 h 5891405"/>
              <a:gd name="connsiteX11" fmla="*/ 1950020 w 5385608"/>
              <a:gd name="connsiteY11" fmla="*/ 5891405 h 5891405"/>
              <a:gd name="connsiteX12" fmla="*/ 4788913 w 5385608"/>
              <a:gd name="connsiteY12" fmla="*/ 5859508 h 5891405"/>
              <a:gd name="connsiteX13" fmla="*/ 4895239 w 5385608"/>
              <a:gd name="connsiteY13" fmla="*/ 3520345 h 5891405"/>
              <a:gd name="connsiteX14" fmla="*/ 3034541 w 5385608"/>
              <a:gd name="connsiteY14" fmla="*/ 968 h 5891405"/>
              <a:gd name="connsiteX0" fmla="*/ 3034541 w 5385608"/>
              <a:gd name="connsiteY0" fmla="*/ 968 h 5891405"/>
              <a:gd name="connsiteX1" fmla="*/ 780597 w 5385608"/>
              <a:gd name="connsiteY1" fmla="*/ 1181117 h 5891405"/>
              <a:gd name="connsiteX2" fmla="*/ 526471 w 5385608"/>
              <a:gd name="connsiteY2" fmla="*/ 2303127 h 5891405"/>
              <a:gd name="connsiteX3" fmla="*/ 4262 w 5385608"/>
              <a:gd name="connsiteY3" fmla="*/ 3052512 h 5891405"/>
              <a:gd name="connsiteX4" fmla="*/ 514625 w 5385608"/>
              <a:gd name="connsiteY4" fmla="*/ 3328959 h 5891405"/>
              <a:gd name="connsiteX5" fmla="*/ 343537 w 5385608"/>
              <a:gd name="connsiteY5" fmla="*/ 3735758 h 5891405"/>
              <a:gd name="connsiteX6" fmla="*/ 534923 w 5385608"/>
              <a:gd name="connsiteY6" fmla="*/ 3871219 h 5891405"/>
              <a:gd name="connsiteX7" fmla="*/ 376401 w 5385608"/>
              <a:gd name="connsiteY7" fmla="*/ 4062605 h 5891405"/>
              <a:gd name="connsiteX8" fmla="*/ 567787 w 5385608"/>
              <a:gd name="connsiteY8" fmla="*/ 4317787 h 5891405"/>
              <a:gd name="connsiteX9" fmla="*/ 503992 w 5385608"/>
              <a:gd name="connsiteY9" fmla="*/ 4977005 h 5891405"/>
              <a:gd name="connsiteX10" fmla="*/ 1758634 w 5385608"/>
              <a:gd name="connsiteY10" fmla="*/ 5039972 h 5891405"/>
              <a:gd name="connsiteX11" fmla="*/ 1950020 w 5385608"/>
              <a:gd name="connsiteY11" fmla="*/ 5891405 h 5891405"/>
              <a:gd name="connsiteX12" fmla="*/ 4788913 w 5385608"/>
              <a:gd name="connsiteY12" fmla="*/ 5859508 h 5891405"/>
              <a:gd name="connsiteX13" fmla="*/ 4895239 w 5385608"/>
              <a:gd name="connsiteY13" fmla="*/ 3520345 h 5891405"/>
              <a:gd name="connsiteX14" fmla="*/ 3034541 w 5385608"/>
              <a:gd name="connsiteY14" fmla="*/ 968 h 5891405"/>
              <a:gd name="connsiteX0" fmla="*/ 2980702 w 5331769"/>
              <a:gd name="connsiteY0" fmla="*/ 968 h 5891405"/>
              <a:gd name="connsiteX1" fmla="*/ 726758 w 5331769"/>
              <a:gd name="connsiteY1" fmla="*/ 1181117 h 5891405"/>
              <a:gd name="connsiteX2" fmla="*/ 472632 w 5331769"/>
              <a:gd name="connsiteY2" fmla="*/ 2303127 h 5891405"/>
              <a:gd name="connsiteX3" fmla="*/ 5014 w 5331769"/>
              <a:gd name="connsiteY3" fmla="*/ 3079808 h 5891405"/>
              <a:gd name="connsiteX4" fmla="*/ 460786 w 5331769"/>
              <a:gd name="connsiteY4" fmla="*/ 3328959 h 5891405"/>
              <a:gd name="connsiteX5" fmla="*/ 289698 w 5331769"/>
              <a:gd name="connsiteY5" fmla="*/ 3735758 h 5891405"/>
              <a:gd name="connsiteX6" fmla="*/ 481084 w 5331769"/>
              <a:gd name="connsiteY6" fmla="*/ 3871219 h 5891405"/>
              <a:gd name="connsiteX7" fmla="*/ 322562 w 5331769"/>
              <a:gd name="connsiteY7" fmla="*/ 4062605 h 5891405"/>
              <a:gd name="connsiteX8" fmla="*/ 513948 w 5331769"/>
              <a:gd name="connsiteY8" fmla="*/ 4317787 h 5891405"/>
              <a:gd name="connsiteX9" fmla="*/ 450153 w 5331769"/>
              <a:gd name="connsiteY9" fmla="*/ 4977005 h 5891405"/>
              <a:gd name="connsiteX10" fmla="*/ 1704795 w 5331769"/>
              <a:gd name="connsiteY10" fmla="*/ 5039972 h 5891405"/>
              <a:gd name="connsiteX11" fmla="*/ 1896181 w 5331769"/>
              <a:gd name="connsiteY11" fmla="*/ 5891405 h 5891405"/>
              <a:gd name="connsiteX12" fmla="*/ 4735074 w 5331769"/>
              <a:gd name="connsiteY12" fmla="*/ 5859508 h 5891405"/>
              <a:gd name="connsiteX13" fmla="*/ 4841400 w 5331769"/>
              <a:gd name="connsiteY13" fmla="*/ 3520345 h 5891405"/>
              <a:gd name="connsiteX14" fmla="*/ 2980702 w 5331769"/>
              <a:gd name="connsiteY14" fmla="*/ 968 h 5891405"/>
              <a:gd name="connsiteX0" fmla="*/ 2980491 w 5331558"/>
              <a:gd name="connsiteY0" fmla="*/ 968 h 5891405"/>
              <a:gd name="connsiteX1" fmla="*/ 726547 w 5331558"/>
              <a:gd name="connsiteY1" fmla="*/ 1181117 h 5891405"/>
              <a:gd name="connsiteX2" fmla="*/ 486068 w 5331558"/>
              <a:gd name="connsiteY2" fmla="*/ 2371366 h 5891405"/>
              <a:gd name="connsiteX3" fmla="*/ 4803 w 5331558"/>
              <a:gd name="connsiteY3" fmla="*/ 3079808 h 5891405"/>
              <a:gd name="connsiteX4" fmla="*/ 460575 w 5331558"/>
              <a:gd name="connsiteY4" fmla="*/ 3328959 h 5891405"/>
              <a:gd name="connsiteX5" fmla="*/ 289487 w 5331558"/>
              <a:gd name="connsiteY5" fmla="*/ 3735758 h 5891405"/>
              <a:gd name="connsiteX6" fmla="*/ 480873 w 5331558"/>
              <a:gd name="connsiteY6" fmla="*/ 3871219 h 5891405"/>
              <a:gd name="connsiteX7" fmla="*/ 322351 w 5331558"/>
              <a:gd name="connsiteY7" fmla="*/ 4062605 h 5891405"/>
              <a:gd name="connsiteX8" fmla="*/ 513737 w 5331558"/>
              <a:gd name="connsiteY8" fmla="*/ 4317787 h 5891405"/>
              <a:gd name="connsiteX9" fmla="*/ 449942 w 5331558"/>
              <a:gd name="connsiteY9" fmla="*/ 4977005 h 5891405"/>
              <a:gd name="connsiteX10" fmla="*/ 1704584 w 5331558"/>
              <a:gd name="connsiteY10" fmla="*/ 5039972 h 5891405"/>
              <a:gd name="connsiteX11" fmla="*/ 1895970 w 5331558"/>
              <a:gd name="connsiteY11" fmla="*/ 5891405 h 5891405"/>
              <a:gd name="connsiteX12" fmla="*/ 4734863 w 5331558"/>
              <a:gd name="connsiteY12" fmla="*/ 5859508 h 5891405"/>
              <a:gd name="connsiteX13" fmla="*/ 4841189 w 5331558"/>
              <a:gd name="connsiteY13" fmla="*/ 3520345 h 5891405"/>
              <a:gd name="connsiteX14" fmla="*/ 2980491 w 5331558"/>
              <a:gd name="connsiteY14" fmla="*/ 968 h 58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31558" h="5891405">
                <a:moveTo>
                  <a:pt x="2980491" y="968"/>
                </a:moveTo>
                <a:cubicBezTo>
                  <a:pt x="1784302" y="-22254"/>
                  <a:pt x="1040642" y="372305"/>
                  <a:pt x="726547" y="1181117"/>
                </a:cubicBezTo>
                <a:cubicBezTo>
                  <a:pt x="528785" y="1834793"/>
                  <a:pt x="744238" y="2066938"/>
                  <a:pt x="486068" y="2371366"/>
                </a:cubicBezTo>
                <a:cubicBezTo>
                  <a:pt x="239818" y="2677225"/>
                  <a:pt x="-40213" y="2911644"/>
                  <a:pt x="4803" y="3079808"/>
                </a:cubicBezTo>
                <a:cubicBezTo>
                  <a:pt x="109541" y="3181162"/>
                  <a:pt x="260766" y="3266498"/>
                  <a:pt x="460575" y="3328959"/>
                </a:cubicBezTo>
                <a:cubicBezTo>
                  <a:pt x="403546" y="3464559"/>
                  <a:pt x="198074" y="3641722"/>
                  <a:pt x="289487" y="3735758"/>
                </a:cubicBezTo>
                <a:lnTo>
                  <a:pt x="480873" y="3871219"/>
                </a:lnTo>
                <a:cubicBezTo>
                  <a:pt x="428032" y="3935014"/>
                  <a:pt x="303940" y="3939433"/>
                  <a:pt x="322351" y="4062605"/>
                </a:cubicBezTo>
                <a:cubicBezTo>
                  <a:pt x="362395" y="4195168"/>
                  <a:pt x="550882" y="4226788"/>
                  <a:pt x="513737" y="4317787"/>
                </a:cubicBezTo>
                <a:cubicBezTo>
                  <a:pt x="397470" y="4561276"/>
                  <a:pt x="358392" y="4876020"/>
                  <a:pt x="449942" y="4977005"/>
                </a:cubicBezTo>
                <a:cubicBezTo>
                  <a:pt x="636587" y="5158310"/>
                  <a:pt x="1197305" y="5208988"/>
                  <a:pt x="1704584" y="5039972"/>
                </a:cubicBezTo>
                <a:lnTo>
                  <a:pt x="1895970" y="5891405"/>
                </a:lnTo>
                <a:lnTo>
                  <a:pt x="4734863" y="5859508"/>
                </a:lnTo>
                <a:cubicBezTo>
                  <a:pt x="4366268" y="4516262"/>
                  <a:pt x="4422975" y="3927926"/>
                  <a:pt x="4841189" y="3520345"/>
                </a:cubicBezTo>
                <a:cubicBezTo>
                  <a:pt x="6117095" y="1964448"/>
                  <a:pt x="4692333" y="36409"/>
                  <a:pt x="2980491" y="9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74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4348" y="339502"/>
            <a:ext cx="7287971" cy="288032"/>
          </a:xfrm>
        </p:spPr>
        <p:txBody>
          <a:bodyPr/>
          <a:lstStyle/>
          <a:p>
            <a:pPr marL="0" marR="0" algn="just" fontAlgn="base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Cách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thức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hoạt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động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của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công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nghệ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nhận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diện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khuôn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mặt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stCxn id="16" idx="6"/>
          </p:cNvCxnSpPr>
          <p:nvPr/>
        </p:nvCxnSpPr>
        <p:spPr>
          <a:xfrm>
            <a:off x="1670688" y="3006407"/>
            <a:ext cx="5984077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454664" y="2862391"/>
            <a:ext cx="288032" cy="288032"/>
            <a:chOff x="611560" y="2851238"/>
            <a:chExt cx="288032" cy="288032"/>
          </a:xfrm>
        </p:grpSpPr>
        <p:sp>
          <p:nvSpPr>
            <p:cNvPr id="15" name="Oval 14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64067" y="2851238"/>
            <a:ext cx="288032" cy="288032"/>
            <a:chOff x="611560" y="2851238"/>
            <a:chExt cx="288032" cy="288032"/>
          </a:xfrm>
        </p:grpSpPr>
        <p:sp>
          <p:nvSpPr>
            <p:cNvPr id="18" name="Oval 1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73470" y="2851238"/>
            <a:ext cx="288032" cy="288032"/>
            <a:chOff x="611560" y="2851238"/>
            <a:chExt cx="288032" cy="288032"/>
          </a:xfrm>
        </p:grpSpPr>
        <p:sp>
          <p:nvSpPr>
            <p:cNvPr id="21" name="Oval 2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682873" y="2851238"/>
            <a:ext cx="288032" cy="288032"/>
            <a:chOff x="611560" y="2851238"/>
            <a:chExt cx="288032" cy="288032"/>
          </a:xfrm>
        </p:grpSpPr>
        <p:sp>
          <p:nvSpPr>
            <p:cNvPr id="24" name="Oval 2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" name="Text Placeholder 17"/>
          <p:cNvSpPr txBox="1">
            <a:spLocks/>
          </p:cNvSpPr>
          <p:nvPr/>
        </p:nvSpPr>
        <p:spPr>
          <a:xfrm>
            <a:off x="5304622" y="2281436"/>
            <a:ext cx="1143548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Giai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đoạn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</a:p>
        </p:txBody>
      </p:sp>
      <p:sp>
        <p:nvSpPr>
          <p:cNvPr id="27" name="Text Placeholder 17"/>
          <p:cNvSpPr txBox="1">
            <a:spLocks/>
          </p:cNvSpPr>
          <p:nvPr/>
        </p:nvSpPr>
        <p:spPr>
          <a:xfrm>
            <a:off x="3898485" y="3301074"/>
            <a:ext cx="1139550" cy="36004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Giai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đoạn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</a:p>
        </p:txBody>
      </p:sp>
      <p:sp>
        <p:nvSpPr>
          <p:cNvPr id="28" name="Text Placeholder 17"/>
          <p:cNvSpPr txBox="1">
            <a:spLocks/>
          </p:cNvSpPr>
          <p:nvPr/>
        </p:nvSpPr>
        <p:spPr>
          <a:xfrm>
            <a:off x="2492348" y="2283718"/>
            <a:ext cx="1143548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Giai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đoạn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</a:t>
            </a:r>
          </a:p>
        </p:txBody>
      </p:sp>
      <p:sp>
        <p:nvSpPr>
          <p:cNvPr id="29" name="Text Placeholder 17"/>
          <p:cNvSpPr txBox="1">
            <a:spLocks/>
          </p:cNvSpPr>
          <p:nvPr/>
        </p:nvSpPr>
        <p:spPr>
          <a:xfrm>
            <a:off x="971601" y="3301034"/>
            <a:ext cx="1139550" cy="36004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Giai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đoạn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1740" y="3817649"/>
            <a:ext cx="2456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Đầu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tiên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công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nghệ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này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cần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phải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tách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khuôn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mặt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khỏi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khung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cảnh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để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thể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phân</a:t>
            </a:r>
            <a:endParaRPr lang="en-US" sz="1400" dirty="0">
              <a:solidFill>
                <a:srgbClr val="444B52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tích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và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nhận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diện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khuôn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mặt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81126" y="3775324"/>
            <a:ext cx="24560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Sau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đó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hệ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thống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nhận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diện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sẽ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tiến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hành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so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sánh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</a:p>
          <a:p>
            <a:pPr algn="just"/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Những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phần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lồi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lõm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và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điểm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mốc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khác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nhau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sẽ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tạo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nên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algn="just"/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đặc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điểm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khuôn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mặt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 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54400" y="1186637"/>
            <a:ext cx="2093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Hệ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thống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nhận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diện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sẽ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quyết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định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kết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quả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so </a:t>
            </a:r>
          </a:p>
          <a:p>
            <a:pPr marL="0" marR="0" algn="just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sánh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trùng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khớp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hay </a:t>
            </a:r>
          </a:p>
          <a:p>
            <a:pPr marL="0" marR="0" algn="just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không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65523" y="968356"/>
            <a:ext cx="2530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Chúng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sẽ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tiến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hành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phân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tích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bằng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cách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nhận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diện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khuôn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mặt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thông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qua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đặc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điểm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Hệ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thống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nhận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diện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sẽ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đánh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đặc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điểm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ở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level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cao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hơn</a:t>
            </a:r>
            <a:r>
              <a:rPr lang="en-US" sz="1400" dirty="0">
                <a:solidFill>
                  <a:srgbClr val="444B5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 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54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erson looking at her phone&#10;&#10;Description automatically generated with medium confidence">
            <a:extLst>
              <a:ext uri="{FF2B5EF4-FFF2-40B4-BE49-F238E27FC236}">
                <a16:creationId xmlns="" xmlns:a16="http://schemas.microsoft.com/office/drawing/2014/main" id="{E772851B-550B-3231-ECF9-B58AD89D53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7" r="355"/>
          <a:stretch/>
        </p:blipFill>
        <p:spPr>
          <a:xfrm>
            <a:off x="437263" y="1491630"/>
            <a:ext cx="2546536" cy="3096344"/>
          </a:xfrm>
        </p:spPr>
      </p:pic>
      <p:pic>
        <p:nvPicPr>
          <p:cNvPr id="32" name="Picture Placeholder 31" descr="Graphical user interface, application, Teams&#10;&#10;Description automatically generated">
            <a:extLst>
              <a:ext uri="{FF2B5EF4-FFF2-40B4-BE49-F238E27FC236}">
                <a16:creationId xmlns="" xmlns:a16="http://schemas.microsoft.com/office/drawing/2014/main" id="{31240A08-BF1C-B659-2DFE-F6716FF9126A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" t="1801" r="5341" b="-5461"/>
          <a:stretch/>
        </p:blipFill>
        <p:spPr>
          <a:xfrm>
            <a:off x="3070559" y="1578400"/>
            <a:ext cx="2926849" cy="2226434"/>
          </a:xfrm>
        </p:spPr>
      </p:pic>
      <p:pic>
        <p:nvPicPr>
          <p:cNvPr id="34" name="Picture Placeholder 33" descr="A picture containing wall, person, person, indoor&#10;&#10;Description automatically generated">
            <a:extLst>
              <a:ext uri="{FF2B5EF4-FFF2-40B4-BE49-F238E27FC236}">
                <a16:creationId xmlns="" xmlns:a16="http://schemas.microsoft.com/office/drawing/2014/main" id="{6E68D188-5D46-DD2D-3F81-FCD986E8157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7" r="13753" b="261"/>
          <a:stretch/>
        </p:blipFill>
        <p:spPr>
          <a:xfrm>
            <a:off x="6132488" y="1563638"/>
            <a:ext cx="2546536" cy="2944761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3528" y="336228"/>
            <a:ext cx="7128792" cy="288032"/>
          </a:xfrm>
        </p:spPr>
        <p:txBody>
          <a:bodyPr/>
          <a:lstStyle/>
          <a:p>
            <a:pPr marL="0" marR="0" algn="just" fontAlgn="base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Những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ứng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dụng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của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công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nghệ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nhận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diện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khuôn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mặt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Frame 13"/>
          <p:cNvSpPr/>
          <p:nvPr/>
        </p:nvSpPr>
        <p:spPr>
          <a:xfrm>
            <a:off x="548488" y="1563638"/>
            <a:ext cx="2376264" cy="2952328"/>
          </a:xfrm>
          <a:prstGeom prst="frame">
            <a:avLst>
              <a:gd name="adj1" fmla="val 14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3031389" y="1563638"/>
            <a:ext cx="2966019" cy="2952328"/>
          </a:xfrm>
          <a:prstGeom prst="frame">
            <a:avLst>
              <a:gd name="adj1" fmla="val 141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6219248" y="1563638"/>
            <a:ext cx="2376264" cy="2952328"/>
          </a:xfrm>
          <a:prstGeom prst="frame">
            <a:avLst>
              <a:gd name="adj1" fmla="val 14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568" y="3788319"/>
            <a:ext cx="2106104" cy="64807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3131840" y="3774581"/>
            <a:ext cx="2736304" cy="64807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6354328" y="3760843"/>
            <a:ext cx="2106104" cy="64807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 Placeholder 18"/>
          <p:cNvSpPr txBox="1">
            <a:spLocks/>
          </p:cNvSpPr>
          <p:nvPr/>
        </p:nvSpPr>
        <p:spPr>
          <a:xfrm>
            <a:off x="756572" y="3897968"/>
            <a:ext cx="2033099" cy="42877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Bảo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mật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cho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thiết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bị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di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động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 Placeholder 18">
            <a:extLst>
              <a:ext uri="{FF2B5EF4-FFF2-40B4-BE49-F238E27FC236}">
                <a16:creationId xmlns="" xmlns:a16="http://schemas.microsoft.com/office/drawing/2014/main" id="{DACD3B2B-7262-95BF-04F9-CCF541BDDAAD}"/>
              </a:ext>
            </a:extLst>
          </p:cNvPr>
          <p:cNvSpPr txBox="1">
            <a:spLocks/>
          </p:cNvSpPr>
          <p:nvPr/>
        </p:nvSpPr>
        <p:spPr>
          <a:xfrm>
            <a:off x="3518948" y="3870492"/>
            <a:ext cx="2033099" cy="42877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Ứng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dụng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vào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tài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khoản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mạng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xã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hội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 Placeholder 18">
            <a:extLst>
              <a:ext uri="{FF2B5EF4-FFF2-40B4-BE49-F238E27FC236}">
                <a16:creationId xmlns="" xmlns:a16="http://schemas.microsoft.com/office/drawing/2014/main" id="{3373D949-A8CA-D80C-BF2D-2F664E65BFAA}"/>
              </a:ext>
            </a:extLst>
          </p:cNvPr>
          <p:cNvSpPr txBox="1">
            <a:spLocks/>
          </p:cNvSpPr>
          <p:nvPr/>
        </p:nvSpPr>
        <p:spPr>
          <a:xfrm>
            <a:off x="6325885" y="3870492"/>
            <a:ext cx="2159742" cy="42877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Bảo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mật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chấm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công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tong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công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việc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43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85781" y="1840675"/>
            <a:ext cx="5544616" cy="1120991"/>
          </a:xfrm>
        </p:spPr>
        <p:txBody>
          <a:bodyPr/>
          <a:lstStyle/>
          <a:p>
            <a:pPr algn="ctr"/>
            <a:r>
              <a:rPr lang="en-US" altLang="ko-KR" b="1" dirty="0"/>
              <a:t>GIỚI THIỆU THƯ VIỆN FACE RECOGNITION</a:t>
            </a:r>
            <a:endParaRPr lang="ko-KR" alt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537759" y="2088268"/>
            <a:ext cx="241736" cy="972298"/>
            <a:chOff x="3139201" y="1935211"/>
            <a:chExt cx="241736" cy="972298"/>
          </a:xfrm>
        </p:grpSpPr>
        <p:sp>
          <p:nvSpPr>
            <p:cNvPr id="5" name="Rectangle 4"/>
            <p:cNvSpPr/>
            <p:nvPr/>
          </p:nvSpPr>
          <p:spPr>
            <a:xfrm rot="1411581">
              <a:off x="3139201" y="1935211"/>
              <a:ext cx="168803" cy="625807"/>
            </a:xfrm>
            <a:custGeom>
              <a:avLst/>
              <a:gdLst/>
              <a:ahLst/>
              <a:cxnLst/>
              <a:rect l="l" t="t" r="r" b="b"/>
              <a:pathLst>
                <a:path w="360041" h="1334788">
                  <a:moveTo>
                    <a:pt x="0" y="156747"/>
                  </a:moveTo>
                  <a:lnTo>
                    <a:pt x="360041" y="0"/>
                  </a:lnTo>
                  <a:lnTo>
                    <a:pt x="360041" y="1178041"/>
                  </a:lnTo>
                  <a:lnTo>
                    <a:pt x="0" y="13347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4"/>
            <p:cNvSpPr/>
            <p:nvPr/>
          </p:nvSpPr>
          <p:spPr>
            <a:xfrm rot="1411581">
              <a:off x="3212134" y="2281702"/>
              <a:ext cx="168803" cy="625807"/>
            </a:xfrm>
            <a:custGeom>
              <a:avLst/>
              <a:gdLst/>
              <a:ahLst/>
              <a:cxnLst/>
              <a:rect l="l" t="t" r="r" b="b"/>
              <a:pathLst>
                <a:path w="360041" h="1334788">
                  <a:moveTo>
                    <a:pt x="0" y="156747"/>
                  </a:moveTo>
                  <a:lnTo>
                    <a:pt x="360041" y="0"/>
                  </a:lnTo>
                  <a:lnTo>
                    <a:pt x="360041" y="1178041"/>
                  </a:lnTo>
                  <a:lnTo>
                    <a:pt x="0" y="13347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76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45086" y="339502"/>
            <a:ext cx="6660232" cy="288032"/>
          </a:xfrm>
        </p:spPr>
        <p:txBody>
          <a:bodyPr/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GIỚI THIỆU VỀ THƯ VIỆN FACE REOGNITION</a:t>
            </a:r>
          </a:p>
        </p:txBody>
      </p:sp>
      <p:sp>
        <p:nvSpPr>
          <p:cNvPr id="4" name="Frame 3"/>
          <p:cNvSpPr/>
          <p:nvPr/>
        </p:nvSpPr>
        <p:spPr>
          <a:xfrm>
            <a:off x="2645086" y="1635647"/>
            <a:ext cx="6156336" cy="1656183"/>
          </a:xfrm>
          <a:prstGeom prst="frame">
            <a:avLst>
              <a:gd name="adj1" fmla="val 18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4447" y="1779662"/>
            <a:ext cx="5860001" cy="1351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khuôn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mặt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nghệ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cá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dựa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khuôn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mặt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hay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mềm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khuôn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mặt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bao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gồm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3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bước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chính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3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 txBox="1">
            <a:spLocks/>
          </p:cNvSpPr>
          <p:nvPr/>
        </p:nvSpPr>
        <p:spPr>
          <a:xfrm>
            <a:off x="3059831" y="2931790"/>
            <a:ext cx="3024336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18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(Face Detection)</a:t>
            </a:r>
            <a:endParaRPr lang="en-US" sz="1800" b="1" dirty="0">
              <a:solidFill>
                <a:schemeClr val="accent4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775" y="3795886"/>
            <a:ext cx="4032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Đây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là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bước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xác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định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khuôn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mặt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người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từ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những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bức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ảnh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hoặc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băng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hình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(images or videos).</a:t>
            </a:r>
          </a:p>
          <a:p>
            <a:pPr algn="just"/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Những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khuôn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mặt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này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sẽ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được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“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cắt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”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ra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để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dùng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cho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bước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tiếp</a:t>
            </a:r>
            <a:r>
              <a:rPr lang="en-US" sz="1400" dirty="0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D414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theo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Picture Placeholder 9" descr="A picture containing text, person&#10;&#10;Description automatically generated">
            <a:extLst>
              <a:ext uri="{FF2B5EF4-FFF2-40B4-BE49-F238E27FC236}">
                <a16:creationId xmlns="" xmlns:a16="http://schemas.microsoft.com/office/drawing/2014/main" id="{CAB74A47-29AA-A9B1-B30F-53B11A8DEA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" t="3276" r="5264" b="10681"/>
          <a:stretch/>
        </p:blipFill>
        <p:spPr>
          <a:xfrm>
            <a:off x="971599" y="51470"/>
            <a:ext cx="7200801" cy="2571750"/>
          </a:xfrm>
        </p:spPr>
      </p:pic>
    </p:spTree>
    <p:extLst>
      <p:ext uri="{BB962C8B-B14F-4D97-AF65-F5344CB8AC3E}">
        <p14:creationId xmlns:p14="http://schemas.microsoft.com/office/powerpoint/2010/main" val="22256082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A3DE"/>
      </a:accent1>
      <a:accent2>
        <a:srgbClr val="477DC7"/>
      </a:accent2>
      <a:accent3>
        <a:srgbClr val="47A3DE"/>
      </a:accent3>
      <a:accent4>
        <a:srgbClr val="477DC7"/>
      </a:accent4>
      <a:accent5>
        <a:srgbClr val="47A3DE"/>
      </a:accent5>
      <a:accent6>
        <a:srgbClr val="477DC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A3DE"/>
      </a:accent1>
      <a:accent2>
        <a:srgbClr val="477DC7"/>
      </a:accent2>
      <a:accent3>
        <a:srgbClr val="47A3DE"/>
      </a:accent3>
      <a:accent4>
        <a:srgbClr val="477DC7"/>
      </a:accent4>
      <a:accent5>
        <a:srgbClr val="47A3DE"/>
      </a:accent5>
      <a:accent6>
        <a:srgbClr val="477DC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7DC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A3DE"/>
      </a:accent1>
      <a:accent2>
        <a:srgbClr val="477DC7"/>
      </a:accent2>
      <a:accent3>
        <a:srgbClr val="47A3DE"/>
      </a:accent3>
      <a:accent4>
        <a:srgbClr val="477DC7"/>
      </a:accent4>
      <a:accent5>
        <a:srgbClr val="47A3DE"/>
      </a:accent5>
      <a:accent6>
        <a:srgbClr val="477DC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1461</Words>
  <Application>Microsoft Office PowerPoint</Application>
  <PresentationFormat>On-screen Show (16:9)</PresentationFormat>
  <Paragraphs>124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 Unicode MS</vt:lpstr>
      <vt:lpstr>맑은 고딕</vt:lpstr>
      <vt:lpstr>Arial</vt:lpstr>
      <vt:lpstr>Calibri</vt:lpstr>
      <vt:lpstr>Calibri Light</vt:lpstr>
      <vt:lpstr>Cambria</vt:lpstr>
      <vt:lpstr>Georgia</vt:lpstr>
      <vt:lpstr>Segoe UI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account</cp:lastModifiedBy>
  <cp:revision>99</cp:revision>
  <dcterms:created xsi:type="dcterms:W3CDTF">2016-12-05T23:26:54Z</dcterms:created>
  <dcterms:modified xsi:type="dcterms:W3CDTF">2023-03-21T13:12:48Z</dcterms:modified>
</cp:coreProperties>
</file>