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29694" y="1002856"/>
            <a:ext cx="5999689" cy="9634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9937" y="4048122"/>
            <a:ext cx="434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GIÁO VIÊN HƯỚNG DẪN:ĐINH ANH TUẤN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0996" y="4417454"/>
            <a:ext cx="38770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:CD18CNTT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4922" y="1966326"/>
            <a:ext cx="7116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NHÂN SỰ CHO MỘT CÔNG TY</a:t>
            </a:r>
          </a:p>
          <a:p>
            <a:pPr algn="r"/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268" y="685801"/>
            <a:ext cx="4697548" cy="730876"/>
          </a:xfrm>
        </p:spPr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20473" y="2099257"/>
            <a:ext cx="7109138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20473" y="3464417"/>
            <a:ext cx="7109138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0473" y="4799527"/>
            <a:ext cx="7109138" cy="105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LƯU TRỮ DỮ LIỆU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526348" cy="9240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1.KHẢO SÁT HIỆN TRẠNG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00045" y="1609859"/>
            <a:ext cx="4990021" cy="2291474"/>
            <a:chOff x="6800045" y="1609859"/>
            <a:chExt cx="4990021" cy="2291474"/>
          </a:xfrm>
        </p:grpSpPr>
        <p:sp>
          <p:nvSpPr>
            <p:cNvPr id="6" name="TextBox 5"/>
            <p:cNvSpPr txBox="1"/>
            <p:nvPr/>
          </p:nvSpPr>
          <p:spPr>
            <a:xfrm>
              <a:off x="6800046" y="2701004"/>
              <a:ext cx="49900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Lĩnh</a:t>
              </a:r>
              <a:r>
                <a:rPr lang="en-US" dirty="0"/>
                <a:t> </a:t>
              </a:r>
              <a:r>
                <a:rPr lang="en-US" dirty="0" err="1"/>
                <a:t>vực</a:t>
              </a:r>
              <a:r>
                <a:rPr lang="en-US" dirty="0"/>
                <a:t> </a:t>
              </a:r>
              <a:r>
                <a:rPr lang="en-US" dirty="0" err="1"/>
                <a:t>hoạt</a:t>
              </a:r>
              <a:r>
                <a:rPr lang="en-US" dirty="0"/>
                <a:t> </a:t>
              </a:r>
              <a:r>
                <a:rPr lang="en-US" dirty="0" err="1"/>
                <a:t>động</a:t>
              </a:r>
              <a:r>
                <a:rPr lang="en-US" dirty="0"/>
                <a:t>: </a:t>
              </a:r>
              <a:r>
                <a:rPr lang="en-US" dirty="0" err="1"/>
                <a:t>Tài</a:t>
              </a:r>
              <a:r>
                <a:rPr lang="en-US" dirty="0"/>
                <a:t> </a:t>
              </a:r>
              <a:r>
                <a:rPr lang="en-US" dirty="0" err="1"/>
                <a:t>chính</a:t>
              </a:r>
              <a:r>
                <a:rPr lang="en-US" dirty="0"/>
                <a:t> </a:t>
              </a:r>
              <a:r>
                <a:rPr lang="en-US" dirty="0" err="1"/>
                <a:t>Ngân</a:t>
              </a:r>
              <a:r>
                <a:rPr lang="en-US" dirty="0"/>
                <a:t> </a:t>
              </a:r>
              <a:r>
                <a:rPr lang="en-US" dirty="0" err="1"/>
                <a:t>hàng</a:t>
              </a:r>
              <a:r>
                <a:rPr lang="en-US" dirty="0"/>
                <a:t>. </a:t>
              </a:r>
            </a:p>
            <a:p>
              <a:r>
                <a:rPr lang="en-US" dirty="0"/>
                <a:t>- </a:t>
              </a:r>
              <a:r>
                <a:rPr lang="en-US" dirty="0" err="1"/>
                <a:t>Trụ</a:t>
              </a:r>
              <a:r>
                <a:rPr lang="en-US" dirty="0"/>
                <a:t> </a:t>
              </a:r>
              <a:r>
                <a:rPr lang="en-US" dirty="0" err="1"/>
                <a:t>sở</a:t>
              </a:r>
              <a:r>
                <a:rPr lang="en-US" dirty="0"/>
                <a:t> ACB: </a:t>
              </a:r>
              <a:r>
                <a:rPr lang="en-US" dirty="0" err="1"/>
                <a:t>Địa</a:t>
              </a:r>
              <a:r>
                <a:rPr lang="en-US" dirty="0"/>
                <a:t> </a:t>
              </a:r>
              <a:r>
                <a:rPr lang="en-US" dirty="0" err="1"/>
                <a:t>chỉ</a:t>
              </a:r>
              <a:r>
                <a:rPr lang="en-US" dirty="0"/>
                <a:t>: 442 </a:t>
              </a:r>
              <a:r>
                <a:rPr lang="en-US" dirty="0" err="1"/>
                <a:t>Nguyễn</a:t>
              </a:r>
              <a:r>
                <a:rPr lang="en-US" dirty="0"/>
                <a:t> </a:t>
              </a:r>
              <a:r>
                <a:rPr lang="en-US" dirty="0" err="1"/>
                <a:t>Thị</a:t>
              </a:r>
              <a:r>
                <a:rPr lang="en-US" dirty="0"/>
                <a:t> Minh </a:t>
              </a:r>
              <a:r>
                <a:rPr lang="en-US" dirty="0" err="1"/>
                <a:t>Khai</a:t>
              </a:r>
              <a:r>
                <a:rPr lang="en-US" dirty="0"/>
                <a:t>, </a:t>
              </a:r>
              <a:r>
                <a:rPr lang="en-US" dirty="0" err="1"/>
                <a:t>Phường</a:t>
              </a:r>
              <a:r>
                <a:rPr lang="en-US" dirty="0"/>
                <a:t> 05, </a:t>
              </a:r>
              <a:r>
                <a:rPr lang="en-US" dirty="0" err="1"/>
                <a:t>Quận</a:t>
              </a:r>
              <a:r>
                <a:rPr lang="en-US" dirty="0"/>
                <a:t> 3, Tp. </a:t>
              </a:r>
              <a:r>
                <a:rPr lang="en-US" dirty="0" err="1"/>
                <a:t>Hồ</a:t>
              </a:r>
              <a:r>
                <a:rPr lang="en-US" dirty="0"/>
                <a:t> </a:t>
              </a:r>
              <a:r>
                <a:rPr lang="en-US" dirty="0" err="1"/>
                <a:t>Chí</a:t>
              </a:r>
              <a:r>
                <a:rPr lang="en-US" dirty="0"/>
                <a:t> Minh</a:t>
              </a:r>
            </a:p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00045" y="1609859"/>
              <a:ext cx="49900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viết</a:t>
              </a:r>
              <a:r>
                <a:rPr lang="en-US" dirty="0"/>
                <a:t> </a:t>
              </a:r>
              <a:r>
                <a:rPr lang="en-US" dirty="0" err="1"/>
                <a:t>tắt</a:t>
              </a:r>
              <a:r>
                <a:rPr lang="en-US" dirty="0"/>
                <a:t>: </a:t>
              </a:r>
              <a:r>
                <a:rPr lang="en-US" b="1" dirty="0" err="1"/>
                <a:t>Ngân</a:t>
              </a:r>
              <a:r>
                <a:rPr lang="en-US" b="1" dirty="0"/>
                <a:t> </a:t>
              </a:r>
              <a:r>
                <a:rPr lang="en-US" b="1" dirty="0" err="1"/>
                <a:t>hàng</a:t>
              </a:r>
              <a:r>
                <a:rPr lang="en-US" b="1" dirty="0"/>
                <a:t> Á </a:t>
              </a:r>
              <a:r>
                <a:rPr lang="en-US" b="1" dirty="0" err="1"/>
                <a:t>Châu</a:t>
              </a:r>
              <a:endParaRPr lang="en-US" dirty="0"/>
            </a:p>
            <a:p>
              <a:r>
                <a:rPr lang="en-US" dirty="0"/>
                <a:t>-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tiếng</a:t>
              </a:r>
              <a:r>
                <a:rPr lang="en-US" dirty="0"/>
                <a:t> Anh</a:t>
              </a:r>
              <a:r>
                <a:rPr lang="en-US" b="1" dirty="0"/>
                <a:t>: </a:t>
              </a:r>
              <a:r>
                <a:rPr lang="en-US" dirty="0"/>
                <a:t>Asia Commercial Joint Stock Bank </a:t>
              </a:r>
            </a:p>
            <a:p>
              <a:r>
                <a:rPr lang="en-US" dirty="0"/>
                <a:t>- 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viết</a:t>
              </a:r>
              <a:r>
                <a:rPr lang="en-US" dirty="0"/>
                <a:t> </a:t>
              </a:r>
              <a:r>
                <a:rPr lang="en-US" dirty="0" err="1"/>
                <a:t>tắt</a:t>
              </a:r>
              <a:r>
                <a:rPr lang="en-US" b="1" dirty="0"/>
                <a:t>:</a:t>
              </a:r>
              <a:r>
                <a:rPr lang="en-US" dirty="0"/>
                <a:t> ACB</a:t>
              </a:r>
            </a:p>
            <a:p>
              <a:r>
                <a:rPr lang="en-US" b="1" dirty="0"/>
                <a:t>- </a:t>
              </a:r>
              <a:r>
                <a:rPr lang="en-US" dirty="0" err="1"/>
                <a:t>Ngày</a:t>
              </a:r>
              <a:r>
                <a:rPr lang="en-US" dirty="0"/>
                <a:t> </a:t>
              </a:r>
              <a:r>
                <a:rPr lang="en-US" dirty="0" err="1"/>
                <a:t>thành</a:t>
              </a:r>
              <a:r>
                <a:rPr lang="en-US" dirty="0"/>
                <a:t> </a:t>
              </a:r>
              <a:r>
                <a:rPr lang="en-US" dirty="0" err="1"/>
                <a:t>lập</a:t>
              </a:r>
              <a:r>
                <a:rPr lang="en-US" dirty="0"/>
                <a:t>: </a:t>
              </a:r>
              <a:r>
                <a:rPr lang="en-US" dirty="0" err="1"/>
                <a:t>Ngày</a:t>
              </a:r>
              <a:r>
                <a:rPr lang="en-US" dirty="0"/>
                <a:t> 19 </a:t>
              </a:r>
              <a:r>
                <a:rPr lang="en-US" dirty="0" err="1"/>
                <a:t>tháng</a:t>
              </a:r>
              <a:r>
                <a:rPr lang="en-US" dirty="0"/>
                <a:t> 05 </a:t>
              </a:r>
              <a:r>
                <a:rPr lang="en-US" dirty="0" err="1"/>
                <a:t>năm</a:t>
              </a:r>
              <a:r>
                <a:rPr lang="en-US" dirty="0"/>
                <a:t> 1993</a:t>
              </a:r>
              <a:endParaRPr lang="en-US" dirty="0"/>
            </a:p>
          </p:txBody>
        </p:sp>
      </p:grpSp>
      <p:pic>
        <p:nvPicPr>
          <p:cNvPr id="4" name="Hình ảnh 6" descr="3a9297ca78720986dccc8a65ce802a33_X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6" y="1609859"/>
            <a:ext cx="4505474" cy="38078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796583" y="3723909"/>
            <a:ext cx="485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: </a:t>
            </a:r>
          </a:p>
          <a:p>
            <a:r>
              <a:rPr lang="en-US" dirty="0"/>
              <a:t>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Cho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,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bạc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3617" y="665202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2912" y="1661659"/>
            <a:ext cx="72426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647" y="2538884"/>
            <a:ext cx="666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phaỉ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338" y="3932479"/>
            <a:ext cx="57486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lương,thống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84" y="142462"/>
            <a:ext cx="6453741" cy="85145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2.PHÂN TÍCH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689064"/>
              </p:ext>
            </p:extLst>
          </p:nvPr>
        </p:nvGraphicFramePr>
        <p:xfrm>
          <a:off x="3766517" y="897839"/>
          <a:ext cx="5549761" cy="51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7079157" imgH="6324490" progId="Visio.Drawing.15">
                  <p:embed/>
                </p:oleObj>
              </mc:Choice>
              <mc:Fallback>
                <p:oleObj r:id="rId3" imgW="7079157" imgH="63244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517" y="897839"/>
                        <a:ext cx="5549761" cy="51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37043" y="6347791"/>
            <a:ext cx="32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1.Sơ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5" y="318053"/>
            <a:ext cx="6970644" cy="37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3931" y="3539459"/>
            <a:ext cx="37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Use-case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188</TotalTime>
  <Words>212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Visio.Drawing.15</vt:lpstr>
      <vt:lpstr>PowerPoint Presentation</vt:lpstr>
      <vt:lpstr>NỘI DUNG CHÍNH</vt:lpstr>
      <vt:lpstr>1.KHẢO SÁT HIỆN TRẠNG</vt:lpstr>
      <vt:lpstr>PowerPoint Presentation</vt:lpstr>
      <vt:lpstr>2.PHÂN TÍCH HỆ THỐNG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Phamhung</dc:creator>
  <cp:lastModifiedBy>Phamhung</cp:lastModifiedBy>
  <cp:revision>14</cp:revision>
  <dcterms:created xsi:type="dcterms:W3CDTF">2020-12-13T13:32:05Z</dcterms:created>
  <dcterms:modified xsi:type="dcterms:W3CDTF">2020-12-13T16:40:56Z</dcterms:modified>
</cp:coreProperties>
</file>