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3" r:id="rId5"/>
    <p:sldId id="265" r:id="rId6"/>
    <p:sldId id="264" r:id="rId7"/>
    <p:sldId id="267" r:id="rId8"/>
    <p:sldId id="269" r:id="rId9"/>
    <p:sldId id="273" r:id="rId10"/>
    <p:sldId id="270" r:id="rId11"/>
    <p:sldId id="266" r:id="rId12"/>
    <p:sldId id="268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6447" y="979614"/>
            <a:ext cx="9256800" cy="963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sz="3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6233" y="4038978"/>
            <a:ext cx="482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ANH TUẤN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233" y="44092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845" y="1794238"/>
            <a:ext cx="7611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NHÂN SỰ CHO MỘT CÔNG TY</a:t>
            </a:r>
          </a:p>
          <a:p>
            <a:pPr algn="r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6783978" y="4408310"/>
            <a:ext cx="2026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Tú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Hộp Văn bản 2"/>
          <p:cNvSpPr txBox="1"/>
          <p:nvPr/>
        </p:nvSpPr>
        <p:spPr>
          <a:xfrm>
            <a:off x="4196233" y="583947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CD18CNTT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6936" y="76354"/>
            <a:ext cx="6540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LAO ĐỘNG THƯƠNG BINH VÀ XÃ HỘI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CAO ĐỒNG 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1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66058"/>
            <a:ext cx="10018713" cy="3378926"/>
          </a:xfrm>
        </p:spPr>
        <p:txBody>
          <a:bodyPr/>
          <a:lstStyle/>
          <a:p>
            <a:r>
              <a:rPr lang="en-US" dirty="0" smtClean="0"/>
              <a:t>Use Case đăng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/>
          <a:stretch/>
        </p:blipFill>
        <p:spPr bwMode="auto">
          <a:xfrm>
            <a:off x="3600492" y="2438399"/>
            <a:ext cx="5378045" cy="435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00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852" y="-478301"/>
            <a:ext cx="9871172" cy="189914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422032"/>
            <a:ext cx="9603885" cy="19292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quản lí thông tin nhân viên,sơ yếu lý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,thêm nhân viên,cập nhật, xem nhân viên.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65760" y="309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12" y="2198469"/>
            <a:ext cx="5436734" cy="3556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2893" y="5570248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hồ sơ nhân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4"/>
          <a:stretch/>
        </p:blipFill>
        <p:spPr bwMode="auto">
          <a:xfrm>
            <a:off x="6970112" y="2351314"/>
            <a:ext cx="4310380" cy="3156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3143" y="55702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Xem nhân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0628"/>
            <a:ext cx="10018713" cy="2569028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44138"/>
            <a:ext cx="10018713" cy="3448594"/>
          </a:xfrm>
        </p:spPr>
        <p:txBody>
          <a:bodyPr/>
          <a:lstStyle/>
          <a:p>
            <a:r>
              <a:rPr lang="en-US" dirty="0" smtClean="0"/>
              <a:t>Use Case chấm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994" b="9230"/>
          <a:stretch/>
        </p:blipFill>
        <p:spPr bwMode="auto">
          <a:xfrm>
            <a:off x="2481943" y="2333897"/>
            <a:ext cx="8630193" cy="4180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44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21920"/>
            <a:ext cx="10018713" cy="2055223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58240"/>
            <a:ext cx="10018713" cy="20203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chi lương</a:t>
            </a:r>
          </a:p>
          <a:p>
            <a:endParaRPr lang="en-US" u="sng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53" b="10641"/>
          <a:stretch/>
        </p:blipFill>
        <p:spPr bwMode="auto">
          <a:xfrm>
            <a:off x="2943497" y="2264229"/>
            <a:ext cx="7776754" cy="4593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640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phần mềm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và nâng cao các chức năng của phần mềm.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để có thể chạy được trên đa nền tảng: Web, Android, IOS,…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3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353" y="1714307"/>
            <a:ext cx="8803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TRÂN TRỌNG VÀ CÁM ƠN THẦY CÔ VÀ CÁC BẠN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9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526348" cy="9240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1.KHẢO SÁT HIỆN TRẠNG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0045" y="1609859"/>
            <a:ext cx="5085751" cy="2291474"/>
            <a:chOff x="6800045" y="1609859"/>
            <a:chExt cx="5085751" cy="2291474"/>
          </a:xfrm>
        </p:grpSpPr>
        <p:sp>
          <p:nvSpPr>
            <p:cNvPr id="6" name="TextBox 5"/>
            <p:cNvSpPr txBox="1"/>
            <p:nvPr/>
          </p:nvSpPr>
          <p:spPr>
            <a:xfrm>
              <a:off x="6800046" y="2701004"/>
              <a:ext cx="4990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Trụ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ACB: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442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Phường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05,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Quận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3, Tp.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Hồ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00045" y="1609859"/>
              <a:ext cx="50857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Ngân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Á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Châu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Anh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Asia Commercial Joint Stock Bank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ACB</a:t>
              </a:r>
            </a:p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19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05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1993</a:t>
              </a:r>
            </a:p>
          </p:txBody>
        </p:sp>
      </p:grpSp>
      <p:pic>
        <p:nvPicPr>
          <p:cNvPr id="4" name="Hình ảnh 6" descr="3a9297ca78720986dccc8a65ce802a33_X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6" y="1609859"/>
            <a:ext cx="4505474" cy="38078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796583" y="3723909"/>
            <a:ext cx="485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3617" y="665202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7594" y="1486627"/>
            <a:ext cx="724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quản lý nhân sự cho một công ty: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647" y="2538884"/>
            <a:ext cx="666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sự và tìm kiếm phải xử lý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cách chính xác và nhanh chóng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338" y="3932479"/>
            <a:ext cx="58288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bảng lương, thống kê chấm công cho 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theo tháng và cả năm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3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745" y="-168812"/>
            <a:ext cx="11914504" cy="2391508"/>
          </a:xfrm>
        </p:spPr>
        <p:txBody>
          <a:bodyPr>
            <a:normAutofit/>
          </a:bodyPr>
          <a:lstStyle/>
          <a:p>
            <a: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Khảo sát chức năng </a:t>
            </a:r>
            <a:b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của khách hàng</a:t>
            </a:r>
            <a:endParaRPr lang="vi-V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622" y="1828800"/>
            <a:ext cx="8450954" cy="48196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nhân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chấm công.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chi lương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phòng ban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hợp đồng.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về đào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tuyển dụng lao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điều chuyển lao 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</a:t>
            </a:r>
            <a:b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phần mềm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409" y="2666999"/>
            <a:ext cx="9547614" cy="31242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chấm công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chi lương.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cáo.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478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lí nhân viên</a:t>
            </a:r>
            <a:endParaRPr lang="vi-V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Quản lí thông tin của nhân viên.</a:t>
            </a:r>
          </a:p>
          <a:p>
            <a:r>
              <a:rPr lang="vi-VN" dirty="0" smtClean="0"/>
              <a:t>Quản </a:t>
            </a:r>
            <a:r>
              <a:rPr lang="vi-VN" dirty="0"/>
              <a:t>lý sơ yếu lý lịch</a:t>
            </a:r>
            <a:r>
              <a:rPr lang="vi-VN" dirty="0" smtClean="0"/>
              <a:t>.</a:t>
            </a:r>
          </a:p>
          <a:p>
            <a:r>
              <a:rPr lang="vi-VN" dirty="0" smtClean="0"/>
              <a:t>Danh </a:t>
            </a:r>
            <a:r>
              <a:rPr lang="vi-VN" dirty="0"/>
              <a:t>sách nhân sự, tìm kiếm nhân </a:t>
            </a:r>
            <a:r>
              <a:rPr lang="vi-VN" dirty="0" smtClean="0"/>
              <a:t>sự.</a:t>
            </a:r>
          </a:p>
          <a:p>
            <a:r>
              <a:rPr lang="vi-VN" dirty="0" smtClean="0"/>
              <a:t>Thêm, xóa, sửa nhân viên.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081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chấm </a:t>
            </a:r>
            <a:r>
              <a:rPr lang="vi-V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4264"/>
            <a:ext cx="10018713" cy="40843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 import file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phần mềm.</a:t>
            </a: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 chấm công của từng nhân viên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sẽ lưu lại thông tin chấm công theo từng tháng.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531222"/>
            <a:ext cx="10018713" cy="2299062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chi lương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474" y="1628503"/>
            <a:ext cx="9395549" cy="4972594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file excel chấm công phần mềm sẽ tự động tính lương theo: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làm việc trong tháng.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số.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cấp phục vụ.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phụ cấp và trợ cấp khác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BHYT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BHXH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bảng lương theo tháng, năm của từng phòng ban.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 ra file excel, PDF.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4502"/>
            <a:ext cx="10018713" cy="1619793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 chức quản lí phần mềm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303136"/>
              </p:ext>
            </p:extLst>
          </p:nvPr>
        </p:nvGraphicFramePr>
        <p:xfrm>
          <a:off x="3300549" y="1349829"/>
          <a:ext cx="64008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7079157" imgH="6324490" progId="Visio.Drawing.15">
                  <p:embed/>
                </p:oleObj>
              </mc:Choice>
              <mc:Fallback>
                <p:oleObj r:id="rId3" imgW="7079157" imgH="63244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549" y="1349829"/>
                        <a:ext cx="6400800" cy="5380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96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1345</TotalTime>
  <Words>629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Times New Roman</vt:lpstr>
      <vt:lpstr>Wingdings</vt:lpstr>
      <vt:lpstr>Parallax</vt:lpstr>
      <vt:lpstr>Visio.Drawing.15</vt:lpstr>
      <vt:lpstr>PowerPoint Presentation</vt:lpstr>
      <vt:lpstr>1.KHẢO SÁT HIỆN TRẠNG</vt:lpstr>
      <vt:lpstr>PowerPoint Presentation</vt:lpstr>
      <vt:lpstr>  Khảo sát chức năng  yêu cầu của khách hàng</vt:lpstr>
      <vt:lpstr>Các chức năng chính  của phần mềm</vt:lpstr>
      <vt:lpstr>Chức năng quản lí nhân viên</vt:lpstr>
      <vt:lpstr>Chức năng quản lý chấm công </vt:lpstr>
      <vt:lpstr>Chức năng quản lý chi lương</vt:lpstr>
      <vt:lpstr>Sơ đồ tổ chức quản lí phần mềm</vt:lpstr>
      <vt:lpstr>Use case Activity</vt:lpstr>
      <vt:lpstr>Use case Activity</vt:lpstr>
      <vt:lpstr>Use case activity</vt:lpstr>
      <vt:lpstr>Use case Activity</vt:lpstr>
      <vt:lpstr>Hướng phát triển phần mềm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Phamhung</dc:creator>
  <cp:lastModifiedBy>Tran Dung</cp:lastModifiedBy>
  <cp:revision>39</cp:revision>
  <dcterms:created xsi:type="dcterms:W3CDTF">2020-12-13T13:32:05Z</dcterms:created>
  <dcterms:modified xsi:type="dcterms:W3CDTF">2020-12-21T15:04:42Z</dcterms:modified>
</cp:coreProperties>
</file>