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8" r:id="rId3"/>
    <p:sldId id="259" r:id="rId4"/>
    <p:sldId id="263" r:id="rId5"/>
    <p:sldId id="265" r:id="rId6"/>
    <p:sldId id="264" r:id="rId7"/>
    <p:sldId id="267" r:id="rId8"/>
    <p:sldId id="269" r:id="rId9"/>
    <p:sldId id="273" r:id="rId10"/>
    <p:sldId id="270" r:id="rId11"/>
    <p:sldId id="266" r:id="rId12"/>
    <p:sldId id="268" r:id="rId13"/>
    <p:sldId id="271" r:id="rId14"/>
    <p:sldId id="272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72631" y="1336293"/>
            <a:ext cx="9256800" cy="963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  <a:endParaRPr lang="en-US" sz="3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82417" y="4212714"/>
            <a:ext cx="482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ANH TUẤN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2417" y="4582948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5317" y="2420367"/>
            <a:ext cx="76112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QUẢN LÝ NHÂN SỰ CHO MỘT CÔNG TY</a:t>
            </a:r>
          </a:p>
          <a:p>
            <a:pPr algn="r"/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/>
          <p:cNvSpPr txBox="1"/>
          <p:nvPr/>
        </p:nvSpPr>
        <p:spPr>
          <a:xfrm>
            <a:off x="5970162" y="4582046"/>
            <a:ext cx="2026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Hoàng Tú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Hộp Văn bản 2"/>
          <p:cNvSpPr txBox="1"/>
          <p:nvPr/>
        </p:nvSpPr>
        <p:spPr>
          <a:xfrm>
            <a:off x="3382417" y="6013206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CD18CNTT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3120" y="250090"/>
            <a:ext cx="6540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LAO ĐỘNG THƯƠNG BINH VÀ XÃ HỘI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CAO ĐẲNG CÔNG NGHỆ CAO ĐỒNG 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Hình ảnh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509" y="-86234"/>
            <a:ext cx="1828165" cy="21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17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Activity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566058"/>
            <a:ext cx="10018713" cy="3378926"/>
          </a:xfrm>
        </p:spPr>
        <p:txBody>
          <a:bodyPr/>
          <a:lstStyle/>
          <a:p>
            <a:r>
              <a:rPr lang="en-US" dirty="0" smtClean="0"/>
              <a:t>Use Case đăng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/>
          <a:stretch/>
        </p:blipFill>
        <p:spPr bwMode="auto">
          <a:xfrm>
            <a:off x="3600492" y="2438399"/>
            <a:ext cx="5378045" cy="4354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7005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852" y="-478301"/>
            <a:ext cx="9871172" cy="189914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Activity</a:t>
            </a:r>
            <a:endParaRPr lang="vi-V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378" y="422032"/>
            <a:ext cx="9603885" cy="192928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quản lí thông tin nhân viên,sơ yếu lý 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,thêm nhân viên,cập nhật, xem nhân viên.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365760" y="3094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12" y="2198469"/>
            <a:ext cx="5436734" cy="35564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42893" y="5570248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hồ sơ nhân 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84"/>
          <a:stretch/>
        </p:blipFill>
        <p:spPr bwMode="auto">
          <a:xfrm>
            <a:off x="6970112" y="2351314"/>
            <a:ext cx="4310380" cy="31565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273143" y="557024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Xem nhân 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87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30628"/>
            <a:ext cx="10018713" cy="2569028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activity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44138"/>
            <a:ext cx="10018713" cy="3448594"/>
          </a:xfrm>
        </p:spPr>
        <p:txBody>
          <a:bodyPr/>
          <a:lstStyle/>
          <a:p>
            <a:r>
              <a:rPr lang="en-US" dirty="0" smtClean="0"/>
              <a:t>Use Case chấm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994" b="9230"/>
          <a:stretch/>
        </p:blipFill>
        <p:spPr bwMode="auto">
          <a:xfrm>
            <a:off x="2481943" y="2333897"/>
            <a:ext cx="8630193" cy="41801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8446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21920"/>
            <a:ext cx="10018713" cy="2055223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158240"/>
            <a:ext cx="10018713" cy="202038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chi lương</a:t>
            </a:r>
          </a:p>
          <a:p>
            <a:endParaRPr lang="en-US" u="sng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53" b="10641"/>
          <a:stretch/>
        </p:blipFill>
        <p:spPr bwMode="auto">
          <a:xfrm>
            <a:off x="2943497" y="2264229"/>
            <a:ext cx="7776754" cy="45937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6400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 phần mềm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 thiện và nâng cao các chức năng của phần mềm.</a:t>
            </a: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phần mềm để có thể chạy được trên đa nền tảng: Web, Android, IOS,…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38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9153" y="404127"/>
            <a:ext cx="8803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XIN TRÂN TRỌNG VÀ CÁM ƠN THẦY CÔ VÀ CÁC BẠN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81" y="0"/>
            <a:ext cx="1828165" cy="21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91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526348" cy="924059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1.KHẢO SÁT HIỆN TRẠNG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00045" y="1609859"/>
            <a:ext cx="5085751" cy="2291474"/>
            <a:chOff x="6800045" y="1609859"/>
            <a:chExt cx="5085751" cy="2291474"/>
          </a:xfrm>
        </p:grpSpPr>
        <p:sp>
          <p:nvSpPr>
            <p:cNvPr id="6" name="TextBox 5"/>
            <p:cNvSpPr txBox="1"/>
            <p:nvPr/>
          </p:nvSpPr>
          <p:spPr>
            <a:xfrm>
              <a:off x="6800046" y="2701004"/>
              <a:ext cx="49900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Lĩnh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vực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hoạt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động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chính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Ngân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hàng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Trụ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sở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ACB: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chỉ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442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Nguyễn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Thị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Minh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Khai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Phường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05,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Quận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3, Tp.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Hồ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Chí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Minh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00045" y="1609859"/>
              <a:ext cx="50857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Tên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viết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tắt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Ngân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hàng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Á </a:t>
              </a:r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Châu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Tên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tiếng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Anh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Asia Commercial Joint Stock Bank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Tên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viết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tắt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ACB</a:t>
              </a:r>
            </a:p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Ngày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lập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Ngày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19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tháng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05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năm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1993</a:t>
              </a:r>
            </a:p>
          </p:txBody>
        </p:sp>
      </p:grpSp>
      <p:pic>
        <p:nvPicPr>
          <p:cNvPr id="4" name="Hình ảnh 6" descr="3a9297ca78720986dccc8a65ce802a33_XL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86" y="1609859"/>
            <a:ext cx="4505474" cy="38078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796583" y="3723909"/>
            <a:ext cx="4857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1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3617" y="665202"/>
            <a:ext cx="469064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7594" y="1486627"/>
            <a:ext cx="724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phần mềm quản lý nhân sự cho một công ty: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1647" y="2538884"/>
            <a:ext cx="66639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sự và tìm kiếm phải xử lý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cách chính xác và nhanh chóng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1338" y="3932479"/>
            <a:ext cx="582884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bảng lương, thống kê chấm công cho 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theo tháng và cả năm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834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4745" y="-168812"/>
            <a:ext cx="11914504" cy="2391508"/>
          </a:xfrm>
        </p:spPr>
        <p:txBody>
          <a:bodyPr>
            <a:normAutofit/>
          </a:bodyPr>
          <a:lstStyle/>
          <a:p>
            <a:r>
              <a:rPr lang="vi-V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Khảo sát chức năng </a:t>
            </a:r>
            <a:br>
              <a:rPr lang="vi-V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của khách hàng</a:t>
            </a:r>
            <a:endParaRPr lang="vi-V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622" y="1828800"/>
            <a:ext cx="8450954" cy="481963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nhân </a:t>
            </a: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Xuất báo cáo</a:t>
            </a: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chấm công.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chi lương</a:t>
            </a: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 ban</a:t>
            </a: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người dùng</a:t>
            </a: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hợp đồng.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về đào </a:t>
            </a: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về tuyển dụng lao </a:t>
            </a: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động.</a:t>
            </a:r>
            <a:endParaRPr lang="vi-V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về điều chuyển lao </a:t>
            </a: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động.</a:t>
            </a:r>
            <a:endParaRPr lang="vi-V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89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chính </a:t>
            </a:r>
            <a:br>
              <a:rPr lang="vi-VN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 phần mềm</a:t>
            </a:r>
            <a:endParaRPr lang="vi-V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409" y="2666999"/>
            <a:ext cx="9547614" cy="31242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viên</a:t>
            </a: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chấm công</a:t>
            </a: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chi lương.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 báo cáo.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84782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quản lí nhân viên</a:t>
            </a:r>
            <a:endParaRPr lang="vi-V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Quản lí thông tin của nhân viên.</a:t>
            </a:r>
          </a:p>
          <a:p>
            <a:r>
              <a:rPr lang="vi-VN" dirty="0" smtClean="0"/>
              <a:t>Quản </a:t>
            </a:r>
            <a:r>
              <a:rPr lang="vi-VN" dirty="0"/>
              <a:t>lý sơ yếu lý lịch</a:t>
            </a:r>
            <a:r>
              <a:rPr lang="vi-VN" dirty="0" smtClean="0"/>
              <a:t>.</a:t>
            </a:r>
          </a:p>
          <a:p>
            <a:r>
              <a:rPr lang="vi-VN" dirty="0" smtClean="0"/>
              <a:t>Danh </a:t>
            </a:r>
            <a:r>
              <a:rPr lang="vi-VN" dirty="0"/>
              <a:t>sách nhân sự, tìm kiếm nhân </a:t>
            </a:r>
            <a:r>
              <a:rPr lang="vi-VN" dirty="0" smtClean="0"/>
              <a:t>sự.</a:t>
            </a:r>
          </a:p>
          <a:p>
            <a:r>
              <a:rPr lang="vi-VN" dirty="0" smtClean="0"/>
              <a:t>Thêm, xóa, sửa nhân viên.</a:t>
            </a: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70811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quản </a:t>
            </a:r>
            <a:r>
              <a:rPr lang="vi-V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chấm </a:t>
            </a:r>
            <a:r>
              <a:rPr lang="vi-VN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vi-V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94264"/>
            <a:ext cx="10018713" cy="4084320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import file excel chấm công vào phần mềm.</a:t>
            </a:r>
          </a:p>
          <a:p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thông tin chấm công của từng nhân viên trên phần mềm.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sẽ lưu lại thông tin chấm công theo từng tháng.</a:t>
            </a:r>
            <a:endParaRPr lang="vi-V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78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531222"/>
            <a:ext cx="10018713" cy="2299062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quản lý chi lương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7474" y="1628503"/>
            <a:ext cx="9395549" cy="4972594"/>
          </a:xfrm>
        </p:spPr>
        <p:txBody>
          <a:bodyPr>
            <a:normAutofit fontScale="92500" lnSpcReduction="20000"/>
          </a:bodyPr>
          <a:lstStyle/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file excel chấm công phần mềm sẽ tự động tính lương theo: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ngày làm việc trong tháng.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số.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Lương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Phụ cấp phục vụ.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phụ cấp và trợ cấp khác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BHYT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BHXH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bảng lương theo tháng, năm của từng phòng ban.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 báo cáo ra file excel, PDF.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82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04502"/>
            <a:ext cx="10018713" cy="1619793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tổ chức quản lí phần mềm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303136"/>
              </p:ext>
            </p:extLst>
          </p:nvPr>
        </p:nvGraphicFramePr>
        <p:xfrm>
          <a:off x="3300549" y="1349829"/>
          <a:ext cx="6400800" cy="538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3" imgW="7079157" imgH="6324490" progId="Visio.Drawing.15">
                  <p:embed/>
                </p:oleObj>
              </mc:Choice>
              <mc:Fallback>
                <p:oleObj r:id="rId3" imgW="7079157" imgH="63244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549" y="1349829"/>
                        <a:ext cx="6400800" cy="5380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7961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1349</TotalTime>
  <Words>512</Words>
  <Application>Microsoft Office PowerPoint</Application>
  <PresentationFormat>Màn hình rộng</PresentationFormat>
  <Paragraphs>83</Paragraphs>
  <Slides>15</Slides>
  <Notes>0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1" baseType="lpstr">
      <vt:lpstr>Arial</vt:lpstr>
      <vt:lpstr>Corbel</vt:lpstr>
      <vt:lpstr>Times New Roman</vt:lpstr>
      <vt:lpstr>Wingdings</vt:lpstr>
      <vt:lpstr>Parallax</vt:lpstr>
      <vt:lpstr>Microsoft Visio Drawing</vt:lpstr>
      <vt:lpstr>Bản trình bày PowerPoint</vt:lpstr>
      <vt:lpstr>1.KHẢO SÁT HIỆN TRẠNG</vt:lpstr>
      <vt:lpstr>Bản trình bày PowerPoint</vt:lpstr>
      <vt:lpstr>  Khảo sát chức năng  yêu cầu của khách hàng</vt:lpstr>
      <vt:lpstr>Các chức năng chính  của phần mềm</vt:lpstr>
      <vt:lpstr>Chức năng quản lí nhân viên</vt:lpstr>
      <vt:lpstr>Chức năng quản lý chấm công </vt:lpstr>
      <vt:lpstr>Chức năng quản lý chi lương</vt:lpstr>
      <vt:lpstr>Sơ đồ tổ chức quản lí phần mềm</vt:lpstr>
      <vt:lpstr>Use case Activity</vt:lpstr>
      <vt:lpstr>Use case Activity</vt:lpstr>
      <vt:lpstr>Use case activity</vt:lpstr>
      <vt:lpstr>Use case Activity</vt:lpstr>
      <vt:lpstr>Hướng phát triển phần mềm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</dc:title>
  <dc:creator>Phamhung</dc:creator>
  <cp:lastModifiedBy>Tú Nguyễn Hoàng</cp:lastModifiedBy>
  <cp:revision>42</cp:revision>
  <dcterms:created xsi:type="dcterms:W3CDTF">2020-12-13T13:32:05Z</dcterms:created>
  <dcterms:modified xsi:type="dcterms:W3CDTF">2020-12-22T09:12:07Z</dcterms:modified>
</cp:coreProperties>
</file>