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g Nguyen Anh Tuan" initials="TNAT" lastIdx="1" clrIdx="0">
    <p:extLst>
      <p:ext uri="{19B8F6BF-5375-455C-9EA6-DF929625EA0E}">
        <p15:presenceInfo xmlns:p15="http://schemas.microsoft.com/office/powerpoint/2012/main" userId="89c536b77f5fb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A7D5-0CE6-428E-A67C-E6B2A15B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55242-7FEB-43EA-B640-E5A379AE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4389-4AC9-4AD1-B1C3-88B3615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9AA6-9239-4D77-BBE1-544A21DF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82CA-E03B-4246-AC29-48A0D8C0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1803-7C2A-4783-BDB7-0760DBA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05945-B5FF-4894-9CE6-56870CAB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3F09-A159-4844-996C-74D226FC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DE49F-668F-4039-89A6-202258C0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CDDD-83B1-4926-BAE1-DC4428CC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F421E-B582-4AF0-91E5-6D5FBAF07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BCF3-B716-4165-BDD5-E0801113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3778-33C4-4CBC-8EE9-B73A277B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DBBE-3D9A-4E89-A067-48966C0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0E64-2287-40BF-8A9B-FC87818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7EBA-60B1-4CBC-BFDA-CEA1C88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B367-5D28-4F86-B68C-42EAD5E7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5974-A037-41CF-B9BC-2BE3CC52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978B-4E44-45EA-8FB4-79BE93AB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7F58-F75B-4169-AA60-A95C7EF6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7EF6-8EF9-40B2-80DA-8BC24F7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8AD2-6CA2-4204-9DF8-7598EA8A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CC9A-12F5-4627-BF45-C992707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A3A9-CB10-436D-AC7B-FCDD542B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E147-2F42-4D8F-A79B-58541F68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3A8-2E97-486B-BAA9-3690E50D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15E5-F3D3-4615-B64A-D6BDFE5D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560F-88E8-437D-9904-C7561994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E379-D4F0-4CC0-B1E6-565FA754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34B0-88B9-4EAB-8C9A-CC50F8C8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5002-6E94-4811-B9D4-2B9BF54A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CAE-3A78-4631-A0F8-5FAFD5A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A3AA-E7F2-4270-819C-43B1CC7A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F860-64C1-439B-A0EA-F0182222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AE0C-0668-4609-9BFA-5654818A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F41B0-3936-48A1-BDE7-D9AB45283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58264-9612-4889-9407-19A5A9BA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ADF90-47E3-4CF7-B8DB-229F5772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A69D6-A7DE-4F25-89BF-60B6F2C0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1E33-6458-478A-8EEF-1EED782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394F2-68EB-477F-8484-9F480CB8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DBBE-FDF4-43C3-9EA3-C0E76C19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33FF3-BB0E-46AE-930B-37651A29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45488-278A-428F-B390-0072E6FE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2991F-9250-40A0-A6A3-EEE41E49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2983-111A-4733-ACFB-CAF26A7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93D-7970-403B-A3A3-E04D45F2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17BD-E46F-4184-8BE5-11405C61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4ADF-706E-4422-B823-28D08EA2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6E86-F7B5-4482-9590-85A6F2D3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5F0D-AB35-4D7B-AF38-6FAC475F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B9AA5-9A81-4836-B734-63FC71AB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A2D-BF14-41FC-B230-CDC38E9C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12CB5-AB40-4067-880B-F822E5CA2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FEC78-CA7B-450E-810D-CBEB89B7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1857C-E204-4382-974C-49F3AC59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0A27-8012-45A1-B14D-FFF730A5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53CF-23AD-4E1F-A644-69945B9C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524AE-B021-4B90-9437-D0F4841C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A5DC-8213-44BC-9A94-59D14952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6F79-B8F5-4334-A92C-81EF2A52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2F21-5D24-465C-9C56-2F1C0A1699E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B8A2-4E65-4E37-821E-263F6CCFB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4716-5BED-482C-B001-15531119D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8C754-2018-4B88-96AD-D7BF5911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KHỚP KEYPOINT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947B-D2B0-4F0D-B147-4EFDD32D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8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BD6549-99C1-4679-81B0-D71E15D3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KHỚP KEYPOINT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225A3-EE7E-43FB-8EA4-58FE1596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là </a:t>
            </a:r>
            <a:r>
              <a:rPr lang="en-US" dirty="0" err="1"/>
              <a:t>điểm</a:t>
            </a:r>
            <a:r>
              <a:rPr lang="en-US" dirty="0"/>
              <a:t> có </a:t>
            </a:r>
            <a:r>
              <a:rPr lang="en-US" dirty="0" err="1"/>
              <a:t>khoảng</a:t>
            </a:r>
            <a:r>
              <a:rPr lang="en-US" dirty="0"/>
              <a:t> cách Euclid </a:t>
            </a:r>
            <a:r>
              <a:rPr lang="en-US" dirty="0" err="1"/>
              <a:t>cho</a:t>
            </a:r>
            <a:r>
              <a:rPr lang="en-US" dirty="0"/>
              <a:t> description vector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r>
              <a:rPr lang="en-US" dirty="0"/>
              <a:t>Nhiều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của </a:t>
            </a:r>
            <a:r>
              <a:rPr lang="en-US" dirty="0" err="1"/>
              <a:t>bức</a:t>
            </a:r>
            <a:r>
              <a:rPr lang="en-US" dirty="0"/>
              <a:t> ảnh </a:t>
            </a:r>
            <a:r>
              <a:rPr lang="en-US" dirty="0" err="1"/>
              <a:t>không</a:t>
            </a:r>
            <a:r>
              <a:rPr lang="en-US" dirty="0"/>
              <a:t> có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do đó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cách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toàn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cách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do các vector có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cách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với </a:t>
            </a:r>
            <a:r>
              <a:rPr lang="en-US" dirty="0" err="1"/>
              <a:t>khoảng</a:t>
            </a:r>
            <a:r>
              <a:rPr lang="en-US" dirty="0"/>
              <a:t> cách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nhì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nhì</a:t>
            </a:r>
            <a:r>
              <a:rPr lang="en-US" dirty="0"/>
              <a:t> là </a:t>
            </a:r>
            <a:r>
              <a:rPr lang="en-US" dirty="0" err="1"/>
              <a:t>điểm</a:t>
            </a:r>
            <a:r>
              <a:rPr lang="en-US" dirty="0"/>
              <a:t> có </a:t>
            </a:r>
            <a:r>
              <a:rPr lang="en-US" dirty="0" err="1"/>
              <a:t>khoảng</a:t>
            </a:r>
            <a:r>
              <a:rPr lang="en-US" dirty="0"/>
              <a:t> cách Euclid </a:t>
            </a:r>
            <a:r>
              <a:rPr lang="en-US" dirty="0" err="1"/>
              <a:t>cho</a:t>
            </a:r>
            <a:r>
              <a:rPr lang="en-US" dirty="0"/>
              <a:t> description vector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1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05D90-A296-414E-A0AC-5159E64D8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4962" y="321972"/>
            <a:ext cx="8066014" cy="4881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582F5-A3BE-48C3-96B9-0E163DDEC9DC}"/>
              </a:ext>
            </a:extLst>
          </p:cNvPr>
          <p:cNvSpPr txBox="1"/>
          <p:nvPr/>
        </p:nvSpPr>
        <p:spPr>
          <a:xfrm>
            <a:off x="2094962" y="5666704"/>
            <a:ext cx="829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mật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của </a:t>
            </a:r>
            <a:r>
              <a:rPr lang="en-US" i="1" dirty="0" err="1"/>
              <a:t>tỷ</a:t>
            </a:r>
            <a:r>
              <a:rPr lang="en-US" i="1" dirty="0"/>
              <a:t> </a:t>
            </a:r>
            <a:r>
              <a:rPr lang="en-US" i="1" dirty="0" err="1"/>
              <a:t>lệ</a:t>
            </a:r>
            <a:r>
              <a:rPr lang="en-US" i="1" dirty="0"/>
              <a:t> giữa </a:t>
            </a:r>
            <a:r>
              <a:rPr lang="en-US" i="1" dirty="0" err="1"/>
              <a:t>khoảng</a:t>
            </a:r>
            <a:r>
              <a:rPr lang="en-US" i="1" dirty="0"/>
              <a:t> cách </a:t>
            </a:r>
            <a:r>
              <a:rPr lang="en-US" i="1" dirty="0" err="1"/>
              <a:t>gần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và </a:t>
            </a:r>
            <a:r>
              <a:rPr lang="en-US" i="1" dirty="0" err="1"/>
              <a:t>khoảng</a:t>
            </a:r>
            <a:r>
              <a:rPr lang="en-US" i="1" dirty="0"/>
              <a:t> cách </a:t>
            </a:r>
            <a:r>
              <a:rPr lang="en-US" i="1" dirty="0" err="1"/>
              <a:t>gần</a:t>
            </a:r>
            <a:r>
              <a:rPr lang="en-US" i="1" dirty="0"/>
              <a:t> </a:t>
            </a:r>
            <a:r>
              <a:rPr lang="en-US" i="1" dirty="0" err="1"/>
              <a:t>nhì</a:t>
            </a:r>
            <a:r>
              <a:rPr lang="en-US" i="1" dirty="0"/>
              <a:t> của so </a:t>
            </a:r>
            <a:r>
              <a:rPr lang="en-US" i="1" dirty="0" err="1"/>
              <a:t>khớp</a:t>
            </a:r>
            <a:r>
              <a:rPr lang="en-US" i="1" dirty="0"/>
              <a:t> </a:t>
            </a:r>
            <a:r>
              <a:rPr lang="en-US" i="1" dirty="0" err="1"/>
              <a:t>sai</a:t>
            </a:r>
            <a:r>
              <a:rPr lang="en-US" i="1" dirty="0"/>
              <a:t> và so </a:t>
            </a:r>
            <a:r>
              <a:rPr lang="en-US" i="1" dirty="0" err="1"/>
              <a:t>khớp</a:t>
            </a:r>
            <a:r>
              <a:rPr lang="en-US" i="1" dirty="0"/>
              <a:t> đúng</a:t>
            </a:r>
          </a:p>
        </p:txBody>
      </p:sp>
    </p:spTree>
    <p:extLst>
      <p:ext uri="{BB962C8B-B14F-4D97-AF65-F5344CB8AC3E}">
        <p14:creationId xmlns:p14="http://schemas.microsoft.com/office/powerpoint/2010/main" val="5004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FB0-B2E1-42A3-BF83-528208A9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1CE2-2D5E-4C3B-B399-B417B343A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hiện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</a:t>
            </a:r>
          </a:p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23307-4816-4AE8-B062-416D3F7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AD5D9-F6C6-4C6B-87B3-823A8B56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SIFT</a:t>
            </a:r>
          </a:p>
          <a:p>
            <a:r>
              <a:rPr lang="en-US" dirty="0"/>
              <a:t>Có 2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hiện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(</a:t>
            </a:r>
            <a:r>
              <a:rPr lang="en-US" dirty="0" err="1"/>
              <a:t>keypoint</a:t>
            </a:r>
            <a:r>
              <a:rPr lang="en-US" dirty="0"/>
              <a:t> detecting)</a:t>
            </a:r>
          </a:p>
          <a:p>
            <a:pPr lvl="1"/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(descriptor extracting)</a:t>
            </a:r>
          </a:p>
          <a:p>
            <a:r>
              <a:rPr lang="en-US" dirty="0"/>
              <a:t>Các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SURF </a:t>
            </a:r>
            <a:r>
              <a:rPr lang="en-US" dirty="0" err="1"/>
              <a:t>cũng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ảnh…</a:t>
            </a:r>
          </a:p>
        </p:txBody>
      </p:sp>
    </p:spTree>
    <p:extLst>
      <p:ext uri="{BB962C8B-B14F-4D97-AF65-F5344CB8AC3E}">
        <p14:creationId xmlns:p14="http://schemas.microsoft.com/office/powerpoint/2010/main" val="374385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FBDF-ABE6-485B-9162-333C983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PHÁT HIỆN ĐIỂM CHÚ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017-4EFD-44B7-A955-1683255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của Gaussian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9×9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thức của ma </a:t>
            </a:r>
            <a:r>
              <a:rPr lang="en-US" dirty="0" err="1"/>
              <a:t>trận</a:t>
            </a:r>
            <a:r>
              <a:rPr lang="en-US" dirty="0"/>
              <a:t> Hessian của </a:t>
            </a:r>
            <a:r>
              <a:rPr lang="en-US" dirty="0" err="1"/>
              <a:t>hàm</a:t>
            </a:r>
            <a:r>
              <a:rPr lang="en-US" dirty="0"/>
              <a:t> Gaussian </a:t>
            </a:r>
            <a:r>
              <a:rPr lang="en-US" dirty="0" err="1"/>
              <a:t>đối</a:t>
            </a:r>
            <a:r>
              <a:rPr lang="en-US" dirty="0"/>
              <a:t> với từng </a:t>
            </a:r>
            <a:r>
              <a:rPr lang="en-US" dirty="0" err="1"/>
              <a:t>điểm</a:t>
            </a:r>
            <a:r>
              <a:rPr lang="en-US" dirty="0"/>
              <a:t> ảnh.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thức của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và thời </a:t>
            </a:r>
            <a:r>
              <a:rPr lang="en-US" dirty="0" err="1"/>
              <a:t>gian</a:t>
            </a:r>
            <a:r>
              <a:rPr lang="en-US" dirty="0"/>
              <a:t>, do đó Bay và cộng sự đã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các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9×9.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các </a:t>
            </a:r>
            <a:r>
              <a:rPr lang="en-US" dirty="0" err="1"/>
              <a:t>định</a:t>
            </a:r>
            <a:r>
              <a:rPr lang="en-US" dirty="0"/>
              <a:t> thức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một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thức. Sau đó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và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octave. </a:t>
            </a:r>
          </a:p>
        </p:txBody>
      </p:sp>
    </p:spTree>
    <p:extLst>
      <p:ext uri="{BB962C8B-B14F-4D97-AF65-F5344CB8AC3E}">
        <p14:creationId xmlns:p14="http://schemas.microsoft.com/office/powerpoint/2010/main" val="13447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FBDF-ABE6-485B-9162-333C983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PHÁT HIỆN ĐIỂM CHÚ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017-4EFD-44B7-A955-1683255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Với </a:t>
            </a:r>
            <a:r>
              <a:rPr lang="en-US" dirty="0" err="1"/>
              <a:t>mỗi</a:t>
            </a:r>
            <a:r>
              <a:rPr lang="en-US" dirty="0"/>
              <a:t> một scale của một octave, một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3×3×3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với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của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là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thức </a:t>
            </a:r>
            <a:r>
              <a:rPr lang="en-US" dirty="0" err="1"/>
              <a:t>tại</a:t>
            </a:r>
            <a:r>
              <a:rPr lang="en-US" dirty="0"/>
              <a:t> ô đó là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đai</a:t>
            </a:r>
            <a:r>
              <a:rPr lang="en-US" dirty="0"/>
              <a:t> so với các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.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đó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91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8B95-597A-4875-B09E-8657825D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TRÍCH XUẤT 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DF35-A8F7-4D7F-9CB2-88E09CED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Cần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của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để</a:t>
            </a:r>
            <a:r>
              <a:rPr lang="en-US" dirty="0"/>
              <a:t> có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xoay</a:t>
            </a:r>
            <a:endParaRPr lang="en-US" dirty="0"/>
          </a:p>
          <a:p>
            <a:pPr lvl="1"/>
            <a:r>
              <a:rPr lang="en-US" dirty="0"/>
              <a:t>Các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cả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và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với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6s (s là scale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một </a:t>
            </a:r>
            <a:r>
              <a:rPr lang="en-US" dirty="0" err="1"/>
              <a:t>hàm</a:t>
            </a:r>
            <a:r>
              <a:rPr lang="en-US" dirty="0"/>
              <a:t> Gaussian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đó </a:t>
            </a:r>
            <a:r>
              <a:rPr lang="en-US" dirty="0" err="1"/>
              <a:t>được</a:t>
            </a:r>
            <a:r>
              <a:rPr lang="en-US" dirty="0"/>
              <a:t> chuyển </a:t>
            </a:r>
            <a:r>
              <a:rPr lang="en-US" dirty="0" err="1"/>
              <a:t>thành</a:t>
            </a:r>
            <a:r>
              <a:rPr lang="en-US" dirty="0"/>
              <a:t> các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, với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là </a:t>
            </a:r>
            <a:r>
              <a:rPr lang="en-US" dirty="0" err="1"/>
              <a:t>hoành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và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là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Hướng</a:t>
            </a:r>
            <a:r>
              <a:rPr lang="en-US" dirty="0"/>
              <a:t> chủ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cách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của các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quay với </a:t>
            </a:r>
            <a:r>
              <a:rPr lang="en-US" dirty="0" err="1"/>
              <a:t>độ</a:t>
            </a:r>
            <a:r>
              <a:rPr lang="en-US" dirty="0"/>
              <a:t> lớn π/3,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hổi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và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cộng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đó một vector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Vector lớn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là vector </a:t>
            </a:r>
            <a:r>
              <a:rPr lang="en-US" dirty="0" err="1"/>
              <a:t>hướng</a:t>
            </a:r>
            <a:r>
              <a:rPr lang="en-US" dirty="0"/>
              <a:t> chủ </a:t>
            </a:r>
            <a:r>
              <a:rPr lang="en-US" dirty="0" err="1"/>
              <a:t>đạo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8B95-597A-4875-B09E-8657825D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TRÍCH XUẤT 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DF35-A8F7-4D7F-9CB2-88E09CED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một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và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đã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của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là 20s.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các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4×4 và </a:t>
            </a:r>
            <a:r>
              <a:rPr lang="en-US" dirty="0" err="1"/>
              <a:t>đối</a:t>
            </a:r>
            <a:r>
              <a:rPr lang="en-US" dirty="0"/>
              <a:t> với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, các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con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5×5 các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 Các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với một </a:t>
            </a:r>
            <a:r>
              <a:rPr lang="en-US" dirty="0" err="1"/>
              <a:t>hàm</a:t>
            </a:r>
            <a:r>
              <a:rPr lang="en-US" dirty="0"/>
              <a:t> Gaussian 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sự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các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ồn</a:t>
            </a:r>
            <a:r>
              <a:rPr lang="en-US" dirty="0"/>
              <a:t> và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45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693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 KHỚP KEYPOINT</vt:lpstr>
      <vt:lpstr>SO KHỚP KEYPOINT</vt:lpstr>
      <vt:lpstr>PowerPoint Presentation</vt:lpstr>
      <vt:lpstr>SURF</vt:lpstr>
      <vt:lpstr>SURF</vt:lpstr>
      <vt:lpstr>PHÁT HIỆN ĐIỂM CHÚ Ý</vt:lpstr>
      <vt:lpstr>PHÁT HIỆN ĐIỂM CHÚ Ý</vt:lpstr>
      <vt:lpstr>TRÍCH XUẤT MÔ TẢ</vt:lpstr>
      <vt:lpstr>TRÍCH XUẤT MÔ TẢ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KHỚP KEYPOINT</dc:title>
  <dc:creator>Tung Nguyen Anh Tuan</dc:creator>
  <cp:lastModifiedBy>Tung Nguyen Anh Tuan</cp:lastModifiedBy>
  <cp:revision>8</cp:revision>
  <dcterms:created xsi:type="dcterms:W3CDTF">2019-06-19T08:41:05Z</dcterms:created>
  <dcterms:modified xsi:type="dcterms:W3CDTF">2019-06-19T16:14:03Z</dcterms:modified>
</cp:coreProperties>
</file>