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0" r:id="rId2"/>
    <p:sldId id="281" r:id="rId3"/>
    <p:sldId id="279" r:id="rId4"/>
    <p:sldId id="278" r:id="rId5"/>
    <p:sldId id="277" r:id="rId6"/>
    <p:sldId id="276" r:id="rId7"/>
    <p:sldId id="275" r:id="rId8"/>
    <p:sldId id="274" r:id="rId9"/>
    <p:sldId id="273" r:id="rId10"/>
    <p:sldId id="272" r:id="rId11"/>
    <p:sldId id="271" r:id="rId12"/>
    <p:sldId id="270" r:id="rId13"/>
    <p:sldId id="266" r:id="rId14"/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ng Nguyen Anh Tuan" initials="TNAT" lastIdx="1" clrIdx="0">
    <p:extLst>
      <p:ext uri="{19B8F6BF-5375-455C-9EA6-DF929625EA0E}">
        <p15:presenceInfo xmlns:p15="http://schemas.microsoft.com/office/powerpoint/2012/main" userId="89c536b77f5fb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D7F-9BBE-47E2-877C-1F7AD708A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66A00-34F1-420E-94A9-B5D47D66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EA3B-AF7B-42FF-A9BE-6FA1951E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91679-8FFC-4779-A60F-27202FDF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6C9E-7D81-4750-8E4E-D270A289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7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61F6-F73D-4A00-8BA8-9FC499EA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43F0-3B13-4C4D-BFF6-D0A415D9A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575B-4C5D-4ADE-8D18-FFFCC34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DDA3-8FE8-4EB5-B461-6AAE6E6C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0F34-DB30-4E9C-BC64-4CBBCF49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2648E-3928-41D7-85BB-E3B30E288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8F539-43FF-4796-A0B1-97F47BBD6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8EB2-482A-471C-92CB-49140705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6911-3C5F-4866-81A2-85E4EFE8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7E48-1666-4B41-BCF4-298B075D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E383-420D-4F59-A218-FB1B80AB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3940-9B16-47AE-B8FC-B8064B04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5F02A-138F-4B06-BDFF-6954ACF5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6D12-4DBB-4AEA-BB7F-2FD270B7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0285-8727-4DFF-A714-DAB95B56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42E1-6282-4CC1-B6E0-25AAD541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40B1-24B8-4AAA-922C-D272CB50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86AD-651F-44D1-B16C-8D3DE3CA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B802-4D62-4EB6-A7EE-16BB749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DBEE-2378-4943-A049-D07A5E78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3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B97C-489F-4188-9354-3A608131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CE8A-E087-4B05-A689-4324C8254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F0245-A240-4322-AF6B-103151F3A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E1963-9C0F-4FE7-AEDB-5B2246BB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0D354-3BAC-4E48-A134-F2FC25F0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B394D-44C4-4F28-8CCB-3D335874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5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56E9-2094-499B-BD58-B3F69808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94D92-70BD-4143-A43F-898EE1AA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A111D-9C00-4E17-A861-8048AE9E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B5C87-1F47-42E2-8E0D-295436282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C73F0-81EA-4B81-B89E-60784459C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E0A76-EBEE-4B84-BCD1-B7E153C6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D04D0-F883-4311-8622-6C0B0DFF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54FAB-DB21-4DD4-AD9F-8C3AE7BA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1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B6F5-E733-4FA6-B630-F089AFF2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C0E27-5515-423C-920D-7449174C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6E9F8-ECF8-4CD7-8ACD-818EF085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B3B96-9735-471D-B39D-31F42350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2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A9AFC-E649-441C-A669-41301210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D691E-A76C-4376-898E-6921083A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5624-CF2E-4581-BBD8-932DAAAD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D42-808B-4EB5-AEF8-D01CE2C4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A2F-3468-494C-98D8-5266CE48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DC61B-B116-4FB7-BEB6-711BA922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D449-B922-48C4-A9F8-A1F17280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56AED-F8A6-400D-B5D8-58922EC9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F868B-A7C5-433A-A164-F9F0AAE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2370-CFE7-4007-8CD4-07358137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E2975-0906-411F-9D4B-65DFD54B1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7F39D-5AC1-41B0-BF3A-879337A61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62EEB-2EA2-4788-A109-69EC7627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F21-5D24-465C-9C56-2F1C0A1699E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2A015-2334-4A7D-AC85-1B606286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D16B8-59A5-4D56-AC42-27F3BDC6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432F3-4A80-45B7-BC97-AEA1FF85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6214-BC95-491F-B297-FB8254171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D72EB-498A-4207-B492-825C7DB36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2F21-5D24-465C-9C56-2F1C0A1699E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9767-77B3-471D-AE35-48B6C132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6B30-4431-413C-BA4B-8B3F65906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AD522-5A67-4CBB-8EE3-F959111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E7BF0-E094-4A52-AB42-728F159205BB}"/>
              </a:ext>
            </a:extLst>
          </p:cNvPr>
          <p:cNvSpPr txBox="1"/>
          <p:nvPr/>
        </p:nvSpPr>
        <p:spPr>
          <a:xfrm>
            <a:off x="3219450" y="518797"/>
            <a:ext cx="680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67F36-B188-4DA6-BA26-52305FEADF0D}"/>
              </a:ext>
            </a:extLst>
          </p:cNvPr>
          <p:cNvSpPr txBox="1"/>
          <p:nvPr/>
        </p:nvSpPr>
        <p:spPr>
          <a:xfrm>
            <a:off x="3429000" y="1402882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DF448-03CF-4C3F-8A19-0D70A972B940}"/>
              </a:ext>
            </a:extLst>
          </p:cNvPr>
          <p:cNvSpPr txBox="1"/>
          <p:nvPr/>
        </p:nvSpPr>
        <p:spPr>
          <a:xfrm>
            <a:off x="3219450" y="2586277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 SIFT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E5032-4086-42A3-B7B5-412A300E1089}"/>
              </a:ext>
            </a:extLst>
          </p:cNvPr>
          <p:cNvSpPr txBox="1"/>
          <p:nvPr/>
        </p:nvSpPr>
        <p:spPr>
          <a:xfrm>
            <a:off x="4305300" y="4439455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TS. Hoàng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- 20154247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Hoàng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Tú - 20154194</a:t>
            </a:r>
          </a:p>
        </p:txBody>
      </p:sp>
    </p:spTree>
    <p:extLst>
      <p:ext uri="{BB962C8B-B14F-4D97-AF65-F5344CB8AC3E}">
        <p14:creationId xmlns:p14="http://schemas.microsoft.com/office/powerpoint/2010/main" val="319962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6A31D-A1AE-4F70-95A9-45275B7D2F63}"/>
              </a:ext>
            </a:extLst>
          </p:cNvPr>
          <p:cNvSpPr txBox="1"/>
          <p:nvPr/>
        </p:nvSpPr>
        <p:spPr>
          <a:xfrm>
            <a:off x="397564" y="357809"/>
            <a:ext cx="9413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Lấy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ớng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keypoint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đỉnh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&gt;= 80%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peak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keypoint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DCA37BEF-177F-4ABE-9B76-3B1EE33411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52" y="1373472"/>
            <a:ext cx="6978098" cy="51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4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A6C9F8-4260-41A8-B74C-9381A9B13B4F}"/>
              </a:ext>
            </a:extLst>
          </p:cNvPr>
          <p:cNvSpPr txBox="1"/>
          <p:nvPr/>
        </p:nvSpPr>
        <p:spPr>
          <a:xfrm>
            <a:off x="123507" y="323850"/>
            <a:ext cx="432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2A29D-8E91-4BCC-A2CB-976E911E10B6}"/>
              </a:ext>
            </a:extLst>
          </p:cNvPr>
          <p:cNvSpPr txBox="1"/>
          <p:nvPr/>
        </p:nvSpPr>
        <p:spPr>
          <a:xfrm>
            <a:off x="123507" y="935206"/>
            <a:ext cx="51625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128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16x16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4x4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4x4,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0-44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45-89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…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</a:t>
            </a:r>
          </a:p>
        </p:txBody>
      </p:sp>
      <p:pic>
        <p:nvPicPr>
          <p:cNvPr id="8" name="Picture 7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762A69F-7B90-4327-ABA9-BAE395DF0B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29" y="1066800"/>
            <a:ext cx="4648835" cy="2362200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89BCC37-06DA-4892-B586-8D1FA22607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72" y="3865870"/>
            <a:ext cx="5391150" cy="20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9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7909BE-C23C-454D-8248-3BB55846C129}"/>
              </a:ext>
            </a:extLst>
          </p:cNvPr>
          <p:cNvSpPr txBox="1"/>
          <p:nvPr/>
        </p:nvSpPr>
        <p:spPr>
          <a:xfrm>
            <a:off x="457200" y="685800"/>
            <a:ext cx="10344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Gaussian-weighting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photo, wall, indoor, monitor&#10;&#10;Description generated with high confidence">
            <a:extLst>
              <a:ext uri="{FF2B5EF4-FFF2-40B4-BE49-F238E27FC236}">
                <a16:creationId xmlns:a16="http://schemas.microsoft.com/office/drawing/2014/main" id="{4E1387E5-B8FE-47ED-AADA-C14BF2E15B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7" y="2070854"/>
            <a:ext cx="5457825" cy="1900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DF808-2EF1-48C3-873F-090562F26134}"/>
              </a:ext>
            </a:extLst>
          </p:cNvPr>
          <p:cNvSpPr txBox="1"/>
          <p:nvPr/>
        </p:nvSpPr>
        <p:spPr>
          <a:xfrm>
            <a:off x="762000" y="4210050"/>
            <a:ext cx="10039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ô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4x4,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4x4,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4x4x8 = 128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Vector 128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chiều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E026E1-1E7B-4521-AB6D-9370AC6D89F1}"/>
              </a:ext>
            </a:extLst>
          </p:cNvPr>
          <p:cNvSpPr txBox="1"/>
          <p:nvPr/>
        </p:nvSpPr>
        <p:spPr>
          <a:xfrm>
            <a:off x="304800" y="476250"/>
            <a:ext cx="996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66F2F-3ACB-4FD0-AF12-3DFC8BA06F0C}"/>
              </a:ext>
            </a:extLst>
          </p:cNvPr>
          <p:cNvSpPr txBox="1"/>
          <p:nvPr/>
        </p:nvSpPr>
        <p:spPr>
          <a:xfrm>
            <a:off x="304800" y="1162050"/>
            <a:ext cx="10420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Descriptor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32FF0-5289-43E2-A8B5-A22CB3C288A0}"/>
              </a:ext>
            </a:extLst>
          </p:cNvPr>
          <p:cNvSpPr txBox="1"/>
          <p:nvPr/>
        </p:nvSpPr>
        <p:spPr>
          <a:xfrm>
            <a:off x="457200" y="3429000"/>
            <a:ext cx="1026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gradient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xuống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0.2,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nữa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D7D48-D5AB-4BCE-9D11-0E168DF8D235}"/>
              </a:ext>
            </a:extLst>
          </p:cNvPr>
          <p:cNvSpPr txBox="1"/>
          <p:nvPr/>
        </p:nvSpPr>
        <p:spPr>
          <a:xfrm>
            <a:off x="457200" y="5141953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5384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8C754-2018-4B88-96AD-D7BF5911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SO KHỚP KEYPOINT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947B-D2B0-4F0D-B147-4EFDD32DF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8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4BD6549-99C1-4679-81B0-D71E15D3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KHỚP KEYPOINT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3225A3-EE7E-43FB-8EA4-58FE1596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Euclid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đó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toàn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các vector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Euclid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1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05D90-A296-414E-A0AC-5159E64D8D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4962" y="321972"/>
            <a:ext cx="8066014" cy="4881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C582F5-A3BE-48C3-96B9-0E163DDEC9DC}"/>
              </a:ext>
            </a:extLst>
          </p:cNvPr>
          <p:cNvSpPr txBox="1"/>
          <p:nvPr/>
        </p:nvSpPr>
        <p:spPr>
          <a:xfrm>
            <a:off x="2094962" y="5666704"/>
            <a:ext cx="829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i="1" dirty="0" err="1"/>
              <a:t>mật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xác</a:t>
            </a:r>
            <a:r>
              <a:rPr lang="en-US" i="1" dirty="0"/>
              <a:t> </a:t>
            </a:r>
            <a:r>
              <a:rPr lang="en-US" i="1" dirty="0" err="1"/>
              <a:t>suất</a:t>
            </a:r>
            <a:r>
              <a:rPr lang="en-US" i="1" dirty="0"/>
              <a:t> của </a:t>
            </a:r>
            <a:r>
              <a:rPr lang="en-US" i="1" dirty="0" err="1"/>
              <a:t>tỷ</a:t>
            </a:r>
            <a:r>
              <a:rPr lang="en-US" i="1" dirty="0"/>
              <a:t> </a:t>
            </a:r>
            <a:r>
              <a:rPr lang="en-US" i="1" dirty="0" err="1"/>
              <a:t>lệ</a:t>
            </a:r>
            <a:r>
              <a:rPr lang="en-US" i="1" dirty="0"/>
              <a:t> giữa </a:t>
            </a:r>
            <a:r>
              <a:rPr lang="en-US" i="1" dirty="0" err="1"/>
              <a:t>khoảng</a:t>
            </a:r>
            <a:r>
              <a:rPr lang="en-US" i="1" dirty="0"/>
              <a:t> cách </a:t>
            </a:r>
            <a:r>
              <a:rPr lang="en-US" i="1" dirty="0" err="1"/>
              <a:t>gần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và </a:t>
            </a:r>
            <a:r>
              <a:rPr lang="en-US" i="1" dirty="0" err="1"/>
              <a:t>khoảng</a:t>
            </a:r>
            <a:r>
              <a:rPr lang="en-US" i="1" dirty="0"/>
              <a:t> cách </a:t>
            </a:r>
            <a:r>
              <a:rPr lang="en-US" i="1" dirty="0" err="1"/>
              <a:t>gần</a:t>
            </a:r>
            <a:r>
              <a:rPr lang="en-US" i="1" dirty="0"/>
              <a:t> </a:t>
            </a:r>
            <a:r>
              <a:rPr lang="en-US" i="1" dirty="0" err="1"/>
              <a:t>nhì</a:t>
            </a:r>
            <a:r>
              <a:rPr lang="en-US" i="1" dirty="0"/>
              <a:t> của so </a:t>
            </a:r>
            <a:r>
              <a:rPr lang="en-US" i="1" dirty="0" err="1"/>
              <a:t>khớp</a:t>
            </a:r>
            <a:r>
              <a:rPr lang="en-US" i="1" dirty="0"/>
              <a:t> </a:t>
            </a:r>
            <a:r>
              <a:rPr lang="en-US" i="1" dirty="0" err="1"/>
              <a:t>sai</a:t>
            </a:r>
            <a:r>
              <a:rPr lang="en-US" i="1" dirty="0"/>
              <a:t> và so </a:t>
            </a:r>
            <a:r>
              <a:rPr lang="en-US" i="1" dirty="0" err="1"/>
              <a:t>khớp</a:t>
            </a:r>
            <a:r>
              <a:rPr lang="en-US" i="1" dirty="0"/>
              <a:t> đúng</a:t>
            </a:r>
          </a:p>
        </p:txBody>
      </p:sp>
    </p:spTree>
    <p:extLst>
      <p:ext uri="{BB962C8B-B14F-4D97-AF65-F5344CB8AC3E}">
        <p14:creationId xmlns:p14="http://schemas.microsoft.com/office/powerpoint/2010/main" val="50047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FB0-B2E1-42A3-BF83-528208A9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 SURF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91CE2-2D5E-4C3B-B399-B417B343A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hiện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</a:t>
            </a:r>
          </a:p>
          <a:p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23307-4816-4AE8-B062-416D3F75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AD5D9-F6C6-4C6B-87B3-823A8B56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SIFT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hiện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detecting)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(descriptor extracting)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ảnh…</a:t>
            </a:r>
          </a:p>
        </p:txBody>
      </p:sp>
    </p:spTree>
    <p:extLst>
      <p:ext uri="{BB962C8B-B14F-4D97-AF65-F5344CB8AC3E}">
        <p14:creationId xmlns:p14="http://schemas.microsoft.com/office/powerpoint/2010/main" val="374385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FBDF-ABE6-485B-9162-333C9830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ĐIỂM CHÚ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9017-4EFD-44B7-A955-16832559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của Gaussian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9×9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 của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Hessian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từng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 của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thời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đó Bay và cộng sự đã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9×9.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thức. Sau đó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octave. </a:t>
            </a:r>
          </a:p>
        </p:txBody>
      </p:sp>
    </p:spTree>
    <p:extLst>
      <p:ext uri="{BB962C8B-B14F-4D97-AF65-F5344CB8AC3E}">
        <p14:creationId xmlns:p14="http://schemas.microsoft.com/office/powerpoint/2010/main" val="134473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B38D-E9AD-4702-9425-2A29E595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C891-7764-488D-B395-D428F135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4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FBDF-ABE6-485B-9162-333C9830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ĐIỂM CHÚ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9017-4EFD-44B7-A955-16832559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scale của một octave,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3×3×3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đó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với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917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8B95-597A-4875-B09E-8657825D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 XUẤT MÔ TẢ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DF35-A8F7-4D7F-9CB2-88E09CED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cả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6s (s là scale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chuyển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chủ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lớn π/3,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cộng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đó một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Vector lớn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chủ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70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8B95-597A-4875-B09E-8657825D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 XUẤT MÔ TẢ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DF35-A8F7-4D7F-9CB2-88E09CED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20s.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4×4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5×5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sự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0453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4CB1-D76C-4342-B11F-D9FD68E9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58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THANK YOU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332371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D9283-E335-459F-B4B8-BD36EB58D3A4}"/>
              </a:ext>
            </a:extLst>
          </p:cNvPr>
          <p:cNvSpPr txBox="1"/>
          <p:nvPr/>
        </p:nvSpPr>
        <p:spPr>
          <a:xfrm>
            <a:off x="669290" y="543282"/>
            <a:ext cx="4043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97E6C-3BE8-4088-9A12-3DCA5D489577}"/>
              </a:ext>
            </a:extLst>
          </p:cNvPr>
          <p:cNvSpPr txBox="1"/>
          <p:nvPr/>
        </p:nvSpPr>
        <p:spPr>
          <a:xfrm>
            <a:off x="669290" y="1544181"/>
            <a:ext cx="101892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Scale-invariant feature transform,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David Lowe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descriptor,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128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6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FC1BB9-5214-46C2-B3EF-14B225AB9E5E}"/>
              </a:ext>
            </a:extLst>
          </p:cNvPr>
          <p:cNvSpPr txBox="1"/>
          <p:nvPr/>
        </p:nvSpPr>
        <p:spPr>
          <a:xfrm>
            <a:off x="258416" y="409411"/>
            <a:ext cx="7116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SIFT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31589-56FA-493E-B20B-ECE6D6D41278}"/>
              </a:ext>
            </a:extLst>
          </p:cNvPr>
          <p:cNvSpPr txBox="1"/>
          <p:nvPr/>
        </p:nvSpPr>
        <p:spPr>
          <a:xfrm>
            <a:off x="258416" y="1678052"/>
            <a:ext cx="689545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space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L(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G(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)∗I(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space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resize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Laplacian of Gaussian (σ</a:t>
            </a:r>
            <a:r>
              <a:rPr lang="en-US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∇</a:t>
            </a:r>
            <a:r>
              <a:rPr lang="en-US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of Gaussian 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(G(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x,y,kσ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)−G(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))∗I(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		 = L(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x,y,kσ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)−L(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D7EDDF6-348A-42BB-8D11-DF4789CA75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1" y="671927"/>
            <a:ext cx="3437468" cy="1037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6E43F3-9593-404A-91C7-D07F9FBB9D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75" y="1586311"/>
            <a:ext cx="4961283" cy="44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1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B2B7A2-9986-41B1-A7F0-92AC1A2C7E8D}"/>
              </a:ext>
            </a:extLst>
          </p:cNvPr>
          <p:cNvSpPr txBox="1"/>
          <p:nvPr/>
        </p:nvSpPr>
        <p:spPr>
          <a:xfrm>
            <a:off x="337930" y="357809"/>
            <a:ext cx="604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68C93-09E3-472B-BC5B-435B8F04238C}"/>
              </a:ext>
            </a:extLst>
          </p:cNvPr>
          <p:cNvSpPr txBox="1"/>
          <p:nvPr/>
        </p:nvSpPr>
        <p:spPr>
          <a:xfrm>
            <a:off x="337930" y="1356285"/>
            <a:ext cx="6679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D(x, y, 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giềng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giềng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 ở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 (min) 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0C2F41-3B85-4AA1-86AC-D66A14F311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24" y="1785694"/>
            <a:ext cx="4138820" cy="328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79FEBD-39B9-4639-A84D-65ED6869954C}"/>
              </a:ext>
            </a:extLst>
          </p:cNvPr>
          <p:cNvSpPr txBox="1"/>
          <p:nvPr/>
        </p:nvSpPr>
        <p:spPr>
          <a:xfrm>
            <a:off x="337930" y="3428999"/>
            <a:ext cx="55990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subpixel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ở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4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B1D4A2-19B1-42C2-B3D3-1D4F3DAF9D72}"/>
              </a:ext>
            </a:extLst>
          </p:cNvPr>
          <p:cNvSpPr txBox="1"/>
          <p:nvPr/>
        </p:nvSpPr>
        <p:spPr>
          <a:xfrm>
            <a:off x="377686" y="397565"/>
            <a:ext cx="45562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5A142-5310-47C0-903D-B2B0F443E276}"/>
              </a:ext>
            </a:extLst>
          </p:cNvPr>
          <p:cNvSpPr txBox="1"/>
          <p:nvPr/>
        </p:nvSpPr>
        <p:spPr>
          <a:xfrm>
            <a:off x="377687" y="1625253"/>
            <a:ext cx="90048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Taylor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offset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D(x)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offset xˆ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E211464-B743-4B14-B3DF-49B14F53A8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18" y="1257301"/>
            <a:ext cx="3646832" cy="1014284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6B0C62-CD37-48EC-AFBB-C173A2BE5D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49" y="3105150"/>
            <a:ext cx="2419351" cy="9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8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E15DC6-F152-4C8A-B909-284061AF8559}"/>
              </a:ext>
            </a:extLst>
          </p:cNvPr>
          <p:cNvSpPr txBox="1"/>
          <p:nvPr/>
        </p:nvSpPr>
        <p:spPr>
          <a:xfrm>
            <a:off x="417442" y="849639"/>
            <a:ext cx="5049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2283B-5831-47A2-9EF2-D830A3395646}"/>
              </a:ext>
            </a:extLst>
          </p:cNvPr>
          <p:cNvSpPr txBox="1"/>
          <p:nvPr/>
        </p:nvSpPr>
        <p:spPr>
          <a:xfrm>
            <a:off x="417442" y="2566852"/>
            <a:ext cx="73168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x^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D(x)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D(xˆ)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D(xˆ)|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0.03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[0,1].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788075-5E6A-410F-A5B0-E18C5F9F34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190787"/>
            <a:ext cx="2724150" cy="108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AC7C29-6B1E-4C1A-AF22-A8D2096753EB}"/>
              </a:ext>
            </a:extLst>
          </p:cNvPr>
          <p:cNvSpPr txBox="1"/>
          <p:nvPr/>
        </p:nvSpPr>
        <p:spPr>
          <a:xfrm>
            <a:off x="337930" y="377687"/>
            <a:ext cx="48304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CDAF97-2AE6-4F7C-829A-1AFB5A6CAA9F}"/>
                  </a:ext>
                </a:extLst>
              </p:cNvPr>
              <p:cNvSpPr txBox="1"/>
              <p:nvPr/>
            </p:nvSpPr>
            <p:spPr>
              <a:xfrm>
                <a:off x="337930" y="1152939"/>
                <a:ext cx="10714383" cy="5586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dọc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đủ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tốt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ng,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bỏ</a:t>
                </a: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gradient ở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vuông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góc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quanh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3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trường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xảy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vùng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phẳng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gradient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gradient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vuông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góc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gradient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dọc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góc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gradient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 Hessian Matrix: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eigenvalue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b,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a,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 = a/b:</a:t>
                </a:r>
              </a:p>
              <a:p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Tr(H)</a:t>
                </a:r>
                <a:r>
                  <a:rPr lang="en-US" sz="2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Det(H) = (r+1)</a:t>
                </a:r>
                <a:r>
                  <a:rPr lang="en-US" sz="2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</a:t>
                </a:r>
                <a:r>
                  <a:rPr lang="vi-VN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ỡng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</a:t>
                </a:r>
                <a:r>
                  <a:rPr lang="en-US" sz="2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CDAF97-2AE6-4F7C-829A-1AFB5A6CA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30" y="1152939"/>
                <a:ext cx="10714383" cy="5586145"/>
              </a:xfrm>
              <a:prstGeom prst="rect">
                <a:avLst/>
              </a:prstGeom>
              <a:blipFill>
                <a:blip r:embed="rId2"/>
                <a:stretch>
                  <a:fillRect l="-569" t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60E0B0-DD58-4992-9BD3-D54D291F4D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1" y="3009728"/>
            <a:ext cx="2210629" cy="12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C0B853-2184-4AC5-8589-F053C64CDD94}"/>
              </a:ext>
            </a:extLst>
          </p:cNvPr>
          <p:cNvSpPr txBox="1"/>
          <p:nvPr/>
        </p:nvSpPr>
        <p:spPr>
          <a:xfrm>
            <a:off x="178904" y="924430"/>
            <a:ext cx="5148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54244-790D-4141-B6BB-289B05B7753E}"/>
              </a:ext>
            </a:extLst>
          </p:cNvPr>
          <p:cNvSpPr txBox="1"/>
          <p:nvPr/>
        </p:nvSpPr>
        <p:spPr>
          <a:xfrm>
            <a:off x="178904" y="1859339"/>
            <a:ext cx="9079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Gaussian, L(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θ(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histogram. 360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 bin.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Gaussian-weighted circular window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5CB8BA2-B51B-4938-91B4-378505A398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4122"/>
            <a:ext cx="6050446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9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2074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Mục lục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SO KHỚP KEYPOINT</vt:lpstr>
      <vt:lpstr>SO KHỚP KEYPOINT</vt:lpstr>
      <vt:lpstr>PowerPoint Presentation</vt:lpstr>
      <vt:lpstr>4. SURF</vt:lpstr>
      <vt:lpstr>SURF</vt:lpstr>
      <vt:lpstr>PHÁT HIỆN ĐIỂM CHÚ Ý</vt:lpstr>
      <vt:lpstr>PHÁT HIỆN ĐIỂM CHÚ Ý</vt:lpstr>
      <vt:lpstr>TRÍCH XUẤT MÔ TẢ</vt:lpstr>
      <vt:lpstr>TRÍCH XUẤT MÔ TẢ</vt:lpstr>
      <vt:lpstr>THANK YOU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KHỚP KEYPOINT</dc:title>
  <dc:creator>Tung Nguyen Anh Tuan</dc:creator>
  <cp:lastModifiedBy> </cp:lastModifiedBy>
  <cp:revision>27</cp:revision>
  <dcterms:created xsi:type="dcterms:W3CDTF">2019-06-19T08:41:05Z</dcterms:created>
  <dcterms:modified xsi:type="dcterms:W3CDTF">2019-06-21T04:41:56Z</dcterms:modified>
</cp:coreProperties>
</file>