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F3F0E-3E49-4A62-BD45-5155FB812E6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EA766F-B3AC-4A07-B95A-6A6515802CEE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54760" y="149280"/>
            <a:ext cx="9861550" cy="11540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Niên luận cơ sở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Ngành công nghệ thông tin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0688" y="1435100"/>
            <a:ext cx="11850624" cy="26248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ĐỀ TÀI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THƯƠNG MẠI ĐIỆN TỬ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KINH DOANH ĐIỆN THOẠI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" y="149280"/>
            <a:ext cx="1694688" cy="1694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" y="4303252"/>
            <a:ext cx="3044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viên hướng dẫn: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Thái Minh Tuấn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74431" y="4305792"/>
            <a:ext cx="2823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Dương Hoàng Tuấn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MSSV: B1809315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968" y="196597"/>
            <a:ext cx="976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7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TRIỀN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4292" y="1040452"/>
            <a:ext cx="9043416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các tính năng nâng cao hơn như: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Nhận xét, đánh giá sản phẩm và trả lời nhận xét.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Trò chuyện trực tuyến giữa khách hàng và cửa hàng.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câu hỏi cho sản phẩm.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lại mật khẩu.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Gửi email khi đặt hàng thành công.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5968" y="196597"/>
            <a:ext cx="976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8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MINH HỌA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oogle Shape;372;p34"/>
          <p:cNvGrpSpPr/>
          <p:nvPr/>
        </p:nvGrpSpPr>
        <p:grpSpPr>
          <a:xfrm>
            <a:off x="1943100" y="834390"/>
            <a:ext cx="8401050" cy="4664075"/>
            <a:chOff x="1177450" y="241631"/>
            <a:chExt cx="6173152" cy="3616776"/>
          </a:xfrm>
        </p:grpSpPr>
        <p:sp>
          <p:nvSpPr>
            <p:cNvPr id="11" name="Google Shape;37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Google Shape;37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Google Shape;37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" name="Google Shape;37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187160" y="5636845"/>
            <a:ext cx="5861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2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Giao diện trang chủ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bán hàng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428" y="1076325"/>
            <a:ext cx="6537091" cy="3933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968" y="196597"/>
            <a:ext cx="976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8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MINH HỌA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48450" y="5654625"/>
            <a:ext cx="55822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3: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trang chủ website quản lý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oogle Shape;372;p34"/>
          <p:cNvGrpSpPr/>
          <p:nvPr/>
        </p:nvGrpSpPr>
        <p:grpSpPr>
          <a:xfrm>
            <a:off x="1028701" y="834390"/>
            <a:ext cx="10267950" cy="4664075"/>
            <a:chOff x="1177450" y="241631"/>
            <a:chExt cx="6173152" cy="3616776"/>
          </a:xfrm>
        </p:grpSpPr>
        <p:sp>
          <p:nvSpPr>
            <p:cNvPr id="15" name="Google Shape;373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" name="Google Shape;374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" name="Google Shape;375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376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defRPr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49" y="1095454"/>
            <a:ext cx="7972426" cy="3933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559" y="2463225"/>
            <a:ext cx="976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3609" y="2367171"/>
            <a:ext cx="9761982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lắng nghe!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068" y="196597"/>
            <a:ext cx="2263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905256"/>
            <a:ext cx="9043416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dữ liệu mức quan niệm – CDM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ảnh minh họa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sản phẩm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068" y="196597"/>
            <a:ext cx="3545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VẤN ĐỀ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81912" y="912876"/>
            <a:ext cx="9052560" cy="3476625"/>
            <a:chOff x="1472184" y="905256"/>
            <a:chExt cx="9052560" cy="3476625"/>
          </a:xfrm>
        </p:grpSpPr>
        <p:sp>
          <p:nvSpPr>
            <p:cNvPr id="3" name="TextBox 2"/>
            <p:cNvSpPr txBox="1"/>
            <p:nvPr/>
          </p:nvSpPr>
          <p:spPr>
            <a:xfrm>
              <a:off x="1481328" y="905256"/>
              <a:ext cx="9043416" cy="347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Mua điện thoại là một nhu cầu thiết yếu đối với mọi người.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Mua điện thoại theo cách truyền thống: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Phải đến trực tiếp cửa hàng.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Khó lựa chọn điện thoại.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Đối với cửa hàng: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Khó quản lý đơn hàng, nhân viên, sản phẩm, thống kê.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Khó giới thiệu sản phẩm đến khách hàng.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/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Vấn đề cần giải quyết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1472184" y="3889355"/>
              <a:ext cx="932688" cy="42976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068" y="196597"/>
            <a:ext cx="688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2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1056" y="912876"/>
            <a:ext cx="9043416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cung cấp cho khách hàng các tiện ích: tìm kiếm, đặt hàng,…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giúp khách hàng tiết kiệm, chủ động hơn về thời gian khi lựa chọn hoặc mua sản phẩm.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cửa hàng quản lý sản phẩm, quản lý đơn hàng,…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968" y="196597"/>
            <a:ext cx="688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3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SỬ DỤNG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60" y="1960856"/>
            <a:ext cx="2395238" cy="5847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512" y="963545"/>
            <a:ext cx="2762250" cy="14248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45" y="1803631"/>
            <a:ext cx="1969179" cy="129246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878" y="3107989"/>
            <a:ext cx="2395239" cy="230941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00" y="3468267"/>
            <a:ext cx="3562847" cy="217200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689" y="3107989"/>
            <a:ext cx="1564646" cy="21720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968" y="196597"/>
            <a:ext cx="976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4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DỮ LIỆU MỨC QUAN NIỆM - CDM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05225" y="5749146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Hình 1: Mô hình dữ liệu mức quan niệm - CDM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18" y="781372"/>
            <a:ext cx="8748210" cy="49742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968" y="196597"/>
            <a:ext cx="976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5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CHÍNH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1056" y="583946"/>
            <a:ext cx="9043416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dành cho khách hàng: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thông tin sản phẩm.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giỏ hàng.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hàng.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Xem trạng thái đơn hàng.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tài khoản.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dành cho việc quản lý: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hàng.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nhân viên.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cơ sở dữ liệu.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968" y="196597"/>
            <a:ext cx="976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6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THỬ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965325" y="1481666"/>
          <a:ext cx="791718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318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Chức Năng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nhập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đúng yêu cầu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 ký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đúng yêu cầu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Đặt hàng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đúng yêu cầu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 sản phẩm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đúng yêu cầu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sản phẩm vào giỏ hàng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đúng yêu cầu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 nhật tài khoản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Hoạt động đúng yêu cầu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0250" y="1061153"/>
            <a:ext cx="428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Bảng 1: kiểm thử một số chức năng chính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5968" y="196597"/>
            <a:ext cx="9761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+mj-lt"/>
              <a:buAutoNum type="romanUcPeriod" startAt="7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TRIỀN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1056" y="912876"/>
            <a:ext cx="9043416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“Website thương mại điện tử kinh doanh điện thoại” đã đạt được mục tiêu đề ra.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một hệ thống thân thiện dễ dàng sử dụng.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khách hàng tìm kiếm và mua hàng nhanh chóng và dễ dàng hơn.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Giúp cửa hàng quản lý sản phẩm, đơn hàng,…thuận tiện hơn.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còn đơn giản.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Nguồn dữ liệu chưa được đa dạng.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còn ít.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2297</Words>
  <Application>WPS Presentation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Arial</vt:lpstr>
      <vt:lpstr>Calibri</vt:lpstr>
      <vt:lpstr>Microsoft YaHei</vt:lpstr>
      <vt:lpstr>Arial Unicode MS</vt:lpstr>
      <vt:lpstr>Gill Sans MT</vt:lpstr>
      <vt:lpstr>Gallery</vt:lpstr>
      <vt:lpstr>Niên luận cơ sở Ngành công nghệ thông tin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Niên luận cơ sở Ngành công nghệ thông tin</dc:title>
  <dc:creator>Tuấn Hoàng</dc:creator>
  <cp:lastModifiedBy>duong</cp:lastModifiedBy>
  <cp:revision>95</cp:revision>
  <dcterms:created xsi:type="dcterms:W3CDTF">2021-12-08T13:29:00Z</dcterms:created>
  <dcterms:modified xsi:type="dcterms:W3CDTF">2021-12-14T01:29:11Z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6695C14BD8AF4F2B99C798C6D0DF3997</vt:lpwstr>
  </property>
  <property fmtid="{D5CDD505-2E9C-101B-9397-08002B2CF9AE}" pid="3" name="KSOProductBuildVer">
    <vt:lpwstr>1033-11.2.0.10382</vt:lpwstr>
  </property>
</Properties>
</file>