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6" r:id="rId3"/>
  </p:sldMasterIdLst>
  <p:notesMasterIdLst>
    <p:notesMasterId r:id="rId6"/>
  </p:notesMasterIdLst>
  <p:sldIdLst>
    <p:sldId id="371" r:id="rId4"/>
    <p:sldId id="256" r:id="rId5"/>
    <p:sldId id="257" r:id="rId7"/>
    <p:sldId id="258" r:id="rId8"/>
    <p:sldId id="317" r:id="rId9"/>
    <p:sldId id="260" r:id="rId10"/>
    <p:sldId id="318" r:id="rId11"/>
    <p:sldId id="264" r:id="rId12"/>
    <p:sldId id="370" r:id="rId13"/>
    <p:sldId id="266" r:id="rId14"/>
    <p:sldId id="300" r:id="rId15"/>
    <p:sldId id="322" r:id="rId16"/>
    <p:sldId id="323" r:id="rId17"/>
    <p:sldId id="324" r:id="rId18"/>
    <p:sldId id="305" r:id="rId19"/>
    <p:sldId id="331" r:id="rId20"/>
    <p:sldId id="306" r:id="rId21"/>
    <p:sldId id="326" r:id="rId22"/>
    <p:sldId id="327" r:id="rId23"/>
    <p:sldId id="329" r:id="rId24"/>
    <p:sldId id="332" r:id="rId25"/>
    <p:sldId id="330" r:id="rId26"/>
    <p:sldId id="307" r:id="rId27"/>
    <p:sldId id="349" r:id="rId28"/>
    <p:sldId id="308" r:id="rId29"/>
    <p:sldId id="321" r:id="rId30"/>
    <p:sldId id="310" r:id="rId31"/>
    <p:sldId id="311" r:id="rId32"/>
    <p:sldId id="269" r:id="rId33"/>
  </p:sldIdLst>
  <p:sldSz cx="9144000" cy="5143500" type="screen16x9"/>
  <p:notesSz cx="6858000" cy="9144000"/>
  <p:embeddedFontLst>
    <p:embeddedFont>
      <p:font typeface="Barlow Semi Condensed SemiBold" panose="00000706000000000000"/>
      <p:bold r:id="rId37"/>
    </p:embeddedFont>
    <p:embeddedFont>
      <p:font typeface="DM Sans"/>
      <p:regular r:id="rId38"/>
    </p:embeddedFont>
    <p:embeddedFont>
      <p:font typeface="Barlow Semi Condensed Medium" panose="00000606000000000000"/>
      <p:regular r:id="rId39"/>
      <p:bold r:id="rId40"/>
      <p:italic r:id="rId41"/>
      <p:boldItalic r:id="rId42"/>
    </p:embeddedFont>
    <p:embeddedFont>
      <p:font typeface="DM Sans Medium"/>
      <p:regular r:id="rId43"/>
    </p:embeddedFont>
    <p:embeddedFont>
      <p:font typeface="Raleway ExtraBold"/>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AEF"/>
    <a:srgbClr val="F03A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5BF2CBD-A5E2-46CC-BD52-72E22BB3B3B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58"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4" Type="http://schemas.openxmlformats.org/officeDocument/2006/relationships/font" Target="fonts/font8.fntdata"/><Relationship Id="rId43" Type="http://schemas.openxmlformats.org/officeDocument/2006/relationships/font" Target="fonts/font7.fntdata"/><Relationship Id="rId42" Type="http://schemas.openxmlformats.org/officeDocument/2006/relationships/font" Target="fonts/font6.fntdata"/><Relationship Id="rId41" Type="http://schemas.openxmlformats.org/officeDocument/2006/relationships/font" Target="fonts/font5.fntdata"/><Relationship Id="rId40" Type="http://schemas.openxmlformats.org/officeDocument/2006/relationships/font" Target="fonts/font4.fntdata"/><Relationship Id="rId4" Type="http://schemas.openxmlformats.org/officeDocument/2006/relationships/slide" Target="slides/slide1.xml"/><Relationship Id="rId39" Type="http://schemas.openxmlformats.org/officeDocument/2006/relationships/font" Target="fonts/font3.fntdata"/><Relationship Id="rId38" Type="http://schemas.openxmlformats.org/officeDocument/2006/relationships/font" Target="fonts/font2.fntdata"/><Relationship Id="rId37" Type="http://schemas.openxmlformats.org/officeDocument/2006/relationships/font" Target="fonts/font1.fntdata"/><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3"/>
        <p:cNvGrpSpPr/>
        <p:nvPr/>
      </p:nvGrpSpPr>
      <p:grpSpPr>
        <a:xfrm>
          <a:off x="0" y="0"/>
          <a:ext cx="0" cy="0"/>
          <a:chOff x="0" y="0"/>
          <a:chExt cx="0" cy="0"/>
        </a:xfrm>
      </p:grpSpPr>
      <p:sp>
        <p:nvSpPr>
          <p:cNvPr id="184" name="Google Shape;184;g6de2716027_0_19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6de2716027_0_19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8"/>
        <p:cNvGrpSpPr/>
        <p:nvPr/>
      </p:nvGrpSpPr>
      <p:grpSpPr>
        <a:xfrm>
          <a:off x="0" y="0"/>
          <a:ext cx="0" cy="0"/>
          <a:chOff x="0" y="0"/>
          <a:chExt cx="0" cy="0"/>
        </a:xfrm>
      </p:grpSpPr>
      <p:sp>
        <p:nvSpPr>
          <p:cNvPr id="1149" name="Google Shape;1149;g70cc6ec88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70cc6ec88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5"/>
        <p:cNvGrpSpPr/>
        <p:nvPr/>
      </p:nvGrpSpPr>
      <p:grpSpPr>
        <a:xfrm>
          <a:off x="0" y="0"/>
          <a:ext cx="0" cy="0"/>
          <a:chOff x="0" y="0"/>
          <a:chExt cx="0" cy="0"/>
        </a:xfrm>
      </p:grpSpPr>
      <p:sp>
        <p:nvSpPr>
          <p:cNvPr id="346" name="Google Shape;346;g75518714f1_0_2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75518714f1_0_2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1"/>
        <p:cNvGrpSpPr/>
        <p:nvPr/>
      </p:nvGrpSpPr>
      <p:grpSpPr>
        <a:xfrm>
          <a:off x="0" y="0"/>
          <a:ext cx="0" cy="0"/>
          <a:chOff x="0" y="0"/>
          <a:chExt cx="0" cy="0"/>
        </a:xfrm>
      </p:grpSpPr>
      <p:sp>
        <p:nvSpPr>
          <p:cNvPr id="352" name="Google Shape;352;g70cc6ec8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70cc6ec8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1"/>
        <p:cNvGrpSpPr/>
        <p:nvPr/>
      </p:nvGrpSpPr>
      <p:grpSpPr>
        <a:xfrm>
          <a:off x="0" y="0"/>
          <a:ext cx="0" cy="0"/>
          <a:chOff x="0" y="0"/>
          <a:chExt cx="0" cy="0"/>
        </a:xfrm>
      </p:grpSpPr>
      <p:sp>
        <p:nvSpPr>
          <p:cNvPr id="352" name="Google Shape;352;g70cc6ec8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70cc6ec8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2"/>
        <p:cNvGrpSpPr/>
        <p:nvPr/>
      </p:nvGrpSpPr>
      <p:grpSpPr>
        <a:xfrm>
          <a:off x="0" y="0"/>
          <a:ext cx="0" cy="0"/>
          <a:chOff x="0" y="0"/>
          <a:chExt cx="0" cy="0"/>
        </a:xfrm>
      </p:grpSpPr>
      <p:sp>
        <p:nvSpPr>
          <p:cNvPr id="513" name="Google Shape;513;g70cc6ec884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70cc6ec88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1"/>
        <p:cNvGrpSpPr/>
        <p:nvPr/>
      </p:nvGrpSpPr>
      <p:grpSpPr>
        <a:xfrm>
          <a:off x="0" y="0"/>
          <a:ext cx="0" cy="0"/>
          <a:chOff x="0" y="0"/>
          <a:chExt cx="0" cy="0"/>
        </a:xfrm>
      </p:grpSpPr>
      <p:sp>
        <p:nvSpPr>
          <p:cNvPr id="352" name="Google Shape;352;g70cc6ec8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70cc6ec8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1"/>
        <p:cNvGrpSpPr/>
        <p:nvPr/>
      </p:nvGrpSpPr>
      <p:grpSpPr>
        <a:xfrm>
          <a:off x="0" y="0"/>
          <a:ext cx="0" cy="0"/>
          <a:chOff x="0" y="0"/>
          <a:chExt cx="0" cy="0"/>
        </a:xfrm>
      </p:grpSpPr>
      <p:sp>
        <p:nvSpPr>
          <p:cNvPr id="802" name="Google Shape;802;g70cc6ec88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70cc6ec88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70cc6ec884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70cc6ec88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4552675" y="884050"/>
            <a:ext cx="3791400" cy="2597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9600"/>
              <a:buNone/>
              <a:defRPr sz="6000">
                <a:solidFill>
                  <a:schemeClr val="accent4"/>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p:txBody>
      </p:sp>
      <p:sp>
        <p:nvSpPr>
          <p:cNvPr id="10" name="Google Shape;10;p2"/>
          <p:cNvSpPr txBox="1">
            <a:spLocks noGrp="1"/>
          </p:cNvSpPr>
          <p:nvPr>
            <p:ph type="subTitle" idx="1"/>
          </p:nvPr>
        </p:nvSpPr>
        <p:spPr>
          <a:xfrm flipH="1">
            <a:off x="5335375" y="3876975"/>
            <a:ext cx="3008700" cy="670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61"/>
        <p:cNvGrpSpPr/>
        <p:nvPr/>
      </p:nvGrpSpPr>
      <p:grpSpPr>
        <a:xfrm>
          <a:off x="0" y="0"/>
          <a:ext cx="0" cy="0"/>
          <a:chOff x="0" y="0"/>
          <a:chExt cx="0" cy="0"/>
        </a:xfrm>
      </p:grpSpPr>
      <p:grpSp>
        <p:nvGrpSpPr>
          <p:cNvPr id="62" name="Google Shape;62;p14"/>
          <p:cNvGrpSpPr/>
          <p:nvPr/>
        </p:nvGrpSpPr>
        <p:grpSpPr>
          <a:xfrm rot="953088">
            <a:off x="1841332" y="-1002510"/>
            <a:ext cx="10811524" cy="9316428"/>
            <a:chOff x="1079665" y="-219234"/>
            <a:chExt cx="10811681" cy="9316563"/>
          </a:xfrm>
        </p:grpSpPr>
        <p:sp>
          <p:nvSpPr>
            <p:cNvPr id="63" name="Google Shape;63;p14"/>
            <p:cNvSpPr/>
            <p:nvPr/>
          </p:nvSpPr>
          <p:spPr>
            <a:xfrm rot="-1786506">
              <a:off x="5551797" y="758217"/>
              <a:ext cx="5362097" cy="5362097"/>
            </a:xfrm>
            <a:prstGeom prst="blockArc">
              <a:avLst>
                <a:gd name="adj1" fmla="val 10800000"/>
                <a:gd name="adj2" fmla="val 0"/>
                <a:gd name="adj3" fmla="val 25000"/>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14"/>
            <p:cNvSpPr/>
            <p:nvPr/>
          </p:nvSpPr>
          <p:spPr>
            <a:xfrm rot="9013494" flipH="1">
              <a:off x="2057116" y="2757781"/>
              <a:ext cx="5362097" cy="5362097"/>
            </a:xfrm>
            <a:prstGeom prst="blockArc">
              <a:avLst>
                <a:gd name="adj1" fmla="val 12619067"/>
                <a:gd name="adj2" fmla="val 0"/>
                <a:gd name="adj3" fmla="val 25000"/>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 name="Google Shape;65;p14"/>
          <p:cNvSpPr txBox="1">
            <a:spLocks noGrp="1"/>
          </p:cNvSpPr>
          <p:nvPr>
            <p:ph type="ctrTitle"/>
          </p:nvPr>
        </p:nvSpPr>
        <p:spPr>
          <a:xfrm flipH="1">
            <a:off x="1262175" y="2531232"/>
            <a:ext cx="2195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66" name="Google Shape;66;p14"/>
          <p:cNvSpPr txBox="1">
            <a:spLocks noGrp="1"/>
          </p:cNvSpPr>
          <p:nvPr>
            <p:ph type="subTitle" idx="1"/>
          </p:nvPr>
        </p:nvSpPr>
        <p:spPr>
          <a:xfrm flipH="1">
            <a:off x="973875" y="2917283"/>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67" name="Google Shape;67;p14"/>
          <p:cNvSpPr txBox="1">
            <a:spLocks noGrp="1"/>
          </p:cNvSpPr>
          <p:nvPr>
            <p:ph type="ctrTitle" idx="2"/>
          </p:nvPr>
        </p:nvSpPr>
        <p:spPr>
          <a:xfrm flipH="1">
            <a:off x="1304775" y="1535850"/>
            <a:ext cx="21528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68" name="Google Shape;68;p14"/>
          <p:cNvSpPr txBox="1">
            <a:spLocks noGrp="1"/>
          </p:cNvSpPr>
          <p:nvPr>
            <p:ph type="subTitle" idx="3"/>
          </p:nvPr>
        </p:nvSpPr>
        <p:spPr>
          <a:xfrm flipH="1">
            <a:off x="973875" y="1921908"/>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69" name="Google Shape;69;p14"/>
          <p:cNvSpPr txBox="1">
            <a:spLocks noGrp="1"/>
          </p:cNvSpPr>
          <p:nvPr>
            <p:ph type="ctrTitle" idx="4"/>
          </p:nvPr>
        </p:nvSpPr>
        <p:spPr>
          <a:xfrm flipH="1">
            <a:off x="1262175" y="3532429"/>
            <a:ext cx="2195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70" name="Google Shape;70;p14"/>
          <p:cNvSpPr txBox="1">
            <a:spLocks noGrp="1"/>
          </p:cNvSpPr>
          <p:nvPr>
            <p:ph type="subTitle" idx="5"/>
          </p:nvPr>
        </p:nvSpPr>
        <p:spPr>
          <a:xfrm flipH="1">
            <a:off x="973875" y="3918480"/>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71" name="Google Shape;71;p14"/>
          <p:cNvSpPr txBox="1">
            <a:spLocks noGrp="1"/>
          </p:cNvSpPr>
          <p:nvPr>
            <p:ph type="title" idx="6"/>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75"/>
        <p:cNvGrpSpPr/>
        <p:nvPr/>
      </p:nvGrpSpPr>
      <p:grpSpPr>
        <a:xfrm>
          <a:off x="0" y="0"/>
          <a:ext cx="0" cy="0"/>
          <a:chOff x="0" y="0"/>
          <a:chExt cx="0" cy="0"/>
        </a:xfrm>
      </p:grpSpPr>
      <p:sp>
        <p:nvSpPr>
          <p:cNvPr id="76" name="Google Shape;76;p16"/>
          <p:cNvSpPr txBox="1">
            <a:spLocks noGrp="1"/>
          </p:cNvSpPr>
          <p:nvPr>
            <p:ph type="ctrTitle"/>
          </p:nvPr>
        </p:nvSpPr>
        <p:spPr>
          <a:xfrm flipH="1">
            <a:off x="685202" y="1832650"/>
            <a:ext cx="1872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77" name="Google Shape;77;p16"/>
          <p:cNvSpPr txBox="1">
            <a:spLocks noGrp="1"/>
          </p:cNvSpPr>
          <p:nvPr>
            <p:ph type="subTitle" idx="1"/>
          </p:nvPr>
        </p:nvSpPr>
        <p:spPr>
          <a:xfrm flipH="1">
            <a:off x="685178" y="2251632"/>
            <a:ext cx="2118000" cy="12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8" name="Google Shape;78;p16"/>
          <p:cNvSpPr txBox="1">
            <a:spLocks noGrp="1"/>
          </p:cNvSpPr>
          <p:nvPr>
            <p:ph type="ctrTitle" idx="2"/>
          </p:nvPr>
        </p:nvSpPr>
        <p:spPr>
          <a:xfrm flipH="1">
            <a:off x="6165000" y="1840300"/>
            <a:ext cx="22950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79" name="Google Shape;79;p16"/>
          <p:cNvSpPr txBox="1">
            <a:spLocks noGrp="1"/>
          </p:cNvSpPr>
          <p:nvPr>
            <p:ph type="subTitle" idx="3"/>
          </p:nvPr>
        </p:nvSpPr>
        <p:spPr>
          <a:xfrm flipH="1">
            <a:off x="6342000" y="2259282"/>
            <a:ext cx="2118000" cy="127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0" name="Google Shape;80;p16"/>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 name="Google Shape;81;p16"/>
          <p:cNvSpPr txBox="1">
            <a:spLocks noGrp="1"/>
          </p:cNvSpPr>
          <p:nvPr>
            <p:ph type="title" idx="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3">
  <p:cSld name="CUSTOM_12_3">
    <p:spTree>
      <p:nvGrpSpPr>
        <p:cNvPr id="1" name="Shape 82"/>
        <p:cNvGrpSpPr/>
        <p:nvPr/>
      </p:nvGrpSpPr>
      <p:grpSpPr>
        <a:xfrm>
          <a:off x="0" y="0"/>
          <a:ext cx="0" cy="0"/>
          <a:chOff x="0" y="0"/>
          <a:chExt cx="0" cy="0"/>
        </a:xfrm>
      </p:grpSpPr>
      <p:sp>
        <p:nvSpPr>
          <p:cNvPr id="83" name="Google Shape;83;p17"/>
          <p:cNvSpPr txBox="1">
            <a:spLocks noGrp="1"/>
          </p:cNvSpPr>
          <p:nvPr>
            <p:ph type="ctrTitle"/>
          </p:nvPr>
        </p:nvSpPr>
        <p:spPr>
          <a:xfrm flipH="1">
            <a:off x="6052197" y="3744575"/>
            <a:ext cx="2277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84" name="Google Shape;84;p17"/>
          <p:cNvSpPr txBox="1">
            <a:spLocks noGrp="1"/>
          </p:cNvSpPr>
          <p:nvPr>
            <p:ph type="subTitle" idx="1"/>
          </p:nvPr>
        </p:nvSpPr>
        <p:spPr>
          <a:xfrm flipH="1">
            <a:off x="6052325" y="1573900"/>
            <a:ext cx="2468100" cy="171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85" name="Google Shape;85;p17"/>
          <p:cNvSpPr txBox="1">
            <a:spLocks noGrp="1"/>
          </p:cNvSpPr>
          <p:nvPr>
            <p:ph type="ctrTitle" idx="2"/>
          </p:nvPr>
        </p:nvSpPr>
        <p:spPr>
          <a:xfrm flipH="1">
            <a:off x="3432497" y="3744575"/>
            <a:ext cx="18942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86" name="Google Shape;86;p17"/>
          <p:cNvSpPr txBox="1">
            <a:spLocks noGrp="1"/>
          </p:cNvSpPr>
          <p:nvPr>
            <p:ph type="subTitle" idx="3"/>
          </p:nvPr>
        </p:nvSpPr>
        <p:spPr>
          <a:xfrm flipH="1">
            <a:off x="3432550" y="1573900"/>
            <a:ext cx="2468100" cy="171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87" name="Google Shape;87;p17"/>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126"/>
        <p:cNvGrpSpPr/>
        <p:nvPr/>
      </p:nvGrpSpPr>
      <p:grpSpPr>
        <a:xfrm>
          <a:off x="0" y="0"/>
          <a:ext cx="0" cy="0"/>
          <a:chOff x="0" y="0"/>
          <a:chExt cx="0" cy="0"/>
        </a:xfrm>
      </p:grpSpPr>
      <p:sp>
        <p:nvSpPr>
          <p:cNvPr id="127" name="Google Shape;127;p22"/>
          <p:cNvSpPr txBox="1">
            <a:spLocks noGrp="1"/>
          </p:cNvSpPr>
          <p:nvPr>
            <p:ph type="ctrTitle"/>
          </p:nvPr>
        </p:nvSpPr>
        <p:spPr>
          <a:xfrm>
            <a:off x="847186" y="1685260"/>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28" name="Google Shape;128;p22"/>
          <p:cNvSpPr txBox="1">
            <a:spLocks noGrp="1"/>
          </p:cNvSpPr>
          <p:nvPr>
            <p:ph type="subTitle" idx="1"/>
          </p:nvPr>
        </p:nvSpPr>
        <p:spPr>
          <a:xfrm>
            <a:off x="954886"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29" name="Google Shape;129;p22"/>
          <p:cNvSpPr txBox="1">
            <a:spLocks noGrp="1"/>
          </p:cNvSpPr>
          <p:nvPr>
            <p:ph type="ctrTitle" idx="2"/>
          </p:nvPr>
        </p:nvSpPr>
        <p:spPr>
          <a:xfrm>
            <a:off x="3618750" y="1685260"/>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0" name="Google Shape;130;p22"/>
          <p:cNvSpPr txBox="1">
            <a:spLocks noGrp="1"/>
          </p:cNvSpPr>
          <p:nvPr>
            <p:ph type="subTitle" idx="3"/>
          </p:nvPr>
        </p:nvSpPr>
        <p:spPr>
          <a:xfrm>
            <a:off x="3726475"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1" name="Google Shape;131;p22"/>
          <p:cNvSpPr txBox="1">
            <a:spLocks noGrp="1"/>
          </p:cNvSpPr>
          <p:nvPr>
            <p:ph type="ctrTitle" idx="4"/>
          </p:nvPr>
        </p:nvSpPr>
        <p:spPr>
          <a:xfrm>
            <a:off x="6209724" y="1685275"/>
            <a:ext cx="2218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2" name="Google Shape;132;p22"/>
          <p:cNvSpPr txBox="1">
            <a:spLocks noGrp="1"/>
          </p:cNvSpPr>
          <p:nvPr>
            <p:ph type="subTitle" idx="5"/>
          </p:nvPr>
        </p:nvSpPr>
        <p:spPr>
          <a:xfrm>
            <a:off x="6473574"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3" name="Google Shape;133;p22"/>
          <p:cNvSpPr txBox="1">
            <a:spLocks noGrp="1"/>
          </p:cNvSpPr>
          <p:nvPr>
            <p:ph type="ctrTitle" idx="6"/>
          </p:nvPr>
        </p:nvSpPr>
        <p:spPr>
          <a:xfrm>
            <a:off x="847186" y="3428456"/>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4" name="Google Shape;134;p22"/>
          <p:cNvSpPr txBox="1">
            <a:spLocks noGrp="1"/>
          </p:cNvSpPr>
          <p:nvPr>
            <p:ph type="subTitle" idx="7"/>
          </p:nvPr>
        </p:nvSpPr>
        <p:spPr>
          <a:xfrm>
            <a:off x="954886" y="3825173"/>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5" name="Google Shape;135;p22"/>
          <p:cNvSpPr txBox="1">
            <a:spLocks noGrp="1"/>
          </p:cNvSpPr>
          <p:nvPr>
            <p:ph type="ctrTitle" idx="8"/>
          </p:nvPr>
        </p:nvSpPr>
        <p:spPr>
          <a:xfrm>
            <a:off x="3312975" y="3425050"/>
            <a:ext cx="2518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6" name="Google Shape;136;p22"/>
          <p:cNvSpPr txBox="1">
            <a:spLocks noGrp="1"/>
          </p:cNvSpPr>
          <p:nvPr>
            <p:ph type="subTitle" idx="9"/>
          </p:nvPr>
        </p:nvSpPr>
        <p:spPr>
          <a:xfrm>
            <a:off x="3726475" y="3817324"/>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7" name="Google Shape;137;p22"/>
          <p:cNvSpPr txBox="1">
            <a:spLocks noGrp="1"/>
          </p:cNvSpPr>
          <p:nvPr>
            <p:ph type="ctrTitle" idx="13"/>
          </p:nvPr>
        </p:nvSpPr>
        <p:spPr>
          <a:xfrm>
            <a:off x="6209724" y="3425075"/>
            <a:ext cx="2218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8" name="Google Shape;138;p22"/>
          <p:cNvSpPr txBox="1">
            <a:spLocks noGrp="1"/>
          </p:cNvSpPr>
          <p:nvPr>
            <p:ph type="subTitle" idx="14"/>
          </p:nvPr>
        </p:nvSpPr>
        <p:spPr>
          <a:xfrm>
            <a:off x="6473574" y="3817349"/>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9" name="Google Shape;139;p22"/>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22"/>
          <p:cNvSpPr/>
          <p:nvPr/>
        </p:nvSpPr>
        <p:spPr>
          <a:xfrm>
            <a:off x="8455650" y="4002882"/>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22"/>
          <p:cNvSpPr/>
          <p:nvPr/>
        </p:nvSpPr>
        <p:spPr>
          <a:xfrm>
            <a:off x="-705750" y="-456193"/>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title">
  <p:cSld name="CUSTOM_8">
    <p:spTree>
      <p:nvGrpSpPr>
        <p:cNvPr id="1" name="Shape 150"/>
        <p:cNvGrpSpPr/>
        <p:nvPr/>
      </p:nvGrpSpPr>
      <p:grpSpPr>
        <a:xfrm>
          <a:off x="0" y="0"/>
          <a:ext cx="0" cy="0"/>
          <a:chOff x="0" y="0"/>
          <a:chExt cx="0" cy="0"/>
        </a:xfrm>
      </p:grpSpPr>
      <p:sp>
        <p:nvSpPr>
          <p:cNvPr id="151" name="Google Shape;151;p25"/>
          <p:cNvSpPr txBox="1">
            <a:spLocks noGrp="1"/>
          </p:cNvSpPr>
          <p:nvPr>
            <p:ph type="ctrTitle"/>
          </p:nvPr>
        </p:nvSpPr>
        <p:spPr>
          <a:xfrm flipH="1">
            <a:off x="4823100" y="3279200"/>
            <a:ext cx="3713100" cy="1229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3600">
                <a:solidFill>
                  <a:srgbClr val="FFFFFF"/>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157"/>
        <p:cNvGrpSpPr/>
        <p:nvPr/>
      </p:nvGrpSpPr>
      <p:grpSpPr>
        <a:xfrm>
          <a:off x="0" y="0"/>
          <a:ext cx="0" cy="0"/>
          <a:chOff x="0" y="0"/>
          <a:chExt cx="0" cy="0"/>
        </a:xfrm>
      </p:grpSpPr>
      <p:sp>
        <p:nvSpPr>
          <p:cNvPr id="158" name="Google Shape;158;p27"/>
          <p:cNvSpPr/>
          <p:nvPr/>
        </p:nvSpPr>
        <p:spPr>
          <a:xfrm>
            <a:off x="-1781275" y="722500"/>
            <a:ext cx="3930000" cy="3930000"/>
          </a:xfrm>
          <a:prstGeom prst="donut">
            <a:avLst>
              <a:gd name="adj" fmla="val 18354"/>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7"/>
          <p:cNvSpPr txBox="1">
            <a:spLocks noGrp="1"/>
          </p:cNvSpPr>
          <p:nvPr>
            <p:ph type="title" hasCustomPrompt="1"/>
          </p:nvPr>
        </p:nvSpPr>
        <p:spPr>
          <a:xfrm>
            <a:off x="1486753" y="1585481"/>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0" name="Google Shape;160;p27"/>
          <p:cNvSpPr txBox="1">
            <a:spLocks noGrp="1"/>
          </p:cNvSpPr>
          <p:nvPr>
            <p:ph type="title" idx="2" hasCustomPrompt="1"/>
          </p:nvPr>
        </p:nvSpPr>
        <p:spPr>
          <a:xfrm>
            <a:off x="1486753" y="3289669"/>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1" name="Google Shape;161;p27"/>
          <p:cNvSpPr txBox="1">
            <a:spLocks noGrp="1"/>
          </p:cNvSpPr>
          <p:nvPr>
            <p:ph type="title" idx="3" hasCustomPrompt="1"/>
          </p:nvPr>
        </p:nvSpPr>
        <p:spPr>
          <a:xfrm>
            <a:off x="5022535" y="1585481"/>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2" name="Google Shape;162;p27"/>
          <p:cNvSpPr txBox="1">
            <a:spLocks noGrp="1"/>
          </p:cNvSpPr>
          <p:nvPr>
            <p:ph type="title" idx="4" hasCustomPrompt="1"/>
          </p:nvPr>
        </p:nvSpPr>
        <p:spPr>
          <a:xfrm>
            <a:off x="5022535" y="3287183"/>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3" name="Google Shape;163;p27"/>
          <p:cNvSpPr txBox="1">
            <a:spLocks noGrp="1"/>
          </p:cNvSpPr>
          <p:nvPr>
            <p:ph type="subTitle" idx="1"/>
          </p:nvPr>
        </p:nvSpPr>
        <p:spPr>
          <a:xfrm flipH="1">
            <a:off x="2148728" y="1930491"/>
            <a:ext cx="2354100" cy="59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64" name="Google Shape;164;p27"/>
          <p:cNvSpPr txBox="1">
            <a:spLocks noGrp="1"/>
          </p:cNvSpPr>
          <p:nvPr>
            <p:ph type="subTitle" idx="5"/>
          </p:nvPr>
        </p:nvSpPr>
        <p:spPr>
          <a:xfrm>
            <a:off x="2148728" y="2348450"/>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65" name="Google Shape;165;p27"/>
          <p:cNvSpPr txBox="1">
            <a:spLocks noGrp="1"/>
          </p:cNvSpPr>
          <p:nvPr>
            <p:ph type="subTitle" idx="6"/>
          </p:nvPr>
        </p:nvSpPr>
        <p:spPr>
          <a:xfrm flipH="1">
            <a:off x="2148728" y="3665800"/>
            <a:ext cx="2886300" cy="59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66" name="Google Shape;166;p27"/>
          <p:cNvSpPr txBox="1">
            <a:spLocks noGrp="1"/>
          </p:cNvSpPr>
          <p:nvPr>
            <p:ph type="subTitle" idx="7"/>
          </p:nvPr>
        </p:nvSpPr>
        <p:spPr>
          <a:xfrm>
            <a:off x="2148728" y="4083975"/>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67" name="Google Shape;167;p27"/>
          <p:cNvSpPr txBox="1">
            <a:spLocks noGrp="1"/>
          </p:cNvSpPr>
          <p:nvPr>
            <p:ph type="subTitle" idx="8"/>
          </p:nvPr>
        </p:nvSpPr>
        <p:spPr>
          <a:xfrm flipH="1">
            <a:off x="5720260" y="2254245"/>
            <a:ext cx="2354100" cy="23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68" name="Google Shape;168;p27"/>
          <p:cNvSpPr txBox="1">
            <a:spLocks noGrp="1"/>
          </p:cNvSpPr>
          <p:nvPr>
            <p:ph type="subTitle" idx="9"/>
          </p:nvPr>
        </p:nvSpPr>
        <p:spPr>
          <a:xfrm>
            <a:off x="5720260" y="2307986"/>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69" name="Google Shape;169;p27"/>
          <p:cNvSpPr txBox="1">
            <a:spLocks noGrp="1"/>
          </p:cNvSpPr>
          <p:nvPr>
            <p:ph type="subTitle" idx="13"/>
          </p:nvPr>
        </p:nvSpPr>
        <p:spPr>
          <a:xfrm flipH="1">
            <a:off x="5720260" y="3980235"/>
            <a:ext cx="2354100" cy="23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70" name="Google Shape;170;p27"/>
          <p:cNvSpPr txBox="1">
            <a:spLocks noGrp="1"/>
          </p:cNvSpPr>
          <p:nvPr>
            <p:ph type="subTitle" idx="14"/>
          </p:nvPr>
        </p:nvSpPr>
        <p:spPr>
          <a:xfrm>
            <a:off x="5720260" y="4033975"/>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71" name="Google Shape;171;p27"/>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177"/>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178"/>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4552675" y="884050"/>
            <a:ext cx="3791400" cy="2597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9600"/>
              <a:buNone/>
              <a:defRPr sz="6000">
                <a:solidFill>
                  <a:schemeClr val="accent4"/>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p:txBody>
      </p:sp>
      <p:sp>
        <p:nvSpPr>
          <p:cNvPr id="10" name="Google Shape;10;p2"/>
          <p:cNvSpPr txBox="1">
            <a:spLocks noGrp="1"/>
          </p:cNvSpPr>
          <p:nvPr>
            <p:ph type="subTitle" idx="1"/>
          </p:nvPr>
        </p:nvSpPr>
        <p:spPr>
          <a:xfrm flipH="1">
            <a:off x="5335375" y="3876975"/>
            <a:ext cx="3008700" cy="670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399800" y="2176313"/>
            <a:ext cx="2441100" cy="73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13" name="Google Shape;13;p3"/>
          <p:cNvSpPr txBox="1">
            <a:spLocks noGrp="1"/>
          </p:cNvSpPr>
          <p:nvPr>
            <p:ph type="subTitle" idx="1"/>
          </p:nvPr>
        </p:nvSpPr>
        <p:spPr>
          <a:xfrm>
            <a:off x="4399800" y="2875163"/>
            <a:ext cx="24411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4" name="Google Shape;14;p3"/>
          <p:cNvSpPr txBox="1">
            <a:spLocks noGrp="1"/>
          </p:cNvSpPr>
          <p:nvPr>
            <p:ph type="title" idx="2" hasCustomPrompt="1"/>
          </p:nvPr>
        </p:nvSpPr>
        <p:spPr>
          <a:xfrm>
            <a:off x="1801213" y="2613487"/>
            <a:ext cx="2383200" cy="8883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5500"/>
              <a:buNone/>
              <a:defRPr sz="20000">
                <a:solidFill>
                  <a:schemeClr val="accent4"/>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p:nvPr/>
        </p:nvSpPr>
        <p:spPr>
          <a:xfrm>
            <a:off x="-3645287" y="1974126"/>
            <a:ext cx="7829700" cy="7829700"/>
          </a:xfrm>
          <a:prstGeom prst="donut">
            <a:avLst>
              <a:gd name="adj" fmla="val 156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c</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399800" y="2176313"/>
            <a:ext cx="2441100" cy="73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13" name="Google Shape;13;p3"/>
          <p:cNvSpPr txBox="1">
            <a:spLocks noGrp="1"/>
          </p:cNvSpPr>
          <p:nvPr>
            <p:ph type="subTitle" idx="1"/>
          </p:nvPr>
        </p:nvSpPr>
        <p:spPr>
          <a:xfrm>
            <a:off x="4399800" y="2875163"/>
            <a:ext cx="24411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4" name="Google Shape;14;p3"/>
          <p:cNvSpPr txBox="1">
            <a:spLocks noGrp="1"/>
          </p:cNvSpPr>
          <p:nvPr>
            <p:ph type="title" idx="2" hasCustomPrompt="1"/>
          </p:nvPr>
        </p:nvSpPr>
        <p:spPr>
          <a:xfrm>
            <a:off x="1801213" y="2613487"/>
            <a:ext cx="2383200" cy="8883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5500"/>
              <a:buNone/>
              <a:defRPr sz="20000">
                <a:solidFill>
                  <a:schemeClr val="accent4"/>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p:nvPr/>
        </p:nvSpPr>
        <p:spPr>
          <a:xfrm>
            <a:off x="-3645287" y="1974126"/>
            <a:ext cx="7829700" cy="7829700"/>
          </a:xfrm>
          <a:prstGeom prst="donut">
            <a:avLst>
              <a:gd name="adj" fmla="val 156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c</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ctrTitle"/>
          </p:nvPr>
        </p:nvSpPr>
        <p:spPr>
          <a:xfrm flipH="1">
            <a:off x="2686050" y="1556800"/>
            <a:ext cx="3771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24" name="Google Shape;24;p5"/>
          <p:cNvSpPr txBox="1">
            <a:spLocks noGrp="1"/>
          </p:cNvSpPr>
          <p:nvPr>
            <p:ph type="subTitle" idx="1"/>
          </p:nvPr>
        </p:nvSpPr>
        <p:spPr>
          <a:xfrm flipH="1">
            <a:off x="3343425" y="1971150"/>
            <a:ext cx="2457300" cy="69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 name="Google Shape;25;p5"/>
          <p:cNvSpPr txBox="1">
            <a:spLocks noGrp="1"/>
          </p:cNvSpPr>
          <p:nvPr>
            <p:ph type="ctrTitle" idx="2"/>
          </p:nvPr>
        </p:nvSpPr>
        <p:spPr>
          <a:xfrm flipH="1">
            <a:off x="2686075" y="3317950"/>
            <a:ext cx="3771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26" name="Google Shape;26;p5"/>
          <p:cNvSpPr txBox="1">
            <a:spLocks noGrp="1"/>
          </p:cNvSpPr>
          <p:nvPr>
            <p:ph type="subTitle" idx="3"/>
          </p:nvPr>
        </p:nvSpPr>
        <p:spPr>
          <a:xfrm flipH="1">
            <a:off x="3343425" y="3732300"/>
            <a:ext cx="2457300" cy="87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7" name="Google Shape;27;p5"/>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3600">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body" idx="1"/>
          </p:nvPr>
        </p:nvSpPr>
        <p:spPr>
          <a:xfrm>
            <a:off x="643800" y="1148300"/>
            <a:ext cx="7938300" cy="29853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accent3"/>
              </a:buClr>
              <a:buSzPts val="1100"/>
              <a:buFont typeface="DM Sans Medium"/>
              <a:buAutoNum type="arabicPeriod"/>
              <a:defRPr sz="1300"/>
            </a:lvl1pPr>
            <a:lvl2pPr marL="914400" lvl="1" indent="-298450" rtl="0">
              <a:spcBef>
                <a:spcPts val="0"/>
              </a:spcBef>
              <a:spcAft>
                <a:spcPts val="0"/>
              </a:spcAft>
              <a:buClr>
                <a:srgbClr val="000000"/>
              </a:buClr>
              <a:buSzPts val="1100"/>
              <a:buFont typeface="Muli Regular"/>
              <a:buAutoNum type="alphaLcPeriod"/>
              <a:defRPr/>
            </a:lvl2pPr>
            <a:lvl3pPr marL="1371600" lvl="2" indent="-298450" rtl="0">
              <a:spcBef>
                <a:spcPts val="1600"/>
              </a:spcBef>
              <a:spcAft>
                <a:spcPts val="0"/>
              </a:spcAft>
              <a:buClr>
                <a:srgbClr val="000000"/>
              </a:buClr>
              <a:buSzPts val="1100"/>
              <a:buFont typeface="Muli Regular"/>
              <a:buAutoNum type="romanLcPeriod"/>
              <a:defRPr/>
            </a:lvl3pPr>
            <a:lvl4pPr marL="1828800" lvl="3" indent="-298450" rtl="0">
              <a:spcBef>
                <a:spcPts val="1600"/>
              </a:spcBef>
              <a:spcAft>
                <a:spcPts val="0"/>
              </a:spcAft>
              <a:buClr>
                <a:srgbClr val="000000"/>
              </a:buClr>
              <a:buSzPts val="1100"/>
              <a:buFont typeface="Muli Regular"/>
              <a:buAutoNum type="arabicPeriod"/>
              <a:defRPr/>
            </a:lvl4pPr>
            <a:lvl5pPr marL="2286000" lvl="4" indent="-298450" rtl="0">
              <a:spcBef>
                <a:spcPts val="1600"/>
              </a:spcBef>
              <a:spcAft>
                <a:spcPts val="0"/>
              </a:spcAft>
              <a:buClr>
                <a:srgbClr val="000000"/>
              </a:buClr>
              <a:buSzPts val="1100"/>
              <a:buFont typeface="Muli Regular"/>
              <a:buAutoNum type="alphaLcPeriod"/>
              <a:defRPr/>
            </a:lvl5pPr>
            <a:lvl6pPr marL="2743200" lvl="5" indent="-298450" rtl="0">
              <a:spcBef>
                <a:spcPts val="1600"/>
              </a:spcBef>
              <a:spcAft>
                <a:spcPts val="0"/>
              </a:spcAft>
              <a:buClr>
                <a:srgbClr val="000000"/>
              </a:buClr>
              <a:buSzPts val="1100"/>
              <a:buFont typeface="Muli Regular"/>
              <a:buAutoNum type="romanLcPeriod"/>
              <a:defRPr/>
            </a:lvl6pPr>
            <a:lvl7pPr marL="3200400" lvl="6" indent="-298450" rtl="0">
              <a:spcBef>
                <a:spcPts val="1600"/>
              </a:spcBef>
              <a:spcAft>
                <a:spcPts val="0"/>
              </a:spcAft>
              <a:buClr>
                <a:srgbClr val="000000"/>
              </a:buClr>
              <a:buSzPts val="1100"/>
              <a:buFont typeface="Muli Regular"/>
              <a:buAutoNum type="arabicPeriod"/>
              <a:defRPr/>
            </a:lvl7pPr>
            <a:lvl8pPr marL="3657600" lvl="7" indent="-298450" rtl="0">
              <a:spcBef>
                <a:spcPts val="1600"/>
              </a:spcBef>
              <a:spcAft>
                <a:spcPts val="0"/>
              </a:spcAft>
              <a:buClr>
                <a:srgbClr val="000000"/>
              </a:buClr>
              <a:buSzPts val="1100"/>
              <a:buFont typeface="Muli Regular"/>
              <a:buAutoNum type="alphaLcPeriod"/>
              <a:defRPr/>
            </a:lvl8pPr>
            <a:lvl9pPr marL="4114800" lvl="8" indent="-298450" rtl="0">
              <a:spcBef>
                <a:spcPts val="1600"/>
              </a:spcBef>
              <a:spcAft>
                <a:spcPts val="1600"/>
              </a:spcAft>
              <a:buClr>
                <a:srgbClr val="000000"/>
              </a:buClr>
              <a:buSzPts val="1100"/>
              <a:buFont typeface="Muli Regular"/>
              <a:buAutoNum type="romanLcPeriod"/>
              <a:defRPr/>
            </a:lvl9pPr>
          </a:lstStyle>
          <a:p/>
        </p:txBody>
      </p:sp>
      <p:sp>
        <p:nvSpPr>
          <p:cNvPr id="32" name="Google Shape;32;p7"/>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 name="Google Shape;33;p7"/>
          <p:cNvSpPr/>
          <p:nvPr/>
        </p:nvSpPr>
        <p:spPr>
          <a:xfrm>
            <a:off x="8460000" y="-250193"/>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4"/>
              </a:buClr>
              <a:buSzPts val="4200"/>
              <a:buNone/>
              <a:defRPr sz="4200">
                <a:solidFill>
                  <a:schemeClr val="accent4"/>
                </a:solidFill>
              </a:defRPr>
            </a:lvl1pPr>
            <a:lvl2pPr lvl="1" algn="ctr">
              <a:spcBef>
                <a:spcPts val="0"/>
              </a:spcBef>
              <a:spcAft>
                <a:spcPts val="0"/>
              </a:spcAft>
              <a:buClr>
                <a:schemeClr val="accent4"/>
              </a:buClr>
              <a:buSzPts val="4200"/>
              <a:buNone/>
              <a:defRPr sz="4200">
                <a:solidFill>
                  <a:schemeClr val="accent4"/>
                </a:solidFill>
              </a:defRPr>
            </a:lvl2pPr>
            <a:lvl3pPr lvl="2" algn="ctr">
              <a:spcBef>
                <a:spcPts val="0"/>
              </a:spcBef>
              <a:spcAft>
                <a:spcPts val="0"/>
              </a:spcAft>
              <a:buClr>
                <a:schemeClr val="accent4"/>
              </a:buClr>
              <a:buSzPts val="4200"/>
              <a:buNone/>
              <a:defRPr sz="4200">
                <a:solidFill>
                  <a:schemeClr val="accent4"/>
                </a:solidFill>
              </a:defRPr>
            </a:lvl3pPr>
            <a:lvl4pPr lvl="3" algn="ctr">
              <a:spcBef>
                <a:spcPts val="0"/>
              </a:spcBef>
              <a:spcAft>
                <a:spcPts val="0"/>
              </a:spcAft>
              <a:buClr>
                <a:schemeClr val="accent4"/>
              </a:buClr>
              <a:buSzPts val="4200"/>
              <a:buNone/>
              <a:defRPr sz="4200">
                <a:solidFill>
                  <a:schemeClr val="accent4"/>
                </a:solidFill>
              </a:defRPr>
            </a:lvl4pPr>
            <a:lvl5pPr lvl="4" algn="ctr">
              <a:spcBef>
                <a:spcPts val="0"/>
              </a:spcBef>
              <a:spcAft>
                <a:spcPts val="0"/>
              </a:spcAft>
              <a:buClr>
                <a:schemeClr val="accent4"/>
              </a:buClr>
              <a:buSzPts val="4200"/>
              <a:buNone/>
              <a:defRPr sz="4200">
                <a:solidFill>
                  <a:schemeClr val="accent4"/>
                </a:solidFill>
              </a:defRPr>
            </a:lvl5pPr>
            <a:lvl6pPr lvl="5" algn="ctr">
              <a:spcBef>
                <a:spcPts val="0"/>
              </a:spcBef>
              <a:spcAft>
                <a:spcPts val="0"/>
              </a:spcAft>
              <a:buClr>
                <a:schemeClr val="accent4"/>
              </a:buClr>
              <a:buSzPts val="4200"/>
              <a:buNone/>
              <a:defRPr sz="4200">
                <a:solidFill>
                  <a:schemeClr val="accent4"/>
                </a:solidFill>
              </a:defRPr>
            </a:lvl6pPr>
            <a:lvl7pPr lvl="6" algn="ctr">
              <a:spcBef>
                <a:spcPts val="0"/>
              </a:spcBef>
              <a:spcAft>
                <a:spcPts val="0"/>
              </a:spcAft>
              <a:buClr>
                <a:schemeClr val="accent4"/>
              </a:buClr>
              <a:buSzPts val="4200"/>
              <a:buNone/>
              <a:defRPr sz="4200">
                <a:solidFill>
                  <a:schemeClr val="accent4"/>
                </a:solidFill>
              </a:defRPr>
            </a:lvl7pPr>
            <a:lvl8pPr lvl="7" algn="ctr">
              <a:spcBef>
                <a:spcPts val="0"/>
              </a:spcBef>
              <a:spcAft>
                <a:spcPts val="0"/>
              </a:spcAft>
              <a:buClr>
                <a:schemeClr val="accent4"/>
              </a:buClr>
              <a:buSzPts val="4200"/>
              <a:buNone/>
              <a:defRPr sz="4200">
                <a:solidFill>
                  <a:schemeClr val="accent4"/>
                </a:solidFill>
              </a:defRPr>
            </a:lvl8pPr>
            <a:lvl9pPr lvl="8" algn="ctr">
              <a:spcBef>
                <a:spcPts val="0"/>
              </a:spcBef>
              <a:spcAft>
                <a:spcPts val="0"/>
              </a:spcAft>
              <a:buClr>
                <a:schemeClr val="accent4"/>
              </a:buClr>
              <a:buSzPts val="4200"/>
              <a:buNone/>
              <a:defRPr sz="4200">
                <a:solidFill>
                  <a:schemeClr val="accent4"/>
                </a:solidFill>
              </a:defRPr>
            </a:lvl9pPr>
          </a:lstStyle>
          <a:p/>
        </p:txBody>
      </p:sp>
      <p:sp>
        <p:nvSpPr>
          <p:cNvPr id="44" name="Google Shape;4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ctrTitle"/>
          </p:nvPr>
        </p:nvSpPr>
        <p:spPr>
          <a:xfrm flipH="1">
            <a:off x="4800600" y="183875"/>
            <a:ext cx="3477600" cy="1710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3000">
                <a:solidFill>
                  <a:schemeClr val="accent4"/>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8" name="Google Shape;48;p10"/>
          <p:cNvSpPr txBox="1">
            <a:spLocks noGrp="1"/>
          </p:cNvSpPr>
          <p:nvPr>
            <p:ph type="subTitle" idx="1"/>
          </p:nvPr>
        </p:nvSpPr>
        <p:spPr>
          <a:xfrm flipH="1">
            <a:off x="5889600" y="3241192"/>
            <a:ext cx="2388600" cy="13623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9" name="Google Shape;49;p10"/>
          <p:cNvSpPr/>
          <p:nvPr/>
        </p:nvSpPr>
        <p:spPr>
          <a:xfrm flipH="1">
            <a:off x="467676" y="3197476"/>
            <a:ext cx="1710300" cy="17103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10"/>
          <p:cNvSpPr/>
          <p:nvPr/>
        </p:nvSpPr>
        <p:spPr>
          <a:xfrm flipH="1">
            <a:off x="3576597" y="-823328"/>
            <a:ext cx="3037500" cy="30375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_ONLY_2">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12"/>
          <p:cNvSpPr/>
          <p:nvPr/>
        </p:nvSpPr>
        <p:spPr>
          <a:xfrm>
            <a:off x="7599088" y="-2673187"/>
            <a:ext cx="4029000" cy="40290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3"/>
          <p:cNvSpPr/>
          <p:nvPr/>
        </p:nvSpPr>
        <p:spPr>
          <a:xfrm flipH="1">
            <a:off x="-2471712" y="-2014512"/>
            <a:ext cx="4029000" cy="40290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61"/>
        <p:cNvGrpSpPr/>
        <p:nvPr/>
      </p:nvGrpSpPr>
      <p:grpSpPr>
        <a:xfrm>
          <a:off x="0" y="0"/>
          <a:ext cx="0" cy="0"/>
          <a:chOff x="0" y="0"/>
          <a:chExt cx="0" cy="0"/>
        </a:xfrm>
      </p:grpSpPr>
      <p:grpSp>
        <p:nvGrpSpPr>
          <p:cNvPr id="62" name="Google Shape;62;p14"/>
          <p:cNvGrpSpPr/>
          <p:nvPr/>
        </p:nvGrpSpPr>
        <p:grpSpPr>
          <a:xfrm rot="953088">
            <a:off x="1841332" y="-1002510"/>
            <a:ext cx="10811524" cy="9316428"/>
            <a:chOff x="1079665" y="-219234"/>
            <a:chExt cx="10811681" cy="9316563"/>
          </a:xfrm>
        </p:grpSpPr>
        <p:sp>
          <p:nvSpPr>
            <p:cNvPr id="63" name="Google Shape;63;p14"/>
            <p:cNvSpPr/>
            <p:nvPr/>
          </p:nvSpPr>
          <p:spPr>
            <a:xfrm rot="-1786506">
              <a:off x="5551797" y="758217"/>
              <a:ext cx="5362097" cy="5362097"/>
            </a:xfrm>
            <a:prstGeom prst="blockArc">
              <a:avLst>
                <a:gd name="adj1" fmla="val 10800000"/>
                <a:gd name="adj2" fmla="val 0"/>
                <a:gd name="adj3" fmla="val 25000"/>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14"/>
            <p:cNvSpPr/>
            <p:nvPr/>
          </p:nvSpPr>
          <p:spPr>
            <a:xfrm rot="9013494" flipH="1">
              <a:off x="2057116" y="2757781"/>
              <a:ext cx="5362097" cy="5362097"/>
            </a:xfrm>
            <a:prstGeom prst="blockArc">
              <a:avLst>
                <a:gd name="adj1" fmla="val 12619067"/>
                <a:gd name="adj2" fmla="val 0"/>
                <a:gd name="adj3" fmla="val 25000"/>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 name="Google Shape;65;p14"/>
          <p:cNvSpPr txBox="1">
            <a:spLocks noGrp="1"/>
          </p:cNvSpPr>
          <p:nvPr>
            <p:ph type="ctrTitle"/>
          </p:nvPr>
        </p:nvSpPr>
        <p:spPr>
          <a:xfrm flipH="1">
            <a:off x="1262175" y="2531232"/>
            <a:ext cx="2195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66" name="Google Shape;66;p14"/>
          <p:cNvSpPr txBox="1">
            <a:spLocks noGrp="1"/>
          </p:cNvSpPr>
          <p:nvPr>
            <p:ph type="subTitle" idx="1"/>
          </p:nvPr>
        </p:nvSpPr>
        <p:spPr>
          <a:xfrm flipH="1">
            <a:off x="973875" y="2917283"/>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67" name="Google Shape;67;p14"/>
          <p:cNvSpPr txBox="1">
            <a:spLocks noGrp="1"/>
          </p:cNvSpPr>
          <p:nvPr>
            <p:ph type="ctrTitle" idx="2"/>
          </p:nvPr>
        </p:nvSpPr>
        <p:spPr>
          <a:xfrm flipH="1">
            <a:off x="1304775" y="1535850"/>
            <a:ext cx="21528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68" name="Google Shape;68;p14"/>
          <p:cNvSpPr txBox="1">
            <a:spLocks noGrp="1"/>
          </p:cNvSpPr>
          <p:nvPr>
            <p:ph type="subTitle" idx="3"/>
          </p:nvPr>
        </p:nvSpPr>
        <p:spPr>
          <a:xfrm flipH="1">
            <a:off x="973875" y="1921908"/>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69" name="Google Shape;69;p14"/>
          <p:cNvSpPr txBox="1">
            <a:spLocks noGrp="1"/>
          </p:cNvSpPr>
          <p:nvPr>
            <p:ph type="ctrTitle" idx="4"/>
          </p:nvPr>
        </p:nvSpPr>
        <p:spPr>
          <a:xfrm flipH="1">
            <a:off x="1262175" y="3532429"/>
            <a:ext cx="2195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70" name="Google Shape;70;p14"/>
          <p:cNvSpPr txBox="1">
            <a:spLocks noGrp="1"/>
          </p:cNvSpPr>
          <p:nvPr>
            <p:ph type="subTitle" idx="5"/>
          </p:nvPr>
        </p:nvSpPr>
        <p:spPr>
          <a:xfrm flipH="1">
            <a:off x="973875" y="3918480"/>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71" name="Google Shape;71;p14"/>
          <p:cNvSpPr txBox="1">
            <a:spLocks noGrp="1"/>
          </p:cNvSpPr>
          <p:nvPr>
            <p:ph type="title" idx="6"/>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75"/>
        <p:cNvGrpSpPr/>
        <p:nvPr/>
      </p:nvGrpSpPr>
      <p:grpSpPr>
        <a:xfrm>
          <a:off x="0" y="0"/>
          <a:ext cx="0" cy="0"/>
          <a:chOff x="0" y="0"/>
          <a:chExt cx="0" cy="0"/>
        </a:xfrm>
      </p:grpSpPr>
      <p:sp>
        <p:nvSpPr>
          <p:cNvPr id="76" name="Google Shape;76;p16"/>
          <p:cNvSpPr txBox="1">
            <a:spLocks noGrp="1"/>
          </p:cNvSpPr>
          <p:nvPr>
            <p:ph type="ctrTitle"/>
          </p:nvPr>
        </p:nvSpPr>
        <p:spPr>
          <a:xfrm flipH="1">
            <a:off x="685202" y="1832650"/>
            <a:ext cx="1872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77" name="Google Shape;77;p16"/>
          <p:cNvSpPr txBox="1">
            <a:spLocks noGrp="1"/>
          </p:cNvSpPr>
          <p:nvPr>
            <p:ph type="subTitle" idx="1"/>
          </p:nvPr>
        </p:nvSpPr>
        <p:spPr>
          <a:xfrm flipH="1">
            <a:off x="685178" y="2251632"/>
            <a:ext cx="2118000" cy="12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8" name="Google Shape;78;p16"/>
          <p:cNvSpPr txBox="1">
            <a:spLocks noGrp="1"/>
          </p:cNvSpPr>
          <p:nvPr>
            <p:ph type="ctrTitle" idx="2"/>
          </p:nvPr>
        </p:nvSpPr>
        <p:spPr>
          <a:xfrm flipH="1">
            <a:off x="6165000" y="1840300"/>
            <a:ext cx="22950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79" name="Google Shape;79;p16"/>
          <p:cNvSpPr txBox="1">
            <a:spLocks noGrp="1"/>
          </p:cNvSpPr>
          <p:nvPr>
            <p:ph type="subTitle" idx="3"/>
          </p:nvPr>
        </p:nvSpPr>
        <p:spPr>
          <a:xfrm flipH="1">
            <a:off x="6342000" y="2259282"/>
            <a:ext cx="2118000" cy="127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0" name="Google Shape;80;p16"/>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 name="Google Shape;81;p16"/>
          <p:cNvSpPr txBox="1">
            <a:spLocks noGrp="1"/>
          </p:cNvSpPr>
          <p:nvPr>
            <p:ph type="title" idx="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3">
  <p:cSld name="CUSTOM_12_3">
    <p:spTree>
      <p:nvGrpSpPr>
        <p:cNvPr id="1" name="Shape 82"/>
        <p:cNvGrpSpPr/>
        <p:nvPr/>
      </p:nvGrpSpPr>
      <p:grpSpPr>
        <a:xfrm>
          <a:off x="0" y="0"/>
          <a:ext cx="0" cy="0"/>
          <a:chOff x="0" y="0"/>
          <a:chExt cx="0" cy="0"/>
        </a:xfrm>
      </p:grpSpPr>
      <p:sp>
        <p:nvSpPr>
          <p:cNvPr id="83" name="Google Shape;83;p17"/>
          <p:cNvSpPr txBox="1">
            <a:spLocks noGrp="1"/>
          </p:cNvSpPr>
          <p:nvPr>
            <p:ph type="ctrTitle"/>
          </p:nvPr>
        </p:nvSpPr>
        <p:spPr>
          <a:xfrm flipH="1">
            <a:off x="6052197" y="3744575"/>
            <a:ext cx="2277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84" name="Google Shape;84;p17"/>
          <p:cNvSpPr txBox="1">
            <a:spLocks noGrp="1"/>
          </p:cNvSpPr>
          <p:nvPr>
            <p:ph type="subTitle" idx="1"/>
          </p:nvPr>
        </p:nvSpPr>
        <p:spPr>
          <a:xfrm flipH="1">
            <a:off x="6052325" y="1573900"/>
            <a:ext cx="2468100" cy="171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85" name="Google Shape;85;p17"/>
          <p:cNvSpPr txBox="1">
            <a:spLocks noGrp="1"/>
          </p:cNvSpPr>
          <p:nvPr>
            <p:ph type="ctrTitle" idx="2"/>
          </p:nvPr>
        </p:nvSpPr>
        <p:spPr>
          <a:xfrm flipH="1">
            <a:off x="3432497" y="3744575"/>
            <a:ext cx="18942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86" name="Google Shape;86;p17"/>
          <p:cNvSpPr txBox="1">
            <a:spLocks noGrp="1"/>
          </p:cNvSpPr>
          <p:nvPr>
            <p:ph type="subTitle" idx="3"/>
          </p:nvPr>
        </p:nvSpPr>
        <p:spPr>
          <a:xfrm flipH="1">
            <a:off x="3432550" y="1573900"/>
            <a:ext cx="2468100" cy="171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87" name="Google Shape;87;p17"/>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ctrTitle"/>
          </p:nvPr>
        </p:nvSpPr>
        <p:spPr>
          <a:xfrm flipH="1">
            <a:off x="2686050" y="1556800"/>
            <a:ext cx="3771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24" name="Google Shape;24;p5"/>
          <p:cNvSpPr txBox="1">
            <a:spLocks noGrp="1"/>
          </p:cNvSpPr>
          <p:nvPr>
            <p:ph type="subTitle" idx="1"/>
          </p:nvPr>
        </p:nvSpPr>
        <p:spPr>
          <a:xfrm flipH="1">
            <a:off x="3343425" y="1971150"/>
            <a:ext cx="2457300" cy="69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 name="Google Shape;25;p5"/>
          <p:cNvSpPr txBox="1">
            <a:spLocks noGrp="1"/>
          </p:cNvSpPr>
          <p:nvPr>
            <p:ph type="ctrTitle" idx="2"/>
          </p:nvPr>
        </p:nvSpPr>
        <p:spPr>
          <a:xfrm flipH="1">
            <a:off x="2686075" y="3317950"/>
            <a:ext cx="3771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26" name="Google Shape;26;p5"/>
          <p:cNvSpPr txBox="1">
            <a:spLocks noGrp="1"/>
          </p:cNvSpPr>
          <p:nvPr>
            <p:ph type="subTitle" idx="3"/>
          </p:nvPr>
        </p:nvSpPr>
        <p:spPr>
          <a:xfrm flipH="1">
            <a:off x="3343425" y="3732300"/>
            <a:ext cx="2457300" cy="87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7" name="Google Shape;27;p5"/>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126"/>
        <p:cNvGrpSpPr/>
        <p:nvPr/>
      </p:nvGrpSpPr>
      <p:grpSpPr>
        <a:xfrm>
          <a:off x="0" y="0"/>
          <a:ext cx="0" cy="0"/>
          <a:chOff x="0" y="0"/>
          <a:chExt cx="0" cy="0"/>
        </a:xfrm>
      </p:grpSpPr>
      <p:sp>
        <p:nvSpPr>
          <p:cNvPr id="127" name="Google Shape;127;p22"/>
          <p:cNvSpPr txBox="1">
            <a:spLocks noGrp="1"/>
          </p:cNvSpPr>
          <p:nvPr>
            <p:ph type="ctrTitle"/>
          </p:nvPr>
        </p:nvSpPr>
        <p:spPr>
          <a:xfrm>
            <a:off x="847186" y="1685260"/>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28" name="Google Shape;128;p22"/>
          <p:cNvSpPr txBox="1">
            <a:spLocks noGrp="1"/>
          </p:cNvSpPr>
          <p:nvPr>
            <p:ph type="subTitle" idx="1"/>
          </p:nvPr>
        </p:nvSpPr>
        <p:spPr>
          <a:xfrm>
            <a:off x="954886"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29" name="Google Shape;129;p22"/>
          <p:cNvSpPr txBox="1">
            <a:spLocks noGrp="1"/>
          </p:cNvSpPr>
          <p:nvPr>
            <p:ph type="ctrTitle" idx="2"/>
          </p:nvPr>
        </p:nvSpPr>
        <p:spPr>
          <a:xfrm>
            <a:off x="3618750" y="1685260"/>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0" name="Google Shape;130;p22"/>
          <p:cNvSpPr txBox="1">
            <a:spLocks noGrp="1"/>
          </p:cNvSpPr>
          <p:nvPr>
            <p:ph type="subTitle" idx="3"/>
          </p:nvPr>
        </p:nvSpPr>
        <p:spPr>
          <a:xfrm>
            <a:off x="3726475"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1" name="Google Shape;131;p22"/>
          <p:cNvSpPr txBox="1">
            <a:spLocks noGrp="1"/>
          </p:cNvSpPr>
          <p:nvPr>
            <p:ph type="ctrTitle" idx="4"/>
          </p:nvPr>
        </p:nvSpPr>
        <p:spPr>
          <a:xfrm>
            <a:off x="6209724" y="1685275"/>
            <a:ext cx="2218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2" name="Google Shape;132;p22"/>
          <p:cNvSpPr txBox="1">
            <a:spLocks noGrp="1"/>
          </p:cNvSpPr>
          <p:nvPr>
            <p:ph type="subTitle" idx="5"/>
          </p:nvPr>
        </p:nvSpPr>
        <p:spPr>
          <a:xfrm>
            <a:off x="6473574"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3" name="Google Shape;133;p22"/>
          <p:cNvSpPr txBox="1">
            <a:spLocks noGrp="1"/>
          </p:cNvSpPr>
          <p:nvPr>
            <p:ph type="ctrTitle" idx="6"/>
          </p:nvPr>
        </p:nvSpPr>
        <p:spPr>
          <a:xfrm>
            <a:off x="847186" y="3428456"/>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4" name="Google Shape;134;p22"/>
          <p:cNvSpPr txBox="1">
            <a:spLocks noGrp="1"/>
          </p:cNvSpPr>
          <p:nvPr>
            <p:ph type="subTitle" idx="7"/>
          </p:nvPr>
        </p:nvSpPr>
        <p:spPr>
          <a:xfrm>
            <a:off x="954886" y="3825173"/>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5" name="Google Shape;135;p22"/>
          <p:cNvSpPr txBox="1">
            <a:spLocks noGrp="1"/>
          </p:cNvSpPr>
          <p:nvPr>
            <p:ph type="ctrTitle" idx="8"/>
          </p:nvPr>
        </p:nvSpPr>
        <p:spPr>
          <a:xfrm>
            <a:off x="3312975" y="3425050"/>
            <a:ext cx="2518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6" name="Google Shape;136;p22"/>
          <p:cNvSpPr txBox="1">
            <a:spLocks noGrp="1"/>
          </p:cNvSpPr>
          <p:nvPr>
            <p:ph type="subTitle" idx="9"/>
          </p:nvPr>
        </p:nvSpPr>
        <p:spPr>
          <a:xfrm>
            <a:off x="3726475" y="3817324"/>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7" name="Google Shape;137;p22"/>
          <p:cNvSpPr txBox="1">
            <a:spLocks noGrp="1"/>
          </p:cNvSpPr>
          <p:nvPr>
            <p:ph type="ctrTitle" idx="13"/>
          </p:nvPr>
        </p:nvSpPr>
        <p:spPr>
          <a:xfrm>
            <a:off x="6209724" y="3425075"/>
            <a:ext cx="2218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8" name="Google Shape;138;p22"/>
          <p:cNvSpPr txBox="1">
            <a:spLocks noGrp="1"/>
          </p:cNvSpPr>
          <p:nvPr>
            <p:ph type="subTitle" idx="14"/>
          </p:nvPr>
        </p:nvSpPr>
        <p:spPr>
          <a:xfrm>
            <a:off x="6473574" y="3817349"/>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9" name="Google Shape;139;p22"/>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22"/>
          <p:cNvSpPr/>
          <p:nvPr/>
        </p:nvSpPr>
        <p:spPr>
          <a:xfrm>
            <a:off x="8455650" y="4002882"/>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22"/>
          <p:cNvSpPr/>
          <p:nvPr/>
        </p:nvSpPr>
        <p:spPr>
          <a:xfrm>
            <a:off x="-705750" y="-456193"/>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title">
  <p:cSld name="CUSTOM_8">
    <p:spTree>
      <p:nvGrpSpPr>
        <p:cNvPr id="1" name="Shape 150"/>
        <p:cNvGrpSpPr/>
        <p:nvPr/>
      </p:nvGrpSpPr>
      <p:grpSpPr>
        <a:xfrm>
          <a:off x="0" y="0"/>
          <a:ext cx="0" cy="0"/>
          <a:chOff x="0" y="0"/>
          <a:chExt cx="0" cy="0"/>
        </a:xfrm>
      </p:grpSpPr>
      <p:sp>
        <p:nvSpPr>
          <p:cNvPr id="151" name="Google Shape;151;p25"/>
          <p:cNvSpPr txBox="1">
            <a:spLocks noGrp="1"/>
          </p:cNvSpPr>
          <p:nvPr>
            <p:ph type="ctrTitle"/>
          </p:nvPr>
        </p:nvSpPr>
        <p:spPr>
          <a:xfrm flipH="1">
            <a:off x="4823100" y="3279200"/>
            <a:ext cx="3713100" cy="1229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3600">
                <a:solidFill>
                  <a:srgbClr val="FFFFFF"/>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157"/>
        <p:cNvGrpSpPr/>
        <p:nvPr/>
      </p:nvGrpSpPr>
      <p:grpSpPr>
        <a:xfrm>
          <a:off x="0" y="0"/>
          <a:ext cx="0" cy="0"/>
          <a:chOff x="0" y="0"/>
          <a:chExt cx="0" cy="0"/>
        </a:xfrm>
      </p:grpSpPr>
      <p:sp>
        <p:nvSpPr>
          <p:cNvPr id="158" name="Google Shape;158;p27"/>
          <p:cNvSpPr/>
          <p:nvPr/>
        </p:nvSpPr>
        <p:spPr>
          <a:xfrm>
            <a:off x="-1781275" y="722500"/>
            <a:ext cx="3930000" cy="3930000"/>
          </a:xfrm>
          <a:prstGeom prst="donut">
            <a:avLst>
              <a:gd name="adj" fmla="val 18354"/>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7"/>
          <p:cNvSpPr txBox="1">
            <a:spLocks noGrp="1"/>
          </p:cNvSpPr>
          <p:nvPr>
            <p:ph type="title" hasCustomPrompt="1"/>
          </p:nvPr>
        </p:nvSpPr>
        <p:spPr>
          <a:xfrm>
            <a:off x="1486753" y="1585481"/>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0" name="Google Shape;160;p27"/>
          <p:cNvSpPr txBox="1">
            <a:spLocks noGrp="1"/>
          </p:cNvSpPr>
          <p:nvPr>
            <p:ph type="title" idx="2" hasCustomPrompt="1"/>
          </p:nvPr>
        </p:nvSpPr>
        <p:spPr>
          <a:xfrm>
            <a:off x="1486753" y="3289669"/>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1" name="Google Shape;161;p27"/>
          <p:cNvSpPr txBox="1">
            <a:spLocks noGrp="1"/>
          </p:cNvSpPr>
          <p:nvPr>
            <p:ph type="title" idx="3" hasCustomPrompt="1"/>
          </p:nvPr>
        </p:nvSpPr>
        <p:spPr>
          <a:xfrm>
            <a:off x="5022535" y="1585481"/>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2" name="Google Shape;162;p27"/>
          <p:cNvSpPr txBox="1">
            <a:spLocks noGrp="1"/>
          </p:cNvSpPr>
          <p:nvPr>
            <p:ph type="title" idx="4" hasCustomPrompt="1"/>
          </p:nvPr>
        </p:nvSpPr>
        <p:spPr>
          <a:xfrm>
            <a:off x="5022535" y="3287183"/>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3" name="Google Shape;163;p27"/>
          <p:cNvSpPr txBox="1">
            <a:spLocks noGrp="1"/>
          </p:cNvSpPr>
          <p:nvPr>
            <p:ph type="subTitle" idx="1"/>
          </p:nvPr>
        </p:nvSpPr>
        <p:spPr>
          <a:xfrm flipH="1">
            <a:off x="2148728" y="1930491"/>
            <a:ext cx="2354100" cy="59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64" name="Google Shape;164;p27"/>
          <p:cNvSpPr txBox="1">
            <a:spLocks noGrp="1"/>
          </p:cNvSpPr>
          <p:nvPr>
            <p:ph type="subTitle" idx="5"/>
          </p:nvPr>
        </p:nvSpPr>
        <p:spPr>
          <a:xfrm>
            <a:off x="2148728" y="2348450"/>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65" name="Google Shape;165;p27"/>
          <p:cNvSpPr txBox="1">
            <a:spLocks noGrp="1"/>
          </p:cNvSpPr>
          <p:nvPr>
            <p:ph type="subTitle" idx="6"/>
          </p:nvPr>
        </p:nvSpPr>
        <p:spPr>
          <a:xfrm flipH="1">
            <a:off x="2148728" y="3665800"/>
            <a:ext cx="2886300" cy="59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66" name="Google Shape;166;p27"/>
          <p:cNvSpPr txBox="1">
            <a:spLocks noGrp="1"/>
          </p:cNvSpPr>
          <p:nvPr>
            <p:ph type="subTitle" idx="7"/>
          </p:nvPr>
        </p:nvSpPr>
        <p:spPr>
          <a:xfrm>
            <a:off x="2148728" y="4083975"/>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67" name="Google Shape;167;p27"/>
          <p:cNvSpPr txBox="1">
            <a:spLocks noGrp="1"/>
          </p:cNvSpPr>
          <p:nvPr>
            <p:ph type="subTitle" idx="8"/>
          </p:nvPr>
        </p:nvSpPr>
        <p:spPr>
          <a:xfrm flipH="1">
            <a:off x="5720260" y="2254245"/>
            <a:ext cx="2354100" cy="23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68" name="Google Shape;168;p27"/>
          <p:cNvSpPr txBox="1">
            <a:spLocks noGrp="1"/>
          </p:cNvSpPr>
          <p:nvPr>
            <p:ph type="subTitle" idx="9"/>
          </p:nvPr>
        </p:nvSpPr>
        <p:spPr>
          <a:xfrm>
            <a:off x="5720260" y="2307986"/>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69" name="Google Shape;169;p27"/>
          <p:cNvSpPr txBox="1">
            <a:spLocks noGrp="1"/>
          </p:cNvSpPr>
          <p:nvPr>
            <p:ph type="subTitle" idx="13"/>
          </p:nvPr>
        </p:nvSpPr>
        <p:spPr>
          <a:xfrm flipH="1">
            <a:off x="5720260" y="3980235"/>
            <a:ext cx="2354100" cy="23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70" name="Google Shape;170;p27"/>
          <p:cNvSpPr txBox="1">
            <a:spLocks noGrp="1"/>
          </p:cNvSpPr>
          <p:nvPr>
            <p:ph type="subTitle" idx="14"/>
          </p:nvPr>
        </p:nvSpPr>
        <p:spPr>
          <a:xfrm>
            <a:off x="5720260" y="4033975"/>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71" name="Google Shape;171;p27"/>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177"/>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17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3600">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body" idx="1"/>
          </p:nvPr>
        </p:nvSpPr>
        <p:spPr>
          <a:xfrm>
            <a:off x="643800" y="1148300"/>
            <a:ext cx="7938300" cy="29853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accent3"/>
              </a:buClr>
              <a:buSzPts val="1100"/>
              <a:buFont typeface="DM Sans Medium"/>
              <a:buAutoNum type="arabicPeriod"/>
              <a:defRPr sz="1300"/>
            </a:lvl1pPr>
            <a:lvl2pPr marL="914400" lvl="1" indent="-298450" rtl="0">
              <a:spcBef>
                <a:spcPts val="0"/>
              </a:spcBef>
              <a:spcAft>
                <a:spcPts val="0"/>
              </a:spcAft>
              <a:buClr>
                <a:srgbClr val="000000"/>
              </a:buClr>
              <a:buSzPts val="1100"/>
              <a:buFont typeface="Muli Regular"/>
              <a:buAutoNum type="alphaLcPeriod"/>
              <a:defRPr/>
            </a:lvl2pPr>
            <a:lvl3pPr marL="1371600" lvl="2" indent="-298450" rtl="0">
              <a:spcBef>
                <a:spcPts val="1600"/>
              </a:spcBef>
              <a:spcAft>
                <a:spcPts val="0"/>
              </a:spcAft>
              <a:buClr>
                <a:srgbClr val="000000"/>
              </a:buClr>
              <a:buSzPts val="1100"/>
              <a:buFont typeface="Muli Regular"/>
              <a:buAutoNum type="romanLcPeriod"/>
              <a:defRPr/>
            </a:lvl3pPr>
            <a:lvl4pPr marL="1828800" lvl="3" indent="-298450" rtl="0">
              <a:spcBef>
                <a:spcPts val="1600"/>
              </a:spcBef>
              <a:spcAft>
                <a:spcPts val="0"/>
              </a:spcAft>
              <a:buClr>
                <a:srgbClr val="000000"/>
              </a:buClr>
              <a:buSzPts val="1100"/>
              <a:buFont typeface="Muli Regular"/>
              <a:buAutoNum type="arabicPeriod"/>
              <a:defRPr/>
            </a:lvl4pPr>
            <a:lvl5pPr marL="2286000" lvl="4" indent="-298450" rtl="0">
              <a:spcBef>
                <a:spcPts val="1600"/>
              </a:spcBef>
              <a:spcAft>
                <a:spcPts val="0"/>
              </a:spcAft>
              <a:buClr>
                <a:srgbClr val="000000"/>
              </a:buClr>
              <a:buSzPts val="1100"/>
              <a:buFont typeface="Muli Regular"/>
              <a:buAutoNum type="alphaLcPeriod"/>
              <a:defRPr/>
            </a:lvl5pPr>
            <a:lvl6pPr marL="2743200" lvl="5" indent="-298450" rtl="0">
              <a:spcBef>
                <a:spcPts val="1600"/>
              </a:spcBef>
              <a:spcAft>
                <a:spcPts val="0"/>
              </a:spcAft>
              <a:buClr>
                <a:srgbClr val="000000"/>
              </a:buClr>
              <a:buSzPts val="1100"/>
              <a:buFont typeface="Muli Regular"/>
              <a:buAutoNum type="romanLcPeriod"/>
              <a:defRPr/>
            </a:lvl6pPr>
            <a:lvl7pPr marL="3200400" lvl="6" indent="-298450" rtl="0">
              <a:spcBef>
                <a:spcPts val="1600"/>
              </a:spcBef>
              <a:spcAft>
                <a:spcPts val="0"/>
              </a:spcAft>
              <a:buClr>
                <a:srgbClr val="000000"/>
              </a:buClr>
              <a:buSzPts val="1100"/>
              <a:buFont typeface="Muli Regular"/>
              <a:buAutoNum type="arabicPeriod"/>
              <a:defRPr/>
            </a:lvl7pPr>
            <a:lvl8pPr marL="3657600" lvl="7" indent="-298450" rtl="0">
              <a:spcBef>
                <a:spcPts val="1600"/>
              </a:spcBef>
              <a:spcAft>
                <a:spcPts val="0"/>
              </a:spcAft>
              <a:buClr>
                <a:srgbClr val="000000"/>
              </a:buClr>
              <a:buSzPts val="1100"/>
              <a:buFont typeface="Muli Regular"/>
              <a:buAutoNum type="alphaLcPeriod"/>
              <a:defRPr/>
            </a:lvl8pPr>
            <a:lvl9pPr marL="4114800" lvl="8" indent="-298450" rtl="0">
              <a:spcBef>
                <a:spcPts val="1600"/>
              </a:spcBef>
              <a:spcAft>
                <a:spcPts val="1600"/>
              </a:spcAft>
              <a:buClr>
                <a:srgbClr val="000000"/>
              </a:buClr>
              <a:buSzPts val="1100"/>
              <a:buFont typeface="Muli Regular"/>
              <a:buAutoNum type="romanLcPeriod"/>
              <a:defRPr/>
            </a:lvl9pPr>
          </a:lstStyle>
          <a:p/>
        </p:txBody>
      </p:sp>
      <p:sp>
        <p:nvSpPr>
          <p:cNvPr id="32" name="Google Shape;32;p7"/>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 name="Google Shape;33;p7"/>
          <p:cNvSpPr/>
          <p:nvPr/>
        </p:nvSpPr>
        <p:spPr>
          <a:xfrm>
            <a:off x="8460000" y="-250193"/>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4"/>
              </a:buClr>
              <a:buSzPts val="4200"/>
              <a:buNone/>
              <a:defRPr sz="4200">
                <a:solidFill>
                  <a:schemeClr val="accent4"/>
                </a:solidFill>
              </a:defRPr>
            </a:lvl1pPr>
            <a:lvl2pPr lvl="1" algn="ctr">
              <a:spcBef>
                <a:spcPts val="0"/>
              </a:spcBef>
              <a:spcAft>
                <a:spcPts val="0"/>
              </a:spcAft>
              <a:buClr>
                <a:schemeClr val="accent4"/>
              </a:buClr>
              <a:buSzPts val="4200"/>
              <a:buNone/>
              <a:defRPr sz="4200">
                <a:solidFill>
                  <a:schemeClr val="accent4"/>
                </a:solidFill>
              </a:defRPr>
            </a:lvl2pPr>
            <a:lvl3pPr lvl="2" algn="ctr">
              <a:spcBef>
                <a:spcPts val="0"/>
              </a:spcBef>
              <a:spcAft>
                <a:spcPts val="0"/>
              </a:spcAft>
              <a:buClr>
                <a:schemeClr val="accent4"/>
              </a:buClr>
              <a:buSzPts val="4200"/>
              <a:buNone/>
              <a:defRPr sz="4200">
                <a:solidFill>
                  <a:schemeClr val="accent4"/>
                </a:solidFill>
              </a:defRPr>
            </a:lvl3pPr>
            <a:lvl4pPr lvl="3" algn="ctr">
              <a:spcBef>
                <a:spcPts val="0"/>
              </a:spcBef>
              <a:spcAft>
                <a:spcPts val="0"/>
              </a:spcAft>
              <a:buClr>
                <a:schemeClr val="accent4"/>
              </a:buClr>
              <a:buSzPts val="4200"/>
              <a:buNone/>
              <a:defRPr sz="4200">
                <a:solidFill>
                  <a:schemeClr val="accent4"/>
                </a:solidFill>
              </a:defRPr>
            </a:lvl4pPr>
            <a:lvl5pPr lvl="4" algn="ctr">
              <a:spcBef>
                <a:spcPts val="0"/>
              </a:spcBef>
              <a:spcAft>
                <a:spcPts val="0"/>
              </a:spcAft>
              <a:buClr>
                <a:schemeClr val="accent4"/>
              </a:buClr>
              <a:buSzPts val="4200"/>
              <a:buNone/>
              <a:defRPr sz="4200">
                <a:solidFill>
                  <a:schemeClr val="accent4"/>
                </a:solidFill>
              </a:defRPr>
            </a:lvl5pPr>
            <a:lvl6pPr lvl="5" algn="ctr">
              <a:spcBef>
                <a:spcPts val="0"/>
              </a:spcBef>
              <a:spcAft>
                <a:spcPts val="0"/>
              </a:spcAft>
              <a:buClr>
                <a:schemeClr val="accent4"/>
              </a:buClr>
              <a:buSzPts val="4200"/>
              <a:buNone/>
              <a:defRPr sz="4200">
                <a:solidFill>
                  <a:schemeClr val="accent4"/>
                </a:solidFill>
              </a:defRPr>
            </a:lvl6pPr>
            <a:lvl7pPr lvl="6" algn="ctr">
              <a:spcBef>
                <a:spcPts val="0"/>
              </a:spcBef>
              <a:spcAft>
                <a:spcPts val="0"/>
              </a:spcAft>
              <a:buClr>
                <a:schemeClr val="accent4"/>
              </a:buClr>
              <a:buSzPts val="4200"/>
              <a:buNone/>
              <a:defRPr sz="4200">
                <a:solidFill>
                  <a:schemeClr val="accent4"/>
                </a:solidFill>
              </a:defRPr>
            </a:lvl7pPr>
            <a:lvl8pPr lvl="7" algn="ctr">
              <a:spcBef>
                <a:spcPts val="0"/>
              </a:spcBef>
              <a:spcAft>
                <a:spcPts val="0"/>
              </a:spcAft>
              <a:buClr>
                <a:schemeClr val="accent4"/>
              </a:buClr>
              <a:buSzPts val="4200"/>
              <a:buNone/>
              <a:defRPr sz="4200">
                <a:solidFill>
                  <a:schemeClr val="accent4"/>
                </a:solidFill>
              </a:defRPr>
            </a:lvl8pPr>
            <a:lvl9pPr lvl="8" algn="ctr">
              <a:spcBef>
                <a:spcPts val="0"/>
              </a:spcBef>
              <a:spcAft>
                <a:spcPts val="0"/>
              </a:spcAft>
              <a:buClr>
                <a:schemeClr val="accent4"/>
              </a:buClr>
              <a:buSzPts val="4200"/>
              <a:buNone/>
              <a:defRPr sz="4200">
                <a:solidFill>
                  <a:schemeClr val="accent4"/>
                </a:solidFill>
              </a:defRPr>
            </a:lvl9pPr>
          </a:lstStyle>
          <a:p/>
        </p:txBody>
      </p:sp>
      <p:sp>
        <p:nvSpPr>
          <p:cNvPr id="44" name="Google Shape;4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ctrTitle"/>
          </p:nvPr>
        </p:nvSpPr>
        <p:spPr>
          <a:xfrm flipH="1">
            <a:off x="4800600" y="183875"/>
            <a:ext cx="3477600" cy="1710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3000">
                <a:solidFill>
                  <a:schemeClr val="accent4"/>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8" name="Google Shape;48;p10"/>
          <p:cNvSpPr txBox="1">
            <a:spLocks noGrp="1"/>
          </p:cNvSpPr>
          <p:nvPr>
            <p:ph type="subTitle" idx="1"/>
          </p:nvPr>
        </p:nvSpPr>
        <p:spPr>
          <a:xfrm flipH="1">
            <a:off x="5889600" y="3241192"/>
            <a:ext cx="2388600" cy="13623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9" name="Google Shape;49;p10"/>
          <p:cNvSpPr/>
          <p:nvPr/>
        </p:nvSpPr>
        <p:spPr>
          <a:xfrm flipH="1">
            <a:off x="467676" y="3197476"/>
            <a:ext cx="1710300" cy="17103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10"/>
          <p:cNvSpPr/>
          <p:nvPr/>
        </p:nvSpPr>
        <p:spPr>
          <a:xfrm flipH="1">
            <a:off x="3576597" y="-823328"/>
            <a:ext cx="3037500" cy="30375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2">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12"/>
          <p:cNvSpPr/>
          <p:nvPr/>
        </p:nvSpPr>
        <p:spPr>
          <a:xfrm>
            <a:off x="7599088" y="-2673187"/>
            <a:ext cx="4029000" cy="40290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3"/>
          <p:cNvSpPr/>
          <p:nvPr/>
        </p:nvSpPr>
        <p:spPr>
          <a:xfrm flipH="1">
            <a:off x="-2471712" y="-2014512"/>
            <a:ext cx="4029000" cy="40290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8" Type="http://schemas.openxmlformats.org/officeDocument/2006/relationships/theme" Target="../theme/theme2.xml"/><Relationship Id="rId17" Type="http://schemas.openxmlformats.org/officeDocument/2006/relationships/slideLayout" Target="../slideLayouts/slideLayout34.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1pPr>
            <a:lvl2pPr lvl="1">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2pPr>
            <a:lvl3pPr lvl="2">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3pPr>
            <a:lvl4pPr lvl="3">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4pPr>
            <a:lvl5pPr lvl="4">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5pPr>
            <a:lvl6pPr lvl="5">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6pPr>
            <a:lvl7pPr lvl="6">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7pPr>
            <a:lvl8pPr lvl="7">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8pPr>
            <a:lvl9pPr lvl="8">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DM Sans"/>
              <a:buChar char="●"/>
              <a:defRPr sz="1800">
                <a:solidFill>
                  <a:schemeClr val="dk1"/>
                </a:solidFill>
                <a:latin typeface="DM Sans"/>
                <a:ea typeface="DM Sans"/>
                <a:cs typeface="DM Sans"/>
                <a:sym typeface="DM Sans"/>
              </a:defRPr>
            </a:lvl1pPr>
            <a:lvl2pPr marL="914400" lvl="1"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1pPr>
            <a:lvl2pPr lvl="1">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2pPr>
            <a:lvl3pPr lvl="2">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3pPr>
            <a:lvl4pPr lvl="3">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4pPr>
            <a:lvl5pPr lvl="4">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5pPr>
            <a:lvl6pPr lvl="5">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6pPr>
            <a:lvl7pPr lvl="6">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7pPr>
            <a:lvl8pPr lvl="7">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8pPr>
            <a:lvl9pPr lvl="8">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DM Sans"/>
              <a:buChar char="●"/>
              <a:defRPr sz="1800">
                <a:solidFill>
                  <a:schemeClr val="dk1"/>
                </a:solidFill>
                <a:latin typeface="DM Sans"/>
                <a:ea typeface="DM Sans"/>
                <a:cs typeface="DM Sans"/>
                <a:sym typeface="DM Sans"/>
              </a:defRPr>
            </a:lvl1pPr>
            <a:lvl2pPr marL="914400" lvl="1"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2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p:pic>
        <p:nvPicPr>
          <p:cNvPr id="5"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868170" y="1258570"/>
            <a:ext cx="5032375" cy="1631950"/>
          </a:xfrm>
          <a:prstGeom prst="rect">
            <a:avLst/>
          </a:prstGeom>
          <a:noFill/>
          <a:ln>
            <a:noFill/>
          </a:ln>
          <a:effectLst/>
        </p:spPr>
      </p:pic>
      <p:sp>
        <p:nvSpPr>
          <p:cNvPr id="6" name="Rectangle 1"/>
          <p:cNvSpPr/>
          <p:nvPr/>
        </p:nvSpPr>
        <p:spPr>
          <a:xfrm>
            <a:off x="1867853" y="153353"/>
            <a:ext cx="5743575" cy="904875"/>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indent="0" algn="ctr">
              <a:lnSpc>
                <a:spcPct val="100000"/>
              </a:lnSpc>
              <a:spcBef>
                <a:spcPts val="0"/>
              </a:spcBef>
            </a:pPr>
            <a:r>
              <a:rPr lang="en-US" altLang="zh-CN" sz="1600" b="1" kern="100">
                <a:latin typeface="Times New Roman" panose="02020603050405020304"/>
                <a:ea typeface="Times New Roman" panose="02020603050405020304"/>
                <a:cs typeface="Times New Roman" panose="02020603050405020304"/>
                <a:sym typeface="Times New Roman" panose="02020603050405020304"/>
              </a:rPr>
              <a:t>BỘ CÔNG THƯƠNG</a:t>
            </a:r>
            <a:endParaRPr lang="en-US" altLang="zh-CN" sz="1600" b="1" kern="100">
              <a:latin typeface="Times New Roman" panose="02020603050405020304"/>
              <a:ea typeface="Times New Roman" panose="02020603050405020304"/>
              <a:cs typeface="Times New Roman" panose="02020603050405020304"/>
              <a:sym typeface="Times New Roman" panose="02020603050405020304"/>
            </a:endParaRPr>
          </a:p>
          <a:p>
            <a:pPr indent="0" algn="ctr">
              <a:lnSpc>
                <a:spcPct val="100000"/>
              </a:lnSpc>
              <a:spcBef>
                <a:spcPts val="0"/>
              </a:spcBef>
            </a:pPr>
            <a:r>
              <a:rPr lang="en-US" altLang="zh-CN" sz="1600" b="1" kern="100">
                <a:latin typeface="Times New Roman" panose="02020603050405020304"/>
                <a:ea typeface="Times New Roman" panose="02020603050405020304"/>
                <a:cs typeface="Times New Roman" panose="02020603050405020304"/>
                <a:sym typeface="Times New Roman" panose="02020603050405020304"/>
              </a:rPr>
              <a:t>TRƯỜNG ĐẠI HỌC CÔNG NGHIỆP TP.HCM</a:t>
            </a:r>
            <a:endParaRPr lang="en-US" altLang="zh-CN" sz="1600" b="1" kern="100">
              <a:latin typeface="Times New Roman" panose="02020603050405020304"/>
              <a:ea typeface="Times New Roman" panose="02020603050405020304"/>
              <a:cs typeface="Times New Roman" panose="02020603050405020304"/>
              <a:sym typeface="Times New Roman" panose="02020603050405020304"/>
            </a:endParaRPr>
          </a:p>
        </p:txBody>
      </p:sp>
      <p:sp>
        <p:nvSpPr>
          <p:cNvPr id="7" name="Rectangle 1"/>
          <p:cNvSpPr/>
          <p:nvPr/>
        </p:nvSpPr>
        <p:spPr>
          <a:xfrm>
            <a:off x="2446973" y="3976053"/>
            <a:ext cx="5743575" cy="904875"/>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p>
            <a:pPr indent="0" algn="l">
              <a:lnSpc>
                <a:spcPct val="140000"/>
              </a:lnSpc>
              <a:spcBef>
                <a:spcPts val="0"/>
              </a:spcBef>
            </a:pPr>
            <a:r>
              <a:rPr lang="en-US" altLang="zh-CN" sz="2000" b="1" kern="100">
                <a:latin typeface="Times New Roman" panose="02020603050405020304"/>
                <a:ea typeface="Times New Roman" panose="02020603050405020304"/>
                <a:cs typeface="Times New Roman" panose="02020603050405020304"/>
                <a:sym typeface="Times New Roman" panose="02020603050405020304"/>
              </a:rPr>
              <a:t>Khoa: Công nghệ thông tin</a:t>
            </a:r>
            <a:endParaRPr lang="en-US" altLang="zh-CN" sz="2000" b="1" kern="100">
              <a:latin typeface="Times New Roman" panose="02020603050405020304"/>
              <a:ea typeface="Times New Roman" panose="02020603050405020304"/>
              <a:cs typeface="Times New Roman" panose="02020603050405020304"/>
              <a:sym typeface="Times New Roman" panose="02020603050405020304"/>
            </a:endParaRPr>
          </a:p>
          <a:p>
            <a:pPr indent="0" algn="l">
              <a:lnSpc>
                <a:spcPct val="140000"/>
              </a:lnSpc>
              <a:spcBef>
                <a:spcPts val="0"/>
              </a:spcBef>
            </a:pPr>
            <a:r>
              <a:rPr lang="en-US" altLang="zh-CN" sz="2000" b="1" kern="100">
                <a:latin typeface="Times New Roman" panose="02020603050405020304"/>
                <a:ea typeface="Times New Roman" panose="02020603050405020304"/>
                <a:cs typeface="Times New Roman" panose="02020603050405020304"/>
                <a:sym typeface="Times New Roman" panose="02020603050405020304"/>
              </a:rPr>
              <a:t>Chuyên nghành: Kỹ thuật phần mềm</a:t>
            </a:r>
            <a:endParaRPr lang="en-US" altLang="zh-CN" sz="2000" b="1" kern="100">
              <a:latin typeface="Times New Roman" panose="02020603050405020304"/>
              <a:ea typeface="Times New Roman" panose="02020603050405020304"/>
              <a:cs typeface="Times New Roman" panose="02020603050405020304"/>
              <a:sym typeface="Times New Roman" panose="02020603050405020304"/>
            </a:endParaRPr>
          </a:p>
        </p:txBody>
      </p:sp>
      <p:sp>
        <p:nvSpPr>
          <p:cNvPr id="9" name="Text Box 8"/>
          <p:cNvSpPr txBox="1"/>
          <p:nvPr/>
        </p:nvSpPr>
        <p:spPr>
          <a:xfrm>
            <a:off x="2447290" y="3141345"/>
            <a:ext cx="4453255" cy="583565"/>
          </a:xfrm>
          <a:prstGeom prst="rect">
            <a:avLst/>
          </a:prstGeom>
          <a:noFill/>
        </p:spPr>
        <p:txBody>
          <a:bodyPr wrap="square" rtlCol="0">
            <a:spAutoFit/>
          </a:bodyPr>
          <a:p>
            <a:pPr algn="ctr"/>
            <a:r>
              <a:rPr lang="en-US" sz="3200" b="1">
                <a:latin typeface="Times New Roman" panose="02020603050405020304" pitchFamily="18" charset="0"/>
                <a:cs typeface="Times New Roman" panose="02020603050405020304" pitchFamily="18" charset="0"/>
              </a:rPr>
              <a:t>Khóa Luận Tốt Nghiệp</a:t>
            </a:r>
            <a:endParaRPr lang="en-US" sz="32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43"/>
          <p:cNvSpPr txBox="1">
            <a:spLocks noGrp="1"/>
          </p:cNvSpPr>
          <p:nvPr>
            <p:ph type="title"/>
          </p:nvPr>
        </p:nvSpPr>
        <p:spPr>
          <a:xfrm>
            <a:off x="1013690" y="2094279"/>
            <a:ext cx="7116850" cy="9556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a:latin typeface="Times New Roman" panose="02020603050405020304" pitchFamily="18" charset="0"/>
                <a:cs typeface="Times New Roman" panose="02020603050405020304" pitchFamily="18" charset="0"/>
              </a:rPr>
              <a:t>CH</a:t>
            </a:r>
            <a:r>
              <a:rPr lang="vi-VN" sz="2800" b="1">
                <a:latin typeface="Times New Roman" panose="02020603050405020304" pitchFamily="18" charset="0"/>
                <a:cs typeface="Times New Roman" panose="02020603050405020304" pitchFamily="18" charset="0"/>
              </a:rPr>
              <a:t>ƯƠNG</a:t>
            </a:r>
            <a:r>
              <a:rPr lang="en-US" sz="2800" b="1">
                <a:latin typeface="Times New Roman" panose="02020603050405020304" pitchFamily="18" charset="0"/>
                <a:cs typeface="Times New Roman" panose="02020603050405020304" pitchFamily="18" charset="0"/>
              </a:rPr>
              <a:t> 3: PHÂN </a:t>
            </a:r>
            <a:r>
              <a:rPr lang="en-US" sz="2800" b="1" dirty="0">
                <a:latin typeface="Times New Roman" panose="02020603050405020304" pitchFamily="18" charset="0"/>
                <a:cs typeface="Times New Roman" panose="02020603050405020304" pitchFamily="18" charset="0"/>
              </a:rPr>
              <a:t>TÍCH VÀ THIẾT KẾ</a:t>
            </a:r>
            <a:endParaRPr sz="2800" b="1" dirty="0">
              <a:solidFill>
                <a:schemeClr val="accent4"/>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Use Case Diagram"/>
          <p:cNvPicPr>
            <a:picLocks noChangeAspect="1"/>
          </p:cNvPicPr>
          <p:nvPr/>
        </p:nvPicPr>
        <p:blipFill>
          <a:blip r:embed="rId1"/>
          <a:stretch>
            <a:fillRect/>
          </a:stretch>
        </p:blipFill>
        <p:spPr>
          <a:xfrm>
            <a:off x="120650" y="704850"/>
            <a:ext cx="8879840" cy="4339590"/>
          </a:xfrm>
          <a:prstGeom prst="rect">
            <a:avLst/>
          </a:prstGeom>
        </p:spPr>
      </p:pic>
      <p:sp>
        <p:nvSpPr>
          <p:cNvPr id="7" name="Title 6"/>
          <p:cNvSpPr>
            <a:spLocks noGrp="1"/>
          </p:cNvSpPr>
          <p:nvPr>
            <p:ph type="title"/>
          </p:nvPr>
        </p:nvSpPr>
        <p:spPr>
          <a:xfrm>
            <a:off x="1221740" y="0"/>
            <a:ext cx="6677025" cy="575310"/>
          </a:xfrm>
        </p:spPr>
        <p:txBody>
          <a:bodyPr/>
          <a:p>
            <a:r>
              <a:rPr lang="en-US" sz="2800" b="1">
                <a:latin typeface="Times New Roman" panose="02020603050405020304" pitchFamily="18" charset="0"/>
                <a:cs typeface="Times New Roman" panose="02020603050405020304" pitchFamily="18" charset="0"/>
              </a:rPr>
              <a:t>Sơ đồ Use Case</a:t>
            </a:r>
            <a:endParaRPr lang="en-US" sz="28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448310" y="697865"/>
          <a:ext cx="8171180" cy="4141470"/>
        </p:xfrm>
        <a:graphic>
          <a:graphicData uri="http://schemas.openxmlformats.org/drawingml/2006/table">
            <a:tbl>
              <a:tblPr firstRow="1" bandRow="1">
                <a:tableStyleId>{5940675A-B579-460E-94D1-54222C63F5DA}</a:tableStyleId>
              </a:tblPr>
              <a:tblGrid>
                <a:gridCol w="4077970"/>
                <a:gridCol w="4093210"/>
              </a:tblGrid>
              <a:tr h="271145">
                <a:tc gridSpan="2">
                  <a:txBody>
                    <a:bodyPr/>
                    <a:p>
                      <a:pPr marL="0" indent="0">
                        <a:buNone/>
                      </a:pPr>
                      <a:r>
                        <a:rPr lang="en-US" sz="1300">
                          <a:latin typeface="Times New Roman" panose="02020603050405020304" pitchFamily="18" charset="0"/>
                          <a:cs typeface="Times New Roman" panose="02020603050405020304" pitchFamily="18" charset="0"/>
                        </a:rPr>
                        <a:t>Tên Usecase:Đặt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1145">
                <a:tc gridSpan="2">
                  <a:txBody>
                    <a:bodyPr/>
                    <a:p>
                      <a:pPr marL="0" indent="0">
                        <a:buNone/>
                      </a:pPr>
                      <a:r>
                        <a:rPr lang="en-US" sz="1300">
                          <a:latin typeface="Times New Roman" panose="02020603050405020304" pitchFamily="18" charset="0"/>
                          <a:cs typeface="Times New Roman" panose="02020603050405020304" pitchFamily="18" charset="0"/>
                        </a:rPr>
                        <a:t>Mô tả sơ lược:Chức năng cho phép khách hàng có thể tìm kiếm 1 sản phẩm trên website và đăt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0510">
                <a:tc gridSpan="2">
                  <a:txBody>
                    <a:bodyPr/>
                    <a:p>
                      <a:pPr marL="0" indent="0">
                        <a:buNone/>
                      </a:pPr>
                      <a:r>
                        <a:rPr lang="en-US" sz="1300">
                          <a:latin typeface="Times New Roman" panose="02020603050405020304" pitchFamily="18" charset="0"/>
                          <a:cs typeface="Times New Roman" panose="02020603050405020304" pitchFamily="18" charset="0"/>
                        </a:rPr>
                        <a:t>Actor chính :Khách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0510">
                <a:tc gridSpan="2">
                  <a:txBody>
                    <a:bodyPr/>
                    <a:p>
                      <a:pPr marL="0" indent="0">
                        <a:buNone/>
                      </a:pPr>
                      <a:r>
                        <a:rPr lang="en-US" sz="1300">
                          <a:latin typeface="Times New Roman" panose="02020603050405020304" pitchFamily="18" charset="0"/>
                          <a:cs typeface="Times New Roman" panose="02020603050405020304" pitchFamily="18" charset="0"/>
                        </a:rPr>
                        <a:t>Actor phụ : Không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1780">
                <a:tc gridSpan="2">
                  <a:txBody>
                    <a:bodyPr/>
                    <a:p>
                      <a:pPr marL="0" indent="0">
                        <a:buNone/>
                      </a:pPr>
                      <a:r>
                        <a:rPr lang="en-US" sz="1300">
                          <a:latin typeface="Times New Roman" panose="02020603050405020304" pitchFamily="18" charset="0"/>
                          <a:cs typeface="Times New Roman" panose="02020603050405020304" pitchFamily="18" charset="0"/>
                        </a:rPr>
                        <a:t>Tiền điều kiện :Đăng nhập thành công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1145">
                <a:tc gridSpan="2">
                  <a:txBody>
                    <a:bodyPr/>
                    <a:p>
                      <a:pPr marL="0" indent="0">
                        <a:buNone/>
                      </a:pPr>
                      <a:r>
                        <a:rPr lang="en-US" sz="1300">
                          <a:latin typeface="Times New Roman" panose="02020603050405020304" pitchFamily="18" charset="0"/>
                          <a:cs typeface="Times New Roman" panose="02020603050405020304" pitchFamily="18" charset="0"/>
                        </a:rPr>
                        <a:t>Hậu điều kiện : Khách hàng có thể đăt được hàng trên website</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5595">
                <a:tc gridSpan="2">
                  <a:txBody>
                    <a:bodyPr/>
                    <a:p>
                      <a:pPr marL="0" indent="0">
                        <a:buNone/>
                      </a:pPr>
                      <a:r>
                        <a:rPr lang="en-US" sz="1300">
                          <a:latin typeface="Times New Roman" panose="02020603050405020304" pitchFamily="18" charset="0"/>
                          <a:cs typeface="Times New Roman" panose="02020603050405020304" pitchFamily="18" charset="0"/>
                        </a:rPr>
                        <a:t>Luồng sự kiện chính(Main flow):</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1145">
                <a:tc>
                  <a:txBody>
                    <a:bodyPr/>
                    <a:p>
                      <a:pPr marL="0" indent="0" algn="ctr">
                        <a:buNone/>
                      </a:pPr>
                      <a:r>
                        <a:rPr lang="en-US" sz="1300">
                          <a:latin typeface="Times New Roman" panose="02020603050405020304" pitchFamily="18" charset="0"/>
                          <a:cs typeface="Times New Roman" panose="02020603050405020304" pitchFamily="18" charset="0"/>
                        </a:rPr>
                        <a:t>Actor</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1300">
                          <a:latin typeface="Times New Roman" panose="02020603050405020304" pitchFamily="18" charset="0"/>
                          <a:cs typeface="Times New Roman" panose="02020603050405020304" pitchFamily="18" charset="0"/>
                        </a:rPr>
                        <a:t>Hệ thống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9875">
                <a:tc>
                  <a:txBody>
                    <a:bodyPr/>
                    <a:p>
                      <a:pPr marL="0" indent="0">
                        <a:buNone/>
                      </a:pPr>
                      <a:r>
                        <a:rPr lang="en-US" sz="1300">
                          <a:latin typeface="Times New Roman" panose="02020603050405020304" pitchFamily="18" charset="0"/>
                          <a:cs typeface="Times New Roman" panose="02020603050405020304" pitchFamily="18" charset="0"/>
                        </a:rPr>
                        <a:t>1.Khách hàng tìm kiếm sản phẩm</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7985">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2.Hệ thống chuyển sang trang chi tiết sản phẩm</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1000">
                <a:tc>
                  <a:txBody>
                    <a:bodyPr/>
                    <a:p>
                      <a:pPr marL="0" indent="0">
                        <a:buNone/>
                      </a:pPr>
                      <a:r>
                        <a:rPr lang="en-US" sz="1300">
                          <a:latin typeface="Times New Roman" panose="02020603050405020304" pitchFamily="18" charset="0"/>
                          <a:cs typeface="Times New Roman" panose="02020603050405020304" pitchFamily="18" charset="0"/>
                        </a:rPr>
                        <a:t>3.Khách hàng chọn mua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7345">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4.Hệ thống thêm sản phẩm vào giỏ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1145">
                <a:tc>
                  <a:txBody>
                    <a:bodyPr/>
                    <a:p>
                      <a:pPr marL="0" indent="0">
                        <a:buNone/>
                      </a:pPr>
                      <a:r>
                        <a:rPr lang="en-US" sz="1300">
                          <a:latin typeface="Times New Roman" panose="02020603050405020304" pitchFamily="18" charset="0"/>
                          <a:cs typeface="Times New Roman" panose="02020603050405020304" pitchFamily="18" charset="0"/>
                        </a:rPr>
                        <a:t>5.Khách hàng cập nhật số lượng sản phẩm trong giỏ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1145">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6.Hệ thống kiểm tra số lượng trên 1 sản phẩm</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Title 6"/>
          <p:cNvSpPr>
            <a:spLocks noGrp="1"/>
          </p:cNvSpPr>
          <p:nvPr>
            <p:ph type="title"/>
          </p:nvPr>
        </p:nvSpPr>
        <p:spPr>
          <a:xfrm>
            <a:off x="1162685" y="-15240"/>
            <a:ext cx="6677025" cy="629920"/>
          </a:xfrm>
        </p:spPr>
        <p:txBody>
          <a:bodyPr/>
          <a:p>
            <a:r>
              <a:rPr lang="en-US" sz="2800" b="1">
                <a:latin typeface="Times New Roman" panose="02020603050405020304" pitchFamily="18" charset="0"/>
                <a:cs typeface="Times New Roman" panose="02020603050405020304" pitchFamily="18" charset="0"/>
              </a:rPr>
              <a:t>Đặc tả Use Case đặt hàng</a:t>
            </a:r>
            <a:endParaRPr lang="en-US" sz="28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706755" y="468630"/>
          <a:ext cx="7661910" cy="4267200"/>
        </p:xfrm>
        <a:graphic>
          <a:graphicData uri="http://schemas.openxmlformats.org/drawingml/2006/table">
            <a:tbl>
              <a:tblPr firstRow="1" bandRow="1">
                <a:tableStyleId>{5940675A-B579-460E-94D1-54222C63F5DA}</a:tableStyleId>
              </a:tblPr>
              <a:tblGrid>
                <a:gridCol w="3830955"/>
                <a:gridCol w="3830955"/>
              </a:tblGrid>
              <a:tr h="355600">
                <a:tc>
                  <a:txBody>
                    <a:bodyPr/>
                    <a:p>
                      <a:pPr marL="0" indent="0">
                        <a:buNone/>
                      </a:pPr>
                      <a:r>
                        <a:rPr lang="en-US" sz="1300">
                          <a:latin typeface="Times New Roman" panose="02020603050405020304" pitchFamily="18" charset="0"/>
                          <a:cs typeface="Times New Roman" panose="02020603050405020304" pitchFamily="18" charset="0"/>
                        </a:rPr>
                        <a:t>10.Nhập mã giảm giá(nếu có)</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11.Kiểm tra mã giảm giá</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marL="0" indent="0">
                        <a:buNone/>
                      </a:pPr>
                      <a:r>
                        <a:rPr lang="en-US" sz="1300">
                          <a:latin typeface="Times New Roman" panose="02020603050405020304" pitchFamily="18" charset="0"/>
                          <a:cs typeface="Times New Roman" panose="02020603050405020304" pitchFamily="18" charset="0"/>
                        </a:rPr>
                        <a:t>11.Chọn phương thức thanh toán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120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12.Hệ thống kiểm tra phương thức thanh toán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120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13.Hệ thông chuyển sang trang thanh toán Stripe</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marL="0" indent="0">
                        <a:buNone/>
                      </a:pPr>
                      <a:r>
                        <a:rPr lang="en-US" sz="1300">
                          <a:latin typeface="Times New Roman" panose="02020603050405020304" pitchFamily="18" charset="0"/>
                          <a:cs typeface="Times New Roman" panose="02020603050405020304" pitchFamily="18" charset="0"/>
                        </a:rPr>
                        <a:t>14.Nhập thông tin giao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marL="0" indent="0">
                        <a:buNone/>
                      </a:pPr>
                      <a:r>
                        <a:rPr lang="en-US" sz="1300">
                          <a:latin typeface="Times New Roman" panose="02020603050405020304" pitchFamily="18" charset="0"/>
                          <a:cs typeface="Times New Roman" panose="02020603050405020304" pitchFamily="18" charset="0"/>
                        </a:rPr>
                        <a:t>15.Nhập số thẻ và số tiền cần trả</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marL="0" indent="0">
                        <a:buNone/>
                      </a:pPr>
                      <a:r>
                        <a:rPr lang="en-US" sz="1300">
                          <a:latin typeface="Times New Roman" panose="02020603050405020304" pitchFamily="18" charset="0"/>
                          <a:cs typeface="Times New Roman" panose="02020603050405020304" pitchFamily="18" charset="0"/>
                        </a:rPr>
                        <a:t>16.Nhấn nút hoàn thành thanh toán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120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17.Hệ thống chuyển sang trang thanh toán thành công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410210" y="484505"/>
          <a:ext cx="8247380" cy="4392930"/>
        </p:xfrm>
        <a:graphic>
          <a:graphicData uri="http://schemas.openxmlformats.org/drawingml/2006/table">
            <a:tbl>
              <a:tblPr firstRow="1" bandRow="1">
                <a:tableStyleId>{5940675A-B579-460E-94D1-54222C63F5DA}</a:tableStyleId>
              </a:tblPr>
              <a:tblGrid>
                <a:gridCol w="4123690"/>
                <a:gridCol w="4123690"/>
              </a:tblGrid>
              <a:tr h="244475">
                <a:tc gridSpan="2">
                  <a:txBody>
                    <a:bodyPr/>
                    <a:p>
                      <a:pPr marL="0" indent="0">
                        <a:buNone/>
                      </a:pPr>
                      <a:r>
                        <a:rPr lang="en-US" sz="1200">
                          <a:latin typeface="Times New Roman" panose="02020603050405020304" pitchFamily="18" charset="0"/>
                          <a:cs typeface="Times New Roman" panose="02020603050405020304" pitchFamily="18" charset="0"/>
                        </a:rPr>
                        <a:t>Luồng thay thế</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43205">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6.1.Nếu số lượng lớn hơn 200</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marL="0" indent="0">
                        <a:buNone/>
                      </a:pPr>
                      <a:r>
                        <a:rPr lang="en-US" sz="1200">
                          <a:latin typeface="Times New Roman" panose="02020603050405020304" pitchFamily="18" charset="0"/>
                          <a:cs typeface="Times New Roman" panose="02020603050405020304" pitchFamily="18" charset="0"/>
                        </a:rPr>
                        <a:t>6.2.Quay lại bước 5</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9.1.Nếu chưa chọn sản phẩm nào</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buNone/>
                      </a:pPr>
                      <a:r>
                        <a:rPr lang="en-US" sz="1200">
                          <a:latin typeface="Times New Roman" panose="02020603050405020304" pitchFamily="18" charset="0"/>
                          <a:cs typeface="Times New Roman" panose="02020603050405020304" pitchFamily="18" charset="0"/>
                        </a:rPr>
                        <a:t>9.2 Quay lại bước 8</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11.1.Nếu mã không hợp lệ</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marL="0" indent="0">
                        <a:buNone/>
                      </a:pPr>
                      <a:r>
                        <a:rPr lang="en-US" sz="1200">
                          <a:latin typeface="Times New Roman" panose="02020603050405020304" pitchFamily="18" charset="0"/>
                          <a:cs typeface="Times New Roman" panose="02020603050405020304" pitchFamily="18" charset="0"/>
                        </a:rPr>
                        <a:t>11.2 Quay lại bước 10</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12.1.Nếu nhấn vào thanh toán khác</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680">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12.2.Hệ thống chuyển sang trang thanh toán phương thức khác</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buNone/>
                      </a:pPr>
                      <a:r>
                        <a:rPr lang="en-US" sz="1200">
                          <a:latin typeface="Times New Roman" panose="02020603050405020304" pitchFamily="18" charset="0"/>
                          <a:cs typeface="Times New Roman" panose="02020603050405020304" pitchFamily="18" charset="0"/>
                        </a:rPr>
                        <a:t>12.3Nhập thông tin giao hàng</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marL="0" indent="0">
                        <a:buNone/>
                      </a:pPr>
                      <a:r>
                        <a:rPr lang="en-US" sz="1200">
                          <a:latin typeface="Times New Roman" panose="02020603050405020304" pitchFamily="18" charset="0"/>
                          <a:cs typeface="Times New Roman" panose="02020603050405020304" pitchFamily="18" charset="0"/>
                        </a:rPr>
                        <a:t>12.4Chọn phương thức thanh toán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12.5.1.Chọn vào thanh toán tiền mặt</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8315">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12.5.2.Chọn thanh toán bằng Vi MoMo hoặc ngân hàng</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680">
                <a:tc>
                  <a:txBody>
                    <a:bodyPr/>
                    <a:p>
                      <a:pPr marL="0" indent="0">
                        <a:buNone/>
                      </a:pPr>
                      <a:r>
                        <a:rPr lang="en-US" sz="1200">
                          <a:latin typeface="Times New Roman" panose="02020603050405020304" pitchFamily="18" charset="0"/>
                          <a:cs typeface="Times New Roman" panose="02020603050405020304" pitchFamily="18" charset="0"/>
                        </a:rPr>
                        <a:t>12.6.Khách hàng quét mã và nhập số tiền cần trả</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12.7.Quay lại bước 17</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204470" y="725170"/>
            <a:ext cx="9043670" cy="4325620"/>
          </a:xfrm>
          <a:prstGeom prst="rect">
            <a:avLst/>
          </a:prstGeom>
        </p:spPr>
      </p:pic>
      <p:sp>
        <p:nvSpPr>
          <p:cNvPr id="7" name="Title 6"/>
          <p:cNvSpPr>
            <a:spLocks noGrp="1"/>
          </p:cNvSpPr>
          <p:nvPr>
            <p:ph type="title"/>
          </p:nvPr>
        </p:nvSpPr>
        <p:spPr>
          <a:xfrm>
            <a:off x="1162685" y="0"/>
            <a:ext cx="6677025" cy="629920"/>
          </a:xfrm>
        </p:spPr>
        <p:txBody>
          <a:bodyPr/>
          <a:p>
            <a:r>
              <a:rPr lang="en-US" sz="2800" b="1">
                <a:latin typeface="Times New Roman" panose="02020603050405020304" pitchFamily="18" charset="0"/>
                <a:cs typeface="Times New Roman" panose="02020603050405020304" pitchFamily="18" charset="0"/>
              </a:rPr>
              <a:t>Sơ đồ hoạt động đặt hàng</a:t>
            </a:r>
            <a:endParaRPr lang="en-US" sz="28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0" y="0"/>
            <a:ext cx="9144000" cy="51441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3" descr="Tạo đơn hàng"/>
          <p:cNvPicPr>
            <a:picLocks noChangeAspect="1"/>
          </p:cNvPicPr>
          <p:nvPr/>
        </p:nvPicPr>
        <p:blipFill>
          <a:blip r:embed="rId1"/>
          <a:stretch>
            <a:fillRect/>
          </a:stretch>
        </p:blipFill>
        <p:spPr>
          <a:xfrm>
            <a:off x="-1270" y="732790"/>
            <a:ext cx="9145270" cy="4410710"/>
          </a:xfrm>
          <a:prstGeom prst="rect">
            <a:avLst/>
          </a:prstGeom>
        </p:spPr>
      </p:pic>
      <p:sp>
        <p:nvSpPr>
          <p:cNvPr id="2" name="Title 1"/>
          <p:cNvSpPr>
            <a:spLocks noGrp="1"/>
          </p:cNvSpPr>
          <p:nvPr>
            <p:ph type="title"/>
          </p:nvPr>
        </p:nvSpPr>
        <p:spPr>
          <a:xfrm>
            <a:off x="804545" y="0"/>
            <a:ext cx="6677025" cy="629920"/>
          </a:xfrm>
        </p:spPr>
        <p:txBody>
          <a:bodyPr/>
          <a:p>
            <a:r>
              <a:rPr lang="en-US" sz="2800" b="1">
                <a:latin typeface="Times New Roman" panose="02020603050405020304" pitchFamily="18" charset="0"/>
                <a:cs typeface="Times New Roman" panose="02020603050405020304" pitchFamily="18" charset="0"/>
              </a:rPr>
              <a:t>Sơ đồ tuần tự đặt hàng</a:t>
            </a:r>
            <a:endParaRPr lang="en-US" sz="28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448310" y="730250"/>
          <a:ext cx="8171180" cy="4216400"/>
        </p:xfrm>
        <a:graphic>
          <a:graphicData uri="http://schemas.openxmlformats.org/drawingml/2006/table">
            <a:tbl>
              <a:tblPr firstRow="1" bandRow="1">
                <a:tableStyleId>{5940675A-B579-460E-94D1-54222C63F5DA}</a:tableStyleId>
              </a:tblPr>
              <a:tblGrid>
                <a:gridCol w="4077970"/>
                <a:gridCol w="4093210"/>
              </a:tblGrid>
              <a:tr h="267335">
                <a:tc gridSpan="2">
                  <a:txBody>
                    <a:bodyPr/>
                    <a:p>
                      <a:pPr marL="0" indent="0">
                        <a:buNone/>
                      </a:pPr>
                      <a:r>
                        <a:rPr lang="en-US" sz="1300">
                          <a:latin typeface="Times New Roman" panose="02020603050405020304" pitchFamily="18" charset="0"/>
                          <a:cs typeface="Times New Roman" panose="02020603050405020304" pitchFamily="18" charset="0"/>
                        </a:rPr>
                        <a:t>Tên Usecase:Xử lý đơn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7970">
                <a:tc gridSpan="2">
                  <a:txBody>
                    <a:bodyPr/>
                    <a:p>
                      <a:pPr marL="0" indent="0">
                        <a:buNone/>
                      </a:pPr>
                      <a:r>
                        <a:rPr lang="en-US" sz="1300">
                          <a:latin typeface="Times New Roman" panose="02020603050405020304" pitchFamily="18" charset="0"/>
                          <a:cs typeface="Times New Roman" panose="02020603050405020304" pitchFamily="18" charset="0"/>
                        </a:rPr>
                        <a:t>Mô tả sơ lược : Chức năng cho phép nhân viên có thể cập nhật lại các trang thái của đơn hàng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7335">
                <a:tc gridSpan="2">
                  <a:txBody>
                    <a:bodyPr/>
                    <a:p>
                      <a:pPr marL="0" indent="0">
                        <a:buNone/>
                      </a:pPr>
                      <a:r>
                        <a:rPr lang="en-US" sz="1300">
                          <a:latin typeface="Times New Roman" panose="02020603050405020304" pitchFamily="18" charset="0"/>
                          <a:cs typeface="Times New Roman" panose="02020603050405020304" pitchFamily="18" charset="0"/>
                        </a:rPr>
                        <a:t>Actor chính :Nhân viên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6700">
                <a:tc gridSpan="2">
                  <a:txBody>
                    <a:bodyPr/>
                    <a:p>
                      <a:pPr marL="0" indent="0">
                        <a:buNone/>
                      </a:pPr>
                      <a:r>
                        <a:rPr lang="en-US" sz="1300">
                          <a:latin typeface="Times New Roman" panose="02020603050405020304" pitchFamily="18" charset="0"/>
                          <a:cs typeface="Times New Roman" panose="02020603050405020304" pitchFamily="18" charset="0"/>
                        </a:rPr>
                        <a:t>Actor phụ : Không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7970">
                <a:tc gridSpan="2">
                  <a:txBody>
                    <a:bodyPr/>
                    <a:p>
                      <a:pPr marL="0" indent="0">
                        <a:buNone/>
                      </a:pPr>
                      <a:r>
                        <a:rPr lang="en-US" sz="1300">
                          <a:latin typeface="Times New Roman" panose="02020603050405020304" pitchFamily="18" charset="0"/>
                          <a:cs typeface="Times New Roman" panose="02020603050405020304" pitchFamily="18" charset="0"/>
                        </a:rPr>
                        <a:t>Tiền điều kiện :Đăng nhập thành công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7970">
                <a:tc gridSpan="2">
                  <a:txBody>
                    <a:bodyPr/>
                    <a:p>
                      <a:pPr marL="0" indent="0">
                        <a:buNone/>
                      </a:pPr>
                      <a:r>
                        <a:rPr lang="en-US" sz="1300">
                          <a:latin typeface="Times New Roman" panose="02020603050405020304" pitchFamily="18" charset="0"/>
                          <a:cs typeface="Times New Roman" panose="02020603050405020304" pitchFamily="18" charset="0"/>
                        </a:rPr>
                        <a:t>Hậu điều kiện : Nhân viên cập nhật lại trang thái đơn hàng thành công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1150">
                <a:tc gridSpan="2">
                  <a:txBody>
                    <a:bodyPr/>
                    <a:p>
                      <a:pPr marL="0" indent="0">
                        <a:buNone/>
                      </a:pPr>
                      <a:r>
                        <a:rPr lang="en-US" sz="1300">
                          <a:latin typeface="Times New Roman" panose="02020603050405020304" pitchFamily="18" charset="0"/>
                          <a:cs typeface="Times New Roman" panose="02020603050405020304" pitchFamily="18" charset="0"/>
                        </a:rPr>
                        <a:t>Luồng sự kiện chính(Main flow):</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7970">
                <a:tc>
                  <a:txBody>
                    <a:bodyPr/>
                    <a:p>
                      <a:pPr marL="0" indent="0" algn="ctr">
                        <a:buNone/>
                      </a:pPr>
                      <a:r>
                        <a:rPr lang="en-US" sz="1300">
                          <a:latin typeface="Times New Roman" panose="02020603050405020304" pitchFamily="18" charset="0"/>
                          <a:cs typeface="Times New Roman" panose="02020603050405020304" pitchFamily="18" charset="0"/>
                        </a:rPr>
                        <a:t>Nhân viên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1300">
                          <a:latin typeface="Times New Roman" panose="02020603050405020304" pitchFamily="18" charset="0"/>
                          <a:cs typeface="Times New Roman" panose="02020603050405020304" pitchFamily="18" charset="0"/>
                        </a:rPr>
                        <a:t>Hệ thống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065">
                <a:tc>
                  <a:txBody>
                    <a:bodyPr/>
                    <a:p>
                      <a:pPr marL="0" indent="0">
                        <a:buNone/>
                      </a:pPr>
                      <a:r>
                        <a:rPr lang="en-US" sz="1300">
                          <a:latin typeface="Times New Roman" panose="02020603050405020304" pitchFamily="18" charset="0"/>
                          <a:cs typeface="Times New Roman" panose="02020603050405020304" pitchFamily="18" charset="0"/>
                        </a:rPr>
                        <a:t>1.Nhân viên vào trang quản lý đơn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354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2.Chuyển sang trang quản lý đơn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5285">
                <a:tc>
                  <a:txBody>
                    <a:bodyPr/>
                    <a:p>
                      <a:pPr marL="0" indent="0">
                        <a:buNone/>
                      </a:pPr>
                      <a:r>
                        <a:rPr lang="en-US" sz="1300">
                          <a:latin typeface="Times New Roman" panose="02020603050405020304" pitchFamily="18" charset="0"/>
                          <a:cs typeface="Times New Roman" panose="02020603050405020304" pitchFamily="18" charset="0"/>
                        </a:rPr>
                        <a:t>3.Chọn vào 1 đơn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3535">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4.Chuyển sang trang chi tiết đơn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6240">
                <a:tc>
                  <a:txBody>
                    <a:bodyPr/>
                    <a:p>
                      <a:pPr marL="0" indent="0">
                        <a:buNone/>
                      </a:pPr>
                      <a:r>
                        <a:rPr lang="en-US" sz="1300">
                          <a:latin typeface="Times New Roman" panose="02020603050405020304" pitchFamily="18" charset="0"/>
                          <a:cs typeface="Times New Roman" panose="02020603050405020304" pitchFamily="18" charset="0"/>
                        </a:rPr>
                        <a:t>5.Kiểm tra xem đã nhận đủ tiền từ đơn hàng đó hay chưa và có đủ mặt hàng hay không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7335">
                <a:tc>
                  <a:txBody>
                    <a:bodyPr/>
                    <a:p>
                      <a:pPr marL="0" indent="0">
                        <a:buNone/>
                      </a:pPr>
                      <a:r>
                        <a:rPr lang="en-US" sz="1300">
                          <a:latin typeface="Times New Roman" panose="02020603050405020304" pitchFamily="18" charset="0"/>
                          <a:cs typeface="Times New Roman" panose="02020603050405020304" pitchFamily="18" charset="0"/>
                        </a:rPr>
                        <a:t>6.Nhân viên nhấn vào nút tiến hành giao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Title 1"/>
          <p:cNvSpPr>
            <a:spLocks noGrp="1"/>
          </p:cNvSpPr>
          <p:nvPr>
            <p:ph type="title"/>
          </p:nvPr>
        </p:nvSpPr>
        <p:spPr>
          <a:xfrm>
            <a:off x="804545" y="0"/>
            <a:ext cx="6677025" cy="629920"/>
          </a:xfrm>
        </p:spPr>
        <p:txBody>
          <a:bodyPr/>
          <a:p>
            <a:r>
              <a:rPr lang="en-US" sz="2800" b="1">
                <a:latin typeface="Times New Roman" panose="02020603050405020304" pitchFamily="18" charset="0"/>
                <a:cs typeface="Times New Roman" panose="02020603050405020304" pitchFamily="18" charset="0"/>
              </a:rPr>
              <a:t>Đặc tả Use Case xử lý đơn hàng</a:t>
            </a:r>
            <a:endParaRPr lang="en-US" sz="28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706755" y="225425"/>
          <a:ext cx="7661910" cy="3963035"/>
        </p:xfrm>
        <a:graphic>
          <a:graphicData uri="http://schemas.openxmlformats.org/drawingml/2006/table">
            <a:tbl>
              <a:tblPr firstRow="1" bandRow="1">
                <a:tableStyleId>{5940675A-B579-460E-94D1-54222C63F5DA}</a:tableStyleId>
              </a:tblPr>
              <a:tblGrid>
                <a:gridCol w="3830955"/>
                <a:gridCol w="3830955"/>
              </a:tblGrid>
              <a:tr h="396240">
                <a:tc>
                  <a:txBody>
                    <a:bodyPr/>
                    <a:p>
                      <a:pPr marL="0" indent="0">
                        <a:buNone/>
                      </a:pP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7.Chuyển sang trang thái đang giao hàng và cập nhật số lượng tồn kho</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120">
                <a:tc>
                  <a:txBody>
                    <a:bodyPr/>
                    <a:p>
                      <a:pPr marL="0" indent="0">
                        <a:buNone/>
                      </a:pPr>
                      <a:r>
                        <a:rPr lang="en-US" sz="1300">
                          <a:latin typeface="Times New Roman" panose="02020603050405020304" pitchFamily="18" charset="0"/>
                          <a:cs typeface="Times New Roman" panose="02020603050405020304" pitchFamily="18" charset="0"/>
                        </a:rPr>
                        <a:t>8.Nhân viên xác nhận và tiến hành giao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3215">
                <a:tc>
                  <a:txBody>
                    <a:bodyPr/>
                    <a:p>
                      <a:pPr marL="0" indent="0">
                        <a:buNone/>
                      </a:pPr>
                      <a:r>
                        <a:rPr lang="en-US" sz="1300">
                          <a:latin typeface="Times New Roman" panose="02020603050405020304" pitchFamily="18" charset="0"/>
                          <a:cs typeface="Times New Roman" panose="02020603050405020304" pitchFamily="18" charset="0"/>
                        </a:rPr>
                        <a:t>9.Kiểm tra đơn hàng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897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10.Hệ thống chuyển sang trạng thái giao hàng thành công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7700">
                <a:tc gridSpan="2">
                  <a:txBody>
                    <a:bodyPr/>
                    <a:p>
                      <a:pPr marL="0" indent="0">
                        <a:buNone/>
                      </a:pPr>
                      <a:r>
                        <a:rPr lang="en-US" sz="1300">
                          <a:latin typeface="Times New Roman" panose="02020603050405020304" pitchFamily="18" charset="0"/>
                          <a:cs typeface="Times New Roman" panose="02020603050405020304" pitchFamily="18" charset="0"/>
                        </a:rPr>
                        <a:t>Luồng thay thế</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120">
                <a:tc>
                  <a:txBody>
                    <a:bodyPr/>
                    <a:p>
                      <a:pPr marL="0" indent="0">
                        <a:buNone/>
                      </a:pPr>
                      <a:r>
                        <a:rPr lang="en-US" sz="1300">
                          <a:latin typeface="Times New Roman" panose="02020603050405020304" pitchFamily="18" charset="0"/>
                          <a:cs typeface="Times New Roman" panose="02020603050405020304" pitchFamily="18" charset="0"/>
                        </a:rPr>
                        <a:t>5.2Nếu không đủ điều kiện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3850">
                <a:tc>
                  <a:txBody>
                    <a:bodyPr/>
                    <a:p>
                      <a:pPr marL="0" indent="0">
                        <a:buNone/>
                      </a:pPr>
                      <a:r>
                        <a:rPr lang="en-US" sz="1300">
                          <a:latin typeface="Times New Roman" panose="02020603050405020304" pitchFamily="18" charset="0"/>
                          <a:cs typeface="Times New Roman" panose="02020603050405020304" pitchFamily="18" charset="0"/>
                        </a:rPr>
                        <a:t>5.3 Nhân viên nhấn nút từ chối</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4485">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5.4 Hệ thống chuyển sang trạng thái từ chối đơn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8335">
                <a:tc>
                  <a:txBody>
                    <a:bodyPr/>
                    <a:p>
                      <a:pPr marL="0" indent="0">
                        <a:buNone/>
                      </a:pPr>
                      <a:r>
                        <a:rPr lang="en-US" sz="1300">
                          <a:latin typeface="Times New Roman" panose="02020603050405020304" pitchFamily="18" charset="0"/>
                          <a:cs typeface="Times New Roman" panose="02020603050405020304" pitchFamily="18" charset="0"/>
                        </a:rPr>
                        <a:t>9.1.Nếu giao hàng thất bài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 name="Table 2"/>
          <p:cNvGraphicFramePr/>
          <p:nvPr/>
        </p:nvGraphicFramePr>
        <p:xfrm>
          <a:off x="705485" y="4188460"/>
          <a:ext cx="7663180" cy="441960"/>
        </p:xfrm>
        <a:graphic>
          <a:graphicData uri="http://schemas.openxmlformats.org/drawingml/2006/table">
            <a:tbl>
              <a:tblPr firstRow="1" bandRow="1">
                <a:tableStyleId>{5940675A-B579-460E-94D1-54222C63F5DA}</a:tableStyleId>
              </a:tblPr>
              <a:tblGrid>
                <a:gridCol w="3831590"/>
                <a:gridCol w="3831590"/>
              </a:tblGrid>
              <a:tr h="441960">
                <a:tc>
                  <a:txBody>
                    <a:bodyPr/>
                    <a:p>
                      <a:pPr marL="0" indent="0">
                        <a:buNone/>
                      </a:pP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9.2. Hệ thống chuyển sang trang thái giao hàng thất bại</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33"/>
          <p:cNvSpPr txBox="1">
            <a:spLocks noGrp="1"/>
          </p:cNvSpPr>
          <p:nvPr>
            <p:ph type="ctrTitle"/>
          </p:nvPr>
        </p:nvSpPr>
        <p:spPr>
          <a:xfrm flipH="1">
            <a:off x="318135" y="71755"/>
            <a:ext cx="7114540" cy="2401570"/>
          </a:xfrm>
          <a:prstGeom prst="rect">
            <a:avLst/>
          </a:prstGeom>
        </p:spPr>
        <p:txBody>
          <a:bodyPr spcFirstLastPara="1" wrap="square" lIns="91425" tIns="91425" rIns="91425" bIns="91425" anchor="t" anchorCtr="0">
            <a:noAutofit/>
          </a:bodyPr>
          <a:lstStyle/>
          <a:p>
            <a:pPr marL="0" lvl="0" indent="0" algn="ctr" rtl="0" fontAlgn="ctr">
              <a:lnSpc>
                <a:spcPct val="100000"/>
              </a:lnSpc>
              <a:spcBef>
                <a:spcPts val="0"/>
              </a:spcBef>
              <a:spcAft>
                <a:spcPts val="0"/>
              </a:spcAft>
              <a:buNone/>
            </a:pPr>
            <a:r>
              <a:rPr lang="en-US" sz="4000" b="1" dirty="0">
                <a:latin typeface="Times New Roman" panose="02020603050405020304" pitchFamily="18" charset="0"/>
                <a:ea typeface="Raleway Black"/>
                <a:cs typeface="Times New Roman" panose="02020603050405020304" pitchFamily="18" charset="0"/>
                <a:sym typeface="Raleway Black"/>
              </a:rPr>
              <a:t>Hệ thống quản lý bán thiết bị điện tử GearVM</a:t>
            </a:r>
            <a:endParaRPr lang="en-US" sz="4000" b="1" dirty="0">
              <a:latin typeface="Times New Roman" panose="02020603050405020304" pitchFamily="18" charset="0"/>
              <a:ea typeface="Raleway Black"/>
              <a:cs typeface="Times New Roman" panose="02020603050405020304" pitchFamily="18" charset="0"/>
              <a:sym typeface="Raleway Black"/>
            </a:endParaRPr>
          </a:p>
        </p:txBody>
      </p:sp>
      <p:sp>
        <p:nvSpPr>
          <p:cNvPr id="189" name="Google Shape;189;p33"/>
          <p:cNvSpPr txBox="1">
            <a:spLocks noGrp="1"/>
          </p:cNvSpPr>
          <p:nvPr>
            <p:ph type="subTitle" idx="1"/>
          </p:nvPr>
        </p:nvSpPr>
        <p:spPr>
          <a:xfrm flipH="1">
            <a:off x="4867910" y="2414905"/>
            <a:ext cx="3584575" cy="793750"/>
          </a:xfrm>
          <a:prstGeom prst="rect">
            <a:avLst/>
          </a:prstGeom>
        </p:spPr>
        <p:txBody>
          <a:bodyPr spcFirstLastPara="1" wrap="square" lIns="91425" tIns="91425" rIns="91425" bIns="91425" anchor="t" anchorCtr="0">
            <a:noAutofit/>
          </a:bodyPr>
          <a:lstStyle/>
          <a:p>
            <a:pPr marL="0" indent="0" algn="l"/>
            <a:r>
              <a:rPr lang="en-US" sz="1600" b="1" dirty="0">
                <a:latin typeface="Times New Roman" panose="02020603050405020304" pitchFamily="18" charset="0"/>
                <a:cs typeface="Times New Roman" panose="02020603050405020304" pitchFamily="18" charset="0"/>
              </a:rPr>
              <a:t>Lớp học phần: </a:t>
            </a:r>
            <a:r>
              <a:rPr lang="en-US" sz="1600" dirty="0">
                <a:latin typeface="Times New Roman" panose="02020603050405020304" pitchFamily="18" charset="0"/>
                <a:cs typeface="Times New Roman" panose="02020603050405020304" pitchFamily="18" charset="0"/>
              </a:rPr>
              <a:t>DHKTPM15</a:t>
            </a: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GVHD: Nguyễn Thị Hoàng Khánh</a:t>
            </a:r>
            <a:endParaRPr lang="en-US" sz="1600" dirty="0">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p:txBody>
      </p:sp>
      <p:grpSp>
        <p:nvGrpSpPr>
          <p:cNvPr id="338" name="Google Shape;338;p33"/>
          <p:cNvGrpSpPr/>
          <p:nvPr/>
        </p:nvGrpSpPr>
        <p:grpSpPr>
          <a:xfrm>
            <a:off x="8054177" y="247070"/>
            <a:ext cx="859785" cy="919695"/>
            <a:chOff x="6712875" y="831475"/>
            <a:chExt cx="587325" cy="628250"/>
          </a:xfrm>
        </p:grpSpPr>
        <p:sp>
          <p:nvSpPr>
            <p:cNvPr id="339" name="Google Shape;339;p33"/>
            <p:cNvSpPr/>
            <p:nvPr/>
          </p:nvSpPr>
          <p:spPr>
            <a:xfrm>
              <a:off x="6712875" y="831475"/>
              <a:ext cx="369525" cy="289650"/>
            </a:xfrm>
            <a:custGeom>
              <a:avLst/>
              <a:gdLst/>
              <a:ahLst/>
              <a:cxnLst/>
              <a:rect l="l" t="t" r="r" b="b"/>
              <a:pathLst>
                <a:path w="14781" h="11586" extrusionOk="0">
                  <a:moveTo>
                    <a:pt x="1980" y="0"/>
                  </a:moveTo>
                  <a:cubicBezTo>
                    <a:pt x="1490" y="0"/>
                    <a:pt x="1074" y="366"/>
                    <a:pt x="1014" y="865"/>
                  </a:cubicBezTo>
                  <a:lnTo>
                    <a:pt x="59" y="9148"/>
                  </a:lnTo>
                  <a:cubicBezTo>
                    <a:pt x="0" y="9681"/>
                    <a:pt x="383" y="10162"/>
                    <a:pt x="916" y="10220"/>
                  </a:cubicBezTo>
                  <a:lnTo>
                    <a:pt x="12682" y="11578"/>
                  </a:lnTo>
                  <a:cubicBezTo>
                    <a:pt x="12722" y="11583"/>
                    <a:pt x="12761" y="11585"/>
                    <a:pt x="12801" y="11585"/>
                  </a:cubicBezTo>
                  <a:cubicBezTo>
                    <a:pt x="13290" y="11585"/>
                    <a:pt x="13707" y="11220"/>
                    <a:pt x="13767" y="10720"/>
                  </a:cubicBezTo>
                  <a:lnTo>
                    <a:pt x="14722" y="2437"/>
                  </a:lnTo>
                  <a:cubicBezTo>
                    <a:pt x="14780" y="1904"/>
                    <a:pt x="14397" y="1424"/>
                    <a:pt x="13864" y="1359"/>
                  </a:cubicBezTo>
                  <a:lnTo>
                    <a:pt x="2099" y="7"/>
                  </a:lnTo>
                  <a:cubicBezTo>
                    <a:pt x="2059" y="3"/>
                    <a:pt x="2019" y="0"/>
                    <a:pt x="1980" y="0"/>
                  </a:cubicBezTo>
                  <a:close/>
                </a:path>
              </a:pathLst>
            </a:custGeom>
            <a:solidFill>
              <a:srgbClr val="00B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33"/>
            <p:cNvSpPr/>
            <p:nvPr/>
          </p:nvSpPr>
          <p:spPr>
            <a:xfrm>
              <a:off x="6813725" y="911575"/>
              <a:ext cx="171050" cy="138225"/>
            </a:xfrm>
            <a:custGeom>
              <a:avLst/>
              <a:gdLst/>
              <a:ahLst/>
              <a:cxnLst/>
              <a:rect l="l" t="t" r="r" b="b"/>
              <a:pathLst>
                <a:path w="6842" h="5529" extrusionOk="0">
                  <a:moveTo>
                    <a:pt x="1611" y="0"/>
                  </a:moveTo>
                  <a:cubicBezTo>
                    <a:pt x="1316" y="0"/>
                    <a:pt x="1014" y="57"/>
                    <a:pt x="741" y="273"/>
                  </a:cubicBezTo>
                  <a:cubicBezTo>
                    <a:pt x="319" y="604"/>
                    <a:pt x="144" y="1020"/>
                    <a:pt x="85" y="1533"/>
                  </a:cubicBezTo>
                  <a:cubicBezTo>
                    <a:pt x="1" y="2209"/>
                    <a:pt x="286" y="2761"/>
                    <a:pt x="579" y="3183"/>
                  </a:cubicBezTo>
                  <a:cubicBezTo>
                    <a:pt x="1105" y="3956"/>
                    <a:pt x="2106" y="4716"/>
                    <a:pt x="3048" y="5528"/>
                  </a:cubicBezTo>
                  <a:cubicBezTo>
                    <a:pt x="3229" y="5431"/>
                    <a:pt x="3418" y="5334"/>
                    <a:pt x="3600" y="5236"/>
                  </a:cubicBezTo>
                  <a:lnTo>
                    <a:pt x="3704" y="5178"/>
                  </a:lnTo>
                  <a:cubicBezTo>
                    <a:pt x="4542" y="4736"/>
                    <a:pt x="5354" y="4314"/>
                    <a:pt x="5900" y="3826"/>
                  </a:cubicBezTo>
                  <a:lnTo>
                    <a:pt x="5958" y="3768"/>
                  </a:lnTo>
                  <a:cubicBezTo>
                    <a:pt x="6043" y="3690"/>
                    <a:pt x="6127" y="3605"/>
                    <a:pt x="6205" y="3514"/>
                  </a:cubicBezTo>
                  <a:cubicBezTo>
                    <a:pt x="6491" y="3196"/>
                    <a:pt x="6744" y="2787"/>
                    <a:pt x="6796" y="2261"/>
                  </a:cubicBezTo>
                  <a:cubicBezTo>
                    <a:pt x="6842" y="1747"/>
                    <a:pt x="6770" y="1293"/>
                    <a:pt x="6426" y="890"/>
                  </a:cubicBezTo>
                  <a:cubicBezTo>
                    <a:pt x="6114" y="526"/>
                    <a:pt x="5698" y="429"/>
                    <a:pt x="5302" y="390"/>
                  </a:cubicBezTo>
                  <a:lnTo>
                    <a:pt x="5256" y="383"/>
                  </a:lnTo>
                  <a:cubicBezTo>
                    <a:pt x="5206" y="378"/>
                    <a:pt x="5156" y="375"/>
                    <a:pt x="5106" y="375"/>
                  </a:cubicBezTo>
                  <a:cubicBezTo>
                    <a:pt x="4971" y="375"/>
                    <a:pt x="4837" y="394"/>
                    <a:pt x="4704" y="422"/>
                  </a:cubicBezTo>
                  <a:cubicBezTo>
                    <a:pt x="4405" y="500"/>
                    <a:pt x="4133" y="649"/>
                    <a:pt x="3912" y="864"/>
                  </a:cubicBezTo>
                  <a:lnTo>
                    <a:pt x="3509" y="1247"/>
                  </a:lnTo>
                  <a:lnTo>
                    <a:pt x="3197" y="786"/>
                  </a:lnTo>
                  <a:cubicBezTo>
                    <a:pt x="2807" y="292"/>
                    <a:pt x="2508" y="136"/>
                    <a:pt x="2132" y="58"/>
                  </a:cubicBezTo>
                  <a:cubicBezTo>
                    <a:pt x="2086" y="45"/>
                    <a:pt x="2034" y="39"/>
                    <a:pt x="1989" y="26"/>
                  </a:cubicBezTo>
                  <a:cubicBezTo>
                    <a:pt x="1976" y="19"/>
                    <a:pt x="1956" y="19"/>
                    <a:pt x="1943" y="19"/>
                  </a:cubicBezTo>
                  <a:cubicBezTo>
                    <a:pt x="1835" y="8"/>
                    <a:pt x="1724" y="0"/>
                    <a:pt x="16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33"/>
            <p:cNvSpPr/>
            <p:nvPr/>
          </p:nvSpPr>
          <p:spPr>
            <a:xfrm>
              <a:off x="6856925" y="1101100"/>
              <a:ext cx="79950" cy="97900"/>
            </a:xfrm>
            <a:custGeom>
              <a:avLst/>
              <a:gdLst/>
              <a:ahLst/>
              <a:cxnLst/>
              <a:rect l="l" t="t" r="r" b="b"/>
              <a:pathLst>
                <a:path w="3198" h="3916" extrusionOk="0">
                  <a:moveTo>
                    <a:pt x="1" y="0"/>
                  </a:moveTo>
                  <a:lnTo>
                    <a:pt x="1709" y="3801"/>
                  </a:lnTo>
                  <a:cubicBezTo>
                    <a:pt x="1743" y="3878"/>
                    <a:pt x="1816" y="3916"/>
                    <a:pt x="1887" y="3916"/>
                  </a:cubicBezTo>
                  <a:cubicBezTo>
                    <a:pt x="1967" y="3916"/>
                    <a:pt x="2046" y="3870"/>
                    <a:pt x="2073" y="3781"/>
                  </a:cubicBezTo>
                  <a:lnTo>
                    <a:pt x="3197" y="364"/>
                  </a:lnTo>
                  <a:lnTo>
                    <a:pt x="1" y="0"/>
                  </a:lnTo>
                  <a:close/>
                </a:path>
              </a:pathLst>
            </a:custGeom>
            <a:solidFill>
              <a:srgbClr val="00B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33"/>
            <p:cNvSpPr/>
            <p:nvPr/>
          </p:nvSpPr>
          <p:spPr>
            <a:xfrm>
              <a:off x="6956975" y="1133750"/>
              <a:ext cx="343225" cy="325975"/>
            </a:xfrm>
            <a:custGeom>
              <a:avLst/>
              <a:gdLst/>
              <a:ahLst/>
              <a:cxnLst/>
              <a:rect l="l" t="t" r="r" b="b"/>
              <a:pathLst>
                <a:path w="13729" h="13039" extrusionOk="0">
                  <a:moveTo>
                    <a:pt x="5226" y="1"/>
                  </a:moveTo>
                  <a:cubicBezTo>
                    <a:pt x="4940" y="1"/>
                    <a:pt x="4657" y="126"/>
                    <a:pt x="4464" y="364"/>
                  </a:cubicBezTo>
                  <a:lnTo>
                    <a:pt x="332" y="5509"/>
                  </a:lnTo>
                  <a:cubicBezTo>
                    <a:pt x="1" y="5925"/>
                    <a:pt x="66" y="6536"/>
                    <a:pt x="481" y="6874"/>
                  </a:cubicBezTo>
                  <a:lnTo>
                    <a:pt x="7894" y="12825"/>
                  </a:lnTo>
                  <a:cubicBezTo>
                    <a:pt x="8075" y="12969"/>
                    <a:pt x="8289" y="13039"/>
                    <a:pt x="8503" y="13039"/>
                  </a:cubicBezTo>
                  <a:cubicBezTo>
                    <a:pt x="8788" y="13039"/>
                    <a:pt x="9071" y="12913"/>
                    <a:pt x="9265" y="12675"/>
                  </a:cubicBezTo>
                  <a:lnTo>
                    <a:pt x="13390" y="7536"/>
                  </a:lnTo>
                  <a:cubicBezTo>
                    <a:pt x="13728" y="7114"/>
                    <a:pt x="13663" y="6503"/>
                    <a:pt x="13241" y="6172"/>
                  </a:cubicBezTo>
                  <a:lnTo>
                    <a:pt x="5835" y="215"/>
                  </a:lnTo>
                  <a:cubicBezTo>
                    <a:pt x="5654" y="70"/>
                    <a:pt x="5440" y="1"/>
                    <a:pt x="5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33"/>
            <p:cNvSpPr/>
            <p:nvPr/>
          </p:nvSpPr>
          <p:spPr>
            <a:xfrm>
              <a:off x="7072775" y="1227000"/>
              <a:ext cx="129975" cy="121000"/>
            </a:xfrm>
            <a:custGeom>
              <a:avLst/>
              <a:gdLst/>
              <a:ahLst/>
              <a:cxnLst/>
              <a:rect l="l" t="t" r="r" b="b"/>
              <a:pathLst>
                <a:path w="5199" h="4840" extrusionOk="0">
                  <a:moveTo>
                    <a:pt x="1520" y="1"/>
                  </a:moveTo>
                  <a:cubicBezTo>
                    <a:pt x="1486" y="1"/>
                    <a:pt x="1452" y="2"/>
                    <a:pt x="1417" y="6"/>
                  </a:cubicBezTo>
                  <a:cubicBezTo>
                    <a:pt x="975" y="51"/>
                    <a:pt x="670" y="272"/>
                    <a:pt x="404" y="604"/>
                  </a:cubicBezTo>
                  <a:cubicBezTo>
                    <a:pt x="40" y="1045"/>
                    <a:pt x="1" y="1559"/>
                    <a:pt x="14" y="1981"/>
                  </a:cubicBezTo>
                  <a:cubicBezTo>
                    <a:pt x="46" y="2754"/>
                    <a:pt x="417" y="3735"/>
                    <a:pt x="709" y="4722"/>
                  </a:cubicBezTo>
                  <a:cubicBezTo>
                    <a:pt x="884" y="4735"/>
                    <a:pt x="1060" y="4748"/>
                    <a:pt x="1235" y="4761"/>
                  </a:cubicBezTo>
                  <a:lnTo>
                    <a:pt x="1333" y="4768"/>
                  </a:lnTo>
                  <a:cubicBezTo>
                    <a:pt x="1814" y="4804"/>
                    <a:pt x="2283" y="4840"/>
                    <a:pt x="2712" y="4840"/>
                  </a:cubicBezTo>
                  <a:cubicBezTo>
                    <a:pt x="2983" y="4840"/>
                    <a:pt x="3238" y="4825"/>
                    <a:pt x="3470" y="4787"/>
                  </a:cubicBezTo>
                  <a:lnTo>
                    <a:pt x="3542" y="4774"/>
                  </a:lnTo>
                  <a:cubicBezTo>
                    <a:pt x="3632" y="4755"/>
                    <a:pt x="3730" y="4735"/>
                    <a:pt x="3827" y="4703"/>
                  </a:cubicBezTo>
                  <a:cubicBezTo>
                    <a:pt x="4204" y="4605"/>
                    <a:pt x="4549" y="4385"/>
                    <a:pt x="4795" y="4079"/>
                  </a:cubicBezTo>
                  <a:cubicBezTo>
                    <a:pt x="5055" y="3741"/>
                    <a:pt x="5198" y="3391"/>
                    <a:pt x="5140" y="2955"/>
                  </a:cubicBezTo>
                  <a:cubicBezTo>
                    <a:pt x="5081" y="2559"/>
                    <a:pt x="4828" y="2306"/>
                    <a:pt x="4568" y="2104"/>
                  </a:cubicBezTo>
                  <a:lnTo>
                    <a:pt x="4542" y="2078"/>
                  </a:lnTo>
                  <a:cubicBezTo>
                    <a:pt x="4419" y="1987"/>
                    <a:pt x="4282" y="1916"/>
                    <a:pt x="4139" y="1864"/>
                  </a:cubicBezTo>
                  <a:cubicBezTo>
                    <a:pt x="3991" y="1817"/>
                    <a:pt x="3838" y="1794"/>
                    <a:pt x="3686" y="1794"/>
                  </a:cubicBezTo>
                  <a:cubicBezTo>
                    <a:pt x="3585" y="1794"/>
                    <a:pt x="3484" y="1804"/>
                    <a:pt x="3386" y="1825"/>
                  </a:cubicBezTo>
                  <a:lnTo>
                    <a:pt x="2931" y="1916"/>
                  </a:lnTo>
                  <a:lnTo>
                    <a:pt x="2918" y="1455"/>
                  </a:lnTo>
                  <a:cubicBezTo>
                    <a:pt x="2859" y="928"/>
                    <a:pt x="2723" y="694"/>
                    <a:pt x="2496" y="467"/>
                  </a:cubicBezTo>
                  <a:cubicBezTo>
                    <a:pt x="2463" y="441"/>
                    <a:pt x="2437" y="415"/>
                    <a:pt x="2405" y="389"/>
                  </a:cubicBezTo>
                  <a:cubicBezTo>
                    <a:pt x="2398" y="383"/>
                    <a:pt x="2385" y="370"/>
                    <a:pt x="2379" y="363"/>
                  </a:cubicBezTo>
                  <a:cubicBezTo>
                    <a:pt x="2141" y="179"/>
                    <a:pt x="1872" y="1"/>
                    <a:pt x="15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33"/>
            <p:cNvSpPr/>
            <p:nvPr/>
          </p:nvSpPr>
          <p:spPr>
            <a:xfrm>
              <a:off x="7032375" y="1366475"/>
              <a:ext cx="64625" cy="90450"/>
            </a:xfrm>
            <a:custGeom>
              <a:avLst/>
              <a:gdLst/>
              <a:ahLst/>
              <a:cxnLst/>
              <a:rect l="l" t="t" r="r" b="b"/>
              <a:pathLst>
                <a:path w="2585" h="3618" extrusionOk="0">
                  <a:moveTo>
                    <a:pt x="499" y="1"/>
                  </a:moveTo>
                  <a:lnTo>
                    <a:pt x="19" y="3431"/>
                  </a:lnTo>
                  <a:cubicBezTo>
                    <a:pt x="0" y="3537"/>
                    <a:pt x="83" y="3617"/>
                    <a:pt x="175" y="3617"/>
                  </a:cubicBezTo>
                  <a:cubicBezTo>
                    <a:pt x="213" y="3617"/>
                    <a:pt x="251" y="3604"/>
                    <a:pt x="285" y="3574"/>
                  </a:cubicBezTo>
                  <a:lnTo>
                    <a:pt x="2585" y="1677"/>
                  </a:lnTo>
                  <a:lnTo>
                    <a:pt x="4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aphicFrame>
        <p:nvGraphicFramePr>
          <p:cNvPr id="2" name="Table 1"/>
          <p:cNvGraphicFramePr>
            <a:graphicFrameLocks noGrp="1"/>
          </p:cNvGraphicFramePr>
          <p:nvPr/>
        </p:nvGraphicFramePr>
        <p:xfrm>
          <a:off x="4855845" y="3260090"/>
          <a:ext cx="3914775" cy="1924685"/>
        </p:xfrm>
        <a:graphic>
          <a:graphicData uri="http://schemas.openxmlformats.org/drawingml/2006/table">
            <a:tbl>
              <a:tblPr firstRow="1" bandRow="1">
                <a:tableStyleId>{55BF2CBD-A5E2-46CC-BD52-72E22BB3B3B0}</a:tableStyleId>
              </a:tblPr>
              <a:tblGrid>
                <a:gridCol w="1917065"/>
                <a:gridCol w="1997710"/>
              </a:tblGrid>
              <a:tr h="335280">
                <a:tc>
                  <a:txBody>
                    <a:bodyPr/>
                    <a:lstStyle/>
                    <a:p>
                      <a:pPr algn="l"/>
                      <a:r>
                        <a:rPr lang="en-US" sz="1600" dirty="0">
                          <a:latin typeface="Times New Roman" panose="02020603050405020304" pitchFamily="18" charset="0"/>
                          <a:cs typeface="Times New Roman" panose="02020603050405020304" pitchFamily="18" charset="0"/>
                        </a:rPr>
                        <a:t>Thành</a:t>
                      </a:r>
                      <a:r>
                        <a:rPr lang="en-US" sz="1600" baseline="0" dirty="0">
                          <a:latin typeface="Times New Roman" panose="02020603050405020304" pitchFamily="18" charset="0"/>
                          <a:cs typeface="Times New Roman" panose="02020603050405020304" pitchFamily="18" charset="0"/>
                        </a:rPr>
                        <a:t> viên nhóm 77</a:t>
                      </a:r>
                      <a:endParaRPr lang="en-US" sz="1600" dirty="0">
                        <a:latin typeface="Times New Roman" panose="02020603050405020304" pitchFamily="18" charset="0"/>
                        <a:cs typeface="Times New Roman" panose="02020603050405020304" pitchFamily="18"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solidFill>
                        <a:schemeClr val="tx1"/>
                      </a:solidFill>
                      <a:prstDash val="solid"/>
                      <a:round/>
                      <a:headEnd type="none" w="sm" len="sm"/>
                      <a:tailEnd type="none" w="sm" len="sm"/>
                    </a:lnB>
                    <a:lnTlToBr w="12700" cmpd="sng">
                      <a:noFill/>
                      <a:prstDash val="solid"/>
                    </a:lnTlToBr>
                    <a:lnBlToTr w="12700" cmpd="sng">
                      <a:noFill/>
                      <a:prstDash val="solid"/>
                    </a:lnBlToTr>
                  </a:tcPr>
                </a:tc>
                <a:tc>
                  <a:txBody>
                    <a:bodyPr/>
                    <a:lstStyle/>
                    <a:p>
                      <a:pPr algn="l"/>
                      <a:endParaRPr lang="en-US" sz="1600" dirty="0">
                        <a:latin typeface="Times New Roman" panose="02020603050405020304" pitchFamily="18" charset="0"/>
                        <a:cs typeface="Times New Roman" panose="02020603050405020304" pitchFamily="18"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solidFill>
                        <a:schemeClr val="tx1"/>
                      </a:solidFill>
                      <a:prstDash val="solid"/>
                      <a:round/>
                      <a:headEnd type="none" w="sm" len="sm"/>
                      <a:tailEnd type="none" w="sm" len="sm"/>
                    </a:lnB>
                    <a:lnTlToBr w="12700" cmpd="sng">
                      <a:noFill/>
                      <a:prstDash val="solid"/>
                    </a:lnTlToBr>
                    <a:lnBlToTr w="12700" cmpd="sng">
                      <a:noFill/>
                      <a:prstDash val="solid"/>
                    </a:lnBlToTr>
                  </a:tcPr>
                </a:tc>
              </a:tr>
              <a:tr h="335280">
                <a:tc>
                  <a:txBody>
                    <a:bodyPr/>
                    <a:lstStyle/>
                    <a:p>
                      <a:pPr algn="l"/>
                      <a:r>
                        <a:rPr lang="en-US" sz="1600" b="1" dirty="0">
                          <a:latin typeface="Times New Roman" panose="02020603050405020304" pitchFamily="18" charset="0"/>
                          <a:cs typeface="Times New Roman" panose="02020603050405020304" pitchFamily="18" charset="0"/>
                        </a:rPr>
                        <a:t>MSSV</a:t>
                      </a:r>
                      <a:endParaRPr lang="en-US" sz="1600" b="1" dirty="0">
                        <a:latin typeface="Times New Roman" panose="02020603050405020304" pitchFamily="18" charset="0"/>
                        <a:cs typeface="Times New Roman" panose="02020603050405020304" pitchFamily="18" charset="0"/>
                      </a:endParaRPr>
                    </a:p>
                  </a:txBody>
                  <a:tcP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600" b="1" dirty="0">
                          <a:latin typeface="Times New Roman" panose="02020603050405020304" pitchFamily="18" charset="0"/>
                          <a:cs typeface="Times New Roman" panose="02020603050405020304" pitchFamily="18" charset="0"/>
                        </a:rPr>
                        <a:t>Họ</a:t>
                      </a:r>
                      <a:r>
                        <a:rPr lang="en-US" sz="1600" b="1" baseline="0" dirty="0">
                          <a:latin typeface="Times New Roman" panose="02020603050405020304" pitchFamily="18" charset="0"/>
                          <a:cs typeface="Times New Roman" panose="02020603050405020304" pitchFamily="18" charset="0"/>
                        </a:rPr>
                        <a:t> tên</a:t>
                      </a:r>
                      <a:endParaRPr lang="en-US" sz="1600" b="1" dirty="0">
                        <a:latin typeface="Times New Roman" panose="02020603050405020304" pitchFamily="18" charset="0"/>
                        <a:cs typeface="Times New Roman" panose="02020603050405020304" pitchFamily="18" charset="0"/>
                      </a:endParaRPr>
                    </a:p>
                  </a:txBody>
                  <a:tcP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lnTlToBr w="12700" cmpd="sng">
                      <a:noFill/>
                      <a:prstDash val="solid"/>
                    </a:lnTlToBr>
                    <a:lnBlToTr w="12700" cmpd="sng">
                      <a:noFill/>
                      <a:prstDash val="solid"/>
                    </a:lnBlToTr>
                  </a:tcPr>
                </a:tc>
              </a:tr>
              <a:tr h="260350">
                <a:tc>
                  <a:txBody>
                    <a:bodyPr/>
                    <a:lstStyle/>
                    <a:p>
                      <a:pPr marL="0" marR="0" algn="l">
                        <a:lnSpc>
                          <a:spcPct val="107000"/>
                        </a:lnSpc>
                        <a:spcBef>
                          <a:spcPts val="0"/>
                        </a:spcBef>
                        <a:spcAft>
                          <a:spcPts val="8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19490911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0" marB="0" anchor="ct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l">
                        <a:lnSpc>
                          <a:spcPct val="107000"/>
                        </a:lnSpc>
                        <a:spcBef>
                          <a:spcPts val="0"/>
                        </a:spcBef>
                        <a:spcAft>
                          <a:spcPts val="8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Giang Vũ Hoàng Tuấn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0" marB="0" anchor="ct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lnTlToBr w="12700" cmpd="sng">
                      <a:noFill/>
                      <a:prstDash val="solid"/>
                    </a:lnTlToBr>
                    <a:lnBlToTr w="12700" cmpd="sng">
                      <a:noFill/>
                      <a:prstDash val="solid"/>
                    </a:lnBlToTr>
                  </a:tcPr>
                </a:tc>
              </a:tr>
              <a:tr h="260350">
                <a:tc>
                  <a:txBody>
                    <a:bodyPr/>
                    <a:lstStyle/>
                    <a:p>
                      <a:pPr marL="0" marR="0" algn="l">
                        <a:lnSpc>
                          <a:spcPct val="107000"/>
                        </a:lnSpc>
                        <a:spcBef>
                          <a:spcPts val="0"/>
                        </a:spcBef>
                        <a:spcAft>
                          <a:spcPts val="8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19493061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0" marB="0" anchor="ct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l">
                        <a:lnSpc>
                          <a:spcPct val="107000"/>
                        </a:lnSpc>
                        <a:spcBef>
                          <a:spcPts val="0"/>
                        </a:spcBef>
                        <a:spcAft>
                          <a:spcPts val="8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Trần Hoàng Long</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0" marB="0" anchor="ct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lnTlToBr w="12700" cmpd="sng">
                      <a:noFill/>
                      <a:prstDash val="solid"/>
                    </a:lnTlToBr>
                    <a:lnBlToTr w="12700" cmpd="sng">
                      <a:noFill/>
                      <a:prstDash val="solid"/>
                    </a:lnBlToTr>
                  </a:tcPr>
                </a:tc>
              </a:tr>
            </a:tbl>
          </a:graphicData>
        </a:graphic>
      </p:graphicFrame>
      <p:pic>
        <p:nvPicPr>
          <p:cNvPr id="3" name="Picture 2" descr="istockphoto-1182652520-612x612-removebg-preview"/>
          <p:cNvPicPr>
            <a:picLocks noChangeAspect="1"/>
          </p:cNvPicPr>
          <p:nvPr/>
        </p:nvPicPr>
        <p:blipFill>
          <a:blip r:embed="rId1"/>
          <a:stretch>
            <a:fillRect/>
          </a:stretch>
        </p:blipFill>
        <p:spPr>
          <a:xfrm>
            <a:off x="272415" y="1840865"/>
            <a:ext cx="4238625" cy="28257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80645" y="735965"/>
            <a:ext cx="8936990" cy="4253230"/>
          </a:xfrm>
          <a:prstGeom prst="rect">
            <a:avLst/>
          </a:prstGeom>
        </p:spPr>
      </p:pic>
      <p:sp>
        <p:nvSpPr>
          <p:cNvPr id="2" name="Title 1"/>
          <p:cNvSpPr>
            <a:spLocks noGrp="1"/>
          </p:cNvSpPr>
          <p:nvPr>
            <p:ph type="title"/>
          </p:nvPr>
        </p:nvSpPr>
        <p:spPr>
          <a:xfrm>
            <a:off x="1437005" y="0"/>
            <a:ext cx="6677025" cy="636905"/>
          </a:xfrm>
        </p:spPr>
        <p:txBody>
          <a:bodyPr/>
          <a:p>
            <a:r>
              <a:rPr lang="en-US" sz="2800" b="1">
                <a:latin typeface="Times New Roman" panose="02020603050405020304" pitchFamily="18" charset="0"/>
                <a:cs typeface="Times New Roman" panose="02020603050405020304" pitchFamily="18" charset="0"/>
              </a:rPr>
              <a:t>Sơ đồ hoạt động xử lý đăt hàng</a:t>
            </a:r>
            <a:r>
              <a:rPr lang="en-US"/>
              <a:t>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30810" y="63500"/>
            <a:ext cx="8922385" cy="5080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2" descr="Xử lý đơn hàng"/>
          <p:cNvPicPr>
            <a:picLocks noChangeAspect="1"/>
          </p:cNvPicPr>
          <p:nvPr/>
        </p:nvPicPr>
        <p:blipFill>
          <a:blip r:embed="rId1"/>
          <a:stretch>
            <a:fillRect/>
          </a:stretch>
        </p:blipFill>
        <p:spPr>
          <a:xfrm>
            <a:off x="0" y="692150"/>
            <a:ext cx="9068435" cy="4451350"/>
          </a:xfrm>
          <a:prstGeom prst="rect">
            <a:avLst/>
          </a:prstGeom>
        </p:spPr>
      </p:pic>
      <p:sp>
        <p:nvSpPr>
          <p:cNvPr id="2" name="Title 1"/>
          <p:cNvSpPr>
            <a:spLocks noGrp="1"/>
          </p:cNvSpPr>
          <p:nvPr>
            <p:ph type="title"/>
          </p:nvPr>
        </p:nvSpPr>
        <p:spPr>
          <a:xfrm>
            <a:off x="1040765" y="7620"/>
            <a:ext cx="6677025" cy="636905"/>
          </a:xfrm>
        </p:spPr>
        <p:txBody>
          <a:bodyPr/>
          <a:p>
            <a:r>
              <a:rPr lang="en-US" sz="2800" b="1">
                <a:latin typeface="Times New Roman" panose="02020603050405020304" pitchFamily="18" charset="0"/>
                <a:cs typeface="Times New Roman" panose="02020603050405020304" pitchFamily="18" charset="0"/>
              </a:rPr>
              <a:t>Sơ đồ tuần tự xử lý đơn hàng</a:t>
            </a:r>
            <a:endParaRPr lang="en-US" sz="28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6" descr="class diagram"/>
          <p:cNvPicPr>
            <a:picLocks noChangeAspect="1"/>
          </p:cNvPicPr>
          <p:nvPr/>
        </p:nvPicPr>
        <p:blipFill>
          <a:blip r:embed="rId1"/>
          <a:stretch>
            <a:fillRect/>
          </a:stretch>
        </p:blipFill>
        <p:spPr>
          <a:xfrm>
            <a:off x="0" y="660400"/>
            <a:ext cx="9144000" cy="4483735"/>
          </a:xfrm>
          <a:prstGeom prst="rect">
            <a:avLst/>
          </a:prstGeom>
        </p:spPr>
      </p:pic>
      <p:sp>
        <p:nvSpPr>
          <p:cNvPr id="4" name="Title 3"/>
          <p:cNvSpPr>
            <a:spLocks noGrp="1"/>
          </p:cNvSpPr>
          <p:nvPr>
            <p:ph type="title"/>
          </p:nvPr>
        </p:nvSpPr>
        <p:spPr>
          <a:xfrm>
            <a:off x="1846580" y="0"/>
            <a:ext cx="5450840" cy="660400"/>
          </a:xfrm>
        </p:spPr>
        <p:txBody>
          <a:bodyPr/>
          <a:p>
            <a:r>
              <a:rPr lang="en-US" sz="2800" b="1">
                <a:latin typeface="Times New Roman" panose="02020603050405020304" pitchFamily="18" charset="0"/>
                <a:cs typeface="Times New Roman" panose="02020603050405020304" pitchFamily="18" charset="0"/>
              </a:rPr>
              <a:t>Sơ đồ lớp</a:t>
            </a:r>
            <a:endParaRPr lang="en-US" sz="28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1846650" y="97045"/>
            <a:ext cx="5450700" cy="789000"/>
          </a:xfrm>
        </p:spPr>
        <p:txBody>
          <a:bodyPr/>
          <a:p>
            <a:r>
              <a:rPr lang="en-US" sz="2800" b="1">
                <a:latin typeface="Times New Roman" panose="02020603050405020304" pitchFamily="18" charset="0"/>
                <a:cs typeface="Times New Roman" panose="02020603050405020304" pitchFamily="18" charset="0"/>
              </a:rPr>
              <a:t>Sơ đồ cơ sở dữ liệu</a:t>
            </a:r>
            <a:endParaRPr lang="en-US" sz="2800" b="1">
              <a:latin typeface="Times New Roman" panose="02020603050405020304" pitchFamily="18" charset="0"/>
              <a:cs typeface="Times New Roman" panose="02020603050405020304" pitchFamily="18" charset="0"/>
            </a:endParaRPr>
          </a:p>
        </p:txBody>
      </p:sp>
      <p:pic>
        <p:nvPicPr>
          <p:cNvPr id="50" name="Picture 50" descr="sql diagram"/>
          <p:cNvPicPr>
            <a:picLocks noChangeAspect="1"/>
          </p:cNvPicPr>
          <p:nvPr/>
        </p:nvPicPr>
        <p:blipFill>
          <a:blip r:embed="rId1"/>
          <a:stretch>
            <a:fillRect/>
          </a:stretch>
        </p:blipFill>
        <p:spPr>
          <a:xfrm>
            <a:off x="218440" y="758190"/>
            <a:ext cx="8817610" cy="42513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tretch>
            <a:fillRect/>
          </a:stretch>
        </p:blipFill>
        <p:spPr>
          <a:xfrm>
            <a:off x="0" y="708660"/>
            <a:ext cx="9144000" cy="4434205"/>
          </a:xfrm>
          <a:prstGeom prst="rect">
            <a:avLst/>
          </a:prstGeom>
          <a:noFill/>
          <a:ln>
            <a:noFill/>
          </a:ln>
        </p:spPr>
      </p:pic>
      <p:sp>
        <p:nvSpPr>
          <p:cNvPr id="4" name="Title 3"/>
          <p:cNvSpPr>
            <a:spLocks noGrp="1"/>
          </p:cNvSpPr>
          <p:nvPr>
            <p:ph type="title"/>
          </p:nvPr>
        </p:nvSpPr>
        <p:spPr>
          <a:xfrm>
            <a:off x="1717040" y="0"/>
            <a:ext cx="6403340" cy="660400"/>
          </a:xfrm>
        </p:spPr>
        <p:txBody>
          <a:bodyPr/>
          <a:p>
            <a:r>
              <a:rPr lang="en-US" sz="2800" b="1">
                <a:latin typeface="Times New Roman" panose="02020603050405020304" pitchFamily="18" charset="0"/>
                <a:cs typeface="Times New Roman" panose="02020603050405020304" pitchFamily="18" charset="0"/>
              </a:rPr>
              <a:t>Sơ đồ luồng màn hình Website</a:t>
            </a:r>
            <a:endParaRPr lang="en-US" sz="28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721360"/>
            <a:ext cx="9088755" cy="4307840"/>
          </a:xfrm>
          <a:prstGeom prst="rect">
            <a:avLst/>
          </a:prstGeom>
        </p:spPr>
      </p:pic>
      <p:sp>
        <p:nvSpPr>
          <p:cNvPr id="4" name="Title 3"/>
          <p:cNvSpPr>
            <a:spLocks noGrp="1"/>
          </p:cNvSpPr>
          <p:nvPr>
            <p:ph type="title"/>
          </p:nvPr>
        </p:nvSpPr>
        <p:spPr>
          <a:xfrm>
            <a:off x="1717040" y="0"/>
            <a:ext cx="6403340" cy="660400"/>
          </a:xfrm>
        </p:spPr>
        <p:txBody>
          <a:bodyPr/>
          <a:p>
            <a:r>
              <a:rPr lang="en-US" sz="2800" b="1">
                <a:latin typeface="Times New Roman" panose="02020603050405020304" pitchFamily="18" charset="0"/>
                <a:cs typeface="Times New Roman" panose="02020603050405020304" pitchFamily="18" charset="0"/>
              </a:rPr>
              <a:t>Sơ đồ luồng màn hình desktop</a:t>
            </a:r>
            <a:endParaRPr lang="en-US" sz="28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3781" y="1495157"/>
            <a:ext cx="5450700" cy="789000"/>
          </a:xfrm>
        </p:spPr>
        <p:txBody>
          <a:bodyPr/>
          <a:lstStyle/>
          <a:p>
            <a:r>
              <a:rPr lang="en-US" sz="2800" b="1">
                <a:latin typeface="Times New Roman" panose="02020603050405020304" pitchFamily="18" charset="0"/>
                <a:cs typeface="Times New Roman" panose="02020603050405020304" pitchFamily="18" charset="0"/>
              </a:rPr>
              <a:t>CH</a:t>
            </a:r>
            <a:r>
              <a:rPr lang="vi-VN" sz="2800" b="1">
                <a:latin typeface="Times New Roman" panose="02020603050405020304" pitchFamily="18" charset="0"/>
                <a:cs typeface="Times New Roman" panose="02020603050405020304" pitchFamily="18" charset="0"/>
              </a:rPr>
              <a:t>ƯƠNG</a:t>
            </a:r>
            <a:r>
              <a:rPr lang="en-US" sz="2800" b="1">
                <a:latin typeface="Times New Roman" panose="02020603050405020304" pitchFamily="18" charset="0"/>
                <a:cs typeface="Times New Roman" panose="02020603050405020304" pitchFamily="18" charset="0"/>
              </a:rPr>
              <a:t> 4: HIỆN </a:t>
            </a:r>
            <a:r>
              <a:rPr lang="en-US" sz="2800" b="1" dirty="0">
                <a:latin typeface="Times New Roman" panose="02020603050405020304" pitchFamily="18" charset="0"/>
                <a:cs typeface="Times New Roman" panose="02020603050405020304" pitchFamily="18" charset="0"/>
              </a:rPr>
              <a:t>THỰC</a:t>
            </a:r>
            <a:endParaRPr lang="en-US" sz="2800" b="1" dirty="0">
              <a:latin typeface="Times New Roman" panose="02020603050405020304" pitchFamily="18" charset="0"/>
              <a:cs typeface="Times New Roman" panose="02020603050405020304" pitchFamily="18" charset="0"/>
            </a:endParaRPr>
          </a:p>
        </p:txBody>
      </p:sp>
      <p:pic>
        <p:nvPicPr>
          <p:cNvPr id="1026" name="Picture 2" descr="Code, run, terminal icon - Download on Iconfind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85711" y="2724150"/>
            <a:ext cx="1386840" cy="13868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Chương 5: KẾT LUẬN</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71488" y="1029653"/>
            <a:ext cx="2121693" cy="369332"/>
          </a:xfrm>
          <a:prstGeom prst="rect">
            <a:avLst/>
          </a:prstGeom>
          <a:noFill/>
        </p:spPr>
        <p:txBody>
          <a:bodyPr wrap="square" rtlCol="0">
            <a:spAutoFit/>
          </a:bodyPr>
          <a:lstStyle/>
          <a:p>
            <a:pPr lvl="1"/>
            <a:r>
              <a:rPr lang="en-US" sz="1800" dirty="0">
                <a:solidFill>
                  <a:srgbClr val="F03A73"/>
                </a:solidFill>
                <a:latin typeface="Times New Roman" panose="02020603050405020304" pitchFamily="18" charset="0"/>
                <a:cs typeface="Times New Roman" panose="02020603050405020304" pitchFamily="18" charset="0"/>
              </a:rPr>
              <a:t>Kết quả đạt được</a:t>
            </a:r>
            <a:endParaRPr lang="en-US" sz="1800" dirty="0">
              <a:solidFill>
                <a:srgbClr val="F03A73"/>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62965" y="1398588"/>
            <a:ext cx="7622381" cy="553085"/>
          </a:xfrm>
          <a:prstGeom prst="rect">
            <a:avLst/>
          </a:prstGeom>
          <a:noFill/>
        </p:spPr>
        <p:txBody>
          <a:bodyPr wrap="square" rtlCol="0">
            <a:spAutoFit/>
          </a:bodyPr>
          <a:lstStyle/>
          <a:p>
            <a:pPr marL="285750" lvl="0" indent="-285750" algn="just">
              <a:buFont typeface="Wingdings" panose="05000000000000000000" charset="0"/>
              <a:buChar char="ü"/>
            </a:pPr>
            <a:r>
              <a:rPr lang="en-US" sz="1500" dirty="0">
                <a:latin typeface="Times New Roman" panose="02020603050405020304" pitchFamily="18" charset="0"/>
                <a:cs typeface="Times New Roman" panose="02020603050405020304" pitchFamily="18" charset="0"/>
              </a:rPr>
              <a:t>Sử dụng các công nghệ mới , hiện đại như chatGPT, AWS S3,....</a:t>
            </a:r>
            <a:endParaRPr lang="en-US" sz="15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charset="0"/>
              <a:buChar char="ü"/>
            </a:pPr>
            <a:r>
              <a:rPr lang="en-US" sz="1500" dirty="0">
                <a:latin typeface="Times New Roman" panose="02020603050405020304" pitchFamily="18" charset="0"/>
                <a:cs typeface="Times New Roman" panose="02020603050405020304" pitchFamily="18" charset="0"/>
              </a:rPr>
              <a:t>Phần mềm có khả năng triển khai vào thực tế.</a:t>
            </a:r>
            <a:endParaRPr lang="en-US" sz="1500" dirty="0">
              <a:latin typeface="Times New Roman" panose="02020603050405020304" pitchFamily="18" charset="0"/>
              <a:cs typeface="Times New Roman" panose="02020603050405020304" pitchFamily="18" charset="0"/>
            </a:endParaRPr>
          </a:p>
        </p:txBody>
      </p:sp>
      <p:sp>
        <p:nvSpPr>
          <p:cNvPr id="5" name="TextBox 2"/>
          <p:cNvSpPr txBox="1"/>
          <p:nvPr/>
        </p:nvSpPr>
        <p:spPr>
          <a:xfrm>
            <a:off x="471489" y="1952150"/>
            <a:ext cx="947695" cy="369332"/>
          </a:xfrm>
          <a:prstGeom prst="rect">
            <a:avLst/>
          </a:prstGeom>
          <a:noFill/>
        </p:spPr>
        <p:txBody>
          <a:bodyPr wrap="none" rtlCol="0">
            <a:spAutoFit/>
          </a:bodyPr>
          <a:p>
            <a:r>
              <a:rPr lang="en-US" sz="1800" dirty="0">
                <a:solidFill>
                  <a:srgbClr val="F03A73"/>
                </a:solidFill>
                <a:latin typeface="Times New Roman" panose="02020603050405020304" pitchFamily="18" charset="0"/>
                <a:cs typeface="Times New Roman" panose="02020603050405020304" pitchFamily="18" charset="0"/>
              </a:rPr>
              <a:t>Hạn chế</a:t>
            </a:r>
            <a:endParaRPr lang="en-US" sz="1800" dirty="0">
              <a:solidFill>
                <a:srgbClr val="F03A73"/>
              </a:solidFill>
              <a:latin typeface="Times New Roman" panose="02020603050405020304" pitchFamily="18" charset="0"/>
              <a:cs typeface="Times New Roman" panose="02020603050405020304" pitchFamily="18" charset="0"/>
            </a:endParaRPr>
          </a:p>
        </p:txBody>
      </p:sp>
      <p:sp>
        <p:nvSpPr>
          <p:cNvPr id="6" name="TextBox 3"/>
          <p:cNvSpPr txBox="1"/>
          <p:nvPr/>
        </p:nvSpPr>
        <p:spPr>
          <a:xfrm>
            <a:off x="862649" y="2410460"/>
            <a:ext cx="7015162" cy="321945"/>
          </a:xfrm>
          <a:prstGeom prst="rect">
            <a:avLst/>
          </a:prstGeom>
          <a:noFill/>
        </p:spPr>
        <p:txBody>
          <a:bodyPr wrap="square" rtlCol="0">
            <a:spAutoFit/>
          </a:bodyPr>
          <a:p>
            <a:pPr marL="285750" lvl="0" indent="-285750" algn="just">
              <a:buFont typeface="Wingdings" panose="05000000000000000000" charset="0"/>
              <a:buChar char="ü"/>
            </a:pPr>
            <a:r>
              <a:rPr lang="en-US" sz="1500" dirty="0">
                <a:latin typeface="Times New Roman" panose="02020603050405020304" pitchFamily="18" charset="0"/>
                <a:cs typeface="Times New Roman" panose="02020603050405020304" pitchFamily="18" charset="0"/>
              </a:rPr>
              <a:t>Phân bổ mã nguốn chưa được tối ưu</a:t>
            </a:r>
            <a:endParaRPr lang="en-US" sz="1500" dirty="0">
              <a:latin typeface="Times New Roman" panose="02020603050405020304" pitchFamily="18" charset="0"/>
              <a:cs typeface="Times New Roman" panose="02020603050405020304" pitchFamily="18" charset="0"/>
            </a:endParaRPr>
          </a:p>
        </p:txBody>
      </p:sp>
      <p:sp>
        <p:nvSpPr>
          <p:cNvPr id="7" name="TextBox 2"/>
          <p:cNvSpPr txBox="1"/>
          <p:nvPr/>
        </p:nvSpPr>
        <p:spPr>
          <a:xfrm>
            <a:off x="472122" y="2874585"/>
            <a:ext cx="1893093" cy="646331"/>
          </a:xfrm>
          <a:prstGeom prst="rect">
            <a:avLst/>
          </a:prstGeom>
          <a:noFill/>
        </p:spPr>
        <p:txBody>
          <a:bodyPr wrap="square" rtlCol="0">
            <a:spAutoFit/>
          </a:bodyPr>
          <a:p>
            <a:pPr lvl="1"/>
            <a:r>
              <a:rPr lang="en-US" sz="1800" dirty="0">
                <a:solidFill>
                  <a:srgbClr val="F03A73"/>
                </a:solidFill>
                <a:latin typeface="Times New Roman" panose="02020603050405020304" pitchFamily="18" charset="0"/>
                <a:cs typeface="Times New Roman" panose="02020603050405020304" pitchFamily="18" charset="0"/>
              </a:rPr>
              <a:t>Hướng phát triển</a:t>
            </a:r>
            <a:endParaRPr lang="en-US" sz="1800" dirty="0">
              <a:solidFill>
                <a:srgbClr val="F03A73"/>
              </a:solidFill>
              <a:latin typeface="Times New Roman" panose="02020603050405020304" pitchFamily="18" charset="0"/>
              <a:cs typeface="Times New Roman" panose="02020603050405020304" pitchFamily="18" charset="0"/>
            </a:endParaRPr>
          </a:p>
          <a:p>
            <a:endParaRPr lang="en-US" sz="1800" dirty="0">
              <a:solidFill>
                <a:srgbClr val="F03A73"/>
              </a:solidFill>
              <a:latin typeface="Times New Roman" panose="02020603050405020304" pitchFamily="18" charset="0"/>
              <a:cs typeface="Times New Roman" panose="02020603050405020304" pitchFamily="18" charset="0"/>
            </a:endParaRPr>
          </a:p>
        </p:txBody>
      </p:sp>
      <p:sp>
        <p:nvSpPr>
          <p:cNvPr id="8" name="TextBox 3"/>
          <p:cNvSpPr txBox="1"/>
          <p:nvPr/>
        </p:nvSpPr>
        <p:spPr>
          <a:xfrm>
            <a:off x="863124" y="3252311"/>
            <a:ext cx="7308056" cy="553085"/>
          </a:xfrm>
          <a:prstGeom prst="rect">
            <a:avLst/>
          </a:prstGeom>
          <a:noFill/>
        </p:spPr>
        <p:txBody>
          <a:bodyPr wrap="square" rtlCol="0">
            <a:spAutoFit/>
          </a:bodyPr>
          <a:p>
            <a:pPr marL="285750" lvl="0" indent="-285750">
              <a:buFont typeface="Wingdings" panose="05000000000000000000" charset="0"/>
              <a:buChar char="ü"/>
            </a:pPr>
            <a:r>
              <a:rPr lang="en-US" sz="1500" dirty="0">
                <a:latin typeface="Times New Roman" panose="02020603050405020304" pitchFamily="18" charset="0"/>
                <a:cs typeface="Times New Roman" panose="02020603050405020304" pitchFamily="18" charset="0"/>
              </a:rPr>
              <a:t>Tiếp tục nâng cấp nhiều tính năng hữu ích hơn.</a:t>
            </a:r>
            <a:endParaRPr lang="en-US" sz="1500" dirty="0">
              <a:latin typeface="Times New Roman" panose="02020603050405020304" pitchFamily="18" charset="0"/>
              <a:cs typeface="Times New Roman" panose="02020603050405020304" pitchFamily="18" charset="0"/>
            </a:endParaRPr>
          </a:p>
          <a:p>
            <a:pPr marL="285750" lvl="0" indent="-285750">
              <a:buFont typeface="Wingdings" panose="05000000000000000000" charset="0"/>
              <a:buChar char="ü"/>
            </a:pPr>
            <a:r>
              <a:rPr lang="en-US" sz="1500" dirty="0">
                <a:latin typeface="Times New Roman" panose="02020603050405020304" pitchFamily="18" charset="0"/>
                <a:cs typeface="Times New Roman" panose="02020603050405020304" pitchFamily="18" charset="0"/>
              </a:rPr>
              <a:t>Tiếp tục nghiên cứu và vận dụng mô hình microservice cho dư án tiếp theo.</a:t>
            </a:r>
            <a:endParaRPr lang="en-US"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151"/>
        <p:cNvGrpSpPr/>
        <p:nvPr/>
      </p:nvGrpSpPr>
      <p:grpSpPr>
        <a:xfrm>
          <a:off x="0" y="0"/>
          <a:ext cx="0" cy="0"/>
          <a:chOff x="0" y="0"/>
          <a:chExt cx="0" cy="0"/>
        </a:xfrm>
      </p:grpSpPr>
      <p:sp>
        <p:nvSpPr>
          <p:cNvPr id="1152" name="Google Shape;1152;p46"/>
          <p:cNvSpPr/>
          <p:nvPr/>
        </p:nvSpPr>
        <p:spPr>
          <a:xfrm>
            <a:off x="4335713" y="2126526"/>
            <a:ext cx="7829700" cy="7829700"/>
          </a:xfrm>
          <a:prstGeom prst="donut">
            <a:avLst>
              <a:gd name="adj" fmla="val 156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c</a:t>
            </a:r>
            <a:endParaRPr lang="en-GB"/>
          </a:p>
        </p:txBody>
      </p:sp>
      <p:sp>
        <p:nvSpPr>
          <p:cNvPr id="1153" name="Google Shape;1153;p46"/>
          <p:cNvSpPr txBox="1">
            <a:spLocks noGrp="1"/>
          </p:cNvSpPr>
          <p:nvPr>
            <p:ph type="ctrTitle"/>
          </p:nvPr>
        </p:nvSpPr>
        <p:spPr>
          <a:xfrm flipH="1">
            <a:off x="4444047" y="3179187"/>
            <a:ext cx="4700587" cy="16214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dirty="0">
                <a:latin typeface="Times New Roman" panose="02020603050405020304" pitchFamily="18" charset="0"/>
                <a:cs typeface="Times New Roman" panose="02020603050405020304" pitchFamily="18" charset="0"/>
              </a:rPr>
              <a:t>THANK YOU </a:t>
            </a:r>
            <a:br>
              <a:rPr lang="en-GB" sz="4000" b="1" dirty="0">
                <a:latin typeface="Times New Roman" panose="02020603050405020304" pitchFamily="18" charset="0"/>
                <a:cs typeface="Times New Roman" panose="02020603050405020304" pitchFamily="18" charset="0"/>
              </a:rPr>
            </a:br>
            <a:r>
              <a:rPr lang="en-GB" sz="4000" b="1" dirty="0">
                <a:latin typeface="Times New Roman" panose="02020603050405020304" pitchFamily="18" charset="0"/>
                <a:cs typeface="Times New Roman" panose="02020603050405020304" pitchFamily="18" charset="0"/>
              </a:rPr>
              <a:t>FOR </a:t>
            </a:r>
            <a:br>
              <a:rPr lang="en-GB" sz="4000" b="1" dirty="0">
                <a:latin typeface="Times New Roman" panose="02020603050405020304" pitchFamily="18" charset="0"/>
                <a:cs typeface="Times New Roman" panose="02020603050405020304" pitchFamily="18" charset="0"/>
              </a:rPr>
            </a:br>
            <a:r>
              <a:rPr lang="en-GB" sz="4000" b="1" dirty="0">
                <a:latin typeface="Times New Roman" panose="02020603050405020304" pitchFamily="18" charset="0"/>
                <a:cs typeface="Times New Roman" panose="02020603050405020304" pitchFamily="18" charset="0"/>
              </a:rPr>
              <a:t>YOUR LISTENING</a:t>
            </a:r>
            <a:endParaRPr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4"/>
          <p:cNvSpPr txBox="1">
            <a:spLocks noGrp="1"/>
          </p:cNvSpPr>
          <p:nvPr>
            <p:ph type="body" idx="1"/>
          </p:nvPr>
        </p:nvSpPr>
        <p:spPr>
          <a:xfrm>
            <a:off x="608042" y="1148299"/>
            <a:ext cx="7938300" cy="3776991"/>
          </a:xfrm>
          <a:prstGeom prst="rect">
            <a:avLst/>
          </a:prstGeom>
        </p:spPr>
        <p:txBody>
          <a:bodyPr spcFirstLastPara="1" wrap="square" lIns="91425" tIns="91425" rIns="91425" bIns="91425" anchor="t" anchorCtr="0">
            <a:noAutofit/>
          </a:bodyPr>
          <a:lstStyle/>
          <a:p>
            <a:pPr marL="285750" indent="-285750" algn="just" fontAlgn="ctr">
              <a:buClr>
                <a:srgbClr val="000000"/>
              </a:buClr>
              <a:buSzPct val="1500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Với việc thị trường kinh doanh ngày càng cạnh tranh, cuộc cách mạng 4.0 đang dần đổi mới giúp nhiều cho nhiều chủ doanh nghiệp có nhiều cơ hội hơn trong việc đầu tư và phát triển thị trường. Mọi người tiếp cận nhiều hơn với Internet, nên vì thế việc đổi mới cho việc mua bán là 1 vấn đề cần thiết đối với mỗi doanh nghiệp.</a:t>
            </a:r>
            <a:endParaRPr lang="en-US" sz="1600" dirty="0">
              <a:latin typeface="Times New Roman" panose="02020603050405020304" pitchFamily="18" charset="0"/>
              <a:cs typeface="Times New Roman" panose="02020603050405020304" pitchFamily="18" charset="0"/>
            </a:endParaRPr>
          </a:p>
          <a:p>
            <a:pPr marL="285750" indent="-285750" algn="just" fontAlgn="ctr">
              <a:buClr>
                <a:srgbClr val="000000"/>
              </a:buClr>
              <a:buSzPct val="1500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fontAlgn="ctr">
              <a:buClr>
                <a:srgbClr val="000000"/>
              </a:buClr>
              <a:buSzPct val="1500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Việc xây dựng 1 Website bán hàng trực tuyến giúp cho doanh nghiệp tiết kiệm nhiều chi phí và đây cũng là 1 kênh bán hàng hiểu quả. Nó cung cấp cho doanh nghiệp có thể dễ dàng quản lý những sản phẩm, nhân viên, khách hàng mà không cần phải ghi vào sổ sách. Ngoài ra giúp doanh nghiệp thuận lời trong việc thông kê hay bán hàng trực tuyến hoặc trực tiếp. Tạo cơ hội cho nhiều người mua hàng có thể biết đến cửa hàng nhiều hơn, doanh nghiệp có thể dễ dàng chăm sóc khách hàng của mình. Người mua có thể dề dàng tìm hiểu những sản phẩm của cửa hàng trên Website và có thể đến cửa hàng để mua trực tiếp hoặc thông qua hình thức trực tuyến không cần đến cửa hàng.</a:t>
            </a:r>
            <a:endParaRPr lang="en-US" sz="1600" dirty="0">
              <a:latin typeface="Times New Roman" panose="02020603050405020304" pitchFamily="18" charset="0"/>
              <a:cs typeface="Times New Roman" panose="02020603050405020304" pitchFamily="18" charset="0"/>
            </a:endParaRPr>
          </a:p>
          <a:p>
            <a:pPr marL="285750" indent="-285750" algn="just" fontAlgn="ctr">
              <a:buNone/>
            </a:pPr>
            <a:endParaRPr lang="en-US" sz="1600" dirty="0">
              <a:latin typeface="Times New Roman" panose="02020603050405020304" pitchFamily="18" charset="0"/>
              <a:cs typeface="Times New Roman" panose="02020603050405020304" pitchFamily="18" charset="0"/>
            </a:endParaRPr>
          </a:p>
        </p:txBody>
      </p:sp>
      <p:sp>
        <p:nvSpPr>
          <p:cNvPr id="350" name="Google Shape;350;p34"/>
          <p:cNvSpPr txBox="1">
            <a:spLocks noGrp="1"/>
          </p:cNvSpPr>
          <p:nvPr>
            <p:ph type="title"/>
          </p:nvPr>
        </p:nvSpPr>
        <p:spPr>
          <a:xfrm>
            <a:off x="1245235" y="330835"/>
            <a:ext cx="6653530" cy="6445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b="1">
                <a:solidFill>
                  <a:srgbClr val="F03A73"/>
                </a:solidFill>
                <a:latin typeface="Times New Roman" panose="02020603050405020304" pitchFamily="18" charset="0"/>
                <a:cs typeface="Times New Roman" panose="02020603050405020304" pitchFamily="18" charset="0"/>
              </a:rPr>
              <a:t>CH</a:t>
            </a:r>
            <a:r>
              <a:rPr lang="vi-VN" sz="2800" b="1">
                <a:solidFill>
                  <a:srgbClr val="F03A73"/>
                </a:solidFill>
                <a:latin typeface="Times New Roman" panose="02020603050405020304" pitchFamily="18" charset="0"/>
                <a:cs typeface="Times New Roman" panose="02020603050405020304" pitchFamily="18" charset="0"/>
              </a:rPr>
              <a:t>ƯƠNG</a:t>
            </a:r>
            <a:r>
              <a:rPr lang="en-US" sz="2800" b="1">
                <a:solidFill>
                  <a:srgbClr val="F03A73"/>
                </a:solidFill>
                <a:latin typeface="Times New Roman" panose="02020603050405020304" pitchFamily="18" charset="0"/>
                <a:cs typeface="Times New Roman" panose="02020603050405020304" pitchFamily="18" charset="0"/>
              </a:rPr>
              <a:t> 1: </a:t>
            </a:r>
            <a:r>
              <a:rPr lang="en-GB" sz="2800" b="1">
                <a:solidFill>
                  <a:srgbClr val="F03A73"/>
                </a:solidFill>
                <a:latin typeface="Times New Roman" panose="02020603050405020304" pitchFamily="18" charset="0"/>
                <a:cs typeface="Times New Roman" panose="02020603050405020304" pitchFamily="18" charset="0"/>
              </a:rPr>
              <a:t>GIỚI </a:t>
            </a:r>
            <a:r>
              <a:rPr lang="en-GB" sz="2800" b="1" dirty="0">
                <a:solidFill>
                  <a:srgbClr val="F03A73"/>
                </a:solidFill>
                <a:latin typeface="Times New Roman" panose="02020603050405020304" pitchFamily="18" charset="0"/>
                <a:cs typeface="Times New Roman" panose="02020603050405020304" pitchFamily="18" charset="0"/>
              </a:rPr>
              <a:t>THIỆU</a:t>
            </a:r>
            <a:endParaRPr sz="2800" b="1" dirty="0">
              <a:solidFill>
                <a:srgbClr val="F03A73"/>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4"/>
        <p:cNvGrpSpPr/>
        <p:nvPr/>
      </p:nvGrpSpPr>
      <p:grpSpPr>
        <a:xfrm>
          <a:off x="0" y="0"/>
          <a:ext cx="0" cy="0"/>
          <a:chOff x="0" y="0"/>
          <a:chExt cx="0" cy="0"/>
        </a:xfrm>
      </p:grpSpPr>
      <p:sp>
        <p:nvSpPr>
          <p:cNvPr id="379" name="Google Shape;379;p35"/>
          <p:cNvSpPr txBox="1">
            <a:spLocks noGrp="1"/>
          </p:cNvSpPr>
          <p:nvPr>
            <p:ph type="title" idx="15"/>
          </p:nvPr>
        </p:nvSpPr>
        <p:spPr>
          <a:xfrm>
            <a:off x="1846580" y="330835"/>
            <a:ext cx="6066790" cy="789305"/>
          </a:xfrm>
          <a:prstGeom prst="rect">
            <a:avLst/>
          </a:prstGeom>
        </p:spPr>
        <p:txBody>
          <a:bodyPr spcFirstLastPara="1" wrap="square" lIns="91425" tIns="91425" rIns="91425" bIns="91425" anchor="t" anchorCtr="0">
            <a:noAutofit/>
          </a:bodyPr>
          <a:lstStyle/>
          <a:p>
            <a:pPr marL="0" lvl="0" algn="ctr" rtl="0">
              <a:spcBef>
                <a:spcPts val="0"/>
              </a:spcBef>
              <a:spcAft>
                <a:spcPts val="0"/>
              </a:spcAft>
              <a:buNone/>
            </a:pPr>
            <a:r>
              <a:rPr lang="en-GB" sz="2800" b="1">
                <a:solidFill>
                  <a:srgbClr val="F03A73"/>
                </a:solidFill>
                <a:latin typeface="Times New Roman" panose="02020603050405020304" pitchFamily="18" charset="0"/>
                <a:ea typeface="Barlow Semi Condensed SemiBold" panose="00000706000000000000"/>
                <a:cs typeface="Times New Roman" panose="02020603050405020304" pitchFamily="18" charset="0"/>
              </a:rPr>
              <a:t>CHƯƠNG 2: CƠ SỞ LÝ THUYẾT</a:t>
            </a:r>
            <a:endParaRPr lang="en-GB" sz="2800" b="1">
              <a:solidFill>
                <a:srgbClr val="F03A73"/>
              </a:solidFill>
              <a:latin typeface="Times New Roman" panose="02020603050405020304" pitchFamily="18" charset="0"/>
              <a:ea typeface="Barlow Semi Condensed SemiBold" panose="00000706000000000000"/>
              <a:cs typeface="Times New Roman" panose="02020603050405020304" pitchFamily="18" charset="0"/>
            </a:endParaRPr>
          </a:p>
        </p:txBody>
      </p:sp>
      <p:sp>
        <p:nvSpPr>
          <p:cNvPr id="2" name="Rectangle 1"/>
          <p:cNvSpPr/>
          <p:nvPr/>
        </p:nvSpPr>
        <p:spPr>
          <a:xfrm>
            <a:off x="2844856" y="4583961"/>
            <a:ext cx="3028950"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1: Ảnh minh họa Spring Boot</a:t>
            </a:r>
            <a:endParaRPr lang="en-US" i="1" dirty="0">
              <a:solidFill>
                <a:srgbClr val="FF0000"/>
              </a:solidFill>
              <a:latin typeface="Times New Roman" panose="02020603050405020304" pitchFamily="18" charset="0"/>
              <a:ea typeface="Times New Roman" panose="02020603050405020304" pitchFamily="18" charset="0"/>
            </a:endParaRPr>
          </a:p>
        </p:txBody>
      </p:sp>
      <p:sp>
        <p:nvSpPr>
          <p:cNvPr id="4" name="Rectangles 3"/>
          <p:cNvSpPr/>
          <p:nvPr/>
        </p:nvSpPr>
        <p:spPr>
          <a:xfrm>
            <a:off x="1010285" y="1635125"/>
            <a:ext cx="7265670" cy="2121535"/>
          </a:xfrm>
          <a:prstGeom prst="rect">
            <a:avLst/>
          </a:prstGeom>
          <a:solidFill>
            <a:srgbClr val="F8FAE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657985" y="2553970"/>
            <a:ext cx="6724650" cy="12026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4"/>
        <p:cNvGrpSpPr/>
        <p:nvPr/>
      </p:nvGrpSpPr>
      <p:grpSpPr>
        <a:xfrm>
          <a:off x="0" y="0"/>
          <a:ext cx="0" cy="0"/>
          <a:chOff x="0" y="0"/>
          <a:chExt cx="0" cy="0"/>
        </a:xfrm>
      </p:grpSpPr>
      <p:sp>
        <p:nvSpPr>
          <p:cNvPr id="2" name="Rectangle 1"/>
          <p:cNvSpPr/>
          <p:nvPr/>
        </p:nvSpPr>
        <p:spPr>
          <a:xfrm>
            <a:off x="3000749" y="4583961"/>
            <a:ext cx="2717165"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2:Ảnh minh họa My SQL</a:t>
            </a:r>
            <a:endParaRPr lang="en-US" i="1" dirty="0">
              <a:solidFill>
                <a:srgbClr val="FF0000"/>
              </a:solidFill>
              <a:latin typeface="Times New Roman" panose="02020603050405020304" pitchFamily="18" charset="0"/>
              <a:ea typeface="Times New Roman" panose="02020603050405020304" pitchFamily="18" charset="0"/>
            </a:endParaRPr>
          </a:p>
        </p:txBody>
      </p:sp>
      <p:sp>
        <p:nvSpPr>
          <p:cNvPr id="4" name="Rectangles 3"/>
          <p:cNvSpPr/>
          <p:nvPr/>
        </p:nvSpPr>
        <p:spPr>
          <a:xfrm>
            <a:off x="1116965" y="553720"/>
            <a:ext cx="7265670" cy="3662680"/>
          </a:xfrm>
          <a:prstGeom prst="rect">
            <a:avLst/>
          </a:prstGeom>
          <a:solidFill>
            <a:srgbClr val="F8FAE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020599694"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746250" y="2390775"/>
            <a:ext cx="6006465" cy="15297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pic>
        <p:nvPicPr>
          <p:cNvPr id="21" name="Picture 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8998" y="520586"/>
            <a:ext cx="7317475" cy="3954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938780" y="4664879"/>
            <a:ext cx="2352040"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3: Ảnh minh hoạ S3</a:t>
            </a:r>
            <a:endParaRPr lang="en-US" i="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54"/>
        <p:cNvGrpSpPr/>
        <p:nvPr/>
      </p:nvGrpSpPr>
      <p:grpSpPr>
        <a:xfrm>
          <a:off x="0" y="0"/>
          <a:ext cx="0" cy="0"/>
          <a:chOff x="0" y="0"/>
          <a:chExt cx="0" cy="0"/>
        </a:xfrm>
      </p:grpSpPr>
      <p:sp>
        <p:nvSpPr>
          <p:cNvPr id="2" name="Rectangle 1"/>
          <p:cNvSpPr/>
          <p:nvPr/>
        </p:nvSpPr>
        <p:spPr>
          <a:xfrm>
            <a:off x="2654991" y="4583961"/>
            <a:ext cx="3408680"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4:Ảnh minh họa OpenAI ChatGPT</a:t>
            </a:r>
            <a:endParaRPr lang="en-US" i="1" dirty="0">
              <a:solidFill>
                <a:srgbClr val="FF0000"/>
              </a:solidFill>
              <a:latin typeface="Times New Roman" panose="02020603050405020304" pitchFamily="18" charset="0"/>
              <a:ea typeface="Times New Roman" panose="02020603050405020304" pitchFamily="18" charset="0"/>
            </a:endParaRPr>
          </a:p>
        </p:txBody>
      </p:sp>
      <p:pic>
        <p:nvPicPr>
          <p:cNvPr id="100" name="Picture 99"/>
          <p:cNvPicPr/>
          <p:nvPr/>
        </p:nvPicPr>
        <p:blipFill>
          <a:blip r:embed="rId1"/>
          <a:stretch>
            <a:fillRect/>
          </a:stretch>
        </p:blipFill>
        <p:spPr>
          <a:xfrm>
            <a:off x="671830" y="1257935"/>
            <a:ext cx="7375525" cy="204851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grpSp>
        <p:nvGrpSpPr>
          <p:cNvPr id="42" name="Group 41"/>
          <p:cNvGrpSpPr/>
          <p:nvPr/>
        </p:nvGrpSpPr>
        <p:grpSpPr bwMode="auto">
          <a:xfrm>
            <a:off x="742951" y="435767"/>
            <a:ext cx="7433082" cy="3943351"/>
            <a:chOff x="0" y="0"/>
            <a:chExt cx="5274310" cy="3257550"/>
          </a:xfrm>
        </p:grpSpPr>
        <p:pic>
          <p:nvPicPr>
            <p:cNvPr id="44" name="Picture 4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27431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4"/>
            <p:cNvPicPr>
              <a:picLocks noChangeAspect="1" noChangeArrowheads="1"/>
            </p:cNvPicPr>
            <p:nvPr/>
          </p:nvPicPr>
          <p:blipFill>
            <a:blip r:embed="rId2" cstate="print">
              <a:extLst>
                <a:ext uri="{28A0092B-C50C-407E-A947-70E740481C1C}">
                  <a14:useLocalDpi xmlns:a14="http://schemas.microsoft.com/office/drawing/2010/main" val="0"/>
                </a:ext>
              </a:extLst>
            </a:blip>
            <a:srcRect l="30655" t="11420" r="30682" b="14232"/>
            <a:stretch>
              <a:fillRect/>
            </a:stretch>
          </p:blipFill>
          <p:spPr bwMode="auto">
            <a:xfrm>
              <a:off x="2272145" y="997527"/>
              <a:ext cx="105029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740813" y="4682431"/>
            <a:ext cx="2746375"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5: Ảnh minh họa ReactJS</a:t>
            </a:r>
            <a:endParaRPr lang="en-US" sz="1800" i="1" dirty="0">
              <a:solidFill>
                <a:srgbClr val="FF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1"/>
          <p:cNvSpPr/>
          <p:nvPr/>
        </p:nvSpPr>
        <p:spPr>
          <a:xfrm>
            <a:off x="2368924" y="4583961"/>
            <a:ext cx="3980815" cy="306705"/>
          </a:xfrm>
          <a:prstGeom prst="rect">
            <a:avLst/>
          </a:prstGeom>
        </p:spPr>
        <p:txBody>
          <a:bodyPr wrap="none">
            <a:spAutoFit/>
          </a:bodyPr>
          <a:p>
            <a:pPr indent="356870" algn="ctr"/>
            <a:r>
              <a:rPr lang="en-US" i="1" dirty="0">
                <a:solidFill>
                  <a:srgbClr val="FF0000"/>
                </a:solidFill>
                <a:latin typeface="Times New Roman" panose="02020603050405020304" pitchFamily="18" charset="0"/>
                <a:ea typeface="Times New Roman" panose="02020603050405020304" pitchFamily="18" charset="0"/>
              </a:rPr>
              <a:t>Hình 6:Ảnh minh họa mô hình kiến trúc bậc cao</a:t>
            </a:r>
            <a:endParaRPr lang="en-US" i="1" dirty="0">
              <a:solidFill>
                <a:srgbClr val="FF0000"/>
              </a:solidFill>
              <a:latin typeface="Times New Roman" panose="02020603050405020304" pitchFamily="18" charset="0"/>
              <a:ea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72390" y="636270"/>
            <a:ext cx="8999220" cy="3870960"/>
          </a:xfrm>
          <a:prstGeom prst="rect">
            <a:avLst/>
          </a:prstGeom>
        </p:spPr>
      </p:pic>
    </p:spTree>
  </p:cSld>
  <p:clrMapOvr>
    <a:masterClrMapping/>
  </p:clrMapOvr>
</p:sld>
</file>

<file path=ppt/theme/theme1.xml><?xml version="1.0" encoding="utf-8"?>
<a:theme xmlns:a="http://schemas.openxmlformats.org/drawingml/2006/main" name="Inbound Marketing Agency by Slidesgo">
  <a:themeElements>
    <a:clrScheme name="Simple Light">
      <a:dk1>
        <a:srgbClr val="000000"/>
      </a:dk1>
      <a:lt1>
        <a:srgbClr val="E0E7FF"/>
      </a:lt1>
      <a:dk2>
        <a:srgbClr val="595959"/>
      </a:dk2>
      <a:lt2>
        <a:srgbClr val="EEEEEE"/>
      </a:lt2>
      <a:accent1>
        <a:srgbClr val="FFE474"/>
      </a:accent1>
      <a:accent2>
        <a:srgbClr val="00BCCC"/>
      </a:accent2>
      <a:accent3>
        <a:srgbClr val="261BBD"/>
      </a:accent3>
      <a:accent4>
        <a:srgbClr val="F03A73"/>
      </a:accent4>
      <a:accent5>
        <a:srgbClr val="120D5E"/>
      </a:accent5>
      <a:accent6>
        <a:srgbClr val="BAC2E5"/>
      </a:accent6>
      <a:hlink>
        <a:srgbClr val="000000"/>
      </a:hlink>
      <a:folHlink>
        <a:srgbClr val="0097A7"/>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Inbound Marketing Agency by Slidesgo">
  <a:themeElements>
    <a:clrScheme name="Simple Light">
      <a:dk1>
        <a:srgbClr val="000000"/>
      </a:dk1>
      <a:lt1>
        <a:srgbClr val="E0E7FF"/>
      </a:lt1>
      <a:dk2>
        <a:srgbClr val="595959"/>
      </a:dk2>
      <a:lt2>
        <a:srgbClr val="EEEEEE"/>
      </a:lt2>
      <a:accent1>
        <a:srgbClr val="FFE474"/>
      </a:accent1>
      <a:accent2>
        <a:srgbClr val="00BCCC"/>
      </a:accent2>
      <a:accent3>
        <a:srgbClr val="261BBD"/>
      </a:accent3>
      <a:accent4>
        <a:srgbClr val="F03A73"/>
      </a:accent4>
      <a:accent5>
        <a:srgbClr val="120D5E"/>
      </a:accent5>
      <a:accent6>
        <a:srgbClr val="BAC2E5"/>
      </a:accent6>
      <a:hlink>
        <a:srgbClr val="000000"/>
      </a:hlink>
      <a:folHlink>
        <a:srgbClr val="0097A7"/>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5070</Words>
  <Application>WPS Presentation</Application>
  <PresentationFormat>On-screen Show (16:9)</PresentationFormat>
  <Paragraphs>337</Paragraphs>
  <Slides>29</Slides>
  <Notes>15</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29</vt:i4>
      </vt:variant>
    </vt:vector>
  </HeadingPairs>
  <TitlesOfParts>
    <vt:vector size="53" baseType="lpstr">
      <vt:lpstr>Arial</vt:lpstr>
      <vt:lpstr>SimSun</vt:lpstr>
      <vt:lpstr>Wingdings</vt:lpstr>
      <vt:lpstr>Arial</vt:lpstr>
      <vt:lpstr>Barlow Semi Condensed SemiBold</vt:lpstr>
      <vt:lpstr>DM Sans</vt:lpstr>
      <vt:lpstr>Barlow Semi Condensed Medium</vt:lpstr>
      <vt:lpstr>Fira Sans Extra Condensed Medium</vt:lpstr>
      <vt:lpstr>Segoe Print</vt:lpstr>
      <vt:lpstr>DM Sans Medium</vt:lpstr>
      <vt:lpstr>Muli Regular</vt:lpstr>
      <vt:lpstr>Raleway Medium</vt:lpstr>
      <vt:lpstr>Yu Gothic UI</vt:lpstr>
      <vt:lpstr>Raleway ExtraBold</vt:lpstr>
      <vt:lpstr>Barlow Semi Condensed SemiBold</vt:lpstr>
      <vt:lpstr>Raleway Black</vt:lpstr>
      <vt:lpstr>Times New Roman</vt:lpstr>
      <vt:lpstr>Calibri</vt:lpstr>
      <vt:lpstr>Microsoft YaHei</vt:lpstr>
      <vt:lpstr>Arial Unicode MS</vt:lpstr>
      <vt:lpstr>Wingdings</vt:lpstr>
      <vt:lpstr>Times New Roman</vt:lpstr>
      <vt:lpstr>Inbound Marketing Agency by Slidesgo</vt:lpstr>
      <vt:lpstr>1_Inbound Marketing Agency by Slidesgo</vt:lpstr>
      <vt:lpstr>PowerPoint 演示文稿</vt:lpstr>
      <vt:lpstr>Hệ thống quản lý bán thiết bị điện tử GearVM</vt:lpstr>
      <vt:lpstr>CHƯƠNG 1: GIỚI THIỆU</vt:lpstr>
      <vt:lpstr>CHƯƠNG 2: CƠ SỞ LÝ THUYẾT</vt:lpstr>
      <vt:lpstr>PowerPoint 演示文稿</vt:lpstr>
      <vt:lpstr>PowerPoint 演示文稿</vt:lpstr>
      <vt:lpstr>PowerPoint 演示文稿</vt:lpstr>
      <vt:lpstr>PowerPoint 演示文稿</vt:lpstr>
      <vt:lpstr>PowerPoint 演示文稿</vt:lpstr>
      <vt:lpstr>CHƯƠNG 3: PHÂN TÍCH VÀ THIẾT KẾ</vt:lpstr>
      <vt:lpstr>Đặc tả UseCase</vt:lpstr>
      <vt:lpstr>Sơ đồ hoạt động</vt:lpstr>
      <vt:lpstr>PowerPoint 演示文稿</vt:lpstr>
      <vt:lpstr>PowerPoint 演示文稿</vt:lpstr>
      <vt:lpstr>Sơ đồ tuần tự</vt:lpstr>
      <vt:lpstr>PowerPoint 演示文稿</vt:lpstr>
      <vt:lpstr>Đặc tả UseCase</vt:lpstr>
      <vt:lpstr>Sơ đồ hoạt động đăt </vt:lpstr>
      <vt:lpstr>PowerPoint 演示文稿</vt:lpstr>
      <vt:lpstr>Sơ đồ lớp</vt:lpstr>
      <vt:lpstr>PowerPoint 演示文稿</vt:lpstr>
      <vt:lpstr>Sơ đồ hoạt động đăt </vt:lpstr>
      <vt:lpstr>Sơ đồ Class</vt:lpstr>
      <vt:lpstr>Sơ đồ SQL</vt:lpstr>
      <vt:lpstr>Sơ đồ lớp</vt:lpstr>
      <vt:lpstr>Sơ đồ luồng màn hình Website</vt:lpstr>
      <vt:lpstr>CHƯƠNG 4: HIỆN THỰC</vt:lpstr>
      <vt:lpstr>Chương 5: KẾT LUẬN</vt:lpstr>
      <vt:lpstr>THANK YOU  FOR  YOUR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NHẮN TIN ZELO</dc:title>
  <dc:creator>Thanh Hoài</dc:creator>
  <cp:lastModifiedBy>Long Trần Hoàng</cp:lastModifiedBy>
  <cp:revision>34</cp:revision>
  <dcterms:created xsi:type="dcterms:W3CDTF">2023-04-30T13:51:00Z</dcterms:created>
  <dcterms:modified xsi:type="dcterms:W3CDTF">2023-05-21T18:53:47Z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1853B07EB8AE4D819B6FFADAA6C3E6B5</vt:lpwstr>
  </property>
  <property fmtid="{D5CDD505-2E9C-101B-9397-08002B2CF9AE}" pid="3" name="KSOProductBuildVer">
    <vt:lpwstr>1033-11.2.0.11537</vt:lpwstr>
  </property>
</Properties>
</file>