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6" r:id="rId3"/>
  </p:sldMasterIdLst>
  <p:notesMasterIdLst>
    <p:notesMasterId r:id="rId5"/>
  </p:notesMasterIdLst>
  <p:sldIdLst>
    <p:sldId id="256" r:id="rId4"/>
    <p:sldId id="257" r:id="rId6"/>
    <p:sldId id="258" r:id="rId7"/>
    <p:sldId id="317" r:id="rId8"/>
    <p:sldId id="260" r:id="rId9"/>
    <p:sldId id="318" r:id="rId10"/>
    <p:sldId id="319" r:id="rId11"/>
    <p:sldId id="261" r:id="rId12"/>
    <p:sldId id="262" r:id="rId13"/>
    <p:sldId id="320" r:id="rId14"/>
    <p:sldId id="264" r:id="rId15"/>
    <p:sldId id="346" r:id="rId16"/>
    <p:sldId id="347" r:id="rId17"/>
    <p:sldId id="266" r:id="rId18"/>
    <p:sldId id="300" r:id="rId19"/>
    <p:sldId id="322" r:id="rId20"/>
    <p:sldId id="323" r:id="rId21"/>
    <p:sldId id="324" r:id="rId22"/>
    <p:sldId id="305" r:id="rId23"/>
    <p:sldId id="331" r:id="rId24"/>
    <p:sldId id="306" r:id="rId25"/>
    <p:sldId id="326" r:id="rId26"/>
    <p:sldId id="327" r:id="rId27"/>
    <p:sldId id="329" r:id="rId28"/>
    <p:sldId id="332" r:id="rId29"/>
    <p:sldId id="330" r:id="rId30"/>
    <p:sldId id="307" r:id="rId31"/>
    <p:sldId id="349" r:id="rId32"/>
    <p:sldId id="308" r:id="rId33"/>
    <p:sldId id="321" r:id="rId34"/>
    <p:sldId id="310" r:id="rId35"/>
    <p:sldId id="311" r:id="rId36"/>
    <p:sldId id="312" r:id="rId37"/>
    <p:sldId id="313" r:id="rId38"/>
    <p:sldId id="269" r:id="rId39"/>
  </p:sldIdLst>
  <p:sldSz cx="9144000" cy="5143500" type="screen16x9"/>
  <p:notesSz cx="6858000" cy="9144000"/>
  <p:embeddedFontLst>
    <p:embeddedFont>
      <p:font typeface="Barlow Semi Condensed SemiBold" panose="00000706000000000000"/>
      <p:bold r:id="rId43"/>
    </p:embeddedFont>
    <p:embeddedFont>
      <p:font typeface="DM Sans"/>
      <p:regular r:id="rId44"/>
    </p:embeddedFont>
    <p:embeddedFont>
      <p:font typeface="Barlow Semi Condensed Medium" panose="00000606000000000000"/>
      <p:regular r:id="rId45"/>
      <p:bold r:id="rId46"/>
      <p:italic r:id="rId47"/>
      <p:boldItalic r:id="rId48"/>
    </p:embeddedFont>
    <p:embeddedFont>
      <p:font typeface="DM Sans Medium"/>
      <p:regular r:id="rId49"/>
    </p:embeddedFont>
    <p:embeddedFont>
      <p:font typeface="Raleway ExtraBold"/>
      <p:bold r:id="rId50"/>
    </p:embeddedFont>
    <p:embeddedFont>
      <p:font typeface="Barlow Semi Condensed SemiBold" panose="00000706000000000000" charset="0"/>
      <p:bold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AEF"/>
    <a:srgbClr val="F03A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5BF2CBD-A5E2-46CC-BD52-72E22BB3B3B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58"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1" Type="http://schemas.openxmlformats.org/officeDocument/2006/relationships/font" Target="fonts/font9.fntdata"/><Relationship Id="rId50" Type="http://schemas.openxmlformats.org/officeDocument/2006/relationships/font" Target="fonts/font8.fntdata"/><Relationship Id="rId5" Type="http://schemas.openxmlformats.org/officeDocument/2006/relationships/notesMaster" Target="notesMasters/notesMaster1.xml"/><Relationship Id="rId49" Type="http://schemas.openxmlformats.org/officeDocument/2006/relationships/font" Target="fonts/font7.fntdata"/><Relationship Id="rId48" Type="http://schemas.openxmlformats.org/officeDocument/2006/relationships/font" Target="fonts/font6.fntdata"/><Relationship Id="rId47" Type="http://schemas.openxmlformats.org/officeDocument/2006/relationships/font" Target="fonts/font5.fntdata"/><Relationship Id="rId46" Type="http://schemas.openxmlformats.org/officeDocument/2006/relationships/font" Target="fonts/font4.fntdata"/><Relationship Id="rId45" Type="http://schemas.openxmlformats.org/officeDocument/2006/relationships/font" Target="fonts/font3.fntdata"/><Relationship Id="rId44" Type="http://schemas.openxmlformats.org/officeDocument/2006/relationships/font" Target="fonts/font2.fntdata"/><Relationship Id="rId43" Type="http://schemas.openxmlformats.org/officeDocument/2006/relationships/font" Target="fonts/font1.fntdata"/><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3"/>
        <p:cNvGrpSpPr/>
        <p:nvPr/>
      </p:nvGrpSpPr>
      <p:grpSpPr>
        <a:xfrm>
          <a:off x="0" y="0"/>
          <a:ext cx="0" cy="0"/>
          <a:chOff x="0" y="0"/>
          <a:chExt cx="0" cy="0"/>
        </a:xfrm>
      </p:grpSpPr>
      <p:sp>
        <p:nvSpPr>
          <p:cNvPr id="184" name="Google Shape;184;g6de2716027_0_19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6de2716027_0_19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4"/>
        <p:cNvGrpSpPr/>
        <p:nvPr/>
      </p:nvGrpSpPr>
      <p:grpSpPr>
        <a:xfrm>
          <a:off x="0" y="0"/>
          <a:ext cx="0" cy="0"/>
          <a:chOff x="0" y="0"/>
          <a:chExt cx="0" cy="0"/>
        </a:xfrm>
      </p:grpSpPr>
      <p:sp>
        <p:nvSpPr>
          <p:cNvPr id="535" name="Google Shape;535;g70cc6ec884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70cc6ec884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1"/>
        <p:cNvGrpSpPr/>
        <p:nvPr/>
      </p:nvGrpSpPr>
      <p:grpSpPr>
        <a:xfrm>
          <a:off x="0" y="0"/>
          <a:ext cx="0" cy="0"/>
          <a:chOff x="0" y="0"/>
          <a:chExt cx="0" cy="0"/>
        </a:xfrm>
      </p:grpSpPr>
      <p:sp>
        <p:nvSpPr>
          <p:cNvPr id="802" name="Google Shape;802;g70cc6ec88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70cc6ec88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1"/>
        <p:cNvGrpSpPr/>
        <p:nvPr/>
      </p:nvGrpSpPr>
      <p:grpSpPr>
        <a:xfrm>
          <a:off x="0" y="0"/>
          <a:ext cx="0" cy="0"/>
          <a:chOff x="0" y="0"/>
          <a:chExt cx="0" cy="0"/>
        </a:xfrm>
      </p:grpSpPr>
      <p:sp>
        <p:nvSpPr>
          <p:cNvPr id="802" name="Google Shape;802;g70cc6ec88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70cc6ec88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2"/>
        <p:cNvGrpSpPr/>
        <p:nvPr/>
      </p:nvGrpSpPr>
      <p:grpSpPr>
        <a:xfrm>
          <a:off x="0" y="0"/>
          <a:ext cx="0" cy="0"/>
          <a:chOff x="0" y="0"/>
          <a:chExt cx="0" cy="0"/>
        </a:xfrm>
      </p:grpSpPr>
      <p:sp>
        <p:nvSpPr>
          <p:cNvPr id="863" name="Google Shape;863;g70cc6ec884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70cc6ec884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8"/>
        <p:cNvGrpSpPr/>
        <p:nvPr/>
      </p:nvGrpSpPr>
      <p:grpSpPr>
        <a:xfrm>
          <a:off x="0" y="0"/>
          <a:ext cx="0" cy="0"/>
          <a:chOff x="0" y="0"/>
          <a:chExt cx="0" cy="0"/>
        </a:xfrm>
      </p:grpSpPr>
      <p:sp>
        <p:nvSpPr>
          <p:cNvPr id="1149" name="Google Shape;1149;g70cc6ec884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70cc6ec88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5"/>
        <p:cNvGrpSpPr/>
        <p:nvPr/>
      </p:nvGrpSpPr>
      <p:grpSpPr>
        <a:xfrm>
          <a:off x="0" y="0"/>
          <a:ext cx="0" cy="0"/>
          <a:chOff x="0" y="0"/>
          <a:chExt cx="0" cy="0"/>
        </a:xfrm>
      </p:grpSpPr>
      <p:sp>
        <p:nvSpPr>
          <p:cNvPr id="346" name="Google Shape;346;g75518714f1_0_2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75518714f1_0_2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1"/>
        <p:cNvGrpSpPr/>
        <p:nvPr/>
      </p:nvGrpSpPr>
      <p:grpSpPr>
        <a:xfrm>
          <a:off x="0" y="0"/>
          <a:ext cx="0" cy="0"/>
          <a:chOff x="0" y="0"/>
          <a:chExt cx="0" cy="0"/>
        </a:xfrm>
      </p:grpSpPr>
      <p:sp>
        <p:nvSpPr>
          <p:cNvPr id="352" name="Google Shape;352;g70cc6ec88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70cc6ec88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1"/>
        <p:cNvGrpSpPr/>
        <p:nvPr/>
      </p:nvGrpSpPr>
      <p:grpSpPr>
        <a:xfrm>
          <a:off x="0" y="0"/>
          <a:ext cx="0" cy="0"/>
          <a:chOff x="0" y="0"/>
          <a:chExt cx="0" cy="0"/>
        </a:xfrm>
      </p:grpSpPr>
      <p:sp>
        <p:nvSpPr>
          <p:cNvPr id="352" name="Google Shape;352;g70cc6ec88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70cc6ec88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12"/>
        <p:cNvGrpSpPr/>
        <p:nvPr/>
      </p:nvGrpSpPr>
      <p:grpSpPr>
        <a:xfrm>
          <a:off x="0" y="0"/>
          <a:ext cx="0" cy="0"/>
          <a:chOff x="0" y="0"/>
          <a:chExt cx="0" cy="0"/>
        </a:xfrm>
      </p:grpSpPr>
      <p:sp>
        <p:nvSpPr>
          <p:cNvPr id="513" name="Google Shape;513;g70cc6ec884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70cc6ec884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1"/>
        <p:cNvGrpSpPr/>
        <p:nvPr/>
      </p:nvGrpSpPr>
      <p:grpSpPr>
        <a:xfrm>
          <a:off x="0" y="0"/>
          <a:ext cx="0" cy="0"/>
          <a:chOff x="0" y="0"/>
          <a:chExt cx="0" cy="0"/>
        </a:xfrm>
      </p:grpSpPr>
      <p:sp>
        <p:nvSpPr>
          <p:cNvPr id="352" name="Google Shape;352;g70cc6ec88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70cc6ec88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1"/>
        <p:cNvGrpSpPr/>
        <p:nvPr/>
      </p:nvGrpSpPr>
      <p:grpSpPr>
        <a:xfrm>
          <a:off x="0" y="0"/>
          <a:ext cx="0" cy="0"/>
          <a:chOff x="0" y="0"/>
          <a:chExt cx="0" cy="0"/>
        </a:xfrm>
      </p:grpSpPr>
      <p:sp>
        <p:nvSpPr>
          <p:cNvPr id="352" name="Google Shape;352;g70cc6ec88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70cc6ec88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4"/>
        <p:cNvGrpSpPr/>
        <p:nvPr/>
      </p:nvGrpSpPr>
      <p:grpSpPr>
        <a:xfrm>
          <a:off x="0" y="0"/>
          <a:ext cx="0" cy="0"/>
          <a:chOff x="0" y="0"/>
          <a:chExt cx="0" cy="0"/>
        </a:xfrm>
      </p:grpSpPr>
      <p:sp>
        <p:nvSpPr>
          <p:cNvPr id="535" name="Google Shape;535;g70cc6ec884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70cc6ec884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15"/>
        <p:cNvGrpSpPr/>
        <p:nvPr/>
      </p:nvGrpSpPr>
      <p:grpSpPr>
        <a:xfrm>
          <a:off x="0" y="0"/>
          <a:ext cx="0" cy="0"/>
          <a:chOff x="0" y="0"/>
          <a:chExt cx="0" cy="0"/>
        </a:xfrm>
      </p:grpSpPr>
      <p:sp>
        <p:nvSpPr>
          <p:cNvPr id="716" name="Google Shape;716;g70cc6ec88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70cc6ec88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flipH="1">
            <a:off x="4552675" y="884050"/>
            <a:ext cx="3791400" cy="2597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9600"/>
              <a:buNone/>
              <a:defRPr sz="6000">
                <a:solidFill>
                  <a:schemeClr val="accent4"/>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p:txBody>
      </p:sp>
      <p:sp>
        <p:nvSpPr>
          <p:cNvPr id="10" name="Google Shape;10;p2"/>
          <p:cNvSpPr txBox="1">
            <a:spLocks noGrp="1"/>
          </p:cNvSpPr>
          <p:nvPr>
            <p:ph type="subTitle" idx="1"/>
          </p:nvPr>
        </p:nvSpPr>
        <p:spPr>
          <a:xfrm flipH="1">
            <a:off x="5335375" y="3876975"/>
            <a:ext cx="3008700" cy="670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
    <p:spTree>
      <p:nvGrpSpPr>
        <p:cNvPr id="1" name="Shape 61"/>
        <p:cNvGrpSpPr/>
        <p:nvPr/>
      </p:nvGrpSpPr>
      <p:grpSpPr>
        <a:xfrm>
          <a:off x="0" y="0"/>
          <a:ext cx="0" cy="0"/>
          <a:chOff x="0" y="0"/>
          <a:chExt cx="0" cy="0"/>
        </a:xfrm>
      </p:grpSpPr>
      <p:grpSp>
        <p:nvGrpSpPr>
          <p:cNvPr id="62" name="Google Shape;62;p14"/>
          <p:cNvGrpSpPr/>
          <p:nvPr/>
        </p:nvGrpSpPr>
        <p:grpSpPr>
          <a:xfrm rot="953088">
            <a:off x="1841332" y="-1002510"/>
            <a:ext cx="10811524" cy="9316428"/>
            <a:chOff x="1079665" y="-219234"/>
            <a:chExt cx="10811681" cy="9316563"/>
          </a:xfrm>
        </p:grpSpPr>
        <p:sp>
          <p:nvSpPr>
            <p:cNvPr id="63" name="Google Shape;63;p14"/>
            <p:cNvSpPr/>
            <p:nvPr/>
          </p:nvSpPr>
          <p:spPr>
            <a:xfrm rot="-1786506">
              <a:off x="5551797" y="758217"/>
              <a:ext cx="5362097" cy="5362097"/>
            </a:xfrm>
            <a:prstGeom prst="blockArc">
              <a:avLst>
                <a:gd name="adj1" fmla="val 10800000"/>
                <a:gd name="adj2" fmla="val 0"/>
                <a:gd name="adj3" fmla="val 25000"/>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14"/>
            <p:cNvSpPr/>
            <p:nvPr/>
          </p:nvSpPr>
          <p:spPr>
            <a:xfrm rot="9013494" flipH="1">
              <a:off x="2057116" y="2757781"/>
              <a:ext cx="5362097" cy="5362097"/>
            </a:xfrm>
            <a:prstGeom prst="blockArc">
              <a:avLst>
                <a:gd name="adj1" fmla="val 12619067"/>
                <a:gd name="adj2" fmla="val 0"/>
                <a:gd name="adj3" fmla="val 25000"/>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5" name="Google Shape;65;p14"/>
          <p:cNvSpPr txBox="1">
            <a:spLocks noGrp="1"/>
          </p:cNvSpPr>
          <p:nvPr>
            <p:ph type="ctrTitle"/>
          </p:nvPr>
        </p:nvSpPr>
        <p:spPr>
          <a:xfrm flipH="1">
            <a:off x="1262175" y="2531232"/>
            <a:ext cx="21954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66" name="Google Shape;66;p14"/>
          <p:cNvSpPr txBox="1">
            <a:spLocks noGrp="1"/>
          </p:cNvSpPr>
          <p:nvPr>
            <p:ph type="subTitle" idx="1"/>
          </p:nvPr>
        </p:nvSpPr>
        <p:spPr>
          <a:xfrm flipH="1">
            <a:off x="973875" y="2917283"/>
            <a:ext cx="2483700" cy="89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67" name="Google Shape;67;p14"/>
          <p:cNvSpPr txBox="1">
            <a:spLocks noGrp="1"/>
          </p:cNvSpPr>
          <p:nvPr>
            <p:ph type="ctrTitle" idx="2"/>
          </p:nvPr>
        </p:nvSpPr>
        <p:spPr>
          <a:xfrm flipH="1">
            <a:off x="1304775" y="1535850"/>
            <a:ext cx="21528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68" name="Google Shape;68;p14"/>
          <p:cNvSpPr txBox="1">
            <a:spLocks noGrp="1"/>
          </p:cNvSpPr>
          <p:nvPr>
            <p:ph type="subTitle" idx="3"/>
          </p:nvPr>
        </p:nvSpPr>
        <p:spPr>
          <a:xfrm flipH="1">
            <a:off x="973875" y="1921908"/>
            <a:ext cx="2483700" cy="89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69" name="Google Shape;69;p14"/>
          <p:cNvSpPr txBox="1">
            <a:spLocks noGrp="1"/>
          </p:cNvSpPr>
          <p:nvPr>
            <p:ph type="ctrTitle" idx="4"/>
          </p:nvPr>
        </p:nvSpPr>
        <p:spPr>
          <a:xfrm flipH="1">
            <a:off x="1262175" y="3532429"/>
            <a:ext cx="21954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70" name="Google Shape;70;p14"/>
          <p:cNvSpPr txBox="1">
            <a:spLocks noGrp="1"/>
          </p:cNvSpPr>
          <p:nvPr>
            <p:ph type="subTitle" idx="5"/>
          </p:nvPr>
        </p:nvSpPr>
        <p:spPr>
          <a:xfrm flipH="1">
            <a:off x="973875" y="3918480"/>
            <a:ext cx="2483700" cy="89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71" name="Google Shape;71;p14"/>
          <p:cNvSpPr txBox="1">
            <a:spLocks noGrp="1"/>
          </p:cNvSpPr>
          <p:nvPr>
            <p:ph type="title" idx="6"/>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75"/>
        <p:cNvGrpSpPr/>
        <p:nvPr/>
      </p:nvGrpSpPr>
      <p:grpSpPr>
        <a:xfrm>
          <a:off x="0" y="0"/>
          <a:ext cx="0" cy="0"/>
          <a:chOff x="0" y="0"/>
          <a:chExt cx="0" cy="0"/>
        </a:xfrm>
      </p:grpSpPr>
      <p:sp>
        <p:nvSpPr>
          <p:cNvPr id="76" name="Google Shape;76;p16"/>
          <p:cNvSpPr txBox="1">
            <a:spLocks noGrp="1"/>
          </p:cNvSpPr>
          <p:nvPr>
            <p:ph type="ctrTitle"/>
          </p:nvPr>
        </p:nvSpPr>
        <p:spPr>
          <a:xfrm flipH="1">
            <a:off x="685202" y="1832650"/>
            <a:ext cx="1872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77" name="Google Shape;77;p16"/>
          <p:cNvSpPr txBox="1">
            <a:spLocks noGrp="1"/>
          </p:cNvSpPr>
          <p:nvPr>
            <p:ph type="subTitle" idx="1"/>
          </p:nvPr>
        </p:nvSpPr>
        <p:spPr>
          <a:xfrm flipH="1">
            <a:off x="685178" y="2251632"/>
            <a:ext cx="2118000" cy="127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8" name="Google Shape;78;p16"/>
          <p:cNvSpPr txBox="1">
            <a:spLocks noGrp="1"/>
          </p:cNvSpPr>
          <p:nvPr>
            <p:ph type="ctrTitle" idx="2"/>
          </p:nvPr>
        </p:nvSpPr>
        <p:spPr>
          <a:xfrm flipH="1">
            <a:off x="6165000" y="1840300"/>
            <a:ext cx="22950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79" name="Google Shape;79;p16"/>
          <p:cNvSpPr txBox="1">
            <a:spLocks noGrp="1"/>
          </p:cNvSpPr>
          <p:nvPr>
            <p:ph type="subTitle" idx="3"/>
          </p:nvPr>
        </p:nvSpPr>
        <p:spPr>
          <a:xfrm flipH="1">
            <a:off x="6342000" y="2259282"/>
            <a:ext cx="2118000" cy="1272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80" name="Google Shape;80;p16"/>
          <p:cNvSpPr txBox="1">
            <a:spLocks noGrp="1"/>
          </p:cNvSpPr>
          <p:nvPr>
            <p:ph type="title" idx="4"/>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1" name="Google Shape;81;p16"/>
          <p:cNvSpPr txBox="1">
            <a:spLocks noGrp="1"/>
          </p:cNvSpPr>
          <p:nvPr>
            <p:ph type="title" idx="5"/>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3">
  <p:cSld name="CUSTOM_12_3">
    <p:spTree>
      <p:nvGrpSpPr>
        <p:cNvPr id="1" name="Shape 82"/>
        <p:cNvGrpSpPr/>
        <p:nvPr/>
      </p:nvGrpSpPr>
      <p:grpSpPr>
        <a:xfrm>
          <a:off x="0" y="0"/>
          <a:ext cx="0" cy="0"/>
          <a:chOff x="0" y="0"/>
          <a:chExt cx="0" cy="0"/>
        </a:xfrm>
      </p:grpSpPr>
      <p:sp>
        <p:nvSpPr>
          <p:cNvPr id="83" name="Google Shape;83;p17"/>
          <p:cNvSpPr txBox="1">
            <a:spLocks noGrp="1"/>
          </p:cNvSpPr>
          <p:nvPr>
            <p:ph type="ctrTitle"/>
          </p:nvPr>
        </p:nvSpPr>
        <p:spPr>
          <a:xfrm flipH="1">
            <a:off x="6052197" y="3744575"/>
            <a:ext cx="2277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18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84" name="Google Shape;84;p17"/>
          <p:cNvSpPr txBox="1">
            <a:spLocks noGrp="1"/>
          </p:cNvSpPr>
          <p:nvPr>
            <p:ph type="subTitle" idx="1"/>
          </p:nvPr>
        </p:nvSpPr>
        <p:spPr>
          <a:xfrm flipH="1">
            <a:off x="6052325" y="1573900"/>
            <a:ext cx="2468100" cy="171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85" name="Google Shape;85;p17"/>
          <p:cNvSpPr txBox="1">
            <a:spLocks noGrp="1"/>
          </p:cNvSpPr>
          <p:nvPr>
            <p:ph type="ctrTitle" idx="2"/>
          </p:nvPr>
        </p:nvSpPr>
        <p:spPr>
          <a:xfrm flipH="1">
            <a:off x="3432497" y="3744575"/>
            <a:ext cx="18942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18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86" name="Google Shape;86;p17"/>
          <p:cNvSpPr txBox="1">
            <a:spLocks noGrp="1"/>
          </p:cNvSpPr>
          <p:nvPr>
            <p:ph type="subTitle" idx="3"/>
          </p:nvPr>
        </p:nvSpPr>
        <p:spPr>
          <a:xfrm flipH="1">
            <a:off x="3432550" y="1573900"/>
            <a:ext cx="2468100" cy="171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87" name="Google Shape;87;p17"/>
          <p:cNvSpPr txBox="1">
            <a:spLocks noGrp="1"/>
          </p:cNvSpPr>
          <p:nvPr>
            <p:ph type="title" idx="4"/>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3">
    <p:spTree>
      <p:nvGrpSpPr>
        <p:cNvPr id="1" name="Shape 126"/>
        <p:cNvGrpSpPr/>
        <p:nvPr/>
      </p:nvGrpSpPr>
      <p:grpSpPr>
        <a:xfrm>
          <a:off x="0" y="0"/>
          <a:ext cx="0" cy="0"/>
          <a:chOff x="0" y="0"/>
          <a:chExt cx="0" cy="0"/>
        </a:xfrm>
      </p:grpSpPr>
      <p:sp>
        <p:nvSpPr>
          <p:cNvPr id="127" name="Google Shape;127;p22"/>
          <p:cNvSpPr txBox="1">
            <a:spLocks noGrp="1"/>
          </p:cNvSpPr>
          <p:nvPr>
            <p:ph type="ctrTitle"/>
          </p:nvPr>
        </p:nvSpPr>
        <p:spPr>
          <a:xfrm>
            <a:off x="847186" y="1685260"/>
            <a:ext cx="19065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p:txBody>
      </p:sp>
      <p:sp>
        <p:nvSpPr>
          <p:cNvPr id="128" name="Google Shape;128;p22"/>
          <p:cNvSpPr txBox="1">
            <a:spLocks noGrp="1"/>
          </p:cNvSpPr>
          <p:nvPr>
            <p:ph type="subTitle" idx="1"/>
          </p:nvPr>
        </p:nvSpPr>
        <p:spPr>
          <a:xfrm>
            <a:off x="954886" y="2070399"/>
            <a:ext cx="1691100" cy="83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p:txBody>
      </p:sp>
      <p:sp>
        <p:nvSpPr>
          <p:cNvPr id="129" name="Google Shape;129;p22"/>
          <p:cNvSpPr txBox="1">
            <a:spLocks noGrp="1"/>
          </p:cNvSpPr>
          <p:nvPr>
            <p:ph type="ctrTitle" idx="2"/>
          </p:nvPr>
        </p:nvSpPr>
        <p:spPr>
          <a:xfrm>
            <a:off x="3618750" y="1685260"/>
            <a:ext cx="19065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p:txBody>
      </p:sp>
      <p:sp>
        <p:nvSpPr>
          <p:cNvPr id="130" name="Google Shape;130;p22"/>
          <p:cNvSpPr txBox="1">
            <a:spLocks noGrp="1"/>
          </p:cNvSpPr>
          <p:nvPr>
            <p:ph type="subTitle" idx="3"/>
          </p:nvPr>
        </p:nvSpPr>
        <p:spPr>
          <a:xfrm>
            <a:off x="3726475" y="2070399"/>
            <a:ext cx="1691100" cy="83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p:txBody>
      </p:sp>
      <p:sp>
        <p:nvSpPr>
          <p:cNvPr id="131" name="Google Shape;131;p22"/>
          <p:cNvSpPr txBox="1">
            <a:spLocks noGrp="1"/>
          </p:cNvSpPr>
          <p:nvPr>
            <p:ph type="ctrTitle" idx="4"/>
          </p:nvPr>
        </p:nvSpPr>
        <p:spPr>
          <a:xfrm>
            <a:off x="6209724" y="1685275"/>
            <a:ext cx="2218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p:txBody>
      </p:sp>
      <p:sp>
        <p:nvSpPr>
          <p:cNvPr id="132" name="Google Shape;132;p22"/>
          <p:cNvSpPr txBox="1">
            <a:spLocks noGrp="1"/>
          </p:cNvSpPr>
          <p:nvPr>
            <p:ph type="subTitle" idx="5"/>
          </p:nvPr>
        </p:nvSpPr>
        <p:spPr>
          <a:xfrm>
            <a:off x="6473574" y="2070399"/>
            <a:ext cx="1691100" cy="83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p:txBody>
      </p:sp>
      <p:sp>
        <p:nvSpPr>
          <p:cNvPr id="133" name="Google Shape;133;p22"/>
          <p:cNvSpPr txBox="1">
            <a:spLocks noGrp="1"/>
          </p:cNvSpPr>
          <p:nvPr>
            <p:ph type="ctrTitle" idx="6"/>
          </p:nvPr>
        </p:nvSpPr>
        <p:spPr>
          <a:xfrm>
            <a:off x="847186" y="3428456"/>
            <a:ext cx="19065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p:txBody>
      </p:sp>
      <p:sp>
        <p:nvSpPr>
          <p:cNvPr id="134" name="Google Shape;134;p22"/>
          <p:cNvSpPr txBox="1">
            <a:spLocks noGrp="1"/>
          </p:cNvSpPr>
          <p:nvPr>
            <p:ph type="subTitle" idx="7"/>
          </p:nvPr>
        </p:nvSpPr>
        <p:spPr>
          <a:xfrm>
            <a:off x="954886" y="3825173"/>
            <a:ext cx="1691100" cy="84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p:txBody>
      </p:sp>
      <p:sp>
        <p:nvSpPr>
          <p:cNvPr id="135" name="Google Shape;135;p22"/>
          <p:cNvSpPr txBox="1">
            <a:spLocks noGrp="1"/>
          </p:cNvSpPr>
          <p:nvPr>
            <p:ph type="ctrTitle" idx="8"/>
          </p:nvPr>
        </p:nvSpPr>
        <p:spPr>
          <a:xfrm>
            <a:off x="3312975" y="3425050"/>
            <a:ext cx="2518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p:txBody>
      </p:sp>
      <p:sp>
        <p:nvSpPr>
          <p:cNvPr id="136" name="Google Shape;136;p22"/>
          <p:cNvSpPr txBox="1">
            <a:spLocks noGrp="1"/>
          </p:cNvSpPr>
          <p:nvPr>
            <p:ph type="subTitle" idx="9"/>
          </p:nvPr>
        </p:nvSpPr>
        <p:spPr>
          <a:xfrm>
            <a:off x="3726475" y="3817324"/>
            <a:ext cx="1691100" cy="84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p:txBody>
      </p:sp>
      <p:sp>
        <p:nvSpPr>
          <p:cNvPr id="137" name="Google Shape;137;p22"/>
          <p:cNvSpPr txBox="1">
            <a:spLocks noGrp="1"/>
          </p:cNvSpPr>
          <p:nvPr>
            <p:ph type="ctrTitle" idx="13"/>
          </p:nvPr>
        </p:nvSpPr>
        <p:spPr>
          <a:xfrm>
            <a:off x="6209724" y="3425075"/>
            <a:ext cx="2218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p:txBody>
      </p:sp>
      <p:sp>
        <p:nvSpPr>
          <p:cNvPr id="138" name="Google Shape;138;p22"/>
          <p:cNvSpPr txBox="1">
            <a:spLocks noGrp="1"/>
          </p:cNvSpPr>
          <p:nvPr>
            <p:ph type="subTitle" idx="14"/>
          </p:nvPr>
        </p:nvSpPr>
        <p:spPr>
          <a:xfrm>
            <a:off x="6473574" y="3817349"/>
            <a:ext cx="1691100" cy="84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p:txBody>
      </p:sp>
      <p:sp>
        <p:nvSpPr>
          <p:cNvPr id="139" name="Google Shape;139;p22"/>
          <p:cNvSpPr txBox="1">
            <a:spLocks noGrp="1"/>
          </p:cNvSpPr>
          <p:nvPr>
            <p:ph type="title" idx="15"/>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0" name="Google Shape;140;p22"/>
          <p:cNvSpPr/>
          <p:nvPr/>
        </p:nvSpPr>
        <p:spPr>
          <a:xfrm>
            <a:off x="8455650" y="4002882"/>
            <a:ext cx="1376700" cy="1376400"/>
          </a:xfrm>
          <a:prstGeom prst="donut">
            <a:avLst>
              <a:gd name="adj" fmla="val 6632"/>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22"/>
          <p:cNvSpPr/>
          <p:nvPr/>
        </p:nvSpPr>
        <p:spPr>
          <a:xfrm>
            <a:off x="-705750" y="-456193"/>
            <a:ext cx="1376700" cy="1376400"/>
          </a:xfrm>
          <a:prstGeom prst="donut">
            <a:avLst>
              <a:gd name="adj" fmla="val 6632"/>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title">
  <p:cSld name="CUSTOM_8">
    <p:spTree>
      <p:nvGrpSpPr>
        <p:cNvPr id="1" name="Shape 150"/>
        <p:cNvGrpSpPr/>
        <p:nvPr/>
      </p:nvGrpSpPr>
      <p:grpSpPr>
        <a:xfrm>
          <a:off x="0" y="0"/>
          <a:ext cx="0" cy="0"/>
          <a:chOff x="0" y="0"/>
          <a:chExt cx="0" cy="0"/>
        </a:xfrm>
      </p:grpSpPr>
      <p:sp>
        <p:nvSpPr>
          <p:cNvPr id="151" name="Google Shape;151;p25"/>
          <p:cNvSpPr txBox="1">
            <a:spLocks noGrp="1"/>
          </p:cNvSpPr>
          <p:nvPr>
            <p:ph type="ctrTitle"/>
          </p:nvPr>
        </p:nvSpPr>
        <p:spPr>
          <a:xfrm flipH="1">
            <a:off x="4823100" y="3279200"/>
            <a:ext cx="3713100" cy="1229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000"/>
              <a:buNone/>
              <a:defRPr sz="3600">
                <a:solidFill>
                  <a:srgbClr val="FFFFFF"/>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CUSTOM_11">
    <p:spTree>
      <p:nvGrpSpPr>
        <p:cNvPr id="1" name="Shape 157"/>
        <p:cNvGrpSpPr/>
        <p:nvPr/>
      </p:nvGrpSpPr>
      <p:grpSpPr>
        <a:xfrm>
          <a:off x="0" y="0"/>
          <a:ext cx="0" cy="0"/>
          <a:chOff x="0" y="0"/>
          <a:chExt cx="0" cy="0"/>
        </a:xfrm>
      </p:grpSpPr>
      <p:sp>
        <p:nvSpPr>
          <p:cNvPr id="158" name="Google Shape;158;p27"/>
          <p:cNvSpPr/>
          <p:nvPr/>
        </p:nvSpPr>
        <p:spPr>
          <a:xfrm>
            <a:off x="-1781275" y="722500"/>
            <a:ext cx="3930000" cy="3930000"/>
          </a:xfrm>
          <a:prstGeom prst="donut">
            <a:avLst>
              <a:gd name="adj" fmla="val 18354"/>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27"/>
          <p:cNvSpPr txBox="1">
            <a:spLocks noGrp="1"/>
          </p:cNvSpPr>
          <p:nvPr>
            <p:ph type="title" hasCustomPrompt="1"/>
          </p:nvPr>
        </p:nvSpPr>
        <p:spPr>
          <a:xfrm>
            <a:off x="1486753" y="1585481"/>
            <a:ext cx="1328100" cy="233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4800">
                <a:solidFill>
                  <a:srgbClr val="FFFFFF"/>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2pPr>
            <a:lvl3pPr lvl="2"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3pPr>
            <a:lvl4pPr lvl="3"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4pPr>
            <a:lvl5pPr lvl="4"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5pPr>
            <a:lvl6pPr lvl="5"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6pPr>
            <a:lvl7pPr lvl="6"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7pPr>
            <a:lvl8pPr lvl="7"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8pPr>
            <a:lvl9pPr lvl="8"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9pPr>
          </a:lstStyle>
          <a:p>
            <a:r>
              <a:t>xx%</a:t>
            </a:r>
          </a:p>
        </p:txBody>
      </p:sp>
      <p:sp>
        <p:nvSpPr>
          <p:cNvPr id="160" name="Google Shape;160;p27"/>
          <p:cNvSpPr txBox="1">
            <a:spLocks noGrp="1"/>
          </p:cNvSpPr>
          <p:nvPr>
            <p:ph type="title" idx="2" hasCustomPrompt="1"/>
          </p:nvPr>
        </p:nvSpPr>
        <p:spPr>
          <a:xfrm>
            <a:off x="1486753" y="3289669"/>
            <a:ext cx="1328100" cy="233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4800">
                <a:solidFill>
                  <a:srgbClr val="FFFFFF"/>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2pPr>
            <a:lvl3pPr lvl="2"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3pPr>
            <a:lvl4pPr lvl="3"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4pPr>
            <a:lvl5pPr lvl="4"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5pPr>
            <a:lvl6pPr lvl="5"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6pPr>
            <a:lvl7pPr lvl="6"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7pPr>
            <a:lvl8pPr lvl="7"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8pPr>
            <a:lvl9pPr lvl="8"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9pPr>
          </a:lstStyle>
          <a:p>
            <a:r>
              <a:t>xx%</a:t>
            </a:r>
          </a:p>
        </p:txBody>
      </p:sp>
      <p:sp>
        <p:nvSpPr>
          <p:cNvPr id="161" name="Google Shape;161;p27"/>
          <p:cNvSpPr txBox="1">
            <a:spLocks noGrp="1"/>
          </p:cNvSpPr>
          <p:nvPr>
            <p:ph type="title" idx="3" hasCustomPrompt="1"/>
          </p:nvPr>
        </p:nvSpPr>
        <p:spPr>
          <a:xfrm>
            <a:off x="5022535" y="1585481"/>
            <a:ext cx="1328100" cy="233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4800">
                <a:solidFill>
                  <a:srgbClr val="FFFFFF"/>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2pPr>
            <a:lvl3pPr lvl="2"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3pPr>
            <a:lvl4pPr lvl="3"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4pPr>
            <a:lvl5pPr lvl="4"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5pPr>
            <a:lvl6pPr lvl="5"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6pPr>
            <a:lvl7pPr lvl="6"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7pPr>
            <a:lvl8pPr lvl="7"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8pPr>
            <a:lvl9pPr lvl="8"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9pPr>
          </a:lstStyle>
          <a:p>
            <a:r>
              <a:t>xx%</a:t>
            </a:r>
          </a:p>
        </p:txBody>
      </p:sp>
      <p:sp>
        <p:nvSpPr>
          <p:cNvPr id="162" name="Google Shape;162;p27"/>
          <p:cNvSpPr txBox="1">
            <a:spLocks noGrp="1"/>
          </p:cNvSpPr>
          <p:nvPr>
            <p:ph type="title" idx="4" hasCustomPrompt="1"/>
          </p:nvPr>
        </p:nvSpPr>
        <p:spPr>
          <a:xfrm>
            <a:off x="5022535" y="3287183"/>
            <a:ext cx="1328100" cy="233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4800">
                <a:solidFill>
                  <a:srgbClr val="FFFFFF"/>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2pPr>
            <a:lvl3pPr lvl="2"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3pPr>
            <a:lvl4pPr lvl="3"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4pPr>
            <a:lvl5pPr lvl="4"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5pPr>
            <a:lvl6pPr lvl="5"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6pPr>
            <a:lvl7pPr lvl="6"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7pPr>
            <a:lvl8pPr lvl="7"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8pPr>
            <a:lvl9pPr lvl="8"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9pPr>
          </a:lstStyle>
          <a:p>
            <a:r>
              <a:t>xx%</a:t>
            </a:r>
          </a:p>
        </p:txBody>
      </p:sp>
      <p:sp>
        <p:nvSpPr>
          <p:cNvPr id="163" name="Google Shape;163;p27"/>
          <p:cNvSpPr txBox="1">
            <a:spLocks noGrp="1"/>
          </p:cNvSpPr>
          <p:nvPr>
            <p:ph type="subTitle" idx="1"/>
          </p:nvPr>
        </p:nvSpPr>
        <p:spPr>
          <a:xfrm flipH="1">
            <a:off x="2148728" y="1930491"/>
            <a:ext cx="2354100" cy="59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900"/>
              <a:buFont typeface="Raleway ExtraBold"/>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2pPr>
            <a:lvl3pPr lvl="2"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3pPr>
            <a:lvl4pPr lvl="3"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4pPr>
            <a:lvl5pPr lvl="4"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5pPr>
            <a:lvl6pPr lvl="5"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6pPr>
            <a:lvl7pPr lvl="6"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7pPr>
            <a:lvl8pPr lvl="7"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8pPr>
            <a:lvl9pPr lvl="8"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9pPr>
          </a:lstStyle>
          <a:p/>
        </p:txBody>
      </p:sp>
      <p:sp>
        <p:nvSpPr>
          <p:cNvPr id="164" name="Google Shape;164;p27"/>
          <p:cNvSpPr txBox="1">
            <a:spLocks noGrp="1"/>
          </p:cNvSpPr>
          <p:nvPr>
            <p:ph type="subTitle" idx="5"/>
          </p:nvPr>
        </p:nvSpPr>
        <p:spPr>
          <a:xfrm>
            <a:off x="2148728" y="2348450"/>
            <a:ext cx="2354100" cy="4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165" name="Google Shape;165;p27"/>
          <p:cNvSpPr txBox="1">
            <a:spLocks noGrp="1"/>
          </p:cNvSpPr>
          <p:nvPr>
            <p:ph type="subTitle" idx="6"/>
          </p:nvPr>
        </p:nvSpPr>
        <p:spPr>
          <a:xfrm flipH="1">
            <a:off x="2148728" y="3665800"/>
            <a:ext cx="2886300" cy="59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900"/>
              <a:buFont typeface="Raleway ExtraBold"/>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2pPr>
            <a:lvl3pPr lvl="2"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3pPr>
            <a:lvl4pPr lvl="3"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4pPr>
            <a:lvl5pPr lvl="4"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5pPr>
            <a:lvl6pPr lvl="5"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6pPr>
            <a:lvl7pPr lvl="6"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7pPr>
            <a:lvl8pPr lvl="7"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8pPr>
            <a:lvl9pPr lvl="8"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9pPr>
          </a:lstStyle>
          <a:p/>
        </p:txBody>
      </p:sp>
      <p:sp>
        <p:nvSpPr>
          <p:cNvPr id="166" name="Google Shape;166;p27"/>
          <p:cNvSpPr txBox="1">
            <a:spLocks noGrp="1"/>
          </p:cNvSpPr>
          <p:nvPr>
            <p:ph type="subTitle" idx="7"/>
          </p:nvPr>
        </p:nvSpPr>
        <p:spPr>
          <a:xfrm>
            <a:off x="2148728" y="4083975"/>
            <a:ext cx="2354100" cy="4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167" name="Google Shape;167;p27"/>
          <p:cNvSpPr txBox="1">
            <a:spLocks noGrp="1"/>
          </p:cNvSpPr>
          <p:nvPr>
            <p:ph type="subTitle" idx="8"/>
          </p:nvPr>
        </p:nvSpPr>
        <p:spPr>
          <a:xfrm flipH="1">
            <a:off x="5720260" y="2254245"/>
            <a:ext cx="2354100" cy="233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900"/>
              <a:buFont typeface="Raleway ExtraBold"/>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2pPr>
            <a:lvl3pPr lvl="2"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3pPr>
            <a:lvl4pPr lvl="3"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4pPr>
            <a:lvl5pPr lvl="4"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5pPr>
            <a:lvl6pPr lvl="5"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6pPr>
            <a:lvl7pPr lvl="6"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7pPr>
            <a:lvl8pPr lvl="7"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8pPr>
            <a:lvl9pPr lvl="8"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9pPr>
          </a:lstStyle>
          <a:p/>
        </p:txBody>
      </p:sp>
      <p:sp>
        <p:nvSpPr>
          <p:cNvPr id="168" name="Google Shape;168;p27"/>
          <p:cNvSpPr txBox="1">
            <a:spLocks noGrp="1"/>
          </p:cNvSpPr>
          <p:nvPr>
            <p:ph type="subTitle" idx="9"/>
          </p:nvPr>
        </p:nvSpPr>
        <p:spPr>
          <a:xfrm>
            <a:off x="5720260" y="2307986"/>
            <a:ext cx="2354100" cy="4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169" name="Google Shape;169;p27"/>
          <p:cNvSpPr txBox="1">
            <a:spLocks noGrp="1"/>
          </p:cNvSpPr>
          <p:nvPr>
            <p:ph type="subTitle" idx="13"/>
          </p:nvPr>
        </p:nvSpPr>
        <p:spPr>
          <a:xfrm flipH="1">
            <a:off x="5720260" y="3980235"/>
            <a:ext cx="2354100" cy="233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900"/>
              <a:buFont typeface="Raleway ExtraBold"/>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2pPr>
            <a:lvl3pPr lvl="2"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3pPr>
            <a:lvl4pPr lvl="3"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4pPr>
            <a:lvl5pPr lvl="4"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5pPr>
            <a:lvl6pPr lvl="5"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6pPr>
            <a:lvl7pPr lvl="6"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7pPr>
            <a:lvl8pPr lvl="7"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8pPr>
            <a:lvl9pPr lvl="8"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9pPr>
          </a:lstStyle>
          <a:p/>
        </p:txBody>
      </p:sp>
      <p:sp>
        <p:nvSpPr>
          <p:cNvPr id="170" name="Google Shape;170;p27"/>
          <p:cNvSpPr txBox="1">
            <a:spLocks noGrp="1"/>
          </p:cNvSpPr>
          <p:nvPr>
            <p:ph type="subTitle" idx="14"/>
          </p:nvPr>
        </p:nvSpPr>
        <p:spPr>
          <a:xfrm>
            <a:off x="5720260" y="4033975"/>
            <a:ext cx="2354100" cy="4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171" name="Google Shape;171;p27"/>
          <p:cNvSpPr txBox="1">
            <a:spLocks noGrp="1"/>
          </p:cNvSpPr>
          <p:nvPr>
            <p:ph type="title" idx="15"/>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12">
    <p:spTree>
      <p:nvGrpSpPr>
        <p:cNvPr id="1" name="Shape 177"/>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1" name="Shape 178"/>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flipH="1">
            <a:off x="4552675" y="884050"/>
            <a:ext cx="3791400" cy="2597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9600"/>
              <a:buNone/>
              <a:defRPr sz="6000">
                <a:solidFill>
                  <a:schemeClr val="accent4"/>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p:txBody>
      </p:sp>
      <p:sp>
        <p:nvSpPr>
          <p:cNvPr id="10" name="Google Shape;10;p2"/>
          <p:cNvSpPr txBox="1">
            <a:spLocks noGrp="1"/>
          </p:cNvSpPr>
          <p:nvPr>
            <p:ph type="subTitle" idx="1"/>
          </p:nvPr>
        </p:nvSpPr>
        <p:spPr>
          <a:xfrm flipH="1">
            <a:off x="5335375" y="3876975"/>
            <a:ext cx="3008700" cy="670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4399800" y="2176313"/>
            <a:ext cx="2441100" cy="73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48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13" name="Google Shape;13;p3"/>
          <p:cNvSpPr txBox="1">
            <a:spLocks noGrp="1"/>
          </p:cNvSpPr>
          <p:nvPr>
            <p:ph type="subTitle" idx="1"/>
          </p:nvPr>
        </p:nvSpPr>
        <p:spPr>
          <a:xfrm>
            <a:off x="4399800" y="2875163"/>
            <a:ext cx="24411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14" name="Google Shape;14;p3"/>
          <p:cNvSpPr txBox="1">
            <a:spLocks noGrp="1"/>
          </p:cNvSpPr>
          <p:nvPr>
            <p:ph type="title" idx="2" hasCustomPrompt="1"/>
          </p:nvPr>
        </p:nvSpPr>
        <p:spPr>
          <a:xfrm>
            <a:off x="1801213" y="2613487"/>
            <a:ext cx="2383200" cy="888300"/>
          </a:xfrm>
          <a:prstGeom prst="rect">
            <a:avLst/>
          </a:prstGeom>
          <a:noFill/>
        </p:spPr>
        <p:txBody>
          <a:bodyPr spcFirstLastPara="1" wrap="square" lIns="91425" tIns="91425" rIns="91425" bIns="91425" anchor="ctr" anchorCtr="0">
            <a:noAutofit/>
          </a:bodyPr>
          <a:lstStyle>
            <a:lvl1pPr lvl="0" algn="ctr" rtl="0">
              <a:lnSpc>
                <a:spcPct val="115000"/>
              </a:lnSpc>
              <a:spcBef>
                <a:spcPts val="0"/>
              </a:spcBef>
              <a:spcAft>
                <a:spcPts val="0"/>
              </a:spcAft>
              <a:buSzPts val="5500"/>
              <a:buNone/>
              <a:defRPr sz="20000">
                <a:solidFill>
                  <a:schemeClr val="accent4"/>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15" name="Google Shape;15;p3"/>
          <p:cNvSpPr/>
          <p:nvPr/>
        </p:nvSpPr>
        <p:spPr>
          <a:xfrm>
            <a:off x="-3645287" y="1974126"/>
            <a:ext cx="7829700" cy="7829700"/>
          </a:xfrm>
          <a:prstGeom prst="donut">
            <a:avLst>
              <a:gd name="adj" fmla="val 15657"/>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c</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4399800" y="2176313"/>
            <a:ext cx="2441100" cy="73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48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13" name="Google Shape;13;p3"/>
          <p:cNvSpPr txBox="1">
            <a:spLocks noGrp="1"/>
          </p:cNvSpPr>
          <p:nvPr>
            <p:ph type="subTitle" idx="1"/>
          </p:nvPr>
        </p:nvSpPr>
        <p:spPr>
          <a:xfrm>
            <a:off x="4399800" y="2875163"/>
            <a:ext cx="24411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14" name="Google Shape;14;p3"/>
          <p:cNvSpPr txBox="1">
            <a:spLocks noGrp="1"/>
          </p:cNvSpPr>
          <p:nvPr>
            <p:ph type="title" idx="2" hasCustomPrompt="1"/>
          </p:nvPr>
        </p:nvSpPr>
        <p:spPr>
          <a:xfrm>
            <a:off x="1801213" y="2613487"/>
            <a:ext cx="2383200" cy="888300"/>
          </a:xfrm>
          <a:prstGeom prst="rect">
            <a:avLst/>
          </a:prstGeom>
          <a:noFill/>
        </p:spPr>
        <p:txBody>
          <a:bodyPr spcFirstLastPara="1" wrap="square" lIns="91425" tIns="91425" rIns="91425" bIns="91425" anchor="ctr" anchorCtr="0">
            <a:noAutofit/>
          </a:bodyPr>
          <a:lstStyle>
            <a:lvl1pPr lvl="0" algn="ctr" rtl="0">
              <a:lnSpc>
                <a:spcPct val="115000"/>
              </a:lnSpc>
              <a:spcBef>
                <a:spcPts val="0"/>
              </a:spcBef>
              <a:spcAft>
                <a:spcPts val="0"/>
              </a:spcAft>
              <a:buSzPts val="5500"/>
              <a:buNone/>
              <a:defRPr sz="20000">
                <a:solidFill>
                  <a:schemeClr val="accent4"/>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15" name="Google Shape;15;p3"/>
          <p:cNvSpPr/>
          <p:nvPr/>
        </p:nvSpPr>
        <p:spPr>
          <a:xfrm>
            <a:off x="-3645287" y="1974126"/>
            <a:ext cx="7829700" cy="7829700"/>
          </a:xfrm>
          <a:prstGeom prst="donut">
            <a:avLst>
              <a:gd name="adj" fmla="val 15657"/>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c</a:t>
            </a:r>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ctrTitle"/>
          </p:nvPr>
        </p:nvSpPr>
        <p:spPr>
          <a:xfrm flipH="1">
            <a:off x="2686050" y="1556800"/>
            <a:ext cx="37719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24" name="Google Shape;24;p5"/>
          <p:cNvSpPr txBox="1">
            <a:spLocks noGrp="1"/>
          </p:cNvSpPr>
          <p:nvPr>
            <p:ph type="subTitle" idx="1"/>
          </p:nvPr>
        </p:nvSpPr>
        <p:spPr>
          <a:xfrm flipH="1">
            <a:off x="3343425" y="1971150"/>
            <a:ext cx="2457300" cy="69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5" name="Google Shape;25;p5"/>
          <p:cNvSpPr txBox="1">
            <a:spLocks noGrp="1"/>
          </p:cNvSpPr>
          <p:nvPr>
            <p:ph type="ctrTitle" idx="2"/>
          </p:nvPr>
        </p:nvSpPr>
        <p:spPr>
          <a:xfrm flipH="1">
            <a:off x="2686075" y="3317950"/>
            <a:ext cx="37719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26" name="Google Shape;26;p5"/>
          <p:cNvSpPr txBox="1">
            <a:spLocks noGrp="1"/>
          </p:cNvSpPr>
          <p:nvPr>
            <p:ph type="subTitle" idx="3"/>
          </p:nvPr>
        </p:nvSpPr>
        <p:spPr>
          <a:xfrm flipH="1">
            <a:off x="3343425" y="3732300"/>
            <a:ext cx="2457300" cy="87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7" name="Google Shape;27;p5"/>
          <p:cNvSpPr txBox="1">
            <a:spLocks noGrp="1"/>
          </p:cNvSpPr>
          <p:nvPr>
            <p:ph type="title" idx="4"/>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1846650" y="330725"/>
            <a:ext cx="5450700" cy="7890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3600">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body" idx="1"/>
          </p:nvPr>
        </p:nvSpPr>
        <p:spPr>
          <a:xfrm>
            <a:off x="643800" y="1148300"/>
            <a:ext cx="7938300" cy="29853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Clr>
                <a:schemeClr val="accent3"/>
              </a:buClr>
              <a:buSzPts val="1100"/>
              <a:buFont typeface="DM Sans Medium"/>
              <a:buAutoNum type="arabicPeriod"/>
              <a:defRPr sz="1300"/>
            </a:lvl1pPr>
            <a:lvl2pPr marL="914400" lvl="1" indent="-298450" rtl="0">
              <a:spcBef>
                <a:spcPts val="0"/>
              </a:spcBef>
              <a:spcAft>
                <a:spcPts val="0"/>
              </a:spcAft>
              <a:buClr>
                <a:srgbClr val="000000"/>
              </a:buClr>
              <a:buSzPts val="1100"/>
              <a:buFont typeface="Muli Regular"/>
              <a:buAutoNum type="alphaLcPeriod"/>
              <a:defRPr/>
            </a:lvl2pPr>
            <a:lvl3pPr marL="1371600" lvl="2" indent="-298450" rtl="0">
              <a:spcBef>
                <a:spcPts val="1600"/>
              </a:spcBef>
              <a:spcAft>
                <a:spcPts val="0"/>
              </a:spcAft>
              <a:buClr>
                <a:srgbClr val="000000"/>
              </a:buClr>
              <a:buSzPts val="1100"/>
              <a:buFont typeface="Muli Regular"/>
              <a:buAutoNum type="romanLcPeriod"/>
              <a:defRPr/>
            </a:lvl3pPr>
            <a:lvl4pPr marL="1828800" lvl="3" indent="-298450" rtl="0">
              <a:spcBef>
                <a:spcPts val="1600"/>
              </a:spcBef>
              <a:spcAft>
                <a:spcPts val="0"/>
              </a:spcAft>
              <a:buClr>
                <a:srgbClr val="000000"/>
              </a:buClr>
              <a:buSzPts val="1100"/>
              <a:buFont typeface="Muli Regular"/>
              <a:buAutoNum type="arabicPeriod"/>
              <a:defRPr/>
            </a:lvl4pPr>
            <a:lvl5pPr marL="2286000" lvl="4" indent="-298450" rtl="0">
              <a:spcBef>
                <a:spcPts val="1600"/>
              </a:spcBef>
              <a:spcAft>
                <a:spcPts val="0"/>
              </a:spcAft>
              <a:buClr>
                <a:srgbClr val="000000"/>
              </a:buClr>
              <a:buSzPts val="1100"/>
              <a:buFont typeface="Muli Regular"/>
              <a:buAutoNum type="alphaLcPeriod"/>
              <a:defRPr/>
            </a:lvl5pPr>
            <a:lvl6pPr marL="2743200" lvl="5" indent="-298450" rtl="0">
              <a:spcBef>
                <a:spcPts val="1600"/>
              </a:spcBef>
              <a:spcAft>
                <a:spcPts val="0"/>
              </a:spcAft>
              <a:buClr>
                <a:srgbClr val="000000"/>
              </a:buClr>
              <a:buSzPts val="1100"/>
              <a:buFont typeface="Muli Regular"/>
              <a:buAutoNum type="romanLcPeriod"/>
              <a:defRPr/>
            </a:lvl6pPr>
            <a:lvl7pPr marL="3200400" lvl="6" indent="-298450" rtl="0">
              <a:spcBef>
                <a:spcPts val="1600"/>
              </a:spcBef>
              <a:spcAft>
                <a:spcPts val="0"/>
              </a:spcAft>
              <a:buClr>
                <a:srgbClr val="000000"/>
              </a:buClr>
              <a:buSzPts val="1100"/>
              <a:buFont typeface="Muli Regular"/>
              <a:buAutoNum type="arabicPeriod"/>
              <a:defRPr/>
            </a:lvl7pPr>
            <a:lvl8pPr marL="3657600" lvl="7" indent="-298450" rtl="0">
              <a:spcBef>
                <a:spcPts val="1600"/>
              </a:spcBef>
              <a:spcAft>
                <a:spcPts val="0"/>
              </a:spcAft>
              <a:buClr>
                <a:srgbClr val="000000"/>
              </a:buClr>
              <a:buSzPts val="1100"/>
              <a:buFont typeface="Muli Regular"/>
              <a:buAutoNum type="alphaLcPeriod"/>
              <a:defRPr/>
            </a:lvl8pPr>
            <a:lvl9pPr marL="4114800" lvl="8" indent="-298450" rtl="0">
              <a:spcBef>
                <a:spcPts val="1600"/>
              </a:spcBef>
              <a:spcAft>
                <a:spcPts val="1600"/>
              </a:spcAft>
              <a:buClr>
                <a:srgbClr val="000000"/>
              </a:buClr>
              <a:buSzPts val="1100"/>
              <a:buFont typeface="Muli Regular"/>
              <a:buAutoNum type="romanLcPeriod"/>
              <a:defRPr/>
            </a:lvl9pPr>
          </a:lstStyle>
          <a:p/>
        </p:txBody>
      </p:sp>
      <p:sp>
        <p:nvSpPr>
          <p:cNvPr id="32" name="Google Shape;32;p7"/>
          <p:cNvSpPr txBox="1">
            <a:spLocks noGrp="1"/>
          </p:cNvSpPr>
          <p:nvPr>
            <p:ph type="title"/>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3" name="Google Shape;33;p7"/>
          <p:cNvSpPr/>
          <p:nvPr/>
        </p:nvSpPr>
        <p:spPr>
          <a:xfrm>
            <a:off x="8460000" y="-250193"/>
            <a:ext cx="1376700" cy="1376400"/>
          </a:xfrm>
          <a:prstGeom prst="donut">
            <a:avLst>
              <a:gd name="adj" fmla="val 6632"/>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4"/>
              </a:buClr>
              <a:buSzPts val="4200"/>
              <a:buNone/>
              <a:defRPr sz="4200">
                <a:solidFill>
                  <a:schemeClr val="accent4"/>
                </a:solidFill>
              </a:defRPr>
            </a:lvl1pPr>
            <a:lvl2pPr lvl="1" algn="ctr">
              <a:spcBef>
                <a:spcPts val="0"/>
              </a:spcBef>
              <a:spcAft>
                <a:spcPts val="0"/>
              </a:spcAft>
              <a:buClr>
                <a:schemeClr val="accent4"/>
              </a:buClr>
              <a:buSzPts val="4200"/>
              <a:buNone/>
              <a:defRPr sz="4200">
                <a:solidFill>
                  <a:schemeClr val="accent4"/>
                </a:solidFill>
              </a:defRPr>
            </a:lvl2pPr>
            <a:lvl3pPr lvl="2" algn="ctr">
              <a:spcBef>
                <a:spcPts val="0"/>
              </a:spcBef>
              <a:spcAft>
                <a:spcPts val="0"/>
              </a:spcAft>
              <a:buClr>
                <a:schemeClr val="accent4"/>
              </a:buClr>
              <a:buSzPts val="4200"/>
              <a:buNone/>
              <a:defRPr sz="4200">
                <a:solidFill>
                  <a:schemeClr val="accent4"/>
                </a:solidFill>
              </a:defRPr>
            </a:lvl3pPr>
            <a:lvl4pPr lvl="3" algn="ctr">
              <a:spcBef>
                <a:spcPts val="0"/>
              </a:spcBef>
              <a:spcAft>
                <a:spcPts val="0"/>
              </a:spcAft>
              <a:buClr>
                <a:schemeClr val="accent4"/>
              </a:buClr>
              <a:buSzPts val="4200"/>
              <a:buNone/>
              <a:defRPr sz="4200">
                <a:solidFill>
                  <a:schemeClr val="accent4"/>
                </a:solidFill>
              </a:defRPr>
            </a:lvl4pPr>
            <a:lvl5pPr lvl="4" algn="ctr">
              <a:spcBef>
                <a:spcPts val="0"/>
              </a:spcBef>
              <a:spcAft>
                <a:spcPts val="0"/>
              </a:spcAft>
              <a:buClr>
                <a:schemeClr val="accent4"/>
              </a:buClr>
              <a:buSzPts val="4200"/>
              <a:buNone/>
              <a:defRPr sz="4200">
                <a:solidFill>
                  <a:schemeClr val="accent4"/>
                </a:solidFill>
              </a:defRPr>
            </a:lvl5pPr>
            <a:lvl6pPr lvl="5" algn="ctr">
              <a:spcBef>
                <a:spcPts val="0"/>
              </a:spcBef>
              <a:spcAft>
                <a:spcPts val="0"/>
              </a:spcAft>
              <a:buClr>
                <a:schemeClr val="accent4"/>
              </a:buClr>
              <a:buSzPts val="4200"/>
              <a:buNone/>
              <a:defRPr sz="4200">
                <a:solidFill>
                  <a:schemeClr val="accent4"/>
                </a:solidFill>
              </a:defRPr>
            </a:lvl6pPr>
            <a:lvl7pPr lvl="6" algn="ctr">
              <a:spcBef>
                <a:spcPts val="0"/>
              </a:spcBef>
              <a:spcAft>
                <a:spcPts val="0"/>
              </a:spcAft>
              <a:buClr>
                <a:schemeClr val="accent4"/>
              </a:buClr>
              <a:buSzPts val="4200"/>
              <a:buNone/>
              <a:defRPr sz="4200">
                <a:solidFill>
                  <a:schemeClr val="accent4"/>
                </a:solidFill>
              </a:defRPr>
            </a:lvl7pPr>
            <a:lvl8pPr lvl="7" algn="ctr">
              <a:spcBef>
                <a:spcPts val="0"/>
              </a:spcBef>
              <a:spcAft>
                <a:spcPts val="0"/>
              </a:spcAft>
              <a:buClr>
                <a:schemeClr val="accent4"/>
              </a:buClr>
              <a:buSzPts val="4200"/>
              <a:buNone/>
              <a:defRPr sz="4200">
                <a:solidFill>
                  <a:schemeClr val="accent4"/>
                </a:solidFill>
              </a:defRPr>
            </a:lvl8pPr>
            <a:lvl9pPr lvl="8" algn="ctr">
              <a:spcBef>
                <a:spcPts val="0"/>
              </a:spcBef>
              <a:spcAft>
                <a:spcPts val="0"/>
              </a:spcAft>
              <a:buClr>
                <a:schemeClr val="accent4"/>
              </a:buClr>
              <a:buSzPts val="4200"/>
              <a:buNone/>
              <a:defRPr sz="4200">
                <a:solidFill>
                  <a:schemeClr val="accent4"/>
                </a:solidFill>
              </a:defRPr>
            </a:lvl9pPr>
          </a:lstStyle>
          <a:p/>
        </p:txBody>
      </p:sp>
      <p:sp>
        <p:nvSpPr>
          <p:cNvPr id="44" name="Google Shape;44;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ctrTitle"/>
          </p:nvPr>
        </p:nvSpPr>
        <p:spPr>
          <a:xfrm flipH="1">
            <a:off x="4800600" y="183875"/>
            <a:ext cx="3477600" cy="1710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3000">
                <a:solidFill>
                  <a:schemeClr val="accent4"/>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8" name="Google Shape;48;p10"/>
          <p:cNvSpPr txBox="1">
            <a:spLocks noGrp="1"/>
          </p:cNvSpPr>
          <p:nvPr>
            <p:ph type="subTitle" idx="1"/>
          </p:nvPr>
        </p:nvSpPr>
        <p:spPr>
          <a:xfrm flipH="1">
            <a:off x="5889600" y="3241192"/>
            <a:ext cx="2388600" cy="13623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8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9" name="Google Shape;49;p10"/>
          <p:cNvSpPr/>
          <p:nvPr/>
        </p:nvSpPr>
        <p:spPr>
          <a:xfrm flipH="1">
            <a:off x="467676" y="3197476"/>
            <a:ext cx="1710300" cy="1710300"/>
          </a:xfrm>
          <a:prstGeom prst="donut">
            <a:avLst>
              <a:gd name="adj" fmla="val 20557"/>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10"/>
          <p:cNvSpPr/>
          <p:nvPr/>
        </p:nvSpPr>
        <p:spPr>
          <a:xfrm flipH="1">
            <a:off x="3576597" y="-823328"/>
            <a:ext cx="3037500" cy="3037500"/>
          </a:xfrm>
          <a:prstGeom prst="donut">
            <a:avLst>
              <a:gd name="adj" fmla="val 20557"/>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1">
  <p:cSld name="TITLE_ONLY_2">
    <p:spTree>
      <p:nvGrpSpPr>
        <p:cNvPr id="1" name="Shape 55"/>
        <p:cNvGrpSpPr/>
        <p:nvPr/>
      </p:nvGrpSpPr>
      <p:grpSpPr>
        <a:xfrm>
          <a:off x="0" y="0"/>
          <a:ext cx="0" cy="0"/>
          <a:chOff x="0" y="0"/>
          <a:chExt cx="0" cy="0"/>
        </a:xfrm>
      </p:grpSpPr>
      <p:sp>
        <p:nvSpPr>
          <p:cNvPr id="56" name="Google Shape;56;p12"/>
          <p:cNvSpPr txBox="1">
            <a:spLocks noGrp="1"/>
          </p:cNvSpPr>
          <p:nvPr>
            <p:ph type="title"/>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7" name="Google Shape;57;p12"/>
          <p:cNvSpPr/>
          <p:nvPr/>
        </p:nvSpPr>
        <p:spPr>
          <a:xfrm>
            <a:off x="7599088" y="-2673187"/>
            <a:ext cx="4029000" cy="4029000"/>
          </a:xfrm>
          <a:prstGeom prst="donut">
            <a:avLst>
              <a:gd name="adj" fmla="val 20557"/>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 name="Google Shape;60;p13"/>
          <p:cNvSpPr/>
          <p:nvPr/>
        </p:nvSpPr>
        <p:spPr>
          <a:xfrm flipH="1">
            <a:off x="-2471712" y="-2014512"/>
            <a:ext cx="4029000" cy="4029000"/>
          </a:xfrm>
          <a:prstGeom prst="donut">
            <a:avLst>
              <a:gd name="adj" fmla="val 20557"/>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hree columns">
  <p:cSld name="CUSTOM">
    <p:spTree>
      <p:nvGrpSpPr>
        <p:cNvPr id="1" name="Shape 61"/>
        <p:cNvGrpSpPr/>
        <p:nvPr/>
      </p:nvGrpSpPr>
      <p:grpSpPr>
        <a:xfrm>
          <a:off x="0" y="0"/>
          <a:ext cx="0" cy="0"/>
          <a:chOff x="0" y="0"/>
          <a:chExt cx="0" cy="0"/>
        </a:xfrm>
      </p:grpSpPr>
      <p:grpSp>
        <p:nvGrpSpPr>
          <p:cNvPr id="62" name="Google Shape;62;p14"/>
          <p:cNvGrpSpPr/>
          <p:nvPr/>
        </p:nvGrpSpPr>
        <p:grpSpPr>
          <a:xfrm rot="953088">
            <a:off x="1841332" y="-1002510"/>
            <a:ext cx="10811524" cy="9316428"/>
            <a:chOff x="1079665" y="-219234"/>
            <a:chExt cx="10811681" cy="9316563"/>
          </a:xfrm>
        </p:grpSpPr>
        <p:sp>
          <p:nvSpPr>
            <p:cNvPr id="63" name="Google Shape;63;p14"/>
            <p:cNvSpPr/>
            <p:nvPr/>
          </p:nvSpPr>
          <p:spPr>
            <a:xfrm rot="-1786506">
              <a:off x="5551797" y="758217"/>
              <a:ext cx="5362097" cy="5362097"/>
            </a:xfrm>
            <a:prstGeom prst="blockArc">
              <a:avLst>
                <a:gd name="adj1" fmla="val 10800000"/>
                <a:gd name="adj2" fmla="val 0"/>
                <a:gd name="adj3" fmla="val 25000"/>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14"/>
            <p:cNvSpPr/>
            <p:nvPr/>
          </p:nvSpPr>
          <p:spPr>
            <a:xfrm rot="9013494" flipH="1">
              <a:off x="2057116" y="2757781"/>
              <a:ext cx="5362097" cy="5362097"/>
            </a:xfrm>
            <a:prstGeom prst="blockArc">
              <a:avLst>
                <a:gd name="adj1" fmla="val 12619067"/>
                <a:gd name="adj2" fmla="val 0"/>
                <a:gd name="adj3" fmla="val 25000"/>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5" name="Google Shape;65;p14"/>
          <p:cNvSpPr txBox="1">
            <a:spLocks noGrp="1"/>
          </p:cNvSpPr>
          <p:nvPr>
            <p:ph type="ctrTitle"/>
          </p:nvPr>
        </p:nvSpPr>
        <p:spPr>
          <a:xfrm flipH="1">
            <a:off x="1262175" y="2531232"/>
            <a:ext cx="21954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66" name="Google Shape;66;p14"/>
          <p:cNvSpPr txBox="1">
            <a:spLocks noGrp="1"/>
          </p:cNvSpPr>
          <p:nvPr>
            <p:ph type="subTitle" idx="1"/>
          </p:nvPr>
        </p:nvSpPr>
        <p:spPr>
          <a:xfrm flipH="1">
            <a:off x="973875" y="2917283"/>
            <a:ext cx="2483700" cy="89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67" name="Google Shape;67;p14"/>
          <p:cNvSpPr txBox="1">
            <a:spLocks noGrp="1"/>
          </p:cNvSpPr>
          <p:nvPr>
            <p:ph type="ctrTitle" idx="2"/>
          </p:nvPr>
        </p:nvSpPr>
        <p:spPr>
          <a:xfrm flipH="1">
            <a:off x="1304775" y="1535850"/>
            <a:ext cx="21528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68" name="Google Shape;68;p14"/>
          <p:cNvSpPr txBox="1">
            <a:spLocks noGrp="1"/>
          </p:cNvSpPr>
          <p:nvPr>
            <p:ph type="subTitle" idx="3"/>
          </p:nvPr>
        </p:nvSpPr>
        <p:spPr>
          <a:xfrm flipH="1">
            <a:off x="973875" y="1921908"/>
            <a:ext cx="2483700" cy="89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69" name="Google Shape;69;p14"/>
          <p:cNvSpPr txBox="1">
            <a:spLocks noGrp="1"/>
          </p:cNvSpPr>
          <p:nvPr>
            <p:ph type="ctrTitle" idx="4"/>
          </p:nvPr>
        </p:nvSpPr>
        <p:spPr>
          <a:xfrm flipH="1">
            <a:off x="1262175" y="3532429"/>
            <a:ext cx="21954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70" name="Google Shape;70;p14"/>
          <p:cNvSpPr txBox="1">
            <a:spLocks noGrp="1"/>
          </p:cNvSpPr>
          <p:nvPr>
            <p:ph type="subTitle" idx="5"/>
          </p:nvPr>
        </p:nvSpPr>
        <p:spPr>
          <a:xfrm flipH="1">
            <a:off x="973875" y="3918480"/>
            <a:ext cx="2483700" cy="89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71" name="Google Shape;71;p14"/>
          <p:cNvSpPr txBox="1">
            <a:spLocks noGrp="1"/>
          </p:cNvSpPr>
          <p:nvPr>
            <p:ph type="title" idx="6"/>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75"/>
        <p:cNvGrpSpPr/>
        <p:nvPr/>
      </p:nvGrpSpPr>
      <p:grpSpPr>
        <a:xfrm>
          <a:off x="0" y="0"/>
          <a:ext cx="0" cy="0"/>
          <a:chOff x="0" y="0"/>
          <a:chExt cx="0" cy="0"/>
        </a:xfrm>
      </p:grpSpPr>
      <p:sp>
        <p:nvSpPr>
          <p:cNvPr id="76" name="Google Shape;76;p16"/>
          <p:cNvSpPr txBox="1">
            <a:spLocks noGrp="1"/>
          </p:cNvSpPr>
          <p:nvPr>
            <p:ph type="ctrTitle"/>
          </p:nvPr>
        </p:nvSpPr>
        <p:spPr>
          <a:xfrm flipH="1">
            <a:off x="685202" y="1832650"/>
            <a:ext cx="1872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77" name="Google Shape;77;p16"/>
          <p:cNvSpPr txBox="1">
            <a:spLocks noGrp="1"/>
          </p:cNvSpPr>
          <p:nvPr>
            <p:ph type="subTitle" idx="1"/>
          </p:nvPr>
        </p:nvSpPr>
        <p:spPr>
          <a:xfrm flipH="1">
            <a:off x="685178" y="2251632"/>
            <a:ext cx="2118000" cy="127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8" name="Google Shape;78;p16"/>
          <p:cNvSpPr txBox="1">
            <a:spLocks noGrp="1"/>
          </p:cNvSpPr>
          <p:nvPr>
            <p:ph type="ctrTitle" idx="2"/>
          </p:nvPr>
        </p:nvSpPr>
        <p:spPr>
          <a:xfrm flipH="1">
            <a:off x="6165000" y="1840300"/>
            <a:ext cx="22950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79" name="Google Shape;79;p16"/>
          <p:cNvSpPr txBox="1">
            <a:spLocks noGrp="1"/>
          </p:cNvSpPr>
          <p:nvPr>
            <p:ph type="subTitle" idx="3"/>
          </p:nvPr>
        </p:nvSpPr>
        <p:spPr>
          <a:xfrm flipH="1">
            <a:off x="6342000" y="2259282"/>
            <a:ext cx="2118000" cy="1272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80" name="Google Shape;80;p16"/>
          <p:cNvSpPr txBox="1">
            <a:spLocks noGrp="1"/>
          </p:cNvSpPr>
          <p:nvPr>
            <p:ph type="title" idx="4"/>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1" name="Google Shape;81;p16"/>
          <p:cNvSpPr txBox="1">
            <a:spLocks noGrp="1"/>
          </p:cNvSpPr>
          <p:nvPr>
            <p:ph type="title" idx="5"/>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3">
  <p:cSld name="CUSTOM_12_3">
    <p:spTree>
      <p:nvGrpSpPr>
        <p:cNvPr id="1" name="Shape 82"/>
        <p:cNvGrpSpPr/>
        <p:nvPr/>
      </p:nvGrpSpPr>
      <p:grpSpPr>
        <a:xfrm>
          <a:off x="0" y="0"/>
          <a:ext cx="0" cy="0"/>
          <a:chOff x="0" y="0"/>
          <a:chExt cx="0" cy="0"/>
        </a:xfrm>
      </p:grpSpPr>
      <p:sp>
        <p:nvSpPr>
          <p:cNvPr id="83" name="Google Shape;83;p17"/>
          <p:cNvSpPr txBox="1">
            <a:spLocks noGrp="1"/>
          </p:cNvSpPr>
          <p:nvPr>
            <p:ph type="ctrTitle"/>
          </p:nvPr>
        </p:nvSpPr>
        <p:spPr>
          <a:xfrm flipH="1">
            <a:off x="6052197" y="3744575"/>
            <a:ext cx="2277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18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84" name="Google Shape;84;p17"/>
          <p:cNvSpPr txBox="1">
            <a:spLocks noGrp="1"/>
          </p:cNvSpPr>
          <p:nvPr>
            <p:ph type="subTitle" idx="1"/>
          </p:nvPr>
        </p:nvSpPr>
        <p:spPr>
          <a:xfrm flipH="1">
            <a:off x="6052325" y="1573900"/>
            <a:ext cx="2468100" cy="171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85" name="Google Shape;85;p17"/>
          <p:cNvSpPr txBox="1">
            <a:spLocks noGrp="1"/>
          </p:cNvSpPr>
          <p:nvPr>
            <p:ph type="ctrTitle" idx="2"/>
          </p:nvPr>
        </p:nvSpPr>
        <p:spPr>
          <a:xfrm flipH="1">
            <a:off x="3432497" y="3744575"/>
            <a:ext cx="18942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18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86" name="Google Shape;86;p17"/>
          <p:cNvSpPr txBox="1">
            <a:spLocks noGrp="1"/>
          </p:cNvSpPr>
          <p:nvPr>
            <p:ph type="subTitle" idx="3"/>
          </p:nvPr>
        </p:nvSpPr>
        <p:spPr>
          <a:xfrm flipH="1">
            <a:off x="3432550" y="1573900"/>
            <a:ext cx="2468100" cy="171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p:txBody>
      </p:sp>
      <p:sp>
        <p:nvSpPr>
          <p:cNvPr id="87" name="Google Shape;87;p17"/>
          <p:cNvSpPr txBox="1">
            <a:spLocks noGrp="1"/>
          </p:cNvSpPr>
          <p:nvPr>
            <p:ph type="title" idx="4"/>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ctrTitle"/>
          </p:nvPr>
        </p:nvSpPr>
        <p:spPr>
          <a:xfrm flipH="1">
            <a:off x="2686050" y="1556800"/>
            <a:ext cx="37719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24" name="Google Shape;24;p5"/>
          <p:cNvSpPr txBox="1">
            <a:spLocks noGrp="1"/>
          </p:cNvSpPr>
          <p:nvPr>
            <p:ph type="subTitle" idx="1"/>
          </p:nvPr>
        </p:nvSpPr>
        <p:spPr>
          <a:xfrm flipH="1">
            <a:off x="3343425" y="1971150"/>
            <a:ext cx="2457300" cy="69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5" name="Google Shape;25;p5"/>
          <p:cNvSpPr txBox="1">
            <a:spLocks noGrp="1"/>
          </p:cNvSpPr>
          <p:nvPr>
            <p:ph type="ctrTitle" idx="2"/>
          </p:nvPr>
        </p:nvSpPr>
        <p:spPr>
          <a:xfrm flipH="1">
            <a:off x="2686075" y="3317950"/>
            <a:ext cx="37719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26" name="Google Shape;26;p5"/>
          <p:cNvSpPr txBox="1">
            <a:spLocks noGrp="1"/>
          </p:cNvSpPr>
          <p:nvPr>
            <p:ph type="subTitle" idx="3"/>
          </p:nvPr>
        </p:nvSpPr>
        <p:spPr>
          <a:xfrm flipH="1">
            <a:off x="3343425" y="3732300"/>
            <a:ext cx="2457300" cy="87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7" name="Google Shape;27;p5"/>
          <p:cNvSpPr txBox="1">
            <a:spLocks noGrp="1"/>
          </p:cNvSpPr>
          <p:nvPr>
            <p:ph type="title" idx="4"/>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six columns">
  <p:cSld name="CUSTOM_3">
    <p:spTree>
      <p:nvGrpSpPr>
        <p:cNvPr id="1" name="Shape 126"/>
        <p:cNvGrpSpPr/>
        <p:nvPr/>
      </p:nvGrpSpPr>
      <p:grpSpPr>
        <a:xfrm>
          <a:off x="0" y="0"/>
          <a:ext cx="0" cy="0"/>
          <a:chOff x="0" y="0"/>
          <a:chExt cx="0" cy="0"/>
        </a:xfrm>
      </p:grpSpPr>
      <p:sp>
        <p:nvSpPr>
          <p:cNvPr id="127" name="Google Shape;127;p22"/>
          <p:cNvSpPr txBox="1">
            <a:spLocks noGrp="1"/>
          </p:cNvSpPr>
          <p:nvPr>
            <p:ph type="ctrTitle"/>
          </p:nvPr>
        </p:nvSpPr>
        <p:spPr>
          <a:xfrm>
            <a:off x="847186" y="1685260"/>
            <a:ext cx="19065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p:txBody>
      </p:sp>
      <p:sp>
        <p:nvSpPr>
          <p:cNvPr id="128" name="Google Shape;128;p22"/>
          <p:cNvSpPr txBox="1">
            <a:spLocks noGrp="1"/>
          </p:cNvSpPr>
          <p:nvPr>
            <p:ph type="subTitle" idx="1"/>
          </p:nvPr>
        </p:nvSpPr>
        <p:spPr>
          <a:xfrm>
            <a:off x="954886" y="2070399"/>
            <a:ext cx="1691100" cy="83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p:txBody>
      </p:sp>
      <p:sp>
        <p:nvSpPr>
          <p:cNvPr id="129" name="Google Shape;129;p22"/>
          <p:cNvSpPr txBox="1">
            <a:spLocks noGrp="1"/>
          </p:cNvSpPr>
          <p:nvPr>
            <p:ph type="ctrTitle" idx="2"/>
          </p:nvPr>
        </p:nvSpPr>
        <p:spPr>
          <a:xfrm>
            <a:off x="3618750" y="1685260"/>
            <a:ext cx="19065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p:txBody>
      </p:sp>
      <p:sp>
        <p:nvSpPr>
          <p:cNvPr id="130" name="Google Shape;130;p22"/>
          <p:cNvSpPr txBox="1">
            <a:spLocks noGrp="1"/>
          </p:cNvSpPr>
          <p:nvPr>
            <p:ph type="subTitle" idx="3"/>
          </p:nvPr>
        </p:nvSpPr>
        <p:spPr>
          <a:xfrm>
            <a:off x="3726475" y="2070399"/>
            <a:ext cx="1691100" cy="83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p:txBody>
      </p:sp>
      <p:sp>
        <p:nvSpPr>
          <p:cNvPr id="131" name="Google Shape;131;p22"/>
          <p:cNvSpPr txBox="1">
            <a:spLocks noGrp="1"/>
          </p:cNvSpPr>
          <p:nvPr>
            <p:ph type="ctrTitle" idx="4"/>
          </p:nvPr>
        </p:nvSpPr>
        <p:spPr>
          <a:xfrm>
            <a:off x="6209724" y="1685275"/>
            <a:ext cx="2218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p:txBody>
      </p:sp>
      <p:sp>
        <p:nvSpPr>
          <p:cNvPr id="132" name="Google Shape;132;p22"/>
          <p:cNvSpPr txBox="1">
            <a:spLocks noGrp="1"/>
          </p:cNvSpPr>
          <p:nvPr>
            <p:ph type="subTitle" idx="5"/>
          </p:nvPr>
        </p:nvSpPr>
        <p:spPr>
          <a:xfrm>
            <a:off x="6473574" y="2070399"/>
            <a:ext cx="1691100" cy="83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p:txBody>
      </p:sp>
      <p:sp>
        <p:nvSpPr>
          <p:cNvPr id="133" name="Google Shape;133;p22"/>
          <p:cNvSpPr txBox="1">
            <a:spLocks noGrp="1"/>
          </p:cNvSpPr>
          <p:nvPr>
            <p:ph type="ctrTitle" idx="6"/>
          </p:nvPr>
        </p:nvSpPr>
        <p:spPr>
          <a:xfrm>
            <a:off x="847186" y="3428456"/>
            <a:ext cx="19065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p:txBody>
      </p:sp>
      <p:sp>
        <p:nvSpPr>
          <p:cNvPr id="134" name="Google Shape;134;p22"/>
          <p:cNvSpPr txBox="1">
            <a:spLocks noGrp="1"/>
          </p:cNvSpPr>
          <p:nvPr>
            <p:ph type="subTitle" idx="7"/>
          </p:nvPr>
        </p:nvSpPr>
        <p:spPr>
          <a:xfrm>
            <a:off x="954886" y="3825173"/>
            <a:ext cx="1691100" cy="84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p:txBody>
      </p:sp>
      <p:sp>
        <p:nvSpPr>
          <p:cNvPr id="135" name="Google Shape;135;p22"/>
          <p:cNvSpPr txBox="1">
            <a:spLocks noGrp="1"/>
          </p:cNvSpPr>
          <p:nvPr>
            <p:ph type="ctrTitle" idx="8"/>
          </p:nvPr>
        </p:nvSpPr>
        <p:spPr>
          <a:xfrm>
            <a:off x="3312975" y="3425050"/>
            <a:ext cx="2518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p:txBody>
      </p:sp>
      <p:sp>
        <p:nvSpPr>
          <p:cNvPr id="136" name="Google Shape;136;p22"/>
          <p:cNvSpPr txBox="1">
            <a:spLocks noGrp="1"/>
          </p:cNvSpPr>
          <p:nvPr>
            <p:ph type="subTitle" idx="9"/>
          </p:nvPr>
        </p:nvSpPr>
        <p:spPr>
          <a:xfrm>
            <a:off x="3726475" y="3817324"/>
            <a:ext cx="1691100" cy="84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p:txBody>
      </p:sp>
      <p:sp>
        <p:nvSpPr>
          <p:cNvPr id="137" name="Google Shape;137;p22"/>
          <p:cNvSpPr txBox="1">
            <a:spLocks noGrp="1"/>
          </p:cNvSpPr>
          <p:nvPr>
            <p:ph type="ctrTitle" idx="13"/>
          </p:nvPr>
        </p:nvSpPr>
        <p:spPr>
          <a:xfrm>
            <a:off x="6209724" y="3425075"/>
            <a:ext cx="2218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p:txBody>
      </p:sp>
      <p:sp>
        <p:nvSpPr>
          <p:cNvPr id="138" name="Google Shape;138;p22"/>
          <p:cNvSpPr txBox="1">
            <a:spLocks noGrp="1"/>
          </p:cNvSpPr>
          <p:nvPr>
            <p:ph type="subTitle" idx="14"/>
          </p:nvPr>
        </p:nvSpPr>
        <p:spPr>
          <a:xfrm>
            <a:off x="6473574" y="3817349"/>
            <a:ext cx="1691100" cy="84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None/>
              <a:defRPr sz="1400"/>
            </a:lvl1pPr>
            <a:lvl2pPr lvl="1" algn="ctr" rtl="0">
              <a:lnSpc>
                <a:spcPct val="100000"/>
              </a:lnSpc>
              <a:spcBef>
                <a:spcPts val="0"/>
              </a:spcBef>
              <a:spcAft>
                <a:spcPts val="0"/>
              </a:spcAft>
              <a:buClr>
                <a:srgbClr val="434343"/>
              </a:buClr>
              <a:buSzPts val="1400"/>
              <a:buNone/>
              <a:defRPr>
                <a:solidFill>
                  <a:srgbClr val="434343"/>
                </a:solidFill>
              </a:defRPr>
            </a:lvl2pPr>
            <a:lvl3pPr lvl="2" algn="ctr" rtl="0">
              <a:lnSpc>
                <a:spcPct val="100000"/>
              </a:lnSpc>
              <a:spcBef>
                <a:spcPts val="0"/>
              </a:spcBef>
              <a:spcAft>
                <a:spcPts val="0"/>
              </a:spcAft>
              <a:buClr>
                <a:srgbClr val="434343"/>
              </a:buClr>
              <a:buSzPts val="1400"/>
              <a:buNone/>
              <a:defRPr>
                <a:solidFill>
                  <a:srgbClr val="434343"/>
                </a:solidFill>
              </a:defRPr>
            </a:lvl3pPr>
            <a:lvl4pPr lvl="3" algn="ctr" rtl="0">
              <a:lnSpc>
                <a:spcPct val="100000"/>
              </a:lnSpc>
              <a:spcBef>
                <a:spcPts val="0"/>
              </a:spcBef>
              <a:spcAft>
                <a:spcPts val="0"/>
              </a:spcAft>
              <a:buClr>
                <a:srgbClr val="434343"/>
              </a:buClr>
              <a:buSzPts val="1400"/>
              <a:buNone/>
              <a:defRPr>
                <a:solidFill>
                  <a:srgbClr val="434343"/>
                </a:solidFill>
              </a:defRPr>
            </a:lvl4pPr>
            <a:lvl5pPr lvl="4" algn="ctr" rtl="0">
              <a:lnSpc>
                <a:spcPct val="100000"/>
              </a:lnSpc>
              <a:spcBef>
                <a:spcPts val="0"/>
              </a:spcBef>
              <a:spcAft>
                <a:spcPts val="0"/>
              </a:spcAft>
              <a:buClr>
                <a:srgbClr val="434343"/>
              </a:buClr>
              <a:buSzPts val="1400"/>
              <a:buNone/>
              <a:defRPr>
                <a:solidFill>
                  <a:srgbClr val="434343"/>
                </a:solidFill>
              </a:defRPr>
            </a:lvl5pPr>
            <a:lvl6pPr lvl="5" algn="ctr" rtl="0">
              <a:lnSpc>
                <a:spcPct val="100000"/>
              </a:lnSpc>
              <a:spcBef>
                <a:spcPts val="0"/>
              </a:spcBef>
              <a:spcAft>
                <a:spcPts val="0"/>
              </a:spcAft>
              <a:buClr>
                <a:srgbClr val="434343"/>
              </a:buClr>
              <a:buSzPts val="1400"/>
              <a:buNone/>
              <a:defRPr>
                <a:solidFill>
                  <a:srgbClr val="434343"/>
                </a:solidFill>
              </a:defRPr>
            </a:lvl6pPr>
            <a:lvl7pPr lvl="6" algn="ctr" rtl="0">
              <a:lnSpc>
                <a:spcPct val="100000"/>
              </a:lnSpc>
              <a:spcBef>
                <a:spcPts val="0"/>
              </a:spcBef>
              <a:spcAft>
                <a:spcPts val="0"/>
              </a:spcAft>
              <a:buClr>
                <a:srgbClr val="434343"/>
              </a:buClr>
              <a:buSzPts val="1400"/>
              <a:buNone/>
              <a:defRPr>
                <a:solidFill>
                  <a:srgbClr val="434343"/>
                </a:solidFill>
              </a:defRPr>
            </a:lvl7pPr>
            <a:lvl8pPr lvl="7" algn="ctr" rtl="0">
              <a:lnSpc>
                <a:spcPct val="100000"/>
              </a:lnSpc>
              <a:spcBef>
                <a:spcPts val="0"/>
              </a:spcBef>
              <a:spcAft>
                <a:spcPts val="0"/>
              </a:spcAft>
              <a:buClr>
                <a:srgbClr val="434343"/>
              </a:buClr>
              <a:buSzPts val="1400"/>
              <a:buNone/>
              <a:defRPr>
                <a:solidFill>
                  <a:srgbClr val="434343"/>
                </a:solidFill>
              </a:defRPr>
            </a:lvl8pPr>
            <a:lvl9pPr lvl="8" algn="ctr" rtl="0">
              <a:lnSpc>
                <a:spcPct val="100000"/>
              </a:lnSpc>
              <a:spcBef>
                <a:spcPts val="0"/>
              </a:spcBef>
              <a:spcAft>
                <a:spcPts val="0"/>
              </a:spcAft>
              <a:buClr>
                <a:srgbClr val="434343"/>
              </a:buClr>
              <a:buSzPts val="1400"/>
              <a:buNone/>
              <a:defRPr>
                <a:solidFill>
                  <a:srgbClr val="434343"/>
                </a:solidFill>
              </a:defRPr>
            </a:lvl9pPr>
          </a:lstStyle>
          <a:p/>
        </p:txBody>
      </p:sp>
      <p:sp>
        <p:nvSpPr>
          <p:cNvPr id="139" name="Google Shape;139;p22"/>
          <p:cNvSpPr txBox="1">
            <a:spLocks noGrp="1"/>
          </p:cNvSpPr>
          <p:nvPr>
            <p:ph type="title" idx="15"/>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0" name="Google Shape;140;p22"/>
          <p:cNvSpPr/>
          <p:nvPr/>
        </p:nvSpPr>
        <p:spPr>
          <a:xfrm>
            <a:off x="8455650" y="4002882"/>
            <a:ext cx="1376700" cy="1376400"/>
          </a:xfrm>
          <a:prstGeom prst="donut">
            <a:avLst>
              <a:gd name="adj" fmla="val 6632"/>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22"/>
          <p:cNvSpPr/>
          <p:nvPr/>
        </p:nvSpPr>
        <p:spPr>
          <a:xfrm>
            <a:off x="-705750" y="-456193"/>
            <a:ext cx="1376700" cy="1376400"/>
          </a:xfrm>
          <a:prstGeom prst="donut">
            <a:avLst>
              <a:gd name="adj" fmla="val 6632"/>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ig title">
  <p:cSld name="CUSTOM_8">
    <p:spTree>
      <p:nvGrpSpPr>
        <p:cNvPr id="1" name="Shape 150"/>
        <p:cNvGrpSpPr/>
        <p:nvPr/>
      </p:nvGrpSpPr>
      <p:grpSpPr>
        <a:xfrm>
          <a:off x="0" y="0"/>
          <a:ext cx="0" cy="0"/>
          <a:chOff x="0" y="0"/>
          <a:chExt cx="0" cy="0"/>
        </a:xfrm>
      </p:grpSpPr>
      <p:sp>
        <p:nvSpPr>
          <p:cNvPr id="151" name="Google Shape;151;p25"/>
          <p:cNvSpPr txBox="1">
            <a:spLocks noGrp="1"/>
          </p:cNvSpPr>
          <p:nvPr>
            <p:ph type="ctrTitle"/>
          </p:nvPr>
        </p:nvSpPr>
        <p:spPr>
          <a:xfrm flipH="1">
            <a:off x="4823100" y="3279200"/>
            <a:ext cx="3713100" cy="1229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000"/>
              <a:buNone/>
              <a:defRPr sz="3600">
                <a:solidFill>
                  <a:srgbClr val="FFFFFF"/>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able of contents">
  <p:cSld name="CUSTOM_11">
    <p:spTree>
      <p:nvGrpSpPr>
        <p:cNvPr id="1" name="Shape 157"/>
        <p:cNvGrpSpPr/>
        <p:nvPr/>
      </p:nvGrpSpPr>
      <p:grpSpPr>
        <a:xfrm>
          <a:off x="0" y="0"/>
          <a:ext cx="0" cy="0"/>
          <a:chOff x="0" y="0"/>
          <a:chExt cx="0" cy="0"/>
        </a:xfrm>
      </p:grpSpPr>
      <p:sp>
        <p:nvSpPr>
          <p:cNvPr id="158" name="Google Shape;158;p27"/>
          <p:cNvSpPr/>
          <p:nvPr/>
        </p:nvSpPr>
        <p:spPr>
          <a:xfrm>
            <a:off x="-1781275" y="722500"/>
            <a:ext cx="3930000" cy="3930000"/>
          </a:xfrm>
          <a:prstGeom prst="donut">
            <a:avLst>
              <a:gd name="adj" fmla="val 18354"/>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27"/>
          <p:cNvSpPr txBox="1">
            <a:spLocks noGrp="1"/>
          </p:cNvSpPr>
          <p:nvPr>
            <p:ph type="title" hasCustomPrompt="1"/>
          </p:nvPr>
        </p:nvSpPr>
        <p:spPr>
          <a:xfrm>
            <a:off x="1486753" y="1585481"/>
            <a:ext cx="1328100" cy="233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4800">
                <a:solidFill>
                  <a:srgbClr val="FFFFFF"/>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2pPr>
            <a:lvl3pPr lvl="2"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3pPr>
            <a:lvl4pPr lvl="3"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4pPr>
            <a:lvl5pPr lvl="4"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5pPr>
            <a:lvl6pPr lvl="5"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6pPr>
            <a:lvl7pPr lvl="6"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7pPr>
            <a:lvl8pPr lvl="7"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8pPr>
            <a:lvl9pPr lvl="8"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9pPr>
          </a:lstStyle>
          <a:p>
            <a:r>
              <a:t>xx%</a:t>
            </a:r>
          </a:p>
        </p:txBody>
      </p:sp>
      <p:sp>
        <p:nvSpPr>
          <p:cNvPr id="160" name="Google Shape;160;p27"/>
          <p:cNvSpPr txBox="1">
            <a:spLocks noGrp="1"/>
          </p:cNvSpPr>
          <p:nvPr>
            <p:ph type="title" idx="2" hasCustomPrompt="1"/>
          </p:nvPr>
        </p:nvSpPr>
        <p:spPr>
          <a:xfrm>
            <a:off x="1486753" y="3289669"/>
            <a:ext cx="1328100" cy="233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4800">
                <a:solidFill>
                  <a:srgbClr val="FFFFFF"/>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2pPr>
            <a:lvl3pPr lvl="2"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3pPr>
            <a:lvl4pPr lvl="3"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4pPr>
            <a:lvl5pPr lvl="4"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5pPr>
            <a:lvl6pPr lvl="5"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6pPr>
            <a:lvl7pPr lvl="6"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7pPr>
            <a:lvl8pPr lvl="7"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8pPr>
            <a:lvl9pPr lvl="8"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9pPr>
          </a:lstStyle>
          <a:p>
            <a:r>
              <a:t>xx%</a:t>
            </a:r>
          </a:p>
        </p:txBody>
      </p:sp>
      <p:sp>
        <p:nvSpPr>
          <p:cNvPr id="161" name="Google Shape;161;p27"/>
          <p:cNvSpPr txBox="1">
            <a:spLocks noGrp="1"/>
          </p:cNvSpPr>
          <p:nvPr>
            <p:ph type="title" idx="3" hasCustomPrompt="1"/>
          </p:nvPr>
        </p:nvSpPr>
        <p:spPr>
          <a:xfrm>
            <a:off x="5022535" y="1585481"/>
            <a:ext cx="1328100" cy="233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4800">
                <a:solidFill>
                  <a:srgbClr val="FFFFFF"/>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2pPr>
            <a:lvl3pPr lvl="2"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3pPr>
            <a:lvl4pPr lvl="3"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4pPr>
            <a:lvl5pPr lvl="4"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5pPr>
            <a:lvl6pPr lvl="5"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6pPr>
            <a:lvl7pPr lvl="6"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7pPr>
            <a:lvl8pPr lvl="7"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8pPr>
            <a:lvl9pPr lvl="8"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9pPr>
          </a:lstStyle>
          <a:p>
            <a:r>
              <a:t>xx%</a:t>
            </a:r>
          </a:p>
        </p:txBody>
      </p:sp>
      <p:sp>
        <p:nvSpPr>
          <p:cNvPr id="162" name="Google Shape;162;p27"/>
          <p:cNvSpPr txBox="1">
            <a:spLocks noGrp="1"/>
          </p:cNvSpPr>
          <p:nvPr>
            <p:ph type="title" idx="4" hasCustomPrompt="1"/>
          </p:nvPr>
        </p:nvSpPr>
        <p:spPr>
          <a:xfrm>
            <a:off x="5022535" y="3287183"/>
            <a:ext cx="1328100" cy="233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4800">
                <a:solidFill>
                  <a:srgbClr val="FFFFFF"/>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2pPr>
            <a:lvl3pPr lvl="2"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3pPr>
            <a:lvl4pPr lvl="3"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4pPr>
            <a:lvl5pPr lvl="4"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5pPr>
            <a:lvl6pPr lvl="5"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6pPr>
            <a:lvl7pPr lvl="6"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7pPr>
            <a:lvl8pPr lvl="7"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8pPr>
            <a:lvl9pPr lvl="8" algn="r" rtl="0">
              <a:spcBef>
                <a:spcPts val="0"/>
              </a:spcBef>
              <a:spcAft>
                <a:spcPts val="0"/>
              </a:spcAft>
              <a:buSzPts val="5600"/>
              <a:buFont typeface="Raleway Medium" panose="020B0503030101060003"/>
              <a:buNone/>
              <a:defRPr sz="5600">
                <a:latin typeface="Raleway Medium" panose="020B0503030101060003"/>
                <a:ea typeface="Raleway Medium" panose="020B0503030101060003"/>
                <a:cs typeface="Raleway Medium" panose="020B0503030101060003"/>
                <a:sym typeface="Raleway Medium" panose="020B0503030101060003"/>
              </a:defRPr>
            </a:lvl9pPr>
          </a:lstStyle>
          <a:p>
            <a:r>
              <a:t>xx%</a:t>
            </a:r>
          </a:p>
        </p:txBody>
      </p:sp>
      <p:sp>
        <p:nvSpPr>
          <p:cNvPr id="163" name="Google Shape;163;p27"/>
          <p:cNvSpPr txBox="1">
            <a:spLocks noGrp="1"/>
          </p:cNvSpPr>
          <p:nvPr>
            <p:ph type="subTitle" idx="1"/>
          </p:nvPr>
        </p:nvSpPr>
        <p:spPr>
          <a:xfrm flipH="1">
            <a:off x="2148728" y="1930491"/>
            <a:ext cx="2354100" cy="59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900"/>
              <a:buFont typeface="Raleway ExtraBold"/>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2pPr>
            <a:lvl3pPr lvl="2"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3pPr>
            <a:lvl4pPr lvl="3"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4pPr>
            <a:lvl5pPr lvl="4"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5pPr>
            <a:lvl6pPr lvl="5"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6pPr>
            <a:lvl7pPr lvl="6"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7pPr>
            <a:lvl8pPr lvl="7"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8pPr>
            <a:lvl9pPr lvl="8"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9pPr>
          </a:lstStyle>
          <a:p/>
        </p:txBody>
      </p:sp>
      <p:sp>
        <p:nvSpPr>
          <p:cNvPr id="164" name="Google Shape;164;p27"/>
          <p:cNvSpPr txBox="1">
            <a:spLocks noGrp="1"/>
          </p:cNvSpPr>
          <p:nvPr>
            <p:ph type="subTitle" idx="5"/>
          </p:nvPr>
        </p:nvSpPr>
        <p:spPr>
          <a:xfrm>
            <a:off x="2148728" y="2348450"/>
            <a:ext cx="2354100" cy="4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165" name="Google Shape;165;p27"/>
          <p:cNvSpPr txBox="1">
            <a:spLocks noGrp="1"/>
          </p:cNvSpPr>
          <p:nvPr>
            <p:ph type="subTitle" idx="6"/>
          </p:nvPr>
        </p:nvSpPr>
        <p:spPr>
          <a:xfrm flipH="1">
            <a:off x="2148728" y="3665800"/>
            <a:ext cx="2886300" cy="59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900"/>
              <a:buFont typeface="Raleway ExtraBold"/>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2pPr>
            <a:lvl3pPr lvl="2"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3pPr>
            <a:lvl4pPr lvl="3"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4pPr>
            <a:lvl5pPr lvl="4"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5pPr>
            <a:lvl6pPr lvl="5"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6pPr>
            <a:lvl7pPr lvl="6"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7pPr>
            <a:lvl8pPr lvl="7"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8pPr>
            <a:lvl9pPr lvl="8"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9pPr>
          </a:lstStyle>
          <a:p/>
        </p:txBody>
      </p:sp>
      <p:sp>
        <p:nvSpPr>
          <p:cNvPr id="166" name="Google Shape;166;p27"/>
          <p:cNvSpPr txBox="1">
            <a:spLocks noGrp="1"/>
          </p:cNvSpPr>
          <p:nvPr>
            <p:ph type="subTitle" idx="7"/>
          </p:nvPr>
        </p:nvSpPr>
        <p:spPr>
          <a:xfrm>
            <a:off x="2148728" y="4083975"/>
            <a:ext cx="2354100" cy="4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167" name="Google Shape;167;p27"/>
          <p:cNvSpPr txBox="1">
            <a:spLocks noGrp="1"/>
          </p:cNvSpPr>
          <p:nvPr>
            <p:ph type="subTitle" idx="8"/>
          </p:nvPr>
        </p:nvSpPr>
        <p:spPr>
          <a:xfrm flipH="1">
            <a:off x="5720260" y="2254245"/>
            <a:ext cx="2354100" cy="233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900"/>
              <a:buFont typeface="Raleway ExtraBold"/>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2pPr>
            <a:lvl3pPr lvl="2"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3pPr>
            <a:lvl4pPr lvl="3"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4pPr>
            <a:lvl5pPr lvl="4"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5pPr>
            <a:lvl6pPr lvl="5"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6pPr>
            <a:lvl7pPr lvl="6"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7pPr>
            <a:lvl8pPr lvl="7"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8pPr>
            <a:lvl9pPr lvl="8"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9pPr>
          </a:lstStyle>
          <a:p/>
        </p:txBody>
      </p:sp>
      <p:sp>
        <p:nvSpPr>
          <p:cNvPr id="168" name="Google Shape;168;p27"/>
          <p:cNvSpPr txBox="1">
            <a:spLocks noGrp="1"/>
          </p:cNvSpPr>
          <p:nvPr>
            <p:ph type="subTitle" idx="9"/>
          </p:nvPr>
        </p:nvSpPr>
        <p:spPr>
          <a:xfrm>
            <a:off x="5720260" y="2307986"/>
            <a:ext cx="2354100" cy="4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169" name="Google Shape;169;p27"/>
          <p:cNvSpPr txBox="1">
            <a:spLocks noGrp="1"/>
          </p:cNvSpPr>
          <p:nvPr>
            <p:ph type="subTitle" idx="13"/>
          </p:nvPr>
        </p:nvSpPr>
        <p:spPr>
          <a:xfrm flipH="1">
            <a:off x="5720260" y="3980235"/>
            <a:ext cx="2354100" cy="233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900"/>
              <a:buFont typeface="Raleway ExtraBold"/>
              <a:buNone/>
              <a:defRPr sz="2400">
                <a:solidFill>
                  <a:schemeClr val="accent3"/>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2pPr>
            <a:lvl3pPr lvl="2"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3pPr>
            <a:lvl4pPr lvl="3"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4pPr>
            <a:lvl5pPr lvl="4"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5pPr>
            <a:lvl6pPr lvl="5"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6pPr>
            <a:lvl7pPr lvl="6"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7pPr>
            <a:lvl8pPr lvl="7"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8pPr>
            <a:lvl9pPr lvl="8"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9pPr>
          </a:lstStyle>
          <a:p/>
        </p:txBody>
      </p:sp>
      <p:sp>
        <p:nvSpPr>
          <p:cNvPr id="170" name="Google Shape;170;p27"/>
          <p:cNvSpPr txBox="1">
            <a:spLocks noGrp="1"/>
          </p:cNvSpPr>
          <p:nvPr>
            <p:ph type="subTitle" idx="14"/>
          </p:nvPr>
        </p:nvSpPr>
        <p:spPr>
          <a:xfrm>
            <a:off x="5720260" y="4033975"/>
            <a:ext cx="2354100" cy="4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171" name="Google Shape;171;p27"/>
          <p:cNvSpPr txBox="1">
            <a:spLocks noGrp="1"/>
          </p:cNvSpPr>
          <p:nvPr>
            <p:ph type="title" idx="15"/>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p:cSld name="CUSTOM_12">
    <p:spTree>
      <p:nvGrpSpPr>
        <p:cNvPr id="1" name="Shape 177"/>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1" name="Shape 17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1846650" y="330725"/>
            <a:ext cx="5450700" cy="7890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3600">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body" idx="1"/>
          </p:nvPr>
        </p:nvSpPr>
        <p:spPr>
          <a:xfrm>
            <a:off x="643800" y="1148300"/>
            <a:ext cx="7938300" cy="29853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Clr>
                <a:schemeClr val="accent3"/>
              </a:buClr>
              <a:buSzPts val="1100"/>
              <a:buFont typeface="DM Sans Medium"/>
              <a:buAutoNum type="arabicPeriod"/>
              <a:defRPr sz="1300"/>
            </a:lvl1pPr>
            <a:lvl2pPr marL="914400" lvl="1" indent="-298450" rtl="0">
              <a:spcBef>
                <a:spcPts val="0"/>
              </a:spcBef>
              <a:spcAft>
                <a:spcPts val="0"/>
              </a:spcAft>
              <a:buClr>
                <a:srgbClr val="000000"/>
              </a:buClr>
              <a:buSzPts val="1100"/>
              <a:buFont typeface="Muli Regular"/>
              <a:buAutoNum type="alphaLcPeriod"/>
              <a:defRPr/>
            </a:lvl2pPr>
            <a:lvl3pPr marL="1371600" lvl="2" indent="-298450" rtl="0">
              <a:spcBef>
                <a:spcPts val="1600"/>
              </a:spcBef>
              <a:spcAft>
                <a:spcPts val="0"/>
              </a:spcAft>
              <a:buClr>
                <a:srgbClr val="000000"/>
              </a:buClr>
              <a:buSzPts val="1100"/>
              <a:buFont typeface="Muli Regular"/>
              <a:buAutoNum type="romanLcPeriod"/>
              <a:defRPr/>
            </a:lvl3pPr>
            <a:lvl4pPr marL="1828800" lvl="3" indent="-298450" rtl="0">
              <a:spcBef>
                <a:spcPts val="1600"/>
              </a:spcBef>
              <a:spcAft>
                <a:spcPts val="0"/>
              </a:spcAft>
              <a:buClr>
                <a:srgbClr val="000000"/>
              </a:buClr>
              <a:buSzPts val="1100"/>
              <a:buFont typeface="Muli Regular"/>
              <a:buAutoNum type="arabicPeriod"/>
              <a:defRPr/>
            </a:lvl4pPr>
            <a:lvl5pPr marL="2286000" lvl="4" indent="-298450" rtl="0">
              <a:spcBef>
                <a:spcPts val="1600"/>
              </a:spcBef>
              <a:spcAft>
                <a:spcPts val="0"/>
              </a:spcAft>
              <a:buClr>
                <a:srgbClr val="000000"/>
              </a:buClr>
              <a:buSzPts val="1100"/>
              <a:buFont typeface="Muli Regular"/>
              <a:buAutoNum type="alphaLcPeriod"/>
              <a:defRPr/>
            </a:lvl5pPr>
            <a:lvl6pPr marL="2743200" lvl="5" indent="-298450" rtl="0">
              <a:spcBef>
                <a:spcPts val="1600"/>
              </a:spcBef>
              <a:spcAft>
                <a:spcPts val="0"/>
              </a:spcAft>
              <a:buClr>
                <a:srgbClr val="000000"/>
              </a:buClr>
              <a:buSzPts val="1100"/>
              <a:buFont typeface="Muli Regular"/>
              <a:buAutoNum type="romanLcPeriod"/>
              <a:defRPr/>
            </a:lvl6pPr>
            <a:lvl7pPr marL="3200400" lvl="6" indent="-298450" rtl="0">
              <a:spcBef>
                <a:spcPts val="1600"/>
              </a:spcBef>
              <a:spcAft>
                <a:spcPts val="0"/>
              </a:spcAft>
              <a:buClr>
                <a:srgbClr val="000000"/>
              </a:buClr>
              <a:buSzPts val="1100"/>
              <a:buFont typeface="Muli Regular"/>
              <a:buAutoNum type="arabicPeriod"/>
              <a:defRPr/>
            </a:lvl7pPr>
            <a:lvl8pPr marL="3657600" lvl="7" indent="-298450" rtl="0">
              <a:spcBef>
                <a:spcPts val="1600"/>
              </a:spcBef>
              <a:spcAft>
                <a:spcPts val="0"/>
              </a:spcAft>
              <a:buClr>
                <a:srgbClr val="000000"/>
              </a:buClr>
              <a:buSzPts val="1100"/>
              <a:buFont typeface="Muli Regular"/>
              <a:buAutoNum type="alphaLcPeriod"/>
              <a:defRPr/>
            </a:lvl8pPr>
            <a:lvl9pPr marL="4114800" lvl="8" indent="-298450" rtl="0">
              <a:spcBef>
                <a:spcPts val="1600"/>
              </a:spcBef>
              <a:spcAft>
                <a:spcPts val="1600"/>
              </a:spcAft>
              <a:buClr>
                <a:srgbClr val="000000"/>
              </a:buClr>
              <a:buSzPts val="1100"/>
              <a:buFont typeface="Muli Regular"/>
              <a:buAutoNum type="romanLcPeriod"/>
              <a:defRPr/>
            </a:lvl9pPr>
          </a:lstStyle>
          <a:p/>
        </p:txBody>
      </p:sp>
      <p:sp>
        <p:nvSpPr>
          <p:cNvPr id="32" name="Google Shape;32;p7"/>
          <p:cNvSpPr txBox="1">
            <a:spLocks noGrp="1"/>
          </p:cNvSpPr>
          <p:nvPr>
            <p:ph type="title"/>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3" name="Google Shape;33;p7"/>
          <p:cNvSpPr/>
          <p:nvPr/>
        </p:nvSpPr>
        <p:spPr>
          <a:xfrm>
            <a:off x="8460000" y="-250193"/>
            <a:ext cx="1376700" cy="1376400"/>
          </a:xfrm>
          <a:prstGeom prst="donut">
            <a:avLst>
              <a:gd name="adj" fmla="val 6632"/>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4"/>
              </a:buClr>
              <a:buSzPts val="4200"/>
              <a:buNone/>
              <a:defRPr sz="4200">
                <a:solidFill>
                  <a:schemeClr val="accent4"/>
                </a:solidFill>
              </a:defRPr>
            </a:lvl1pPr>
            <a:lvl2pPr lvl="1" algn="ctr">
              <a:spcBef>
                <a:spcPts val="0"/>
              </a:spcBef>
              <a:spcAft>
                <a:spcPts val="0"/>
              </a:spcAft>
              <a:buClr>
                <a:schemeClr val="accent4"/>
              </a:buClr>
              <a:buSzPts val="4200"/>
              <a:buNone/>
              <a:defRPr sz="4200">
                <a:solidFill>
                  <a:schemeClr val="accent4"/>
                </a:solidFill>
              </a:defRPr>
            </a:lvl2pPr>
            <a:lvl3pPr lvl="2" algn="ctr">
              <a:spcBef>
                <a:spcPts val="0"/>
              </a:spcBef>
              <a:spcAft>
                <a:spcPts val="0"/>
              </a:spcAft>
              <a:buClr>
                <a:schemeClr val="accent4"/>
              </a:buClr>
              <a:buSzPts val="4200"/>
              <a:buNone/>
              <a:defRPr sz="4200">
                <a:solidFill>
                  <a:schemeClr val="accent4"/>
                </a:solidFill>
              </a:defRPr>
            </a:lvl3pPr>
            <a:lvl4pPr lvl="3" algn="ctr">
              <a:spcBef>
                <a:spcPts val="0"/>
              </a:spcBef>
              <a:spcAft>
                <a:spcPts val="0"/>
              </a:spcAft>
              <a:buClr>
                <a:schemeClr val="accent4"/>
              </a:buClr>
              <a:buSzPts val="4200"/>
              <a:buNone/>
              <a:defRPr sz="4200">
                <a:solidFill>
                  <a:schemeClr val="accent4"/>
                </a:solidFill>
              </a:defRPr>
            </a:lvl4pPr>
            <a:lvl5pPr lvl="4" algn="ctr">
              <a:spcBef>
                <a:spcPts val="0"/>
              </a:spcBef>
              <a:spcAft>
                <a:spcPts val="0"/>
              </a:spcAft>
              <a:buClr>
                <a:schemeClr val="accent4"/>
              </a:buClr>
              <a:buSzPts val="4200"/>
              <a:buNone/>
              <a:defRPr sz="4200">
                <a:solidFill>
                  <a:schemeClr val="accent4"/>
                </a:solidFill>
              </a:defRPr>
            </a:lvl5pPr>
            <a:lvl6pPr lvl="5" algn="ctr">
              <a:spcBef>
                <a:spcPts val="0"/>
              </a:spcBef>
              <a:spcAft>
                <a:spcPts val="0"/>
              </a:spcAft>
              <a:buClr>
                <a:schemeClr val="accent4"/>
              </a:buClr>
              <a:buSzPts val="4200"/>
              <a:buNone/>
              <a:defRPr sz="4200">
                <a:solidFill>
                  <a:schemeClr val="accent4"/>
                </a:solidFill>
              </a:defRPr>
            </a:lvl6pPr>
            <a:lvl7pPr lvl="6" algn="ctr">
              <a:spcBef>
                <a:spcPts val="0"/>
              </a:spcBef>
              <a:spcAft>
                <a:spcPts val="0"/>
              </a:spcAft>
              <a:buClr>
                <a:schemeClr val="accent4"/>
              </a:buClr>
              <a:buSzPts val="4200"/>
              <a:buNone/>
              <a:defRPr sz="4200">
                <a:solidFill>
                  <a:schemeClr val="accent4"/>
                </a:solidFill>
              </a:defRPr>
            </a:lvl7pPr>
            <a:lvl8pPr lvl="7" algn="ctr">
              <a:spcBef>
                <a:spcPts val="0"/>
              </a:spcBef>
              <a:spcAft>
                <a:spcPts val="0"/>
              </a:spcAft>
              <a:buClr>
                <a:schemeClr val="accent4"/>
              </a:buClr>
              <a:buSzPts val="4200"/>
              <a:buNone/>
              <a:defRPr sz="4200">
                <a:solidFill>
                  <a:schemeClr val="accent4"/>
                </a:solidFill>
              </a:defRPr>
            </a:lvl8pPr>
            <a:lvl9pPr lvl="8" algn="ctr">
              <a:spcBef>
                <a:spcPts val="0"/>
              </a:spcBef>
              <a:spcAft>
                <a:spcPts val="0"/>
              </a:spcAft>
              <a:buClr>
                <a:schemeClr val="accent4"/>
              </a:buClr>
              <a:buSzPts val="4200"/>
              <a:buNone/>
              <a:defRPr sz="4200">
                <a:solidFill>
                  <a:schemeClr val="accent4"/>
                </a:solidFill>
              </a:defRPr>
            </a:lvl9pPr>
          </a:lstStyle>
          <a:p/>
        </p:txBody>
      </p:sp>
      <p:sp>
        <p:nvSpPr>
          <p:cNvPr id="44" name="Google Shape;44;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ctrTitle"/>
          </p:nvPr>
        </p:nvSpPr>
        <p:spPr>
          <a:xfrm flipH="1">
            <a:off x="4800600" y="183875"/>
            <a:ext cx="3477600" cy="1710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3000">
                <a:solidFill>
                  <a:schemeClr val="accent4"/>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8" name="Google Shape;48;p10"/>
          <p:cNvSpPr txBox="1">
            <a:spLocks noGrp="1"/>
          </p:cNvSpPr>
          <p:nvPr>
            <p:ph type="subTitle" idx="1"/>
          </p:nvPr>
        </p:nvSpPr>
        <p:spPr>
          <a:xfrm flipH="1">
            <a:off x="5889600" y="3241192"/>
            <a:ext cx="2388600" cy="13623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8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9" name="Google Shape;49;p10"/>
          <p:cNvSpPr/>
          <p:nvPr/>
        </p:nvSpPr>
        <p:spPr>
          <a:xfrm flipH="1">
            <a:off x="467676" y="3197476"/>
            <a:ext cx="1710300" cy="1710300"/>
          </a:xfrm>
          <a:prstGeom prst="donut">
            <a:avLst>
              <a:gd name="adj" fmla="val 20557"/>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10"/>
          <p:cNvSpPr/>
          <p:nvPr/>
        </p:nvSpPr>
        <p:spPr>
          <a:xfrm flipH="1">
            <a:off x="3576597" y="-823328"/>
            <a:ext cx="3037500" cy="3037500"/>
          </a:xfrm>
          <a:prstGeom prst="donut">
            <a:avLst>
              <a:gd name="adj" fmla="val 20557"/>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TITLE_ONLY_2">
    <p:spTree>
      <p:nvGrpSpPr>
        <p:cNvPr id="1" name="Shape 55"/>
        <p:cNvGrpSpPr/>
        <p:nvPr/>
      </p:nvGrpSpPr>
      <p:grpSpPr>
        <a:xfrm>
          <a:off x="0" y="0"/>
          <a:ext cx="0" cy="0"/>
          <a:chOff x="0" y="0"/>
          <a:chExt cx="0" cy="0"/>
        </a:xfrm>
      </p:grpSpPr>
      <p:sp>
        <p:nvSpPr>
          <p:cNvPr id="56" name="Google Shape;56;p12"/>
          <p:cNvSpPr txBox="1">
            <a:spLocks noGrp="1"/>
          </p:cNvSpPr>
          <p:nvPr>
            <p:ph type="title"/>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7" name="Google Shape;57;p12"/>
          <p:cNvSpPr/>
          <p:nvPr/>
        </p:nvSpPr>
        <p:spPr>
          <a:xfrm>
            <a:off x="7599088" y="-2673187"/>
            <a:ext cx="4029000" cy="4029000"/>
          </a:xfrm>
          <a:prstGeom prst="donut">
            <a:avLst>
              <a:gd name="adj" fmla="val 20557"/>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1846650" y="330725"/>
            <a:ext cx="5450700" cy="78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6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 name="Google Shape;60;p13"/>
          <p:cNvSpPr/>
          <p:nvPr/>
        </p:nvSpPr>
        <p:spPr>
          <a:xfrm flipH="1">
            <a:off x="-2471712" y="-2014512"/>
            <a:ext cx="4029000" cy="4029000"/>
          </a:xfrm>
          <a:prstGeom prst="donut">
            <a:avLst>
              <a:gd name="adj" fmla="val 20557"/>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8" Type="http://schemas.openxmlformats.org/officeDocument/2006/relationships/slideLayout" Target="../slideLayouts/slideLayout25.xml"/><Relationship Id="rId7" Type="http://schemas.openxmlformats.org/officeDocument/2006/relationships/slideLayout" Target="../slideLayouts/slideLayout24.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3" Type="http://schemas.openxmlformats.org/officeDocument/2006/relationships/slideLayout" Target="../slideLayouts/slideLayout20.xml"/><Relationship Id="rId2" Type="http://schemas.openxmlformats.org/officeDocument/2006/relationships/slideLayout" Target="../slideLayouts/slideLayout19.xml"/><Relationship Id="rId18" Type="http://schemas.openxmlformats.org/officeDocument/2006/relationships/theme" Target="../theme/theme2.xml"/><Relationship Id="rId17" Type="http://schemas.openxmlformats.org/officeDocument/2006/relationships/slideLayout" Target="../slideLayouts/slideLayout34.xml"/><Relationship Id="rId16" Type="http://schemas.openxmlformats.org/officeDocument/2006/relationships/slideLayout" Target="../slideLayouts/slideLayout33.xml"/><Relationship Id="rId15" Type="http://schemas.openxmlformats.org/officeDocument/2006/relationships/slideLayout" Target="../slideLayouts/slideLayout32.xml"/><Relationship Id="rId14" Type="http://schemas.openxmlformats.org/officeDocument/2006/relationships/slideLayout" Target="../slideLayouts/slideLayout31.xml"/><Relationship Id="rId13" Type="http://schemas.openxmlformats.org/officeDocument/2006/relationships/slideLayout" Target="../slideLayouts/slideLayout30.xml"/><Relationship Id="rId12" Type="http://schemas.openxmlformats.org/officeDocument/2006/relationships/slideLayout" Target="../slideLayouts/slideLayout29.xml"/><Relationship Id="rId11" Type="http://schemas.openxmlformats.org/officeDocument/2006/relationships/slideLayout" Target="../slideLayouts/slideLayout28.xml"/><Relationship Id="rId10" Type="http://schemas.openxmlformats.org/officeDocument/2006/relationships/slideLayout" Target="../slideLayouts/slideLayout27.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1pPr>
            <a:lvl2pPr lvl="1">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2pPr>
            <a:lvl3pPr lvl="2">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3pPr>
            <a:lvl4pPr lvl="3">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4pPr>
            <a:lvl5pPr lvl="4">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5pPr>
            <a:lvl6pPr lvl="5">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6pPr>
            <a:lvl7pPr lvl="6">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7pPr>
            <a:lvl8pPr lvl="7">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8pPr>
            <a:lvl9pPr lvl="8">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DM Sans"/>
              <a:buChar char="●"/>
              <a:defRPr sz="1800">
                <a:solidFill>
                  <a:schemeClr val="dk1"/>
                </a:solidFill>
                <a:latin typeface="DM Sans"/>
                <a:ea typeface="DM Sans"/>
                <a:cs typeface="DM Sans"/>
                <a:sym typeface="DM Sans"/>
              </a:defRPr>
            </a:lvl1pPr>
            <a:lvl2pPr marL="914400" lvl="1"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1600"/>
              </a:spcBef>
              <a:spcAft>
                <a:spcPts val="1600"/>
              </a:spcAft>
              <a:buClr>
                <a:schemeClr val="dk1"/>
              </a:buClr>
              <a:buSzPts val="1400"/>
              <a:buFont typeface="DM Sans"/>
              <a:buChar char="■"/>
              <a:defRPr>
                <a:solidFill>
                  <a:schemeClr val="dk1"/>
                </a:solidFill>
                <a:latin typeface="DM Sans"/>
                <a:ea typeface="DM Sans"/>
                <a:cs typeface="DM Sans"/>
                <a:sym typeface="DM Sans"/>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1pPr>
            <a:lvl2pPr lvl="1">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2pPr>
            <a:lvl3pPr lvl="2">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3pPr>
            <a:lvl4pPr lvl="3">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4pPr>
            <a:lvl5pPr lvl="4">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5pPr>
            <a:lvl6pPr lvl="5">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6pPr>
            <a:lvl7pPr lvl="6">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7pPr>
            <a:lvl8pPr lvl="7">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8pPr>
            <a:lvl9pPr lvl="8">
              <a:spcBef>
                <a:spcPts val="0"/>
              </a:spcBef>
              <a:spcAft>
                <a:spcPts val="0"/>
              </a:spcAft>
              <a:buClr>
                <a:schemeClr val="dk1"/>
              </a:buClr>
              <a:buSzPts val="2800"/>
              <a:buFont typeface="Barlow Semi Condensed SemiBold" panose="00000706000000000000"/>
              <a:buNone/>
              <a:defRPr sz="2800">
                <a:solidFill>
                  <a:schemeClr val="dk1"/>
                </a:solidFill>
                <a:latin typeface="Barlow Semi Condensed SemiBold" panose="00000706000000000000"/>
                <a:ea typeface="Barlow Semi Condensed SemiBold" panose="00000706000000000000"/>
                <a:cs typeface="Barlow Semi Condensed SemiBold" panose="00000706000000000000"/>
                <a:sym typeface="Barlow Semi Condensed SemiBold" panose="00000706000000000000"/>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DM Sans"/>
              <a:buChar char="●"/>
              <a:defRPr sz="1800">
                <a:solidFill>
                  <a:schemeClr val="dk1"/>
                </a:solidFill>
                <a:latin typeface="DM Sans"/>
                <a:ea typeface="DM Sans"/>
                <a:cs typeface="DM Sans"/>
                <a:sym typeface="DM Sans"/>
              </a:defRPr>
            </a:lvl1pPr>
            <a:lvl2pPr marL="914400" lvl="1"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1600"/>
              </a:spcBef>
              <a:spcAft>
                <a:spcPts val="1600"/>
              </a:spcAft>
              <a:buClr>
                <a:schemeClr val="dk1"/>
              </a:buClr>
              <a:buSzPts val="1400"/>
              <a:buFont typeface="DM Sans"/>
              <a:buChar char="■"/>
              <a:defRPr>
                <a:solidFill>
                  <a:schemeClr val="dk1"/>
                </a:solidFill>
                <a:latin typeface="DM Sans"/>
                <a:ea typeface="DM Sans"/>
                <a:cs typeface="DM Sans"/>
                <a:sym typeface="DM Sans"/>
              </a:defRPr>
            </a:lvl9pPr>
          </a:lstStyle>
          <a:p/>
        </p:txBody>
      </p:sp>
    </p:spTree>
  </p:cSld>
  <p:clrMap bg1="lt1" tx1="dk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7.xm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1.jpe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5.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24.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4.xml"/><Relationship Id="rId1" Type="http://schemas.openxmlformats.org/officeDocument/2006/relationships/image" Target="../media/image26.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2.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0.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3"/>
          <p:cNvSpPr/>
          <p:nvPr/>
        </p:nvSpPr>
        <p:spPr>
          <a:xfrm>
            <a:off x="-7214855" y="-6302615"/>
            <a:ext cx="12289500" cy="12289500"/>
          </a:xfrm>
          <a:prstGeom prst="donut">
            <a:avLst>
              <a:gd name="adj" fmla="val 25000"/>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33"/>
          <p:cNvSpPr txBox="1">
            <a:spLocks noGrp="1"/>
          </p:cNvSpPr>
          <p:nvPr>
            <p:ph type="ctrTitle"/>
          </p:nvPr>
        </p:nvSpPr>
        <p:spPr>
          <a:xfrm flipH="1">
            <a:off x="4188132" y="631354"/>
            <a:ext cx="3221977" cy="2597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4000" dirty="0">
                <a:latin typeface="Barlow Semi Condensed SemiBold" panose="00000706000000000000" charset="0"/>
                <a:ea typeface="Raleway Black"/>
                <a:cs typeface="Times New Roman" panose="02020603050405020304" pitchFamily="18" charset="0"/>
                <a:sym typeface="Raleway Black"/>
              </a:rPr>
              <a:t>Hệ thống quản lý bán thiết bị điện tử GearVM</a:t>
            </a:r>
            <a:endParaRPr lang="en-US" sz="4000" dirty="0">
              <a:latin typeface="Barlow Semi Condensed SemiBold" panose="00000706000000000000" charset="0"/>
              <a:ea typeface="Raleway Black"/>
              <a:cs typeface="Times New Roman" panose="02020603050405020304" pitchFamily="18" charset="0"/>
              <a:sym typeface="Raleway Black"/>
            </a:endParaRPr>
          </a:p>
        </p:txBody>
      </p:sp>
      <p:sp>
        <p:nvSpPr>
          <p:cNvPr id="189" name="Google Shape;189;p33"/>
          <p:cNvSpPr txBox="1">
            <a:spLocks noGrp="1"/>
          </p:cNvSpPr>
          <p:nvPr>
            <p:ph type="subTitle" idx="1"/>
          </p:nvPr>
        </p:nvSpPr>
        <p:spPr>
          <a:xfrm flipH="1">
            <a:off x="4868313" y="2582881"/>
            <a:ext cx="3204747" cy="793581"/>
          </a:xfrm>
          <a:prstGeom prst="rect">
            <a:avLst/>
          </a:prstGeom>
        </p:spPr>
        <p:txBody>
          <a:bodyPr spcFirstLastPara="1" wrap="square" lIns="91425" tIns="91425" rIns="91425" bIns="91425" anchor="t" anchorCtr="0">
            <a:noAutofit/>
          </a:bodyPr>
          <a:lstStyle/>
          <a:p>
            <a:pPr marL="0" indent="0" algn="l"/>
            <a:r>
              <a:rPr lang="en-US" sz="1500" b="1" dirty="0">
                <a:latin typeface="Times New Roman" panose="02020603050405020304" pitchFamily="18" charset="0"/>
                <a:cs typeface="Times New Roman" panose="02020603050405020304" pitchFamily="18" charset="0"/>
              </a:rPr>
              <a:t>Lớp học phần: </a:t>
            </a:r>
            <a:r>
              <a:rPr lang="en-US" sz="1500" dirty="0">
                <a:latin typeface="Times New Roman" panose="02020603050405020304" pitchFamily="18" charset="0"/>
                <a:cs typeface="Times New Roman" panose="02020603050405020304" pitchFamily="18" charset="0"/>
              </a:rPr>
              <a:t>DHKTPM15</a:t>
            </a:r>
            <a:br>
              <a:rPr lang="en-US" sz="1500" b="1" dirty="0">
                <a:latin typeface="Times New Roman" panose="02020603050405020304" pitchFamily="18" charset="0"/>
                <a:cs typeface="Times New Roman" panose="02020603050405020304" pitchFamily="18" charset="0"/>
              </a:rPr>
            </a:br>
            <a:r>
              <a:rPr lang="en-US" sz="1500" b="1" dirty="0">
                <a:latin typeface="Times New Roman" panose="02020603050405020304" pitchFamily="18" charset="0"/>
                <a:cs typeface="Times New Roman" panose="02020603050405020304" pitchFamily="18" charset="0"/>
              </a:rPr>
              <a:t>GVHD: Nguyễn Thị Hoàng Khánh</a:t>
            </a:r>
            <a:endParaRPr lang="en-US" sz="1500" dirty="0">
              <a:latin typeface="Times New Roman" panose="02020603050405020304" pitchFamily="18" charset="0"/>
              <a:cs typeface="Times New Roman" panose="02020603050405020304" pitchFamily="18" charset="0"/>
            </a:endParaRPr>
          </a:p>
          <a:p>
            <a:pPr marL="0" lvl="0" indent="0" algn="r" rtl="0">
              <a:spcBef>
                <a:spcPts val="0"/>
              </a:spcBef>
              <a:spcAft>
                <a:spcPts val="0"/>
              </a:spcAft>
              <a:buNone/>
            </a:pPr>
            <a:endParaRPr lang="en-US" sz="1500" dirty="0">
              <a:latin typeface="Times New Roman" panose="02020603050405020304" pitchFamily="18" charset="0"/>
              <a:cs typeface="Times New Roman" panose="02020603050405020304" pitchFamily="18" charset="0"/>
            </a:endParaRPr>
          </a:p>
        </p:txBody>
      </p:sp>
      <p:grpSp>
        <p:nvGrpSpPr>
          <p:cNvPr id="338" name="Google Shape;338;p33"/>
          <p:cNvGrpSpPr/>
          <p:nvPr/>
        </p:nvGrpSpPr>
        <p:grpSpPr>
          <a:xfrm>
            <a:off x="8054177" y="247070"/>
            <a:ext cx="859785" cy="919695"/>
            <a:chOff x="6712875" y="831475"/>
            <a:chExt cx="587325" cy="628250"/>
          </a:xfrm>
        </p:grpSpPr>
        <p:sp>
          <p:nvSpPr>
            <p:cNvPr id="339" name="Google Shape;339;p33"/>
            <p:cNvSpPr/>
            <p:nvPr/>
          </p:nvSpPr>
          <p:spPr>
            <a:xfrm>
              <a:off x="6712875" y="831475"/>
              <a:ext cx="369525" cy="289650"/>
            </a:xfrm>
            <a:custGeom>
              <a:avLst/>
              <a:gdLst/>
              <a:ahLst/>
              <a:cxnLst/>
              <a:rect l="l" t="t" r="r" b="b"/>
              <a:pathLst>
                <a:path w="14781" h="11586" extrusionOk="0">
                  <a:moveTo>
                    <a:pt x="1980" y="0"/>
                  </a:moveTo>
                  <a:cubicBezTo>
                    <a:pt x="1490" y="0"/>
                    <a:pt x="1074" y="366"/>
                    <a:pt x="1014" y="865"/>
                  </a:cubicBezTo>
                  <a:lnTo>
                    <a:pt x="59" y="9148"/>
                  </a:lnTo>
                  <a:cubicBezTo>
                    <a:pt x="0" y="9681"/>
                    <a:pt x="383" y="10162"/>
                    <a:pt x="916" y="10220"/>
                  </a:cubicBezTo>
                  <a:lnTo>
                    <a:pt x="12682" y="11578"/>
                  </a:lnTo>
                  <a:cubicBezTo>
                    <a:pt x="12722" y="11583"/>
                    <a:pt x="12761" y="11585"/>
                    <a:pt x="12801" y="11585"/>
                  </a:cubicBezTo>
                  <a:cubicBezTo>
                    <a:pt x="13290" y="11585"/>
                    <a:pt x="13707" y="11220"/>
                    <a:pt x="13767" y="10720"/>
                  </a:cubicBezTo>
                  <a:lnTo>
                    <a:pt x="14722" y="2437"/>
                  </a:lnTo>
                  <a:cubicBezTo>
                    <a:pt x="14780" y="1904"/>
                    <a:pt x="14397" y="1424"/>
                    <a:pt x="13864" y="1359"/>
                  </a:cubicBezTo>
                  <a:lnTo>
                    <a:pt x="2099" y="7"/>
                  </a:lnTo>
                  <a:cubicBezTo>
                    <a:pt x="2059" y="3"/>
                    <a:pt x="2019" y="0"/>
                    <a:pt x="1980" y="0"/>
                  </a:cubicBezTo>
                  <a:close/>
                </a:path>
              </a:pathLst>
            </a:custGeom>
            <a:solidFill>
              <a:srgbClr val="00B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33"/>
            <p:cNvSpPr/>
            <p:nvPr/>
          </p:nvSpPr>
          <p:spPr>
            <a:xfrm>
              <a:off x="6813725" y="911575"/>
              <a:ext cx="171050" cy="138225"/>
            </a:xfrm>
            <a:custGeom>
              <a:avLst/>
              <a:gdLst/>
              <a:ahLst/>
              <a:cxnLst/>
              <a:rect l="l" t="t" r="r" b="b"/>
              <a:pathLst>
                <a:path w="6842" h="5529" extrusionOk="0">
                  <a:moveTo>
                    <a:pt x="1611" y="0"/>
                  </a:moveTo>
                  <a:cubicBezTo>
                    <a:pt x="1316" y="0"/>
                    <a:pt x="1014" y="57"/>
                    <a:pt x="741" y="273"/>
                  </a:cubicBezTo>
                  <a:cubicBezTo>
                    <a:pt x="319" y="604"/>
                    <a:pt x="144" y="1020"/>
                    <a:pt x="85" y="1533"/>
                  </a:cubicBezTo>
                  <a:cubicBezTo>
                    <a:pt x="1" y="2209"/>
                    <a:pt x="286" y="2761"/>
                    <a:pt x="579" y="3183"/>
                  </a:cubicBezTo>
                  <a:cubicBezTo>
                    <a:pt x="1105" y="3956"/>
                    <a:pt x="2106" y="4716"/>
                    <a:pt x="3048" y="5528"/>
                  </a:cubicBezTo>
                  <a:cubicBezTo>
                    <a:pt x="3229" y="5431"/>
                    <a:pt x="3418" y="5334"/>
                    <a:pt x="3600" y="5236"/>
                  </a:cubicBezTo>
                  <a:lnTo>
                    <a:pt x="3704" y="5178"/>
                  </a:lnTo>
                  <a:cubicBezTo>
                    <a:pt x="4542" y="4736"/>
                    <a:pt x="5354" y="4314"/>
                    <a:pt x="5900" y="3826"/>
                  </a:cubicBezTo>
                  <a:lnTo>
                    <a:pt x="5958" y="3768"/>
                  </a:lnTo>
                  <a:cubicBezTo>
                    <a:pt x="6043" y="3690"/>
                    <a:pt x="6127" y="3605"/>
                    <a:pt x="6205" y="3514"/>
                  </a:cubicBezTo>
                  <a:cubicBezTo>
                    <a:pt x="6491" y="3196"/>
                    <a:pt x="6744" y="2787"/>
                    <a:pt x="6796" y="2261"/>
                  </a:cubicBezTo>
                  <a:cubicBezTo>
                    <a:pt x="6842" y="1747"/>
                    <a:pt x="6770" y="1293"/>
                    <a:pt x="6426" y="890"/>
                  </a:cubicBezTo>
                  <a:cubicBezTo>
                    <a:pt x="6114" y="526"/>
                    <a:pt x="5698" y="429"/>
                    <a:pt x="5302" y="390"/>
                  </a:cubicBezTo>
                  <a:lnTo>
                    <a:pt x="5256" y="383"/>
                  </a:lnTo>
                  <a:cubicBezTo>
                    <a:pt x="5206" y="378"/>
                    <a:pt x="5156" y="375"/>
                    <a:pt x="5106" y="375"/>
                  </a:cubicBezTo>
                  <a:cubicBezTo>
                    <a:pt x="4971" y="375"/>
                    <a:pt x="4837" y="394"/>
                    <a:pt x="4704" y="422"/>
                  </a:cubicBezTo>
                  <a:cubicBezTo>
                    <a:pt x="4405" y="500"/>
                    <a:pt x="4133" y="649"/>
                    <a:pt x="3912" y="864"/>
                  </a:cubicBezTo>
                  <a:lnTo>
                    <a:pt x="3509" y="1247"/>
                  </a:lnTo>
                  <a:lnTo>
                    <a:pt x="3197" y="786"/>
                  </a:lnTo>
                  <a:cubicBezTo>
                    <a:pt x="2807" y="292"/>
                    <a:pt x="2508" y="136"/>
                    <a:pt x="2132" y="58"/>
                  </a:cubicBezTo>
                  <a:cubicBezTo>
                    <a:pt x="2086" y="45"/>
                    <a:pt x="2034" y="39"/>
                    <a:pt x="1989" y="26"/>
                  </a:cubicBezTo>
                  <a:cubicBezTo>
                    <a:pt x="1976" y="19"/>
                    <a:pt x="1956" y="19"/>
                    <a:pt x="1943" y="19"/>
                  </a:cubicBezTo>
                  <a:cubicBezTo>
                    <a:pt x="1835" y="8"/>
                    <a:pt x="1724" y="0"/>
                    <a:pt x="16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33"/>
            <p:cNvSpPr/>
            <p:nvPr/>
          </p:nvSpPr>
          <p:spPr>
            <a:xfrm>
              <a:off x="6856925" y="1101100"/>
              <a:ext cx="79950" cy="97900"/>
            </a:xfrm>
            <a:custGeom>
              <a:avLst/>
              <a:gdLst/>
              <a:ahLst/>
              <a:cxnLst/>
              <a:rect l="l" t="t" r="r" b="b"/>
              <a:pathLst>
                <a:path w="3198" h="3916" extrusionOk="0">
                  <a:moveTo>
                    <a:pt x="1" y="0"/>
                  </a:moveTo>
                  <a:lnTo>
                    <a:pt x="1709" y="3801"/>
                  </a:lnTo>
                  <a:cubicBezTo>
                    <a:pt x="1743" y="3878"/>
                    <a:pt x="1816" y="3916"/>
                    <a:pt x="1887" y="3916"/>
                  </a:cubicBezTo>
                  <a:cubicBezTo>
                    <a:pt x="1967" y="3916"/>
                    <a:pt x="2046" y="3870"/>
                    <a:pt x="2073" y="3781"/>
                  </a:cubicBezTo>
                  <a:lnTo>
                    <a:pt x="3197" y="364"/>
                  </a:lnTo>
                  <a:lnTo>
                    <a:pt x="1" y="0"/>
                  </a:lnTo>
                  <a:close/>
                </a:path>
              </a:pathLst>
            </a:custGeom>
            <a:solidFill>
              <a:srgbClr val="00B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33"/>
            <p:cNvSpPr/>
            <p:nvPr/>
          </p:nvSpPr>
          <p:spPr>
            <a:xfrm>
              <a:off x="6956975" y="1133750"/>
              <a:ext cx="343225" cy="325975"/>
            </a:xfrm>
            <a:custGeom>
              <a:avLst/>
              <a:gdLst/>
              <a:ahLst/>
              <a:cxnLst/>
              <a:rect l="l" t="t" r="r" b="b"/>
              <a:pathLst>
                <a:path w="13729" h="13039" extrusionOk="0">
                  <a:moveTo>
                    <a:pt x="5226" y="1"/>
                  </a:moveTo>
                  <a:cubicBezTo>
                    <a:pt x="4940" y="1"/>
                    <a:pt x="4657" y="126"/>
                    <a:pt x="4464" y="364"/>
                  </a:cubicBezTo>
                  <a:lnTo>
                    <a:pt x="332" y="5509"/>
                  </a:lnTo>
                  <a:cubicBezTo>
                    <a:pt x="1" y="5925"/>
                    <a:pt x="66" y="6536"/>
                    <a:pt x="481" y="6874"/>
                  </a:cubicBezTo>
                  <a:lnTo>
                    <a:pt x="7894" y="12825"/>
                  </a:lnTo>
                  <a:cubicBezTo>
                    <a:pt x="8075" y="12969"/>
                    <a:pt x="8289" y="13039"/>
                    <a:pt x="8503" y="13039"/>
                  </a:cubicBezTo>
                  <a:cubicBezTo>
                    <a:pt x="8788" y="13039"/>
                    <a:pt x="9071" y="12913"/>
                    <a:pt x="9265" y="12675"/>
                  </a:cubicBezTo>
                  <a:lnTo>
                    <a:pt x="13390" y="7536"/>
                  </a:lnTo>
                  <a:cubicBezTo>
                    <a:pt x="13728" y="7114"/>
                    <a:pt x="13663" y="6503"/>
                    <a:pt x="13241" y="6172"/>
                  </a:cubicBezTo>
                  <a:lnTo>
                    <a:pt x="5835" y="215"/>
                  </a:lnTo>
                  <a:cubicBezTo>
                    <a:pt x="5654" y="70"/>
                    <a:pt x="5440" y="1"/>
                    <a:pt x="5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33"/>
            <p:cNvSpPr/>
            <p:nvPr/>
          </p:nvSpPr>
          <p:spPr>
            <a:xfrm>
              <a:off x="7072775" y="1227000"/>
              <a:ext cx="129975" cy="121000"/>
            </a:xfrm>
            <a:custGeom>
              <a:avLst/>
              <a:gdLst/>
              <a:ahLst/>
              <a:cxnLst/>
              <a:rect l="l" t="t" r="r" b="b"/>
              <a:pathLst>
                <a:path w="5199" h="4840" extrusionOk="0">
                  <a:moveTo>
                    <a:pt x="1520" y="1"/>
                  </a:moveTo>
                  <a:cubicBezTo>
                    <a:pt x="1486" y="1"/>
                    <a:pt x="1452" y="2"/>
                    <a:pt x="1417" y="6"/>
                  </a:cubicBezTo>
                  <a:cubicBezTo>
                    <a:pt x="975" y="51"/>
                    <a:pt x="670" y="272"/>
                    <a:pt x="404" y="604"/>
                  </a:cubicBezTo>
                  <a:cubicBezTo>
                    <a:pt x="40" y="1045"/>
                    <a:pt x="1" y="1559"/>
                    <a:pt x="14" y="1981"/>
                  </a:cubicBezTo>
                  <a:cubicBezTo>
                    <a:pt x="46" y="2754"/>
                    <a:pt x="417" y="3735"/>
                    <a:pt x="709" y="4722"/>
                  </a:cubicBezTo>
                  <a:cubicBezTo>
                    <a:pt x="884" y="4735"/>
                    <a:pt x="1060" y="4748"/>
                    <a:pt x="1235" y="4761"/>
                  </a:cubicBezTo>
                  <a:lnTo>
                    <a:pt x="1333" y="4768"/>
                  </a:lnTo>
                  <a:cubicBezTo>
                    <a:pt x="1814" y="4804"/>
                    <a:pt x="2283" y="4840"/>
                    <a:pt x="2712" y="4840"/>
                  </a:cubicBezTo>
                  <a:cubicBezTo>
                    <a:pt x="2983" y="4840"/>
                    <a:pt x="3238" y="4825"/>
                    <a:pt x="3470" y="4787"/>
                  </a:cubicBezTo>
                  <a:lnTo>
                    <a:pt x="3542" y="4774"/>
                  </a:lnTo>
                  <a:cubicBezTo>
                    <a:pt x="3632" y="4755"/>
                    <a:pt x="3730" y="4735"/>
                    <a:pt x="3827" y="4703"/>
                  </a:cubicBezTo>
                  <a:cubicBezTo>
                    <a:pt x="4204" y="4605"/>
                    <a:pt x="4549" y="4385"/>
                    <a:pt x="4795" y="4079"/>
                  </a:cubicBezTo>
                  <a:cubicBezTo>
                    <a:pt x="5055" y="3741"/>
                    <a:pt x="5198" y="3391"/>
                    <a:pt x="5140" y="2955"/>
                  </a:cubicBezTo>
                  <a:cubicBezTo>
                    <a:pt x="5081" y="2559"/>
                    <a:pt x="4828" y="2306"/>
                    <a:pt x="4568" y="2104"/>
                  </a:cubicBezTo>
                  <a:lnTo>
                    <a:pt x="4542" y="2078"/>
                  </a:lnTo>
                  <a:cubicBezTo>
                    <a:pt x="4419" y="1987"/>
                    <a:pt x="4282" y="1916"/>
                    <a:pt x="4139" y="1864"/>
                  </a:cubicBezTo>
                  <a:cubicBezTo>
                    <a:pt x="3991" y="1817"/>
                    <a:pt x="3838" y="1794"/>
                    <a:pt x="3686" y="1794"/>
                  </a:cubicBezTo>
                  <a:cubicBezTo>
                    <a:pt x="3585" y="1794"/>
                    <a:pt x="3484" y="1804"/>
                    <a:pt x="3386" y="1825"/>
                  </a:cubicBezTo>
                  <a:lnTo>
                    <a:pt x="2931" y="1916"/>
                  </a:lnTo>
                  <a:lnTo>
                    <a:pt x="2918" y="1455"/>
                  </a:lnTo>
                  <a:cubicBezTo>
                    <a:pt x="2859" y="928"/>
                    <a:pt x="2723" y="694"/>
                    <a:pt x="2496" y="467"/>
                  </a:cubicBezTo>
                  <a:cubicBezTo>
                    <a:pt x="2463" y="441"/>
                    <a:pt x="2437" y="415"/>
                    <a:pt x="2405" y="389"/>
                  </a:cubicBezTo>
                  <a:cubicBezTo>
                    <a:pt x="2398" y="383"/>
                    <a:pt x="2385" y="370"/>
                    <a:pt x="2379" y="363"/>
                  </a:cubicBezTo>
                  <a:cubicBezTo>
                    <a:pt x="2141" y="179"/>
                    <a:pt x="1872" y="1"/>
                    <a:pt x="15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33"/>
            <p:cNvSpPr/>
            <p:nvPr/>
          </p:nvSpPr>
          <p:spPr>
            <a:xfrm>
              <a:off x="7032375" y="1366475"/>
              <a:ext cx="64625" cy="90450"/>
            </a:xfrm>
            <a:custGeom>
              <a:avLst/>
              <a:gdLst/>
              <a:ahLst/>
              <a:cxnLst/>
              <a:rect l="l" t="t" r="r" b="b"/>
              <a:pathLst>
                <a:path w="2585" h="3618" extrusionOk="0">
                  <a:moveTo>
                    <a:pt x="499" y="1"/>
                  </a:moveTo>
                  <a:lnTo>
                    <a:pt x="19" y="3431"/>
                  </a:lnTo>
                  <a:cubicBezTo>
                    <a:pt x="0" y="3537"/>
                    <a:pt x="83" y="3617"/>
                    <a:pt x="175" y="3617"/>
                  </a:cubicBezTo>
                  <a:cubicBezTo>
                    <a:pt x="213" y="3617"/>
                    <a:pt x="251" y="3604"/>
                    <a:pt x="285" y="3574"/>
                  </a:cubicBezTo>
                  <a:lnTo>
                    <a:pt x="2585" y="1677"/>
                  </a:lnTo>
                  <a:lnTo>
                    <a:pt x="4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aphicFrame>
        <p:nvGraphicFramePr>
          <p:cNvPr id="2" name="Table 1"/>
          <p:cNvGraphicFramePr>
            <a:graphicFrameLocks noGrp="1"/>
          </p:cNvGraphicFramePr>
          <p:nvPr/>
        </p:nvGraphicFramePr>
        <p:xfrm>
          <a:off x="4855845" y="3260090"/>
          <a:ext cx="3914775" cy="1882775"/>
        </p:xfrm>
        <a:graphic>
          <a:graphicData uri="http://schemas.openxmlformats.org/drawingml/2006/table">
            <a:tbl>
              <a:tblPr firstRow="1" bandRow="1">
                <a:tableStyleId>{55BF2CBD-A5E2-46CC-BD52-72E22BB3B3B0}</a:tableStyleId>
              </a:tblPr>
              <a:tblGrid>
                <a:gridCol w="1947545"/>
                <a:gridCol w="1967230"/>
              </a:tblGrid>
              <a:tr h="323215">
                <a:tc>
                  <a:txBody>
                    <a:bodyPr/>
                    <a:lstStyle/>
                    <a:p>
                      <a:pPr algn="l"/>
                      <a:r>
                        <a:rPr lang="en-US" sz="1500" dirty="0">
                          <a:latin typeface="Times New Roman" panose="02020603050405020304" pitchFamily="18" charset="0"/>
                          <a:cs typeface="Times New Roman" panose="02020603050405020304" pitchFamily="18" charset="0"/>
                        </a:rPr>
                        <a:t>Thành</a:t>
                      </a:r>
                      <a:r>
                        <a:rPr lang="en-US" sz="1500" baseline="0" dirty="0">
                          <a:latin typeface="Times New Roman" panose="02020603050405020304" pitchFamily="18" charset="0"/>
                          <a:cs typeface="Times New Roman" panose="02020603050405020304" pitchFamily="18" charset="0"/>
                        </a:rPr>
                        <a:t> viên nhóm 77</a:t>
                      </a:r>
                      <a:endParaRPr lang="en-US" sz="1500" dirty="0">
                        <a:latin typeface="Times New Roman" panose="02020603050405020304" pitchFamily="18" charset="0"/>
                        <a:cs typeface="Times New Roman" panose="02020603050405020304" pitchFamily="18"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endParaRPr lang="en-US" sz="1500" dirty="0">
                        <a:latin typeface="Times New Roman" panose="02020603050405020304" pitchFamily="18" charset="0"/>
                        <a:cs typeface="Times New Roman" panose="02020603050405020304" pitchFamily="18"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r>
              <a:tr h="323850">
                <a:tc>
                  <a:txBody>
                    <a:bodyPr/>
                    <a:lstStyle/>
                    <a:p>
                      <a:pPr algn="l"/>
                      <a:r>
                        <a:rPr lang="en-US" sz="1500" b="1" dirty="0">
                          <a:latin typeface="Times New Roman" panose="02020603050405020304" pitchFamily="18" charset="0"/>
                          <a:cs typeface="Times New Roman" panose="02020603050405020304" pitchFamily="18" charset="0"/>
                        </a:rPr>
                        <a:t>MSSV</a:t>
                      </a:r>
                      <a:endParaRPr lang="en-US" sz="1500" b="1" dirty="0">
                        <a:latin typeface="Times New Roman" panose="02020603050405020304" pitchFamily="18" charset="0"/>
                        <a:cs typeface="Times New Roman" panose="02020603050405020304" pitchFamily="18"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l"/>
                      <a:r>
                        <a:rPr lang="en-US" sz="1500" b="1" dirty="0">
                          <a:latin typeface="Times New Roman" panose="02020603050405020304" pitchFamily="18" charset="0"/>
                          <a:cs typeface="Times New Roman" panose="02020603050405020304" pitchFamily="18" charset="0"/>
                        </a:rPr>
                        <a:t>Họ</a:t>
                      </a:r>
                      <a:r>
                        <a:rPr lang="en-US" sz="1500" b="1" baseline="0" dirty="0">
                          <a:latin typeface="Times New Roman" panose="02020603050405020304" pitchFamily="18" charset="0"/>
                          <a:cs typeface="Times New Roman" panose="02020603050405020304" pitchFamily="18" charset="0"/>
                        </a:rPr>
                        <a:t> tên</a:t>
                      </a:r>
                      <a:endParaRPr lang="en-US" sz="1500" b="1" dirty="0">
                        <a:latin typeface="Times New Roman" panose="02020603050405020304" pitchFamily="18" charset="0"/>
                        <a:cs typeface="Times New Roman" panose="02020603050405020304" pitchFamily="18"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r>
              <a:tr h="247015">
                <a:tc>
                  <a:txBody>
                    <a:bodyPr/>
                    <a:lstStyle/>
                    <a:p>
                      <a:pPr marL="0" marR="0" algn="l">
                        <a:lnSpc>
                          <a:spcPct val="107000"/>
                        </a:lnSpc>
                        <a:spcBef>
                          <a:spcPts val="0"/>
                        </a:spcBef>
                        <a:spcAft>
                          <a:spcPts val="80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19490911</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6195" marR="36195"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l">
                        <a:lnSpc>
                          <a:spcPct val="107000"/>
                        </a:lnSpc>
                        <a:spcBef>
                          <a:spcPts val="0"/>
                        </a:spcBef>
                        <a:spcAft>
                          <a:spcPts val="80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Giang Vũ Hoàng Tuấn</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6195" marR="36195"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r>
              <a:tr h="247015">
                <a:tc>
                  <a:txBody>
                    <a:bodyPr/>
                    <a:lstStyle/>
                    <a:p>
                      <a:pPr marL="0" marR="0" algn="l">
                        <a:lnSpc>
                          <a:spcPct val="107000"/>
                        </a:lnSpc>
                        <a:spcBef>
                          <a:spcPts val="0"/>
                        </a:spcBef>
                        <a:spcAft>
                          <a:spcPts val="80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19493061</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6195" marR="36195"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l">
                        <a:lnSpc>
                          <a:spcPct val="107000"/>
                        </a:lnSpc>
                        <a:spcBef>
                          <a:spcPts val="0"/>
                        </a:spcBef>
                        <a:spcAft>
                          <a:spcPts val="800"/>
                        </a:spcAft>
                      </a:pPr>
                      <a:r>
                        <a:rPr lang="en-US" sz="1500">
                          <a:effectLst/>
                          <a:latin typeface="Times New Roman" panose="02020603050405020304" pitchFamily="18" charset="0"/>
                          <a:ea typeface="Times New Roman" panose="02020603050405020304" pitchFamily="18" charset="0"/>
                          <a:cs typeface="Times New Roman" panose="02020603050405020304" pitchFamily="18" charset="0"/>
                        </a:rPr>
                        <a:t>Trần Hoàng Long</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6195" marR="36195"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r>
              <a:tr h="247650">
                <a:tc>
                  <a:txBody>
                    <a:bodyPr/>
                    <a:lstStyle/>
                    <a:p>
                      <a:pPr marL="0" marR="0" algn="l">
                        <a:lnSpc>
                          <a:spcPct val="107000"/>
                        </a:lnSpc>
                        <a:spcBef>
                          <a:spcPts val="0"/>
                        </a:spcBef>
                        <a:spcAft>
                          <a:spcPts val="800"/>
                        </a:spcAft>
                      </a:pP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l">
                        <a:lnSpc>
                          <a:spcPct val="107000"/>
                        </a:lnSpc>
                        <a:spcBef>
                          <a:spcPts val="0"/>
                        </a:spcBef>
                        <a:spcAft>
                          <a:spcPts val="800"/>
                        </a:spcAft>
                      </a:pP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r>
              <a:tr h="247015">
                <a:tc>
                  <a:txBody>
                    <a:bodyPr/>
                    <a:lstStyle/>
                    <a:p>
                      <a:pPr marL="0" marR="0" algn="l">
                        <a:lnSpc>
                          <a:spcPct val="107000"/>
                        </a:lnSpc>
                        <a:spcBef>
                          <a:spcPts val="0"/>
                        </a:spcBef>
                        <a:spcAft>
                          <a:spcPts val="800"/>
                        </a:spcAft>
                      </a:pP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95" marR="36195"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l">
                        <a:lnSpc>
                          <a:spcPct val="107000"/>
                        </a:lnSpc>
                        <a:spcBef>
                          <a:spcPts val="0"/>
                        </a:spcBef>
                        <a:spcAft>
                          <a:spcPts val="800"/>
                        </a:spcAft>
                      </a:pP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36195" marR="36195"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r>
              <a:tr h="247015">
                <a:tc>
                  <a:txBody>
                    <a:bodyPr/>
                    <a:lstStyle/>
                    <a:p>
                      <a:pPr marL="0" marR="0" algn="l">
                        <a:lnSpc>
                          <a:spcPct val="107000"/>
                        </a:lnSpc>
                        <a:spcBef>
                          <a:spcPts val="0"/>
                        </a:spcBef>
                        <a:spcAft>
                          <a:spcPts val="800"/>
                        </a:spcAft>
                      </a:pP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95" marR="36195"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l">
                        <a:lnSpc>
                          <a:spcPct val="107000"/>
                        </a:lnSpc>
                        <a:spcBef>
                          <a:spcPts val="0"/>
                        </a:spcBef>
                        <a:spcAft>
                          <a:spcPts val="800"/>
                        </a:spcAft>
                      </a:pP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95" marR="36195"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r>
            </a:tbl>
          </a:graphicData>
        </a:graphic>
      </p:graphicFrame>
      <p:pic>
        <p:nvPicPr>
          <p:cNvPr id="3" name="Picture 2" descr="istockphoto-1182652520-612x612-removebg-preview"/>
          <p:cNvPicPr>
            <a:picLocks noChangeAspect="1"/>
          </p:cNvPicPr>
          <p:nvPr/>
        </p:nvPicPr>
        <p:blipFill>
          <a:blip r:embed="rId1"/>
          <a:stretch>
            <a:fillRect/>
          </a:stretch>
        </p:blipFill>
        <p:spPr>
          <a:xfrm>
            <a:off x="318770" y="1231265"/>
            <a:ext cx="4238625" cy="28257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pic>
        <p:nvPicPr>
          <p:cNvPr id="186" name="Picture 185" descr="C:\Users\ASUS\Desktop\GearVMBaoCao\th (3).jpgth (3)"/>
          <p:cNvPicPr>
            <a:picLocks noChangeAspect="1" noChangeArrowheads="1"/>
          </p:cNvPicPr>
          <p:nvPr/>
        </p:nvPicPr>
        <p:blipFill>
          <a:blip r:embed="rId1"/>
          <a:srcRect/>
          <a:stretch>
            <a:fillRect/>
          </a:stretch>
        </p:blipFill>
        <p:spPr bwMode="auto">
          <a:xfrm>
            <a:off x="944007" y="857833"/>
            <a:ext cx="6977380" cy="3488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744628" y="4719742"/>
            <a:ext cx="2554605" cy="306705"/>
          </a:xfrm>
          <a:prstGeom prst="rect">
            <a:avLst/>
          </a:prstGeom>
        </p:spPr>
        <p:txBody>
          <a:bodyPr wrap="none">
            <a:spAutoFit/>
          </a:bodyPr>
          <a:lstStyle/>
          <a:p>
            <a:pPr indent="356870" algn="ctr"/>
            <a:r>
              <a:rPr lang="en-US" i="1" dirty="0">
                <a:solidFill>
                  <a:srgbClr val="FF0000"/>
                </a:solidFill>
                <a:latin typeface="Times New Roman" panose="02020603050405020304" pitchFamily="18" charset="0"/>
                <a:ea typeface="Times New Roman" panose="02020603050405020304" pitchFamily="18" charset="0"/>
              </a:rPr>
              <a:t>Hình 8:Ảnh minh họa Stripe</a:t>
            </a:r>
            <a:endParaRPr lang="en-US" sz="1800" i="1" dirty="0">
              <a:solidFill>
                <a:srgbClr val="FF0000"/>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grpSp>
        <p:nvGrpSpPr>
          <p:cNvPr id="42" name="Group 41"/>
          <p:cNvGrpSpPr/>
          <p:nvPr/>
        </p:nvGrpSpPr>
        <p:grpSpPr bwMode="auto">
          <a:xfrm>
            <a:off x="742951" y="435767"/>
            <a:ext cx="7433082" cy="3943351"/>
            <a:chOff x="0" y="0"/>
            <a:chExt cx="5274310" cy="3257550"/>
          </a:xfrm>
        </p:grpSpPr>
        <p:pic>
          <p:nvPicPr>
            <p:cNvPr id="44" name="Picture 4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5274310"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44"/>
            <p:cNvPicPr>
              <a:picLocks noChangeAspect="1" noChangeArrowheads="1"/>
            </p:cNvPicPr>
            <p:nvPr/>
          </p:nvPicPr>
          <p:blipFill>
            <a:blip r:embed="rId2" cstate="print">
              <a:extLst>
                <a:ext uri="{28A0092B-C50C-407E-A947-70E740481C1C}">
                  <a14:useLocalDpi xmlns:a14="http://schemas.microsoft.com/office/drawing/2010/main" val="0"/>
                </a:ext>
              </a:extLst>
            </a:blip>
            <a:srcRect l="30655" t="11420" r="30682" b="14232"/>
            <a:stretch>
              <a:fillRect/>
            </a:stretch>
          </p:blipFill>
          <p:spPr bwMode="auto">
            <a:xfrm>
              <a:off x="2272145" y="997527"/>
              <a:ext cx="1050290"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6" name="Google Shape;729;p40"/>
          <p:cNvSpPr txBox="1">
            <a:spLocks noGrp="1"/>
          </p:cNvSpPr>
          <p:nvPr>
            <p:ph type="title" idx="4294967295"/>
          </p:nvPr>
        </p:nvSpPr>
        <p:spPr>
          <a:xfrm>
            <a:off x="1846650" y="330725"/>
            <a:ext cx="5450700" cy="78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2" name="Rectangle 1"/>
          <p:cNvSpPr/>
          <p:nvPr/>
        </p:nvSpPr>
        <p:spPr>
          <a:xfrm>
            <a:off x="2740813" y="4682431"/>
            <a:ext cx="2746375" cy="306705"/>
          </a:xfrm>
          <a:prstGeom prst="rect">
            <a:avLst/>
          </a:prstGeom>
        </p:spPr>
        <p:txBody>
          <a:bodyPr wrap="none">
            <a:spAutoFit/>
          </a:bodyPr>
          <a:lstStyle/>
          <a:p>
            <a:pPr indent="356870" algn="ctr"/>
            <a:r>
              <a:rPr lang="en-US" i="1" dirty="0">
                <a:solidFill>
                  <a:srgbClr val="FF0000"/>
                </a:solidFill>
                <a:latin typeface="Times New Roman" panose="02020603050405020304" pitchFamily="18" charset="0"/>
                <a:ea typeface="Times New Roman" panose="02020603050405020304" pitchFamily="18" charset="0"/>
              </a:rPr>
              <a:t>Hình 9: Ảnh minh họa ReactJS</a:t>
            </a:r>
            <a:endParaRPr lang="en-US" sz="1800" i="1" dirty="0">
              <a:solidFill>
                <a:srgbClr val="FF0000"/>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Rectangles 5"/>
          <p:cNvSpPr/>
          <p:nvPr/>
        </p:nvSpPr>
        <p:spPr>
          <a:xfrm>
            <a:off x="862965" y="740410"/>
            <a:ext cx="7265670" cy="3662680"/>
          </a:xfrm>
          <a:prstGeom prst="rect">
            <a:avLst/>
          </a:prstGeom>
          <a:solidFill>
            <a:srgbClr val="F8FAEF"/>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00" name="Picture 99"/>
          <p:cNvPicPr/>
          <p:nvPr/>
        </p:nvPicPr>
        <p:blipFill>
          <a:blip r:embed="rId1"/>
          <a:stretch>
            <a:fillRect/>
          </a:stretch>
        </p:blipFill>
        <p:spPr>
          <a:xfrm>
            <a:off x="1744980" y="1634490"/>
            <a:ext cx="5384800" cy="1104900"/>
          </a:xfrm>
          <a:prstGeom prst="rect">
            <a:avLst/>
          </a:prstGeom>
          <a:noFill/>
          <a:ln w="9525">
            <a:noFill/>
          </a:ln>
        </p:spPr>
      </p:pic>
      <p:sp>
        <p:nvSpPr>
          <p:cNvPr id="8" name="Text Box 7"/>
          <p:cNvSpPr txBox="1"/>
          <p:nvPr/>
        </p:nvSpPr>
        <p:spPr>
          <a:xfrm>
            <a:off x="2587943" y="4536440"/>
            <a:ext cx="3220720" cy="306705"/>
          </a:xfrm>
          <a:prstGeom prst="rect">
            <a:avLst/>
          </a:prstGeom>
          <a:noFill/>
        </p:spPr>
        <p:txBody>
          <a:bodyPr wrap="none" rtlCol="0" anchor="t">
            <a:spAutoFit/>
          </a:bodyPr>
          <a:p>
            <a:pPr indent="356870" algn="ctr"/>
            <a:r>
              <a:rPr lang="en-US" i="1" dirty="0">
                <a:solidFill>
                  <a:srgbClr val="FF0000"/>
                </a:solidFill>
                <a:latin typeface="Times New Roman" panose="02020603050405020304" pitchFamily="18" charset="0"/>
                <a:ea typeface="Times New Roman" panose="02020603050405020304" pitchFamily="18" charset="0"/>
                <a:sym typeface="+mn-ea"/>
              </a:rPr>
              <a:t>Hình 10: Ảnh minh họa JasperReport</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46" name="Google Shape;729;p40"/>
          <p:cNvSpPr txBox="1">
            <a:spLocks noGrp="1"/>
          </p:cNvSpPr>
          <p:nvPr>
            <p:ph type="title" idx="4294967295"/>
          </p:nvPr>
        </p:nvSpPr>
        <p:spPr>
          <a:xfrm>
            <a:off x="1846650" y="330725"/>
            <a:ext cx="5450700" cy="78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2" name="Rectangle 1"/>
          <p:cNvSpPr/>
          <p:nvPr/>
        </p:nvSpPr>
        <p:spPr>
          <a:xfrm>
            <a:off x="2619528" y="4682431"/>
            <a:ext cx="2988945" cy="306705"/>
          </a:xfrm>
          <a:prstGeom prst="rect">
            <a:avLst/>
          </a:prstGeom>
        </p:spPr>
        <p:txBody>
          <a:bodyPr wrap="none">
            <a:spAutoFit/>
          </a:bodyPr>
          <a:lstStyle/>
          <a:p>
            <a:pPr indent="356870" algn="ctr"/>
            <a:r>
              <a:rPr lang="en-US" i="1" dirty="0">
                <a:solidFill>
                  <a:srgbClr val="FF0000"/>
                </a:solidFill>
                <a:latin typeface="Times New Roman" panose="02020603050405020304" pitchFamily="18" charset="0"/>
                <a:ea typeface="Times New Roman" panose="02020603050405020304" pitchFamily="18" charset="0"/>
              </a:rPr>
              <a:t>Hình 11: Ảnh minh họa REST API</a:t>
            </a:r>
            <a:endParaRPr lang="en-US" sz="1800" i="1" dirty="0">
              <a:solidFill>
                <a:srgbClr val="FF0000"/>
              </a:solidFill>
              <a:effectLst/>
              <a:latin typeface="Times New Roman" panose="02020603050405020304" pitchFamily="18" charset="0"/>
              <a:ea typeface="Times New Roman" panose="02020603050405020304" pitchFamily="18" charset="0"/>
            </a:endParaRPr>
          </a:p>
        </p:txBody>
      </p:sp>
      <p:pic>
        <p:nvPicPr>
          <p:cNvPr id="64" name="Picture 7" descr="IMG_256"/>
          <p:cNvPicPr>
            <a:picLocks noChangeAspect="1"/>
          </p:cNvPicPr>
          <p:nvPr/>
        </p:nvPicPr>
        <p:blipFill>
          <a:blip r:embed="rId1"/>
          <a:stretch>
            <a:fillRect/>
          </a:stretch>
        </p:blipFill>
        <p:spPr>
          <a:xfrm>
            <a:off x="530225" y="242570"/>
            <a:ext cx="8384540" cy="427355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43"/>
          <p:cNvSpPr txBox="1">
            <a:spLocks noGrp="1"/>
          </p:cNvSpPr>
          <p:nvPr>
            <p:ph type="title"/>
          </p:nvPr>
        </p:nvSpPr>
        <p:spPr>
          <a:xfrm>
            <a:off x="1204190" y="1616124"/>
            <a:ext cx="7116850" cy="95562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CH</a:t>
            </a:r>
            <a:r>
              <a:rPr lang="vi-VN"/>
              <a:t>ƯƠNG</a:t>
            </a:r>
            <a:r>
              <a:rPr lang="en-US"/>
              <a:t> 3: PHÂN </a:t>
            </a:r>
            <a:r>
              <a:rPr lang="en-US" dirty="0"/>
              <a:t>TÍCH VÀ THIẾT KẾ</a:t>
            </a:r>
            <a:endParaRPr sz="3600" dirty="0">
              <a:solidFill>
                <a:schemeClr val="accent4"/>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Use Case Diagram"/>
          <p:cNvPicPr>
            <a:picLocks noChangeAspect="1"/>
          </p:cNvPicPr>
          <p:nvPr/>
        </p:nvPicPr>
        <p:blipFill>
          <a:blip r:embed="rId1"/>
          <a:stretch>
            <a:fillRect/>
          </a:stretch>
        </p:blipFill>
        <p:spPr>
          <a:xfrm>
            <a:off x="120650" y="575310"/>
            <a:ext cx="8879840" cy="4469130"/>
          </a:xfrm>
          <a:prstGeom prst="rect">
            <a:avLst/>
          </a:prstGeom>
        </p:spPr>
      </p:pic>
      <p:sp>
        <p:nvSpPr>
          <p:cNvPr id="2" name="Text Box 1"/>
          <p:cNvSpPr txBox="1"/>
          <p:nvPr/>
        </p:nvSpPr>
        <p:spPr>
          <a:xfrm>
            <a:off x="581025" y="83185"/>
            <a:ext cx="1929130" cy="398780"/>
          </a:xfrm>
          <a:prstGeom prst="rect">
            <a:avLst/>
          </a:prstGeom>
          <a:noFill/>
        </p:spPr>
        <p:txBody>
          <a:bodyPr wrap="none" rtlCol="0">
            <a:spAutoFit/>
          </a:bodyPr>
          <a:p>
            <a:r>
              <a:rPr lang="en-US" sz="2000">
                <a:solidFill>
                  <a:schemeClr val="tx1"/>
                </a:solidFill>
                <a:effectLst>
                  <a:outerShdw blurRad="38100" dist="19050" dir="2700000" algn="tl" rotWithShape="0">
                    <a:schemeClr val="dk1">
                      <a:alpha val="40000"/>
                    </a:schemeClr>
                  </a:outerShdw>
                </a:effectLst>
              </a:rPr>
              <a:t>Sơ đồ Usecase</a:t>
            </a:r>
            <a:endParaRPr lang="en-US" sz="20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Table 3"/>
          <p:cNvGraphicFramePr/>
          <p:nvPr/>
        </p:nvGraphicFramePr>
        <p:xfrm>
          <a:off x="448310" y="424180"/>
          <a:ext cx="8171180" cy="4415155"/>
        </p:xfrm>
        <a:graphic>
          <a:graphicData uri="http://schemas.openxmlformats.org/drawingml/2006/table">
            <a:tbl>
              <a:tblPr firstRow="1" bandRow="1">
                <a:tableStyleId>{5940675A-B579-460E-94D1-54222C63F5DA}</a:tableStyleId>
              </a:tblPr>
              <a:tblGrid>
                <a:gridCol w="4077970"/>
                <a:gridCol w="4093210"/>
              </a:tblGrid>
              <a:tr h="288925">
                <a:tc gridSpan="2">
                  <a:txBody>
                    <a:bodyPr/>
                    <a:p>
                      <a:pPr marL="0" indent="0">
                        <a:buNone/>
                      </a:pPr>
                      <a:r>
                        <a:rPr lang="en-US" sz="1300">
                          <a:latin typeface="Times New Roman" panose="02020603050405020304" pitchFamily="18" charset="0"/>
                          <a:cs typeface="Times New Roman" panose="02020603050405020304" pitchFamily="18" charset="0"/>
                        </a:rPr>
                        <a:t>Tên Usecase:Đặt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88925">
                <a:tc gridSpan="2">
                  <a:txBody>
                    <a:bodyPr/>
                    <a:p>
                      <a:pPr marL="0" indent="0">
                        <a:buNone/>
                      </a:pPr>
                      <a:r>
                        <a:rPr lang="en-US" sz="1300">
                          <a:latin typeface="Times New Roman" panose="02020603050405020304" pitchFamily="18" charset="0"/>
                          <a:cs typeface="Times New Roman" panose="02020603050405020304" pitchFamily="18" charset="0"/>
                        </a:rPr>
                        <a:t>Mô tả sơ lược:Chức năng cho phép khách hàng có thể tìm kiếm 1 sản phẩm trên website và đăt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88925">
                <a:tc gridSpan="2">
                  <a:txBody>
                    <a:bodyPr/>
                    <a:p>
                      <a:pPr marL="0" indent="0">
                        <a:buNone/>
                      </a:pPr>
                      <a:r>
                        <a:rPr lang="en-US" sz="1300">
                          <a:latin typeface="Times New Roman" panose="02020603050405020304" pitchFamily="18" charset="0"/>
                          <a:cs typeface="Times New Roman" panose="02020603050405020304" pitchFamily="18" charset="0"/>
                        </a:rPr>
                        <a:t>Actor chính :Khách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88290">
                <a:tc gridSpan="2">
                  <a:txBody>
                    <a:bodyPr/>
                    <a:p>
                      <a:pPr marL="0" indent="0">
                        <a:buNone/>
                      </a:pPr>
                      <a:r>
                        <a:rPr lang="en-US" sz="1300">
                          <a:latin typeface="Times New Roman" panose="02020603050405020304" pitchFamily="18" charset="0"/>
                          <a:cs typeface="Times New Roman" panose="02020603050405020304" pitchFamily="18" charset="0"/>
                        </a:rPr>
                        <a:t>Actor phụ : Không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89560">
                <a:tc gridSpan="2">
                  <a:txBody>
                    <a:bodyPr/>
                    <a:p>
                      <a:pPr marL="0" indent="0">
                        <a:buNone/>
                      </a:pPr>
                      <a:r>
                        <a:rPr lang="en-US" sz="1300">
                          <a:latin typeface="Times New Roman" panose="02020603050405020304" pitchFamily="18" charset="0"/>
                          <a:cs typeface="Times New Roman" panose="02020603050405020304" pitchFamily="18" charset="0"/>
                        </a:rPr>
                        <a:t>Tiền điều kiện :Đăng nhập thành công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925">
                <a:tc gridSpan="2">
                  <a:txBody>
                    <a:bodyPr/>
                    <a:p>
                      <a:pPr marL="0" indent="0">
                        <a:buNone/>
                      </a:pPr>
                      <a:r>
                        <a:rPr lang="en-US" sz="1300">
                          <a:latin typeface="Times New Roman" panose="02020603050405020304" pitchFamily="18" charset="0"/>
                          <a:cs typeface="Times New Roman" panose="02020603050405020304" pitchFamily="18" charset="0"/>
                        </a:rPr>
                        <a:t>Hậu điều kiện : Khách hàng có thể đăt được hàng trên website</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6550">
                <a:tc gridSpan="2">
                  <a:txBody>
                    <a:bodyPr/>
                    <a:p>
                      <a:pPr marL="0" indent="0">
                        <a:buNone/>
                      </a:pPr>
                      <a:r>
                        <a:rPr lang="en-US" sz="1300">
                          <a:latin typeface="Times New Roman" panose="02020603050405020304" pitchFamily="18" charset="0"/>
                          <a:cs typeface="Times New Roman" panose="02020603050405020304" pitchFamily="18" charset="0"/>
                        </a:rPr>
                        <a:t>Luồng sự kiện chính(Main flow):</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925">
                <a:tc>
                  <a:txBody>
                    <a:bodyPr/>
                    <a:p>
                      <a:pPr marL="0" indent="0" algn="ctr">
                        <a:buNone/>
                      </a:pPr>
                      <a:r>
                        <a:rPr lang="en-US" sz="1300">
                          <a:latin typeface="Times New Roman" panose="02020603050405020304" pitchFamily="18" charset="0"/>
                          <a:cs typeface="Times New Roman" panose="02020603050405020304" pitchFamily="18" charset="0"/>
                        </a:rPr>
                        <a:t>Actor</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1300">
                          <a:latin typeface="Times New Roman" panose="02020603050405020304" pitchFamily="18" charset="0"/>
                          <a:cs typeface="Times New Roman" panose="02020603050405020304" pitchFamily="18" charset="0"/>
                        </a:rPr>
                        <a:t>Hệ thống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7655">
                <a:tc>
                  <a:txBody>
                    <a:bodyPr/>
                    <a:p>
                      <a:pPr marL="0" indent="0">
                        <a:buNone/>
                      </a:pPr>
                      <a:r>
                        <a:rPr lang="en-US" sz="1300">
                          <a:latin typeface="Times New Roman" panose="02020603050405020304" pitchFamily="18" charset="0"/>
                          <a:cs typeface="Times New Roman" panose="02020603050405020304" pitchFamily="18" charset="0"/>
                        </a:rPr>
                        <a:t>1.Khách hàng tìm kiếm sản phẩm</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4020">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2.Hệ thống chuyển sang trang chi tiết sản phẩm</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5765">
                <a:tc>
                  <a:txBody>
                    <a:bodyPr/>
                    <a:p>
                      <a:pPr marL="0" indent="0">
                        <a:buNone/>
                      </a:pPr>
                      <a:r>
                        <a:rPr lang="en-US" sz="1300">
                          <a:latin typeface="Times New Roman" panose="02020603050405020304" pitchFamily="18" charset="0"/>
                          <a:cs typeface="Times New Roman" panose="02020603050405020304" pitchFamily="18" charset="0"/>
                        </a:rPr>
                        <a:t>3.Khách hàng chọn mua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0840">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4.Hệ thống thêm sản phẩm vào giỏ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925">
                <a:tc>
                  <a:txBody>
                    <a:bodyPr/>
                    <a:p>
                      <a:pPr marL="0" indent="0">
                        <a:buNone/>
                      </a:pPr>
                      <a:r>
                        <a:rPr lang="en-US" sz="1300">
                          <a:latin typeface="Times New Roman" panose="02020603050405020304" pitchFamily="18" charset="0"/>
                          <a:cs typeface="Times New Roman" panose="02020603050405020304" pitchFamily="18" charset="0"/>
                        </a:rPr>
                        <a:t>5.Khách hàng cập nhật số lượng sản phẩm trong giỏ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925">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6.Hệ thống kiểm tra số lượng trên 1 sản phẩm</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5" name="Text Box 4"/>
          <p:cNvSpPr txBox="1"/>
          <p:nvPr/>
        </p:nvSpPr>
        <p:spPr>
          <a:xfrm>
            <a:off x="448310" y="117475"/>
            <a:ext cx="1518285" cy="306705"/>
          </a:xfrm>
          <a:prstGeom prst="rect">
            <a:avLst/>
          </a:prstGeom>
          <a:noFill/>
        </p:spPr>
        <p:txBody>
          <a:bodyPr wrap="none" rtlCol="0">
            <a:spAutoFit/>
          </a:bodyPr>
          <a:p>
            <a:r>
              <a:rPr lang="en-US" b="1"/>
              <a:t>Đặc </a:t>
            </a:r>
            <a:r>
              <a:rPr lang="en-US" b="1"/>
              <a:t>tả UseCase</a:t>
            </a:r>
            <a:endParaRPr lang="en-US"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Table 3"/>
          <p:cNvGraphicFramePr/>
          <p:nvPr/>
        </p:nvGraphicFramePr>
        <p:xfrm>
          <a:off x="706755" y="468630"/>
          <a:ext cx="7661910" cy="4267200"/>
        </p:xfrm>
        <a:graphic>
          <a:graphicData uri="http://schemas.openxmlformats.org/drawingml/2006/table">
            <a:tbl>
              <a:tblPr firstRow="1" bandRow="1">
                <a:tableStyleId>{5940675A-B579-460E-94D1-54222C63F5DA}</a:tableStyleId>
              </a:tblPr>
              <a:tblGrid>
                <a:gridCol w="3830955"/>
                <a:gridCol w="3830955"/>
              </a:tblGrid>
              <a:tr h="355600">
                <a:tc>
                  <a:txBody>
                    <a:bodyPr/>
                    <a:p>
                      <a:pPr marL="0" indent="0">
                        <a:buNone/>
                      </a:pPr>
                      <a:r>
                        <a:rPr lang="en-US" sz="1300">
                          <a:latin typeface="Times New Roman" panose="02020603050405020304" pitchFamily="18" charset="0"/>
                          <a:cs typeface="Times New Roman" panose="02020603050405020304" pitchFamily="18" charset="0"/>
                        </a:rPr>
                        <a:t>10.Nhập mã giảm giá(nếu có)</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5600">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11.Kiểm tra mã giảm giá</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5600">
                <a:tc>
                  <a:txBody>
                    <a:bodyPr/>
                    <a:p>
                      <a:pPr marL="0" indent="0">
                        <a:buNone/>
                      </a:pPr>
                      <a:r>
                        <a:rPr lang="en-US" sz="1300">
                          <a:latin typeface="Times New Roman" panose="02020603050405020304" pitchFamily="18" charset="0"/>
                          <a:cs typeface="Times New Roman" panose="02020603050405020304" pitchFamily="18" charset="0"/>
                        </a:rPr>
                        <a:t>11.Chọn phương thức thanh toán</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1200">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12.Hệ thống kiểm tra phương thức thanh toán</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1200">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13.Hệ thông chuyển sang trang thanh toán Stripe</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5600">
                <a:tc>
                  <a:txBody>
                    <a:bodyPr/>
                    <a:p>
                      <a:pPr marL="0" indent="0">
                        <a:buNone/>
                      </a:pPr>
                      <a:r>
                        <a:rPr lang="en-US" sz="1300">
                          <a:latin typeface="Times New Roman" panose="02020603050405020304" pitchFamily="18" charset="0"/>
                          <a:cs typeface="Times New Roman" panose="02020603050405020304" pitchFamily="18" charset="0"/>
                        </a:rPr>
                        <a:t>14.Nhập thông tin giao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5600">
                <a:tc>
                  <a:txBody>
                    <a:bodyPr/>
                    <a:p>
                      <a:pPr marL="0" indent="0">
                        <a:buNone/>
                      </a:pPr>
                      <a:r>
                        <a:rPr lang="en-US" sz="1300">
                          <a:latin typeface="Times New Roman" panose="02020603050405020304" pitchFamily="18" charset="0"/>
                          <a:cs typeface="Times New Roman" panose="02020603050405020304" pitchFamily="18" charset="0"/>
                        </a:rPr>
                        <a:t>15.Nhập số thẻ và số tiền cần trả</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5600">
                <a:tc>
                  <a:txBody>
                    <a:bodyPr/>
                    <a:p>
                      <a:pPr marL="0" indent="0">
                        <a:buNone/>
                      </a:pPr>
                      <a:r>
                        <a:rPr lang="en-US" sz="1300">
                          <a:latin typeface="Times New Roman" panose="02020603050405020304" pitchFamily="18" charset="0"/>
                          <a:cs typeface="Times New Roman" panose="02020603050405020304" pitchFamily="18" charset="0"/>
                        </a:rPr>
                        <a:t>16.Nhấn nút hoàn thành thanh toán</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1200">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17.Hệ thống chuyển sang trang thanh toán thành công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Table 3"/>
          <p:cNvGraphicFramePr/>
          <p:nvPr/>
        </p:nvGraphicFramePr>
        <p:xfrm>
          <a:off x="410210" y="484505"/>
          <a:ext cx="8247380" cy="4392930"/>
        </p:xfrm>
        <a:graphic>
          <a:graphicData uri="http://schemas.openxmlformats.org/drawingml/2006/table">
            <a:tbl>
              <a:tblPr firstRow="1" bandRow="1">
                <a:tableStyleId>{5940675A-B579-460E-94D1-54222C63F5DA}</a:tableStyleId>
              </a:tblPr>
              <a:tblGrid>
                <a:gridCol w="4123690"/>
                <a:gridCol w="4123690"/>
              </a:tblGrid>
              <a:tr h="244475">
                <a:tc gridSpan="2">
                  <a:txBody>
                    <a:bodyPr/>
                    <a:p>
                      <a:pPr marL="0" indent="0">
                        <a:buNone/>
                      </a:pPr>
                      <a:r>
                        <a:rPr lang="en-US" sz="1200">
                          <a:latin typeface="Times New Roman" panose="02020603050405020304" pitchFamily="18" charset="0"/>
                          <a:cs typeface="Times New Roman" panose="02020603050405020304" pitchFamily="18" charset="0"/>
                        </a:rPr>
                        <a:t>Luồng thay thế</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43205">
                <a:tc>
                  <a:txBody>
                    <a:bodyPr/>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pitchFamily="18" charset="0"/>
                          <a:cs typeface="Times New Roman" panose="02020603050405020304" pitchFamily="18" charset="0"/>
                        </a:rPr>
                        <a:t>6.1.Nếu số lượng lớn hơn 200</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4475">
                <a:tc>
                  <a:txBody>
                    <a:bodyPr/>
                    <a:p>
                      <a:pPr marL="0" indent="0">
                        <a:buNone/>
                      </a:pPr>
                      <a:r>
                        <a:rPr lang="en-US" sz="1200">
                          <a:latin typeface="Times New Roman" panose="02020603050405020304" pitchFamily="18" charset="0"/>
                          <a:cs typeface="Times New Roman" panose="02020603050405020304" pitchFamily="18" charset="0"/>
                        </a:rPr>
                        <a:t>6.2.Quay lại bước 5</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4475">
                <a:tc>
                  <a:txBody>
                    <a:bodyPr/>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pitchFamily="18" charset="0"/>
                          <a:cs typeface="Times New Roman" panose="02020603050405020304" pitchFamily="18" charset="0"/>
                        </a:rPr>
                        <a:t>9.1.Nếu chưa chọn sản phẩm nào</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buNone/>
                      </a:pPr>
                      <a:r>
                        <a:rPr lang="en-US" sz="1200">
                          <a:latin typeface="Times New Roman" panose="02020603050405020304" pitchFamily="18" charset="0"/>
                          <a:cs typeface="Times New Roman" panose="02020603050405020304" pitchFamily="18" charset="0"/>
                        </a:rPr>
                        <a:t>9.2 Quay lại bước 8</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pitchFamily="18" charset="0"/>
                          <a:cs typeface="Times New Roman" panose="02020603050405020304" pitchFamily="18" charset="0"/>
                        </a:rPr>
                        <a:t>11.1.Nếu mã không hợp lệ</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4475">
                <a:tc>
                  <a:txBody>
                    <a:bodyPr/>
                    <a:p>
                      <a:pPr marL="0" indent="0">
                        <a:buNone/>
                      </a:pPr>
                      <a:r>
                        <a:rPr lang="en-US" sz="1200">
                          <a:latin typeface="Times New Roman" panose="02020603050405020304" pitchFamily="18" charset="0"/>
                          <a:cs typeface="Times New Roman" panose="02020603050405020304" pitchFamily="18" charset="0"/>
                        </a:rPr>
                        <a:t>11.2 Quay lại bước 10</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pitchFamily="18" charset="0"/>
                          <a:cs typeface="Times New Roman" panose="02020603050405020304" pitchFamily="18" charset="0"/>
                        </a:rPr>
                        <a:t>12.1.Nếu nhấn vào thanh toán khác</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7680">
                <a:tc>
                  <a:txBody>
                    <a:bodyPr/>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pitchFamily="18" charset="0"/>
                          <a:cs typeface="Times New Roman" panose="02020603050405020304" pitchFamily="18" charset="0"/>
                        </a:rPr>
                        <a:t>12.2.Hệ thống chuyển sang trang thanh toán phương thức khác</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buNone/>
                      </a:pPr>
                      <a:r>
                        <a:rPr lang="en-US" sz="1200">
                          <a:latin typeface="Times New Roman" panose="02020603050405020304" pitchFamily="18" charset="0"/>
                          <a:cs typeface="Times New Roman" panose="02020603050405020304" pitchFamily="18" charset="0"/>
                        </a:rPr>
                        <a:t>12.3Nhập thông tin giao hàng</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4475">
                <a:tc>
                  <a:txBody>
                    <a:bodyPr/>
                    <a:p>
                      <a:pPr marL="0" indent="0">
                        <a:buNone/>
                      </a:pPr>
                      <a:r>
                        <a:rPr lang="en-US" sz="1200">
                          <a:latin typeface="Times New Roman" panose="02020603050405020304" pitchFamily="18" charset="0"/>
                          <a:cs typeface="Times New Roman" panose="02020603050405020304" pitchFamily="18" charset="0"/>
                        </a:rPr>
                        <a:t>12.4Chọn phương thức thanh toán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pitchFamily="18" charset="0"/>
                          <a:cs typeface="Times New Roman" panose="02020603050405020304" pitchFamily="18" charset="0"/>
                        </a:rPr>
                        <a:t>12.5.1.Chọn vào thanh toán tiền mặt</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8315">
                <a:tc>
                  <a:txBody>
                    <a:bodyPr/>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pitchFamily="18" charset="0"/>
                          <a:cs typeface="Times New Roman" panose="02020603050405020304" pitchFamily="18" charset="0"/>
                        </a:rPr>
                        <a:t>12.5.2.Chọn thanh toán bằng Vi MoMo hoặc ngân hàng</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7680">
                <a:tc>
                  <a:txBody>
                    <a:bodyPr/>
                    <a:p>
                      <a:pPr marL="0" indent="0">
                        <a:buNone/>
                      </a:pPr>
                      <a:r>
                        <a:rPr lang="en-US" sz="1200">
                          <a:latin typeface="Times New Roman" panose="02020603050405020304" pitchFamily="18" charset="0"/>
                          <a:cs typeface="Times New Roman" panose="02020603050405020304" pitchFamily="18" charset="0"/>
                        </a:rPr>
                        <a:t>12.6.Khách hàng quét mã và nhập số tiền cần trả</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4475">
                <a:tc>
                  <a:txBody>
                    <a:bodyPr/>
                    <a:p>
                      <a:pPr marL="0" indent="0">
                        <a:buNone/>
                      </a:pPr>
                      <a:r>
                        <a:rPr lang="en-US" sz="1200">
                          <a:latin typeface="Times New Roman" panose="02020603050405020304" pitchFamily="18" charset="0"/>
                          <a:cs typeface="Times New Roman" panose="02020603050405020304" pitchFamily="18" charset="0"/>
                        </a:rPr>
                        <a:t> </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pitchFamily="18" charset="0"/>
                          <a:cs typeface="Times New Roman" panose="02020603050405020304" pitchFamily="18" charset="0"/>
                        </a:rPr>
                        <a:t>12.7.Quay lại bước 17</a:t>
                      </a:r>
                      <a:endParaRPr lang="en-US" sz="12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196850" y="0"/>
            <a:ext cx="1652905" cy="306705"/>
          </a:xfrm>
          <a:prstGeom prst="rect">
            <a:avLst/>
          </a:prstGeom>
          <a:noFill/>
        </p:spPr>
        <p:txBody>
          <a:bodyPr wrap="none" rtlCol="0">
            <a:spAutoFit/>
          </a:bodyPr>
          <a:p>
            <a:r>
              <a:rPr lang="en-US" b="1"/>
              <a:t>Sơ đồ hoạt động </a:t>
            </a:r>
            <a:endParaRPr lang="en-US" b="1"/>
          </a:p>
        </p:txBody>
      </p:sp>
      <p:pic>
        <p:nvPicPr>
          <p:cNvPr id="2" name="Picture 1"/>
          <p:cNvPicPr>
            <a:picLocks noChangeAspect="1"/>
          </p:cNvPicPr>
          <p:nvPr/>
        </p:nvPicPr>
        <p:blipFill>
          <a:blip r:embed="rId1"/>
          <a:stretch>
            <a:fillRect/>
          </a:stretch>
        </p:blipFill>
        <p:spPr>
          <a:xfrm>
            <a:off x="716280" y="214630"/>
            <a:ext cx="7711440" cy="48361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4"/>
          <p:cNvSpPr txBox="1">
            <a:spLocks noGrp="1"/>
          </p:cNvSpPr>
          <p:nvPr>
            <p:ph type="body" idx="1"/>
          </p:nvPr>
        </p:nvSpPr>
        <p:spPr>
          <a:xfrm>
            <a:off x="608042" y="1148299"/>
            <a:ext cx="7938300" cy="3776991"/>
          </a:xfrm>
          <a:prstGeom prst="rect">
            <a:avLst/>
          </a:prstGeom>
        </p:spPr>
        <p:txBody>
          <a:bodyPr spcFirstLastPara="1" wrap="square" lIns="91425" tIns="91425" rIns="91425" bIns="91425" anchor="t" anchorCtr="0">
            <a:noAutofit/>
          </a:bodyPr>
          <a:lstStyle/>
          <a:p>
            <a:pPr marL="0" indent="0" algn="just">
              <a:buNone/>
            </a:pPr>
            <a:r>
              <a:rPr lang="en-US" sz="1500" dirty="0">
                <a:latin typeface="Times New Roman" panose="02020603050405020304" pitchFamily="18" charset="0"/>
                <a:cs typeface="Times New Roman" panose="02020603050405020304" pitchFamily="18" charset="0"/>
              </a:rPr>
              <a:t>Với việc thị trường kinh doanh  ngày càng cạnh tranh , cuộc cách mạng 4.0 đang dần đổi mới giúp nhiều cho nhiều chủ doanh nghiệp có nhiều cơ hội hơn trong việc đầu tư và phát triển thị trường .Mọi người tiếp cận nhiều hơn với Internet , nên vì thế việc đổi mới cho việc mua bán là 1 vấn đề cần thiết đối với mỗi doanh nghiệp .</a:t>
            </a:r>
            <a:endParaRPr lang="en-US" sz="1500" dirty="0">
              <a:latin typeface="Times New Roman" panose="02020603050405020304" pitchFamily="18" charset="0"/>
              <a:cs typeface="Times New Roman" panose="02020603050405020304" pitchFamily="18" charset="0"/>
            </a:endParaRPr>
          </a:p>
          <a:p>
            <a:pPr marL="0" indent="0" algn="just">
              <a:buNone/>
            </a:pPr>
            <a:r>
              <a:rPr lang="en-US" sz="1500" dirty="0">
                <a:latin typeface="Times New Roman" panose="02020603050405020304" pitchFamily="18" charset="0"/>
                <a:cs typeface="Times New Roman" panose="02020603050405020304" pitchFamily="18" charset="0"/>
              </a:rPr>
              <a:t>Việc xây dựng 1 Website bán hàng trực tuyến giúp cho doanh nghiệp tiết kiệm nhiều chi phí và đây cũng là 1 kênh bán hàng hiểu quả .Nó cung cấp cho doanh nghiệp có thể dễ dàng quản lý những sản phẩm , nhân viên , khách hàng mà không cần phải ghi vào sổ sách . Ngoài ra giúp doanh nghiệp thuận lời trong việc thông kê hay bán hàng trực tuyến hoặc trực tiếp .Tạo cơ hội cho nhiều người mua hàng có thể biết đến cửa hàng nhiều hơn , doanh nghiệp có thể dễ dàng chăm sóc khách hàng của mình . Người mua có thể dề dàng tìm hiểu những sản phẩm của cửa hàng trên Website và có thể đến cửa hàng để mua trực tiếp hoặc thông qua hình thức trực tuyến không cần đến cửa hàng.</a:t>
            </a:r>
            <a:endParaRPr lang="en-US" sz="1500" dirty="0">
              <a:latin typeface="Times New Roman" panose="02020603050405020304" pitchFamily="18" charset="0"/>
              <a:cs typeface="Times New Roman" panose="02020603050405020304" pitchFamily="18" charset="0"/>
            </a:endParaRPr>
          </a:p>
          <a:p>
            <a:pPr marL="0" indent="0" algn="just">
              <a:buNone/>
            </a:pPr>
            <a:endParaRPr lang="en-US" sz="1500" dirty="0">
              <a:latin typeface="Times New Roman" panose="02020603050405020304" pitchFamily="18" charset="0"/>
              <a:cs typeface="Times New Roman" panose="02020603050405020304" pitchFamily="18" charset="0"/>
            </a:endParaRPr>
          </a:p>
        </p:txBody>
      </p:sp>
      <p:sp>
        <p:nvSpPr>
          <p:cNvPr id="350" name="Google Shape;350;p34"/>
          <p:cNvSpPr txBox="1">
            <a:spLocks noGrp="1"/>
          </p:cNvSpPr>
          <p:nvPr>
            <p:ph type="title"/>
          </p:nvPr>
        </p:nvSpPr>
        <p:spPr>
          <a:xfrm>
            <a:off x="1245175" y="330725"/>
            <a:ext cx="6653700" cy="78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03A73"/>
                </a:solidFill>
                <a:latin typeface="Barlow Semi Condensed SemiBold" panose="00000706000000000000" charset="0"/>
                <a:cs typeface="Times New Roman" panose="02020603050405020304" pitchFamily="18" charset="0"/>
              </a:rPr>
              <a:t>CH</a:t>
            </a:r>
            <a:r>
              <a:rPr lang="vi-VN">
                <a:solidFill>
                  <a:srgbClr val="F03A73"/>
                </a:solidFill>
                <a:latin typeface="Barlow Semi Condensed SemiBold" panose="00000706000000000000" charset="0"/>
                <a:cs typeface="Times New Roman" panose="02020603050405020304" pitchFamily="18" charset="0"/>
              </a:rPr>
              <a:t>ƯƠNG</a:t>
            </a:r>
            <a:r>
              <a:rPr lang="en-US">
                <a:solidFill>
                  <a:srgbClr val="F03A73"/>
                </a:solidFill>
                <a:latin typeface="Barlow Semi Condensed SemiBold" panose="00000706000000000000" charset="0"/>
                <a:cs typeface="Times New Roman" panose="02020603050405020304" pitchFamily="18" charset="0"/>
              </a:rPr>
              <a:t> 1: </a:t>
            </a:r>
            <a:r>
              <a:rPr lang="en-GB">
                <a:solidFill>
                  <a:srgbClr val="F03A73"/>
                </a:solidFill>
                <a:latin typeface="Barlow Semi Condensed SemiBold" panose="00000706000000000000" charset="0"/>
                <a:cs typeface="Times New Roman" panose="02020603050405020304" pitchFamily="18" charset="0"/>
              </a:rPr>
              <a:t>GIỚI </a:t>
            </a:r>
            <a:r>
              <a:rPr lang="en-GB" dirty="0">
                <a:solidFill>
                  <a:srgbClr val="F03A73"/>
                </a:solidFill>
                <a:latin typeface="Barlow Semi Condensed SemiBold" panose="00000706000000000000" charset="0"/>
                <a:cs typeface="Times New Roman" panose="02020603050405020304" pitchFamily="18" charset="0"/>
              </a:rPr>
              <a:t>THIỆU</a:t>
            </a:r>
            <a:endParaRPr dirty="0">
              <a:solidFill>
                <a:srgbClr val="F03A73"/>
              </a:solidFill>
              <a:latin typeface="Barlow Semi Condensed SemiBold" panose="00000706000000000000"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endParaRPr lang="en-US"/>
          </a:p>
        </p:txBody>
      </p:sp>
      <p:pic>
        <p:nvPicPr>
          <p:cNvPr id="2" name="Picture 1"/>
          <p:cNvPicPr>
            <a:picLocks noChangeAspect="1"/>
          </p:cNvPicPr>
          <p:nvPr/>
        </p:nvPicPr>
        <p:blipFill>
          <a:blip r:embed="rId1"/>
          <a:stretch>
            <a:fillRect/>
          </a:stretch>
        </p:blipFill>
        <p:spPr>
          <a:xfrm>
            <a:off x="107315" y="116840"/>
            <a:ext cx="9037320" cy="491045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Picture 63" descr="Tạo đơn hàng"/>
          <p:cNvPicPr>
            <a:picLocks noChangeAspect="1"/>
          </p:cNvPicPr>
          <p:nvPr/>
        </p:nvPicPr>
        <p:blipFill>
          <a:blip r:embed="rId1"/>
          <a:stretch>
            <a:fillRect/>
          </a:stretch>
        </p:blipFill>
        <p:spPr>
          <a:xfrm>
            <a:off x="-1270" y="230505"/>
            <a:ext cx="9145270" cy="491299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Table 3"/>
          <p:cNvGraphicFramePr/>
          <p:nvPr/>
        </p:nvGraphicFramePr>
        <p:xfrm>
          <a:off x="448310" y="424180"/>
          <a:ext cx="8171180" cy="4662170"/>
        </p:xfrm>
        <a:graphic>
          <a:graphicData uri="http://schemas.openxmlformats.org/drawingml/2006/table">
            <a:tbl>
              <a:tblPr firstRow="1" bandRow="1">
                <a:tableStyleId>{5940675A-B579-460E-94D1-54222C63F5DA}</a:tableStyleId>
              </a:tblPr>
              <a:tblGrid>
                <a:gridCol w="4077970"/>
                <a:gridCol w="4093210"/>
              </a:tblGrid>
              <a:tr h="288925">
                <a:tc gridSpan="2">
                  <a:txBody>
                    <a:bodyPr/>
                    <a:p>
                      <a:pPr marL="0" indent="0">
                        <a:buNone/>
                      </a:pPr>
                      <a:r>
                        <a:rPr lang="en-US" sz="1300">
                          <a:latin typeface="Times New Roman" panose="02020603050405020304" pitchFamily="18" charset="0"/>
                          <a:cs typeface="Times New Roman" panose="02020603050405020304" pitchFamily="18" charset="0"/>
                        </a:rPr>
                        <a:t>Tên Usecase:Xử lý đơn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88925">
                <a:tc gridSpan="2">
                  <a:txBody>
                    <a:bodyPr/>
                    <a:p>
                      <a:pPr marL="0" indent="0">
                        <a:buNone/>
                      </a:pPr>
                      <a:r>
                        <a:rPr lang="en-US" sz="1300">
                          <a:latin typeface="Times New Roman" panose="02020603050405020304" pitchFamily="18" charset="0"/>
                          <a:cs typeface="Times New Roman" panose="02020603050405020304" pitchFamily="18" charset="0"/>
                        </a:rPr>
                        <a:t>Mô tả sơ lược : Chức năng cho phép nhân viên có thể cập nhật lại các trang thái của đơn hàng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88925">
                <a:tc gridSpan="2">
                  <a:txBody>
                    <a:bodyPr/>
                    <a:p>
                      <a:pPr marL="0" indent="0">
                        <a:buNone/>
                      </a:pPr>
                      <a:r>
                        <a:rPr lang="en-US" sz="1300">
                          <a:latin typeface="Times New Roman" panose="02020603050405020304" pitchFamily="18" charset="0"/>
                          <a:cs typeface="Times New Roman" panose="02020603050405020304" pitchFamily="18" charset="0"/>
                        </a:rPr>
                        <a:t>Actor chính :Nhân viên</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88290">
                <a:tc gridSpan="2">
                  <a:txBody>
                    <a:bodyPr/>
                    <a:p>
                      <a:pPr marL="0" indent="0">
                        <a:buNone/>
                      </a:pPr>
                      <a:r>
                        <a:rPr lang="en-US" sz="1300">
                          <a:latin typeface="Times New Roman" panose="02020603050405020304" pitchFamily="18" charset="0"/>
                          <a:cs typeface="Times New Roman" panose="02020603050405020304" pitchFamily="18" charset="0"/>
                        </a:rPr>
                        <a:t>Actor phụ : Không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89560">
                <a:tc gridSpan="2">
                  <a:txBody>
                    <a:bodyPr/>
                    <a:p>
                      <a:pPr marL="0" indent="0">
                        <a:buNone/>
                      </a:pPr>
                      <a:r>
                        <a:rPr lang="en-US" sz="1300">
                          <a:latin typeface="Times New Roman" panose="02020603050405020304" pitchFamily="18" charset="0"/>
                          <a:cs typeface="Times New Roman" panose="02020603050405020304" pitchFamily="18" charset="0"/>
                        </a:rPr>
                        <a:t>Tiền điều kiện :Đăng nhập thành công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925">
                <a:tc gridSpan="2">
                  <a:txBody>
                    <a:bodyPr/>
                    <a:p>
                      <a:pPr marL="0" indent="0">
                        <a:buNone/>
                      </a:pPr>
                      <a:r>
                        <a:rPr lang="en-US" sz="1300">
                          <a:latin typeface="Times New Roman" panose="02020603050405020304" pitchFamily="18" charset="0"/>
                          <a:cs typeface="Times New Roman" panose="02020603050405020304" pitchFamily="18" charset="0"/>
                        </a:rPr>
                        <a:t>Hậu điều kiện : Nhân viên cập nhật lại trang thái đơn hàng thành công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6550">
                <a:tc gridSpan="2">
                  <a:txBody>
                    <a:bodyPr/>
                    <a:p>
                      <a:pPr marL="0" indent="0">
                        <a:buNone/>
                      </a:pPr>
                      <a:r>
                        <a:rPr lang="en-US" sz="1300">
                          <a:latin typeface="Times New Roman" panose="02020603050405020304" pitchFamily="18" charset="0"/>
                          <a:cs typeface="Times New Roman" panose="02020603050405020304" pitchFamily="18" charset="0"/>
                        </a:rPr>
                        <a:t>Luồng sự kiện chính(Main flow):</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925">
                <a:tc>
                  <a:txBody>
                    <a:bodyPr/>
                    <a:p>
                      <a:pPr marL="0" indent="0" algn="ctr">
                        <a:buNone/>
                      </a:pPr>
                      <a:r>
                        <a:rPr lang="en-US" sz="1300">
                          <a:latin typeface="Times New Roman" panose="02020603050405020304" pitchFamily="18" charset="0"/>
                          <a:cs typeface="Times New Roman" panose="02020603050405020304" pitchFamily="18" charset="0"/>
                        </a:rPr>
                        <a:t>Nhân viên</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en-US" sz="1300">
                          <a:latin typeface="Times New Roman" panose="02020603050405020304" pitchFamily="18" charset="0"/>
                          <a:cs typeface="Times New Roman" panose="02020603050405020304" pitchFamily="18" charset="0"/>
                        </a:rPr>
                        <a:t>Hệ thống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7655">
                <a:tc>
                  <a:txBody>
                    <a:bodyPr/>
                    <a:p>
                      <a:pPr marL="0" indent="0">
                        <a:buNone/>
                      </a:pPr>
                      <a:r>
                        <a:rPr lang="en-US" sz="1300">
                          <a:latin typeface="Times New Roman" panose="02020603050405020304" pitchFamily="18" charset="0"/>
                          <a:cs typeface="Times New Roman" panose="02020603050405020304" pitchFamily="18" charset="0"/>
                        </a:rPr>
                        <a:t>1.Nhân viên vào trang quản lý đơn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4020">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2.Chuyển sang trang quản lý đơn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5765">
                <a:tc>
                  <a:txBody>
                    <a:bodyPr/>
                    <a:p>
                      <a:pPr marL="0" indent="0">
                        <a:buNone/>
                      </a:pPr>
                      <a:r>
                        <a:rPr lang="en-US" sz="1300">
                          <a:latin typeface="Times New Roman" panose="02020603050405020304" pitchFamily="18" charset="0"/>
                          <a:cs typeface="Times New Roman" panose="02020603050405020304" pitchFamily="18" charset="0"/>
                        </a:rPr>
                        <a:t>3.Chọn vào 1 đơn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0840">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4.Chuyển sang trang chi tiết đơn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925">
                <a:tc>
                  <a:txBody>
                    <a:bodyPr/>
                    <a:p>
                      <a:pPr marL="0" indent="0">
                        <a:buNone/>
                      </a:pPr>
                      <a:r>
                        <a:rPr lang="en-US" sz="1300">
                          <a:latin typeface="Times New Roman" panose="02020603050405020304" pitchFamily="18" charset="0"/>
                          <a:cs typeface="Times New Roman" panose="02020603050405020304" pitchFamily="18" charset="0"/>
                        </a:rPr>
                        <a:t>5.Kiểm tra xem đã nhận đủ tiền từ đơn hàng đó hay chưa và có đủ mặt hàng hay không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925">
                <a:tc>
                  <a:txBody>
                    <a:bodyPr/>
                    <a:p>
                      <a:pPr marL="0" indent="0">
                        <a:buNone/>
                      </a:pPr>
                      <a:r>
                        <a:rPr lang="en-US" sz="1300">
                          <a:latin typeface="Times New Roman" panose="02020603050405020304" pitchFamily="18" charset="0"/>
                          <a:cs typeface="Times New Roman" panose="02020603050405020304" pitchFamily="18" charset="0"/>
                        </a:rPr>
                        <a:t>6.Nhân viên nhấn vào nút tiến hành giao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5" name="Text Box 4"/>
          <p:cNvSpPr txBox="1"/>
          <p:nvPr/>
        </p:nvSpPr>
        <p:spPr>
          <a:xfrm>
            <a:off x="448310" y="118110"/>
            <a:ext cx="1478280" cy="306705"/>
          </a:xfrm>
          <a:prstGeom prst="rect">
            <a:avLst/>
          </a:prstGeom>
          <a:noFill/>
        </p:spPr>
        <p:txBody>
          <a:bodyPr wrap="none" rtlCol="0">
            <a:spAutoFit/>
          </a:bodyPr>
          <a:p>
            <a:r>
              <a:rPr lang="en-US"/>
              <a:t>Đặc tả UseCase</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Table 3"/>
          <p:cNvGraphicFramePr/>
          <p:nvPr/>
        </p:nvGraphicFramePr>
        <p:xfrm>
          <a:off x="706755" y="225425"/>
          <a:ext cx="7661910" cy="3963035"/>
        </p:xfrm>
        <a:graphic>
          <a:graphicData uri="http://schemas.openxmlformats.org/drawingml/2006/table">
            <a:tbl>
              <a:tblPr firstRow="1" bandRow="1">
                <a:tableStyleId>{5940675A-B579-460E-94D1-54222C63F5DA}</a:tableStyleId>
              </a:tblPr>
              <a:tblGrid>
                <a:gridCol w="3830955"/>
                <a:gridCol w="3830955"/>
              </a:tblGrid>
              <a:tr h="396240">
                <a:tc>
                  <a:txBody>
                    <a:bodyPr/>
                    <a:p>
                      <a:pPr marL="0" indent="0">
                        <a:buNone/>
                      </a:pP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7.Chuyển sang trang thái đang giao hàng và cập nhật số lượng tồn kho</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5120">
                <a:tc>
                  <a:txBody>
                    <a:bodyPr/>
                    <a:p>
                      <a:pPr marL="0" indent="0">
                        <a:buNone/>
                      </a:pPr>
                      <a:r>
                        <a:rPr lang="en-US" sz="1300">
                          <a:latin typeface="Times New Roman" panose="02020603050405020304" pitchFamily="18" charset="0"/>
                          <a:cs typeface="Times New Roman" panose="02020603050405020304" pitchFamily="18" charset="0"/>
                        </a:rPr>
                        <a:t>8.Nhân viên xác nhận và tiến hành giao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3215">
                <a:tc>
                  <a:txBody>
                    <a:bodyPr/>
                    <a:p>
                      <a:pPr marL="0" indent="0">
                        <a:buNone/>
                      </a:pPr>
                      <a:r>
                        <a:rPr lang="en-US" sz="1300">
                          <a:latin typeface="Times New Roman" panose="02020603050405020304" pitchFamily="18" charset="0"/>
                          <a:cs typeface="Times New Roman" panose="02020603050405020304" pitchFamily="18" charset="0"/>
                        </a:rPr>
                        <a:t>9.Kiểm tra đơn hàng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48970">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10.Hệ thống chuyển sang trạng thái giao hàng thành công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47700">
                <a:tc gridSpan="2">
                  <a:txBody>
                    <a:bodyPr/>
                    <a:p>
                      <a:pPr marL="0" indent="0">
                        <a:buNone/>
                      </a:pPr>
                      <a:r>
                        <a:rPr lang="en-US" sz="1300">
                          <a:latin typeface="Times New Roman" panose="02020603050405020304" pitchFamily="18" charset="0"/>
                          <a:cs typeface="Times New Roman" panose="02020603050405020304" pitchFamily="18" charset="0"/>
                        </a:rPr>
                        <a:t>Luồng thay thế</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5120">
                <a:tc>
                  <a:txBody>
                    <a:bodyPr/>
                    <a:p>
                      <a:pPr marL="0" indent="0">
                        <a:buNone/>
                      </a:pPr>
                      <a:r>
                        <a:rPr lang="en-US" sz="1300">
                          <a:latin typeface="Times New Roman" panose="02020603050405020304" pitchFamily="18" charset="0"/>
                          <a:cs typeface="Times New Roman" panose="02020603050405020304" pitchFamily="18" charset="0"/>
                        </a:rPr>
                        <a:t>5.2Nếu không đủ điều kiện</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3850">
                <a:tc>
                  <a:txBody>
                    <a:bodyPr/>
                    <a:p>
                      <a:pPr marL="0" indent="0">
                        <a:buNone/>
                      </a:pPr>
                      <a:r>
                        <a:rPr lang="en-US" sz="1300">
                          <a:latin typeface="Times New Roman" panose="02020603050405020304" pitchFamily="18" charset="0"/>
                          <a:cs typeface="Times New Roman" panose="02020603050405020304" pitchFamily="18" charset="0"/>
                        </a:rPr>
                        <a:t>5.3 Nhân viên nhấn nút từ chối</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4485">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5.4 Hệ thống chuyển sang trạng thái từ chối đơn hàng</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48335">
                <a:tc>
                  <a:txBody>
                    <a:bodyPr/>
                    <a:p>
                      <a:pPr marL="0" indent="0">
                        <a:buNone/>
                      </a:pPr>
                      <a:r>
                        <a:rPr lang="en-US" sz="1300">
                          <a:latin typeface="Times New Roman" panose="02020603050405020304" pitchFamily="18" charset="0"/>
                          <a:cs typeface="Times New Roman" panose="02020603050405020304" pitchFamily="18" charset="0"/>
                        </a:rPr>
                        <a:t>9.1.Nếu giao hàng thất bài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 </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3" name="Table 2"/>
          <p:cNvGraphicFramePr/>
          <p:nvPr/>
        </p:nvGraphicFramePr>
        <p:xfrm>
          <a:off x="705485" y="4188460"/>
          <a:ext cx="7663180" cy="441960"/>
        </p:xfrm>
        <a:graphic>
          <a:graphicData uri="http://schemas.openxmlformats.org/drawingml/2006/table">
            <a:tbl>
              <a:tblPr firstRow="1" bandRow="1">
                <a:tableStyleId>{5940675A-B579-460E-94D1-54222C63F5DA}</a:tableStyleId>
              </a:tblPr>
              <a:tblGrid>
                <a:gridCol w="3831590"/>
                <a:gridCol w="3831590"/>
              </a:tblGrid>
              <a:tr h="441960">
                <a:tc>
                  <a:txBody>
                    <a:bodyPr/>
                    <a:p>
                      <a:pPr marL="0" indent="0">
                        <a:buNone/>
                      </a:pP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300">
                          <a:latin typeface="Times New Roman" panose="02020603050405020304" pitchFamily="18" charset="0"/>
                          <a:cs typeface="Times New Roman" panose="02020603050405020304" pitchFamily="18" charset="0"/>
                        </a:rPr>
                        <a:t>9.2. Hệ thống chuyển sang trang thái giao hàng thất bại</a:t>
                      </a:r>
                      <a:endParaRPr lang="en-US" sz="13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316355" y="101600"/>
            <a:ext cx="1603375" cy="306705"/>
          </a:xfrm>
          <a:prstGeom prst="rect">
            <a:avLst/>
          </a:prstGeom>
          <a:noFill/>
        </p:spPr>
        <p:txBody>
          <a:bodyPr wrap="none" rtlCol="0" anchor="t">
            <a:spAutoFit/>
          </a:bodyPr>
          <a:p>
            <a:r>
              <a:rPr lang="en-US" b="1">
                <a:sym typeface="+mn-ea"/>
              </a:rPr>
              <a:t>Sơ đồ hoạt động</a:t>
            </a:r>
            <a:endParaRPr lang="en-US"/>
          </a:p>
        </p:txBody>
      </p:sp>
      <p:pic>
        <p:nvPicPr>
          <p:cNvPr id="3" name="Picture 2"/>
          <p:cNvPicPr>
            <a:picLocks noChangeAspect="1"/>
          </p:cNvPicPr>
          <p:nvPr/>
        </p:nvPicPr>
        <p:blipFill>
          <a:blip r:embed="rId1"/>
          <a:stretch>
            <a:fillRect/>
          </a:stretch>
        </p:blipFill>
        <p:spPr>
          <a:xfrm>
            <a:off x="735330" y="408305"/>
            <a:ext cx="7673340" cy="458089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30810" y="63500"/>
            <a:ext cx="8922385" cy="50800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Picture 62" descr="Xử lý đơn hàng"/>
          <p:cNvPicPr>
            <a:picLocks noChangeAspect="1"/>
          </p:cNvPicPr>
          <p:nvPr/>
        </p:nvPicPr>
        <p:blipFill>
          <a:blip r:embed="rId1"/>
          <a:stretch>
            <a:fillRect/>
          </a:stretch>
        </p:blipFill>
        <p:spPr>
          <a:xfrm>
            <a:off x="0" y="0"/>
            <a:ext cx="9068435" cy="51435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6" descr="class diagram"/>
          <p:cNvPicPr>
            <a:picLocks noChangeAspect="1"/>
          </p:cNvPicPr>
          <p:nvPr/>
        </p:nvPicPr>
        <p:blipFill>
          <a:blip r:embed="rId1"/>
          <a:stretch>
            <a:fillRect/>
          </a:stretch>
        </p:blipFill>
        <p:spPr>
          <a:xfrm>
            <a:off x="-635" y="660400"/>
            <a:ext cx="9144000" cy="4483735"/>
          </a:xfrm>
          <a:prstGeom prst="rect">
            <a:avLst/>
          </a:prstGeom>
        </p:spPr>
      </p:pic>
      <p:sp>
        <p:nvSpPr>
          <p:cNvPr id="4" name="Title 3"/>
          <p:cNvSpPr>
            <a:spLocks noGrp="1"/>
          </p:cNvSpPr>
          <p:nvPr>
            <p:ph type="title"/>
          </p:nvPr>
        </p:nvSpPr>
        <p:spPr>
          <a:xfrm>
            <a:off x="1846580" y="0"/>
            <a:ext cx="5450840" cy="660400"/>
          </a:xfrm>
        </p:spPr>
        <p:txBody>
          <a:bodyPr/>
          <a:p>
            <a:r>
              <a:rPr lang="en-US"/>
              <a:t>Sơ đồ Class</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1846650" y="97045"/>
            <a:ext cx="5450700" cy="789000"/>
          </a:xfrm>
        </p:spPr>
        <p:txBody>
          <a:bodyPr/>
          <a:p>
            <a:r>
              <a:rPr lang="en-US"/>
              <a:t>Sơ đồ SQL</a:t>
            </a:r>
            <a:endParaRPr lang="en-US"/>
          </a:p>
        </p:txBody>
      </p:sp>
      <p:pic>
        <p:nvPicPr>
          <p:cNvPr id="50" name="Picture 50" descr="sql diagram"/>
          <p:cNvPicPr>
            <a:picLocks noChangeAspect="1"/>
          </p:cNvPicPr>
          <p:nvPr/>
        </p:nvPicPr>
        <p:blipFill>
          <a:blip r:embed="rId1"/>
          <a:stretch>
            <a:fillRect/>
          </a:stretch>
        </p:blipFill>
        <p:spPr>
          <a:xfrm>
            <a:off x="218440" y="758190"/>
            <a:ext cx="8817610" cy="425132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674" y="57150"/>
            <a:ext cx="3014980" cy="368300"/>
          </a:xfrm>
          <a:prstGeom prst="rect">
            <a:avLst/>
          </a:prstGeom>
          <a:noFill/>
        </p:spPr>
        <p:txBody>
          <a:bodyPr wrap="none" rtlCol="0">
            <a:spAutoFit/>
          </a:bodyPr>
          <a:lstStyle/>
          <a:p>
            <a:r>
              <a:rPr lang="en-US" sz="1800" dirty="0">
                <a:solidFill>
                  <a:srgbClr val="F03A73"/>
                </a:solidFill>
                <a:latin typeface="Times New Roman" panose="02020603050405020304" pitchFamily="18" charset="0"/>
                <a:cs typeface="Times New Roman" panose="02020603050405020304" pitchFamily="18" charset="0"/>
              </a:rPr>
              <a:t>Sơ đồ luồng màn hình Website</a:t>
            </a:r>
            <a:endParaRPr lang="en-US" sz="1800" dirty="0">
              <a:solidFill>
                <a:srgbClr val="F03A73"/>
              </a:solidFill>
              <a:latin typeface="Times New Roman" panose="02020603050405020304" pitchFamily="18" charset="0"/>
              <a:cs typeface="Times New Roman" panose="02020603050405020304" pitchFamily="18" charset="0"/>
            </a:endParaRPr>
          </a:p>
        </p:txBody>
      </p:sp>
      <p:pic>
        <p:nvPicPr>
          <p:cNvPr id="2" name="Picture 2"/>
          <p:cNvPicPr>
            <a:picLocks noChangeAspect="1"/>
          </p:cNvPicPr>
          <p:nvPr/>
        </p:nvPicPr>
        <p:blipFill>
          <a:blip r:embed="rId1"/>
          <a:stretch>
            <a:fillRect/>
          </a:stretch>
        </p:blipFill>
        <p:spPr>
          <a:xfrm>
            <a:off x="0" y="503555"/>
            <a:ext cx="9144000" cy="463931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4"/>
        <p:cNvGrpSpPr/>
        <p:nvPr/>
      </p:nvGrpSpPr>
      <p:grpSpPr>
        <a:xfrm>
          <a:off x="0" y="0"/>
          <a:ext cx="0" cy="0"/>
          <a:chOff x="0" y="0"/>
          <a:chExt cx="0" cy="0"/>
        </a:xfrm>
      </p:grpSpPr>
      <p:sp>
        <p:nvSpPr>
          <p:cNvPr id="379" name="Google Shape;379;p35"/>
          <p:cNvSpPr txBox="1">
            <a:spLocks noGrp="1"/>
          </p:cNvSpPr>
          <p:nvPr>
            <p:ph type="title" idx="15"/>
          </p:nvPr>
        </p:nvSpPr>
        <p:spPr>
          <a:xfrm>
            <a:off x="1846650" y="330725"/>
            <a:ext cx="5450700" cy="789000"/>
          </a:xfrm>
          <a:prstGeom prst="rect">
            <a:avLst/>
          </a:prstGeom>
        </p:spPr>
        <p:txBody>
          <a:bodyPr spcFirstLastPara="1" wrap="square" lIns="91425" tIns="91425" rIns="91425" bIns="91425" anchor="t" anchorCtr="0">
            <a:noAutofit/>
          </a:bodyPr>
          <a:lstStyle/>
          <a:p>
            <a:pPr marL="0" lvl="0" algn="ctr" rtl="0">
              <a:spcBef>
                <a:spcPts val="0"/>
              </a:spcBef>
              <a:spcAft>
                <a:spcPts val="0"/>
              </a:spcAft>
              <a:buNone/>
            </a:pPr>
            <a:r>
              <a:rPr lang="en-GB" sz="3600">
                <a:solidFill>
                  <a:srgbClr val="F03A73"/>
                </a:solidFill>
                <a:latin typeface="Barlow Semi Condensed SemiBold" panose="00000706000000000000" charset="0"/>
                <a:ea typeface="Barlow Semi Condensed SemiBold" panose="00000706000000000000"/>
                <a:cs typeface="Times New Roman" panose="02020603050405020304" pitchFamily="18" charset="0"/>
              </a:rPr>
              <a:t>CHƯƠNG 2: CƠ SỞ LÝ THUYẾT</a:t>
            </a:r>
            <a:endParaRPr lang="en-GB" sz="3600">
              <a:solidFill>
                <a:srgbClr val="F03A73"/>
              </a:solidFill>
              <a:latin typeface="Barlow Semi Condensed SemiBold" panose="00000706000000000000" charset="0"/>
              <a:ea typeface="Barlow Semi Condensed SemiBold" panose="00000706000000000000"/>
              <a:cs typeface="Times New Roman" panose="02020603050405020304" pitchFamily="18" charset="0"/>
            </a:endParaRPr>
          </a:p>
        </p:txBody>
      </p:sp>
      <p:sp>
        <p:nvSpPr>
          <p:cNvPr id="2" name="Rectangle 1"/>
          <p:cNvSpPr/>
          <p:nvPr/>
        </p:nvSpPr>
        <p:spPr>
          <a:xfrm>
            <a:off x="2844856" y="4583961"/>
            <a:ext cx="3028950" cy="306705"/>
          </a:xfrm>
          <a:prstGeom prst="rect">
            <a:avLst/>
          </a:prstGeom>
        </p:spPr>
        <p:txBody>
          <a:bodyPr wrap="none">
            <a:spAutoFit/>
          </a:bodyPr>
          <a:lstStyle/>
          <a:p>
            <a:pPr indent="356870" algn="ctr"/>
            <a:r>
              <a:rPr lang="en-US" i="1" dirty="0">
                <a:solidFill>
                  <a:srgbClr val="FF0000"/>
                </a:solidFill>
                <a:latin typeface="Times New Roman" panose="02020603050405020304" pitchFamily="18" charset="0"/>
                <a:ea typeface="Times New Roman" panose="02020603050405020304" pitchFamily="18" charset="0"/>
              </a:rPr>
              <a:t>Hình 1: Ảnh minh họa Spring Boot</a:t>
            </a:r>
            <a:endParaRPr lang="en-US" i="1" dirty="0">
              <a:solidFill>
                <a:srgbClr val="FF0000"/>
              </a:solidFill>
              <a:latin typeface="Times New Roman" panose="02020603050405020304" pitchFamily="18" charset="0"/>
              <a:ea typeface="Times New Roman" panose="02020603050405020304" pitchFamily="18" charset="0"/>
            </a:endParaRPr>
          </a:p>
        </p:txBody>
      </p:sp>
      <p:sp>
        <p:nvSpPr>
          <p:cNvPr id="4" name="Rectangles 3"/>
          <p:cNvSpPr/>
          <p:nvPr/>
        </p:nvSpPr>
        <p:spPr>
          <a:xfrm>
            <a:off x="1116965" y="2094865"/>
            <a:ext cx="7265670" cy="2121535"/>
          </a:xfrm>
          <a:prstGeom prst="rect">
            <a:avLst/>
          </a:prstGeom>
          <a:solidFill>
            <a:srgbClr val="F8FAEF"/>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3"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1657985" y="2553970"/>
            <a:ext cx="6724650" cy="120269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9" y="57150"/>
            <a:ext cx="3027680" cy="368300"/>
          </a:xfrm>
          <a:prstGeom prst="rect">
            <a:avLst/>
          </a:prstGeom>
          <a:noFill/>
        </p:spPr>
        <p:txBody>
          <a:bodyPr wrap="none" rtlCol="0">
            <a:spAutoFit/>
          </a:bodyPr>
          <a:lstStyle/>
          <a:p>
            <a:r>
              <a:rPr lang="en-US" sz="1800" dirty="0">
                <a:solidFill>
                  <a:srgbClr val="F03A73"/>
                </a:solidFill>
                <a:latin typeface="Times New Roman" panose="02020603050405020304" pitchFamily="18" charset="0"/>
                <a:cs typeface="Times New Roman" panose="02020603050405020304" pitchFamily="18" charset="0"/>
              </a:rPr>
              <a:t>Sơ đồ luồng màn hình Desktop</a:t>
            </a:r>
            <a:endParaRPr lang="en-US" sz="1800" dirty="0">
              <a:solidFill>
                <a:srgbClr val="F03A73"/>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1"/>
          <a:stretch>
            <a:fillRect/>
          </a:stretch>
        </p:blipFill>
        <p:spPr>
          <a:xfrm>
            <a:off x="0" y="812800"/>
            <a:ext cx="9088755" cy="42164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3781" y="1495157"/>
            <a:ext cx="5450700" cy="789000"/>
          </a:xfrm>
        </p:spPr>
        <p:txBody>
          <a:bodyPr/>
          <a:lstStyle/>
          <a:p>
            <a:r>
              <a:rPr lang="en-US"/>
              <a:t>CH</a:t>
            </a:r>
            <a:r>
              <a:rPr lang="vi-VN"/>
              <a:t>ƯƠNG</a:t>
            </a:r>
            <a:r>
              <a:rPr lang="en-US"/>
              <a:t> 4: HIỆN </a:t>
            </a:r>
            <a:r>
              <a:rPr lang="en-US" dirty="0"/>
              <a:t>THỰC</a:t>
            </a:r>
            <a:endParaRPr lang="en-US" dirty="0"/>
          </a:p>
        </p:txBody>
      </p:sp>
      <p:pic>
        <p:nvPicPr>
          <p:cNvPr id="1026" name="Picture 2" descr="Code, run, terminal icon - Download on Iconfind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85711" y="2724150"/>
            <a:ext cx="1386840" cy="13868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Chương 5: KẾT LUẬN</a:t>
            </a:r>
            <a:endParaRPr lang="en-US" dirty="0"/>
          </a:p>
        </p:txBody>
      </p:sp>
      <p:sp>
        <p:nvSpPr>
          <p:cNvPr id="3" name="TextBox 2"/>
          <p:cNvSpPr txBox="1"/>
          <p:nvPr/>
        </p:nvSpPr>
        <p:spPr>
          <a:xfrm>
            <a:off x="471488" y="1029653"/>
            <a:ext cx="2121693" cy="369332"/>
          </a:xfrm>
          <a:prstGeom prst="rect">
            <a:avLst/>
          </a:prstGeom>
          <a:noFill/>
        </p:spPr>
        <p:txBody>
          <a:bodyPr wrap="square" rtlCol="0">
            <a:spAutoFit/>
          </a:bodyPr>
          <a:lstStyle/>
          <a:p>
            <a:pPr lvl="1"/>
            <a:r>
              <a:rPr lang="en-US" sz="1800" dirty="0">
                <a:solidFill>
                  <a:srgbClr val="F03A73"/>
                </a:solidFill>
                <a:latin typeface="Times New Roman" panose="02020603050405020304" pitchFamily="18" charset="0"/>
                <a:cs typeface="Times New Roman" panose="02020603050405020304" pitchFamily="18" charset="0"/>
              </a:rPr>
              <a:t>Kết quả đạt được</a:t>
            </a:r>
            <a:endParaRPr lang="en-US" sz="1800" dirty="0">
              <a:solidFill>
                <a:srgbClr val="F03A73"/>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885825" y="1585913"/>
            <a:ext cx="7622381" cy="3091815"/>
          </a:xfrm>
          <a:prstGeom prst="rect">
            <a:avLst/>
          </a:prstGeom>
          <a:noFill/>
        </p:spPr>
        <p:txBody>
          <a:bodyPr wrap="square" rtlCol="0">
            <a:spAutoFit/>
          </a:bodyPr>
          <a:lstStyle/>
          <a:p>
            <a:pPr marL="285750" lvl="0" indent="-285750" algn="just">
              <a:buFontTx/>
              <a:buChar char="-"/>
            </a:pPr>
            <a:r>
              <a:rPr lang="en-US" sz="1500" dirty="0">
                <a:latin typeface="Times New Roman" panose="02020603050405020304" pitchFamily="18" charset="0"/>
                <a:cs typeface="Times New Roman" panose="02020603050405020304" pitchFamily="18" charset="0"/>
              </a:rPr>
              <a:t>Khảo sát được quy trình, quá trình phát triển dự án.</a:t>
            </a:r>
            <a:endParaRPr lang="en-US" sz="1500" dirty="0">
              <a:latin typeface="Times New Roman" panose="02020603050405020304" pitchFamily="18" charset="0"/>
              <a:cs typeface="Times New Roman" panose="02020603050405020304" pitchFamily="18" charset="0"/>
            </a:endParaRPr>
          </a:p>
          <a:p>
            <a:pPr marL="285750" lvl="0" indent="-285750" algn="just">
              <a:buFontTx/>
              <a:buChar char="-"/>
            </a:pPr>
            <a:endParaRPr lang="en-US" sz="1500" dirty="0">
              <a:latin typeface="Times New Roman" panose="02020603050405020304" pitchFamily="18" charset="0"/>
              <a:cs typeface="Times New Roman" panose="02020603050405020304" pitchFamily="18" charset="0"/>
            </a:endParaRPr>
          </a:p>
          <a:p>
            <a:pPr marL="285750" lvl="0" indent="-285750" algn="just">
              <a:buFontTx/>
              <a:buChar char="-"/>
            </a:pPr>
            <a:r>
              <a:rPr lang="en-US" sz="1500" dirty="0">
                <a:latin typeface="Times New Roman" panose="02020603050405020304" pitchFamily="18" charset="0"/>
                <a:cs typeface="Times New Roman" panose="02020603050405020304" pitchFamily="18" charset="0"/>
              </a:rPr>
              <a:t>Lên kế hoạch cụ thể và giao từng công việc cho từng các nhân.</a:t>
            </a:r>
            <a:endParaRPr lang="en-US" sz="1500" dirty="0">
              <a:latin typeface="Times New Roman" panose="02020603050405020304" pitchFamily="18" charset="0"/>
              <a:cs typeface="Times New Roman" panose="02020603050405020304" pitchFamily="18" charset="0"/>
            </a:endParaRPr>
          </a:p>
          <a:p>
            <a:pPr marL="285750" lvl="0" indent="-285750" algn="just">
              <a:buFontTx/>
              <a:buChar char="-"/>
            </a:pPr>
            <a:endParaRPr lang="en-US" sz="1500" dirty="0">
              <a:latin typeface="Times New Roman" panose="02020603050405020304" pitchFamily="18" charset="0"/>
              <a:cs typeface="Times New Roman" panose="02020603050405020304" pitchFamily="18" charset="0"/>
            </a:endParaRPr>
          </a:p>
          <a:p>
            <a:pPr marL="285750" lvl="0" indent="-285750" algn="just">
              <a:buFontTx/>
              <a:buChar char="-"/>
            </a:pPr>
            <a:r>
              <a:rPr lang="en-US" sz="1500" dirty="0">
                <a:latin typeface="Times New Roman" panose="02020603050405020304" pitchFamily="18" charset="0"/>
                <a:cs typeface="Times New Roman" panose="02020603050405020304" pitchFamily="18" charset="0"/>
              </a:rPr>
              <a:t>Sử dụng được và hiểu các công nghệ cho dự án này tiêu biểu như: Spring Boot, ReactJS, Java Swing, AWS S3, MySQL,...</a:t>
            </a:r>
            <a:endParaRPr lang="en-US" sz="1500" dirty="0">
              <a:latin typeface="Times New Roman" panose="02020603050405020304" pitchFamily="18" charset="0"/>
              <a:cs typeface="Times New Roman" panose="02020603050405020304" pitchFamily="18" charset="0"/>
            </a:endParaRPr>
          </a:p>
          <a:p>
            <a:pPr marL="285750" lvl="0" indent="-285750" algn="just">
              <a:buFontTx/>
              <a:buChar char="-"/>
            </a:pPr>
            <a:endParaRPr lang="en-US" sz="1500" dirty="0">
              <a:latin typeface="Times New Roman" panose="02020603050405020304" pitchFamily="18" charset="0"/>
              <a:cs typeface="Times New Roman" panose="02020603050405020304" pitchFamily="18" charset="0"/>
            </a:endParaRPr>
          </a:p>
          <a:p>
            <a:pPr marL="285750" lvl="0" indent="-285750" algn="just">
              <a:buFontTx/>
              <a:buChar char="-"/>
            </a:pPr>
            <a:r>
              <a:rPr lang="en-US" sz="1500" dirty="0">
                <a:latin typeface="Times New Roman" panose="02020603050405020304" pitchFamily="18" charset="0"/>
                <a:cs typeface="Times New Roman" panose="02020603050405020304" pitchFamily="18" charset="0"/>
              </a:rPr>
              <a:t>Phần mềm có khả năng triển khai vào thực tế.</a:t>
            </a:r>
            <a:endParaRPr lang="en-US" sz="1500" dirty="0">
              <a:latin typeface="Times New Roman" panose="02020603050405020304" pitchFamily="18" charset="0"/>
              <a:cs typeface="Times New Roman" panose="02020603050405020304" pitchFamily="18" charset="0"/>
            </a:endParaRPr>
          </a:p>
          <a:p>
            <a:pPr marL="285750" lvl="0" indent="-285750" algn="just">
              <a:buFontTx/>
              <a:buChar char="-"/>
            </a:pPr>
            <a:endParaRPr lang="en-US" sz="1500" dirty="0">
              <a:latin typeface="Times New Roman" panose="02020603050405020304" pitchFamily="18" charset="0"/>
              <a:cs typeface="Times New Roman" panose="02020603050405020304" pitchFamily="18" charset="0"/>
            </a:endParaRPr>
          </a:p>
          <a:p>
            <a:pPr marL="285750" lvl="0" indent="-285750" algn="just">
              <a:buFontTx/>
              <a:buChar char="-"/>
            </a:pPr>
            <a:r>
              <a:rPr lang="en-US" sz="1500" dirty="0">
                <a:latin typeface="Times New Roman" panose="02020603050405020304" pitchFamily="18" charset="0"/>
                <a:cs typeface="Times New Roman" panose="02020603050405020304" pitchFamily="18" charset="0"/>
              </a:rPr>
              <a:t>Kĩ năng tổ chức code trên Github.</a:t>
            </a:r>
            <a:endParaRPr lang="en-US" sz="1500" dirty="0">
              <a:latin typeface="Times New Roman" panose="02020603050405020304" pitchFamily="18" charset="0"/>
              <a:cs typeface="Times New Roman" panose="02020603050405020304" pitchFamily="18" charset="0"/>
            </a:endParaRPr>
          </a:p>
          <a:p>
            <a:pPr marL="285750" lvl="0" indent="-285750" algn="just">
              <a:buFontTx/>
              <a:buChar char="-"/>
            </a:pPr>
            <a:endParaRPr lang="en-US" sz="1500" dirty="0">
              <a:latin typeface="Times New Roman" panose="02020603050405020304" pitchFamily="18" charset="0"/>
              <a:cs typeface="Times New Roman" panose="02020603050405020304" pitchFamily="18" charset="0"/>
            </a:endParaRPr>
          </a:p>
          <a:p>
            <a:pPr marL="285750" indent="-285750" algn="just">
              <a:buFontTx/>
              <a:buChar char="-"/>
            </a:pPr>
            <a:r>
              <a:rPr lang="en-US" sz="1500" dirty="0">
                <a:latin typeface="Times New Roman" panose="02020603050405020304" pitchFamily="18" charset="0"/>
                <a:cs typeface="Times New Roman" panose="02020603050405020304" pitchFamily="18" charset="0"/>
              </a:rPr>
              <a:t>Ngoài ra nhóm cũng đã làm viêc nhóm với nhau ăn ý, mỗi thành viên đều có trách nhiệm và tính kỉ luật cao khi tham gia vào dự án này.</a:t>
            </a:r>
            <a:endParaRPr lang="en-US" sz="1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28664" y="531020"/>
            <a:ext cx="947695" cy="369332"/>
          </a:xfrm>
          <a:prstGeom prst="rect">
            <a:avLst/>
          </a:prstGeom>
          <a:noFill/>
        </p:spPr>
        <p:txBody>
          <a:bodyPr wrap="none" rtlCol="0">
            <a:spAutoFit/>
          </a:bodyPr>
          <a:lstStyle/>
          <a:p>
            <a:r>
              <a:rPr lang="en-US" sz="1800" dirty="0">
                <a:solidFill>
                  <a:srgbClr val="F03A73"/>
                </a:solidFill>
                <a:latin typeface="Times New Roman" panose="02020603050405020304" pitchFamily="18" charset="0"/>
                <a:cs typeface="Times New Roman" panose="02020603050405020304" pitchFamily="18" charset="0"/>
              </a:rPr>
              <a:t>Hạn chế</a:t>
            </a:r>
            <a:endParaRPr lang="en-US" sz="1800" dirty="0">
              <a:solidFill>
                <a:srgbClr val="F03A73"/>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728664" y="1110615"/>
            <a:ext cx="7015162" cy="3553460"/>
          </a:xfrm>
          <a:prstGeom prst="rect">
            <a:avLst/>
          </a:prstGeom>
          <a:noFill/>
        </p:spPr>
        <p:txBody>
          <a:bodyPr wrap="square" rtlCol="0">
            <a:spAutoFit/>
          </a:bodyPr>
          <a:lstStyle/>
          <a:p>
            <a:pPr marL="0" lvl="0" indent="0" algn="just">
              <a:buFontTx/>
              <a:buNone/>
            </a:pPr>
            <a:endParaRPr lang="en-US" sz="1500" dirty="0">
              <a:latin typeface="Times New Roman" panose="02020603050405020304" pitchFamily="18" charset="0"/>
              <a:cs typeface="Times New Roman" panose="02020603050405020304" pitchFamily="18" charset="0"/>
            </a:endParaRPr>
          </a:p>
          <a:p>
            <a:pPr marL="285750" indent="-285750" algn="just">
              <a:buFontTx/>
              <a:buChar char="-"/>
            </a:pPr>
            <a:r>
              <a:rPr lang="en-US" sz="1500" dirty="0">
                <a:latin typeface="Times New Roman" panose="02020603050405020304" pitchFamily="18" charset="0"/>
                <a:cs typeface="Times New Roman" panose="02020603050405020304" pitchFamily="18" charset="0"/>
              </a:rPr>
              <a:t>Phân bổ thời gian và kết thúc dự án vẫn chưa thật sự tốt.</a:t>
            </a:r>
            <a:endParaRPr lang="en-US" sz="1500" dirty="0">
              <a:latin typeface="Times New Roman" panose="02020603050405020304" pitchFamily="18" charset="0"/>
              <a:cs typeface="Times New Roman" panose="02020603050405020304" pitchFamily="18" charset="0"/>
            </a:endParaRPr>
          </a:p>
          <a:p>
            <a:pPr marL="285750" indent="-285750" algn="just">
              <a:buFontTx/>
              <a:buChar char="-"/>
            </a:pPr>
            <a:endParaRPr lang="en-US" sz="1500" dirty="0">
              <a:latin typeface="Times New Roman" panose="02020603050405020304" pitchFamily="18" charset="0"/>
              <a:cs typeface="Times New Roman" panose="02020603050405020304" pitchFamily="18" charset="0"/>
            </a:endParaRPr>
          </a:p>
          <a:p>
            <a:pPr marL="285750" indent="-285750" algn="just">
              <a:buFontTx/>
              <a:buChar char="-"/>
            </a:pPr>
            <a:r>
              <a:rPr lang="en-US" sz="1500" dirty="0">
                <a:latin typeface="Times New Roman" panose="02020603050405020304" pitchFamily="18" charset="0"/>
                <a:cs typeface="Times New Roman" panose="02020603050405020304" pitchFamily="18" charset="0"/>
              </a:rPr>
              <a:t>Cấu trúc dự án phân bổ chưa hợp lý </a:t>
            </a:r>
            <a:endParaRPr lang="en-US" sz="1500" dirty="0">
              <a:latin typeface="Times New Roman" panose="02020603050405020304" pitchFamily="18" charset="0"/>
              <a:cs typeface="Times New Roman" panose="02020603050405020304" pitchFamily="18" charset="0"/>
            </a:endParaRPr>
          </a:p>
          <a:p>
            <a:pPr marL="285750" lvl="0" indent="-285750" algn="just">
              <a:buFontTx/>
              <a:buChar char="-"/>
            </a:pPr>
            <a:endParaRPr lang="en-US" sz="1500" dirty="0">
              <a:latin typeface="Times New Roman" panose="02020603050405020304" pitchFamily="18" charset="0"/>
              <a:cs typeface="Times New Roman" panose="02020603050405020304" pitchFamily="18" charset="0"/>
            </a:endParaRPr>
          </a:p>
          <a:p>
            <a:pPr marL="285750" lvl="0" indent="-285750" algn="just">
              <a:buFontTx/>
              <a:buChar char="-"/>
            </a:pPr>
            <a:r>
              <a:rPr lang="en-US" sz="1500" dirty="0">
                <a:latin typeface="Times New Roman" panose="02020603050405020304" pitchFamily="18" charset="0"/>
                <a:cs typeface="Times New Roman" panose="02020603050405020304" pitchFamily="18" charset="0"/>
              </a:rPr>
              <a:t>Chưa sử dụng mô hình microservice</a:t>
            </a:r>
            <a:endParaRPr lang="en-US" sz="1500" dirty="0">
              <a:latin typeface="Times New Roman" panose="02020603050405020304" pitchFamily="18" charset="0"/>
              <a:cs typeface="Times New Roman" panose="02020603050405020304" pitchFamily="18" charset="0"/>
            </a:endParaRPr>
          </a:p>
          <a:p>
            <a:pPr marL="285750" lvl="0" indent="-285750" algn="just">
              <a:buFontTx/>
              <a:buChar char="-"/>
            </a:pPr>
            <a:endParaRPr lang="en-US" sz="1500" dirty="0">
              <a:latin typeface="Times New Roman" panose="02020603050405020304" pitchFamily="18" charset="0"/>
              <a:cs typeface="Times New Roman" panose="02020603050405020304" pitchFamily="18" charset="0"/>
            </a:endParaRPr>
          </a:p>
          <a:p>
            <a:pPr marL="285750" lvl="0" indent="-285750" algn="just">
              <a:buFontTx/>
              <a:buChar char="-"/>
            </a:pPr>
            <a:r>
              <a:rPr lang="en-US" sz="1500" dirty="0">
                <a:latin typeface="Times New Roman" panose="02020603050405020304" pitchFamily="18" charset="0"/>
                <a:cs typeface="Times New Roman" panose="02020603050405020304" pitchFamily="18" charset="0"/>
              </a:rPr>
              <a:t>Chưa tích hợp thanh toán ví MoMo</a:t>
            </a:r>
            <a:endParaRPr lang="en-US" sz="1500" dirty="0">
              <a:latin typeface="Times New Roman" panose="02020603050405020304" pitchFamily="18" charset="0"/>
              <a:cs typeface="Times New Roman" panose="02020603050405020304" pitchFamily="18" charset="0"/>
            </a:endParaRPr>
          </a:p>
          <a:p>
            <a:pPr marL="285750" lvl="0" indent="-285750" algn="just">
              <a:buFontTx/>
              <a:buChar char="-"/>
            </a:pPr>
            <a:endParaRPr lang="en-US" sz="1500" dirty="0">
              <a:latin typeface="Times New Roman" panose="02020603050405020304" pitchFamily="18" charset="0"/>
              <a:cs typeface="Times New Roman" panose="02020603050405020304" pitchFamily="18" charset="0"/>
            </a:endParaRPr>
          </a:p>
          <a:p>
            <a:pPr marL="285750" lvl="0" indent="-285750" algn="just">
              <a:buFontTx/>
              <a:buChar char="-"/>
            </a:pPr>
            <a:r>
              <a:rPr lang="en-US" sz="1500" dirty="0">
                <a:latin typeface="Times New Roman" panose="02020603050405020304" pitchFamily="18" charset="0"/>
                <a:cs typeface="Times New Roman" panose="02020603050405020304" pitchFamily="18" charset="0"/>
              </a:rPr>
              <a:t>Chưa có chức năng đánh giá, bình luận sản phẩm</a:t>
            </a:r>
            <a:endParaRPr lang="en-US" sz="1500" dirty="0">
              <a:latin typeface="Times New Roman" panose="02020603050405020304" pitchFamily="18" charset="0"/>
              <a:cs typeface="Times New Roman" panose="02020603050405020304" pitchFamily="18" charset="0"/>
            </a:endParaRPr>
          </a:p>
          <a:p>
            <a:pPr marL="285750" lvl="0" indent="-285750" algn="just">
              <a:buFontTx/>
              <a:buChar char="-"/>
            </a:pPr>
            <a:endParaRPr lang="en-US" sz="1500" dirty="0">
              <a:latin typeface="Times New Roman" panose="02020603050405020304" pitchFamily="18" charset="0"/>
              <a:cs typeface="Times New Roman" panose="02020603050405020304" pitchFamily="18" charset="0"/>
            </a:endParaRPr>
          </a:p>
          <a:p>
            <a:pPr marL="285750" lvl="0" indent="-285750" algn="just">
              <a:buFontTx/>
              <a:buChar char="-"/>
            </a:pPr>
            <a:r>
              <a:rPr lang="en-US" sz="1500" dirty="0">
                <a:latin typeface="Times New Roman" panose="02020603050405020304" pitchFamily="18" charset="0"/>
                <a:cs typeface="Times New Roman" panose="02020603050405020304" pitchFamily="18" charset="0"/>
              </a:rPr>
              <a:t>Chưa có bảng tin</a:t>
            </a:r>
            <a:endParaRPr lang="en-US" sz="1500" dirty="0">
              <a:latin typeface="Times New Roman" panose="02020603050405020304" pitchFamily="18" charset="0"/>
              <a:cs typeface="Times New Roman" panose="02020603050405020304" pitchFamily="18" charset="0"/>
            </a:endParaRPr>
          </a:p>
          <a:p>
            <a:pPr marL="285750" lvl="0" indent="-285750" algn="just">
              <a:buFontTx/>
              <a:buChar char="-"/>
            </a:pPr>
            <a:endParaRPr lang="en-US" sz="1500" dirty="0">
              <a:latin typeface="Times New Roman" panose="02020603050405020304" pitchFamily="18" charset="0"/>
              <a:cs typeface="Times New Roman" panose="02020603050405020304" pitchFamily="18" charset="0"/>
            </a:endParaRPr>
          </a:p>
          <a:p>
            <a:pPr marL="285750" lvl="0" indent="-285750" algn="just">
              <a:buFontTx/>
              <a:buChar char="-"/>
            </a:pPr>
            <a:endParaRPr lang="en-US" sz="1500" dirty="0">
              <a:latin typeface="Times New Roman" panose="02020603050405020304" pitchFamily="18" charset="0"/>
              <a:cs typeface="Times New Roman" panose="02020603050405020304" pitchFamily="18" charset="0"/>
            </a:endParaRPr>
          </a:p>
          <a:p>
            <a:pPr algn="just"/>
            <a:endParaRPr lang="en-US" sz="1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0037" y="975300"/>
            <a:ext cx="1893093" cy="646331"/>
          </a:xfrm>
          <a:prstGeom prst="rect">
            <a:avLst/>
          </a:prstGeom>
          <a:noFill/>
        </p:spPr>
        <p:txBody>
          <a:bodyPr wrap="square" rtlCol="0">
            <a:spAutoFit/>
          </a:bodyPr>
          <a:lstStyle/>
          <a:p>
            <a:pPr lvl="1"/>
            <a:r>
              <a:rPr lang="en-US" sz="1800" dirty="0">
                <a:solidFill>
                  <a:srgbClr val="F03A73"/>
                </a:solidFill>
                <a:latin typeface="Times New Roman" panose="02020603050405020304" pitchFamily="18" charset="0"/>
                <a:cs typeface="Times New Roman" panose="02020603050405020304" pitchFamily="18" charset="0"/>
              </a:rPr>
              <a:t>Hướng phát triển</a:t>
            </a:r>
            <a:endParaRPr lang="en-US" sz="1800" dirty="0">
              <a:solidFill>
                <a:srgbClr val="F03A73"/>
              </a:solidFill>
              <a:latin typeface="Times New Roman" panose="02020603050405020304" pitchFamily="18" charset="0"/>
              <a:cs typeface="Times New Roman" panose="02020603050405020304" pitchFamily="18" charset="0"/>
            </a:endParaRPr>
          </a:p>
          <a:p>
            <a:endParaRPr lang="en-US" sz="1800" dirty="0">
              <a:solidFill>
                <a:srgbClr val="F03A73"/>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689134" y="1621631"/>
            <a:ext cx="7308056" cy="2399665"/>
          </a:xfrm>
          <a:prstGeom prst="rect">
            <a:avLst/>
          </a:prstGeom>
          <a:noFill/>
        </p:spPr>
        <p:txBody>
          <a:bodyPr wrap="square" rtlCol="0">
            <a:spAutoFit/>
          </a:bodyPr>
          <a:lstStyle/>
          <a:p>
            <a:pPr marL="0" lvl="0" indent="0">
              <a:buFontTx/>
              <a:buNone/>
            </a:pPr>
            <a:endParaRPr lang="en-US" sz="1500" dirty="0">
              <a:latin typeface="Times New Roman" panose="02020603050405020304" pitchFamily="18" charset="0"/>
              <a:cs typeface="Times New Roman" panose="02020603050405020304" pitchFamily="18" charset="0"/>
            </a:endParaRPr>
          </a:p>
          <a:p>
            <a:pPr marL="285750" lvl="0" indent="-285750">
              <a:buFontTx/>
              <a:buChar char="-"/>
            </a:pPr>
            <a:r>
              <a:rPr lang="en-US" sz="1500" dirty="0">
                <a:latin typeface="Times New Roman" panose="02020603050405020304" pitchFamily="18" charset="0"/>
                <a:cs typeface="Times New Roman" panose="02020603050405020304" pitchFamily="18" charset="0"/>
              </a:rPr>
              <a:t>Tiếp tục nâng cấp nhiều tính năng hữu ích hơn.</a:t>
            </a:r>
            <a:endParaRPr lang="en-US" sz="1500" dirty="0">
              <a:latin typeface="Times New Roman" panose="02020603050405020304" pitchFamily="18" charset="0"/>
              <a:cs typeface="Times New Roman" panose="02020603050405020304" pitchFamily="18" charset="0"/>
            </a:endParaRPr>
          </a:p>
          <a:p>
            <a:pPr marL="285750" lvl="0" indent="-285750">
              <a:buFontTx/>
              <a:buChar char="-"/>
            </a:pPr>
            <a:endParaRPr lang="en-US" sz="1500" dirty="0">
              <a:latin typeface="Times New Roman" panose="02020603050405020304" pitchFamily="18" charset="0"/>
              <a:cs typeface="Times New Roman" panose="02020603050405020304" pitchFamily="18" charset="0"/>
            </a:endParaRPr>
          </a:p>
          <a:p>
            <a:pPr marL="285750" lvl="0" indent="-285750">
              <a:buFontTx/>
              <a:buChar char="-"/>
            </a:pPr>
            <a:r>
              <a:rPr lang="en-US" sz="1500" dirty="0">
                <a:latin typeface="Times New Roman" panose="02020603050405020304" pitchFamily="18" charset="0"/>
                <a:cs typeface="Times New Roman" panose="02020603050405020304" pitchFamily="18" charset="0"/>
              </a:rPr>
              <a:t>Phát triển thêm và mang dự án trên web đồng bô với app mobile.</a:t>
            </a:r>
            <a:endParaRPr lang="en-US" sz="1500" dirty="0">
              <a:latin typeface="Times New Roman" panose="02020603050405020304" pitchFamily="18" charset="0"/>
              <a:cs typeface="Times New Roman" panose="02020603050405020304" pitchFamily="18" charset="0"/>
            </a:endParaRPr>
          </a:p>
          <a:p>
            <a:pPr marL="285750" lvl="0" indent="-285750">
              <a:buFontTx/>
              <a:buChar char="-"/>
            </a:pPr>
            <a:endParaRPr lang="en-US" sz="1500" dirty="0">
              <a:latin typeface="Times New Roman" panose="02020603050405020304" pitchFamily="18" charset="0"/>
              <a:cs typeface="Times New Roman" panose="02020603050405020304" pitchFamily="18" charset="0"/>
            </a:endParaRPr>
          </a:p>
          <a:p>
            <a:pPr marL="285750" lvl="0" indent="-285750">
              <a:buFontTx/>
              <a:buChar char="-"/>
            </a:pPr>
            <a:r>
              <a:rPr lang="en-US" sz="1500" dirty="0">
                <a:latin typeface="Times New Roman" panose="02020603050405020304" pitchFamily="18" charset="0"/>
                <a:cs typeface="Times New Roman" panose="02020603050405020304" pitchFamily="18" charset="0"/>
              </a:rPr>
              <a:t>Tiếp tục nghiên cứu và vận dụng mô hình microservice cho dư án tiếp theo.</a:t>
            </a:r>
            <a:endParaRPr lang="en-US" sz="1500" dirty="0">
              <a:latin typeface="Times New Roman" panose="02020603050405020304" pitchFamily="18" charset="0"/>
              <a:cs typeface="Times New Roman" panose="02020603050405020304" pitchFamily="18" charset="0"/>
            </a:endParaRPr>
          </a:p>
          <a:p>
            <a:pPr marL="285750" lvl="0" indent="-285750">
              <a:buFontTx/>
              <a:buChar char="-"/>
            </a:pPr>
            <a:endParaRPr lang="en-US" sz="1500" dirty="0">
              <a:latin typeface="Times New Roman" panose="02020603050405020304" pitchFamily="18" charset="0"/>
              <a:cs typeface="Times New Roman" panose="02020603050405020304" pitchFamily="18" charset="0"/>
            </a:endParaRPr>
          </a:p>
          <a:p>
            <a:pPr marL="285750" lvl="0" indent="-285750">
              <a:buFontTx/>
              <a:buChar char="-"/>
            </a:pPr>
            <a:r>
              <a:rPr lang="en-US" sz="1500" dirty="0">
                <a:latin typeface="Times New Roman" panose="02020603050405020304" pitchFamily="18" charset="0"/>
                <a:cs typeface="Times New Roman" panose="02020603050405020304" pitchFamily="18" charset="0"/>
              </a:rPr>
              <a:t>Khắc phục những hạn chế</a:t>
            </a:r>
            <a:endParaRPr lang="en-US" sz="1500" dirty="0">
              <a:latin typeface="Times New Roman" panose="02020603050405020304" pitchFamily="18" charset="0"/>
              <a:cs typeface="Times New Roman" panose="02020603050405020304" pitchFamily="18" charset="0"/>
            </a:endParaRPr>
          </a:p>
          <a:p>
            <a:pPr marL="285750" lvl="0" indent="-285750">
              <a:buFontTx/>
              <a:buChar char="-"/>
            </a:pPr>
            <a:endParaRPr lang="en-US" sz="15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1151"/>
        <p:cNvGrpSpPr/>
        <p:nvPr/>
      </p:nvGrpSpPr>
      <p:grpSpPr>
        <a:xfrm>
          <a:off x="0" y="0"/>
          <a:ext cx="0" cy="0"/>
          <a:chOff x="0" y="0"/>
          <a:chExt cx="0" cy="0"/>
        </a:xfrm>
      </p:grpSpPr>
      <p:sp>
        <p:nvSpPr>
          <p:cNvPr id="1152" name="Google Shape;1152;p46"/>
          <p:cNvSpPr/>
          <p:nvPr/>
        </p:nvSpPr>
        <p:spPr>
          <a:xfrm>
            <a:off x="4335713" y="2126526"/>
            <a:ext cx="7829700" cy="7829700"/>
          </a:xfrm>
          <a:prstGeom prst="donut">
            <a:avLst>
              <a:gd name="adj" fmla="val 15657"/>
            </a:avLst>
          </a:prstGeom>
          <a:solidFill>
            <a:srgbClr val="1B129C">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c</a:t>
            </a:r>
            <a:endParaRPr lang="en-GB"/>
          </a:p>
        </p:txBody>
      </p:sp>
      <p:sp>
        <p:nvSpPr>
          <p:cNvPr id="1153" name="Google Shape;1153;p46"/>
          <p:cNvSpPr txBox="1">
            <a:spLocks noGrp="1"/>
          </p:cNvSpPr>
          <p:nvPr>
            <p:ph type="ctrTitle"/>
          </p:nvPr>
        </p:nvSpPr>
        <p:spPr>
          <a:xfrm flipH="1">
            <a:off x="4614862" y="3179187"/>
            <a:ext cx="4700587" cy="162141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5000" dirty="0"/>
              <a:t>THANK YOU </a:t>
            </a:r>
            <a:br>
              <a:rPr lang="en-GB" sz="5000" dirty="0"/>
            </a:br>
            <a:r>
              <a:rPr lang="en-GB" sz="5000" dirty="0"/>
              <a:t>FOR </a:t>
            </a:r>
            <a:br>
              <a:rPr lang="en-GB" sz="5000" dirty="0"/>
            </a:br>
            <a:r>
              <a:rPr lang="en-GB" sz="5000" dirty="0"/>
              <a:t>YOUR LISTENING</a:t>
            </a:r>
            <a:endParaRPr sz="5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4"/>
        <p:cNvGrpSpPr/>
        <p:nvPr/>
      </p:nvGrpSpPr>
      <p:grpSpPr>
        <a:xfrm>
          <a:off x="0" y="0"/>
          <a:ext cx="0" cy="0"/>
          <a:chOff x="0" y="0"/>
          <a:chExt cx="0" cy="0"/>
        </a:xfrm>
      </p:grpSpPr>
      <p:sp>
        <p:nvSpPr>
          <p:cNvPr id="379" name="Google Shape;379;p35"/>
          <p:cNvSpPr txBox="1">
            <a:spLocks noGrp="1"/>
          </p:cNvSpPr>
          <p:nvPr>
            <p:ph type="title" idx="15"/>
          </p:nvPr>
        </p:nvSpPr>
        <p:spPr>
          <a:xfrm>
            <a:off x="1846650" y="330725"/>
            <a:ext cx="5450700" cy="78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2" name="Rectangle 1"/>
          <p:cNvSpPr/>
          <p:nvPr/>
        </p:nvSpPr>
        <p:spPr>
          <a:xfrm>
            <a:off x="3000749" y="4583961"/>
            <a:ext cx="2717165" cy="306705"/>
          </a:xfrm>
          <a:prstGeom prst="rect">
            <a:avLst/>
          </a:prstGeom>
        </p:spPr>
        <p:txBody>
          <a:bodyPr wrap="none">
            <a:spAutoFit/>
          </a:bodyPr>
          <a:lstStyle/>
          <a:p>
            <a:pPr indent="356870" algn="ctr"/>
            <a:r>
              <a:rPr lang="en-US" i="1" dirty="0">
                <a:solidFill>
                  <a:srgbClr val="FF0000"/>
                </a:solidFill>
                <a:latin typeface="Times New Roman" panose="02020603050405020304" pitchFamily="18" charset="0"/>
                <a:ea typeface="Times New Roman" panose="02020603050405020304" pitchFamily="18" charset="0"/>
              </a:rPr>
              <a:t>Hình 2:Ảnh minh họa My SQL</a:t>
            </a:r>
            <a:endParaRPr lang="en-US" i="1" dirty="0">
              <a:solidFill>
                <a:srgbClr val="FF0000"/>
              </a:solidFill>
              <a:latin typeface="Times New Roman" panose="02020603050405020304" pitchFamily="18" charset="0"/>
              <a:ea typeface="Times New Roman" panose="02020603050405020304" pitchFamily="18" charset="0"/>
            </a:endParaRPr>
          </a:p>
        </p:txBody>
      </p:sp>
      <p:sp>
        <p:nvSpPr>
          <p:cNvPr id="4" name="Rectangles 3"/>
          <p:cNvSpPr/>
          <p:nvPr/>
        </p:nvSpPr>
        <p:spPr>
          <a:xfrm>
            <a:off x="1116965" y="553720"/>
            <a:ext cx="7265670" cy="3662680"/>
          </a:xfrm>
          <a:prstGeom prst="rect">
            <a:avLst/>
          </a:prstGeom>
          <a:solidFill>
            <a:srgbClr val="F8FAEF"/>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020599694" name="Picture 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1746250" y="2390775"/>
            <a:ext cx="6006465" cy="152971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7" name="Google Shape;517;p37"/>
          <p:cNvSpPr txBox="1">
            <a:spLocks noGrp="1"/>
          </p:cNvSpPr>
          <p:nvPr>
            <p:ph type="title"/>
          </p:nvPr>
        </p:nvSpPr>
        <p:spPr>
          <a:xfrm>
            <a:off x="1846650" y="330725"/>
            <a:ext cx="5450700" cy="78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pic>
        <p:nvPicPr>
          <p:cNvPr id="21" name="Picture 2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8998" y="520586"/>
            <a:ext cx="7317475" cy="3954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938780" y="4664879"/>
            <a:ext cx="2352040" cy="306705"/>
          </a:xfrm>
          <a:prstGeom prst="rect">
            <a:avLst/>
          </a:prstGeom>
        </p:spPr>
        <p:txBody>
          <a:bodyPr wrap="none">
            <a:spAutoFit/>
          </a:bodyPr>
          <a:lstStyle/>
          <a:p>
            <a:pPr indent="356870" algn="ctr"/>
            <a:r>
              <a:rPr lang="en-US" i="1" dirty="0">
                <a:solidFill>
                  <a:srgbClr val="FF0000"/>
                </a:solidFill>
                <a:latin typeface="Times New Roman" panose="02020603050405020304" pitchFamily="18" charset="0"/>
                <a:ea typeface="Times New Roman" panose="02020603050405020304" pitchFamily="18" charset="0"/>
              </a:rPr>
              <a:t>Hình 3: Ảnh minh hoạ S3</a:t>
            </a:r>
            <a:endParaRPr lang="en-US" i="1"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4"/>
        <p:cNvGrpSpPr/>
        <p:nvPr/>
      </p:nvGrpSpPr>
      <p:grpSpPr>
        <a:xfrm>
          <a:off x="0" y="0"/>
          <a:ext cx="0" cy="0"/>
          <a:chOff x="0" y="0"/>
          <a:chExt cx="0" cy="0"/>
        </a:xfrm>
      </p:grpSpPr>
      <p:sp>
        <p:nvSpPr>
          <p:cNvPr id="379" name="Google Shape;379;p35"/>
          <p:cNvSpPr txBox="1">
            <a:spLocks noGrp="1"/>
          </p:cNvSpPr>
          <p:nvPr>
            <p:ph type="title" idx="15"/>
          </p:nvPr>
        </p:nvSpPr>
        <p:spPr>
          <a:xfrm>
            <a:off x="1846650" y="330725"/>
            <a:ext cx="5450700" cy="78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2" name="Rectangle 1"/>
          <p:cNvSpPr/>
          <p:nvPr/>
        </p:nvSpPr>
        <p:spPr>
          <a:xfrm>
            <a:off x="2654991" y="4583961"/>
            <a:ext cx="3408680" cy="306705"/>
          </a:xfrm>
          <a:prstGeom prst="rect">
            <a:avLst/>
          </a:prstGeom>
        </p:spPr>
        <p:txBody>
          <a:bodyPr wrap="none">
            <a:spAutoFit/>
          </a:bodyPr>
          <a:lstStyle/>
          <a:p>
            <a:pPr indent="356870" algn="ctr"/>
            <a:r>
              <a:rPr lang="en-US" i="1" dirty="0">
                <a:solidFill>
                  <a:srgbClr val="FF0000"/>
                </a:solidFill>
                <a:latin typeface="Times New Roman" panose="02020603050405020304" pitchFamily="18" charset="0"/>
                <a:ea typeface="Times New Roman" panose="02020603050405020304" pitchFamily="18" charset="0"/>
              </a:rPr>
              <a:t>Hình 4:Ảnh minh họa OpenAI ChatGPT</a:t>
            </a:r>
            <a:endParaRPr lang="en-US" i="1" dirty="0">
              <a:solidFill>
                <a:srgbClr val="FF0000"/>
              </a:solidFill>
              <a:latin typeface="Times New Roman" panose="02020603050405020304" pitchFamily="18" charset="0"/>
              <a:ea typeface="Times New Roman" panose="02020603050405020304" pitchFamily="18" charset="0"/>
            </a:endParaRPr>
          </a:p>
        </p:txBody>
      </p:sp>
      <p:pic>
        <p:nvPicPr>
          <p:cNvPr id="939735270" name="Picture 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1305560" y="530225"/>
            <a:ext cx="6466205" cy="409956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4"/>
        <p:cNvGrpSpPr/>
        <p:nvPr/>
      </p:nvGrpSpPr>
      <p:grpSpPr>
        <a:xfrm>
          <a:off x="0" y="0"/>
          <a:ext cx="0" cy="0"/>
          <a:chOff x="0" y="0"/>
          <a:chExt cx="0" cy="0"/>
        </a:xfrm>
      </p:grpSpPr>
      <p:sp>
        <p:nvSpPr>
          <p:cNvPr id="379" name="Google Shape;379;p35"/>
          <p:cNvSpPr txBox="1">
            <a:spLocks noGrp="1"/>
          </p:cNvSpPr>
          <p:nvPr>
            <p:ph type="title" idx="15"/>
          </p:nvPr>
        </p:nvSpPr>
        <p:spPr>
          <a:xfrm>
            <a:off x="1846650" y="330725"/>
            <a:ext cx="5450700" cy="78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2" name="Rectangle 1"/>
          <p:cNvSpPr/>
          <p:nvPr/>
        </p:nvSpPr>
        <p:spPr>
          <a:xfrm>
            <a:off x="3131559" y="4583961"/>
            <a:ext cx="2455545" cy="306705"/>
          </a:xfrm>
          <a:prstGeom prst="rect">
            <a:avLst/>
          </a:prstGeom>
        </p:spPr>
        <p:txBody>
          <a:bodyPr wrap="none">
            <a:spAutoFit/>
          </a:bodyPr>
          <a:lstStyle/>
          <a:p>
            <a:pPr indent="356870" algn="ctr"/>
            <a:r>
              <a:rPr lang="en-US" i="1" dirty="0">
                <a:solidFill>
                  <a:srgbClr val="FF0000"/>
                </a:solidFill>
                <a:latin typeface="Times New Roman" panose="02020603050405020304" pitchFamily="18" charset="0"/>
                <a:ea typeface="Times New Roman" panose="02020603050405020304" pitchFamily="18" charset="0"/>
              </a:rPr>
              <a:t>Hình 5:Ảnh minh họa JWT</a:t>
            </a:r>
            <a:endParaRPr lang="en-US" i="1" dirty="0">
              <a:solidFill>
                <a:srgbClr val="FF0000"/>
              </a:solidFill>
              <a:latin typeface="Times New Roman" panose="02020603050405020304" pitchFamily="18" charset="0"/>
              <a:ea typeface="Times New Roman" panose="02020603050405020304" pitchFamily="18" charset="0"/>
            </a:endParaRPr>
          </a:p>
        </p:txBody>
      </p:sp>
      <p:sp>
        <p:nvSpPr>
          <p:cNvPr id="4" name="Rectangles 3"/>
          <p:cNvSpPr/>
          <p:nvPr/>
        </p:nvSpPr>
        <p:spPr>
          <a:xfrm>
            <a:off x="1116965" y="568325"/>
            <a:ext cx="7265670" cy="36480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pic>
        <p:nvPicPr>
          <p:cNvPr id="1020599694" name="Picture 7" descr="C:\Users\ASUS\Desktop\GearVMBaoCao\th-removebg-preview.pngth-removebg-preview"/>
          <p:cNvPicPr>
            <a:picLocks noChangeAspect="1" noChangeArrowheads="1"/>
          </p:cNvPicPr>
          <p:nvPr/>
        </p:nvPicPr>
        <p:blipFill>
          <a:blip r:embed="rId1"/>
          <a:srcRect/>
          <a:stretch>
            <a:fillRect/>
          </a:stretch>
        </p:blipFill>
        <p:spPr>
          <a:xfrm>
            <a:off x="2821940" y="1443355"/>
            <a:ext cx="3855720" cy="16154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9" name="Google Shape;539;p38"/>
          <p:cNvSpPr txBox="1">
            <a:spLocks noGrp="1"/>
          </p:cNvSpPr>
          <p:nvPr>
            <p:ph type="title" idx="6"/>
          </p:nvPr>
        </p:nvSpPr>
        <p:spPr>
          <a:xfrm>
            <a:off x="1846650" y="330725"/>
            <a:ext cx="5450700" cy="78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pic>
        <p:nvPicPr>
          <p:cNvPr id="186" name="Picture 185" descr="C:\Users\ASUS\Desktop\GearVMBaoCao\th (1).jpgth (1)"/>
          <p:cNvPicPr>
            <a:picLocks noChangeAspect="1" noChangeArrowheads="1"/>
          </p:cNvPicPr>
          <p:nvPr/>
        </p:nvPicPr>
        <p:blipFill>
          <a:blip r:embed="rId1"/>
          <a:srcRect/>
          <a:stretch>
            <a:fillRect/>
          </a:stretch>
        </p:blipFill>
        <p:spPr bwMode="auto">
          <a:xfrm>
            <a:off x="657225" y="857833"/>
            <a:ext cx="7550944" cy="3488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645885" y="4719742"/>
            <a:ext cx="2752090" cy="306705"/>
          </a:xfrm>
          <a:prstGeom prst="rect">
            <a:avLst/>
          </a:prstGeom>
        </p:spPr>
        <p:txBody>
          <a:bodyPr wrap="none">
            <a:spAutoFit/>
          </a:bodyPr>
          <a:lstStyle/>
          <a:p>
            <a:pPr indent="356870" algn="ctr"/>
            <a:r>
              <a:rPr lang="en-US" i="1" dirty="0">
                <a:solidFill>
                  <a:srgbClr val="FF0000"/>
                </a:solidFill>
                <a:latin typeface="Times New Roman" panose="02020603050405020304" pitchFamily="18" charset="0"/>
                <a:ea typeface="Times New Roman" panose="02020603050405020304" pitchFamily="18" charset="0"/>
              </a:rPr>
              <a:t>Hình 6:Ảnh minh họa Swagger</a:t>
            </a:r>
            <a:endParaRPr lang="en-US" sz="1800" i="1" dirty="0">
              <a:solidFill>
                <a:srgbClr val="FF0000"/>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6" name="Google Shape;539;p38"/>
          <p:cNvSpPr txBox="1"/>
          <p:nvPr/>
        </p:nvSpPr>
        <p:spPr>
          <a:xfrm>
            <a:off x="1846650" y="330725"/>
            <a:ext cx="5450700" cy="789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endParaRPr lang="en-US" dirty="0"/>
          </a:p>
        </p:txBody>
      </p:sp>
      <p:pic>
        <p:nvPicPr>
          <p:cNvPr id="10" name="Picture 9" descr="C:\Users\ASUS\Desktop\GearVMBaoCao\th (2).jpgth (2)"/>
          <p:cNvPicPr/>
          <p:nvPr/>
        </p:nvPicPr>
        <p:blipFill>
          <a:blip r:embed="rId1"/>
          <a:srcRect/>
          <a:stretch>
            <a:fillRect/>
          </a:stretch>
        </p:blipFill>
        <p:spPr bwMode="auto">
          <a:xfrm>
            <a:off x="824345" y="549246"/>
            <a:ext cx="7419110" cy="370903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710438" y="4656064"/>
            <a:ext cx="2944495" cy="306705"/>
          </a:xfrm>
          <a:prstGeom prst="rect">
            <a:avLst/>
          </a:prstGeom>
        </p:spPr>
        <p:txBody>
          <a:bodyPr wrap="none">
            <a:spAutoFit/>
          </a:bodyPr>
          <a:lstStyle/>
          <a:p>
            <a:pPr indent="356870" algn="ctr"/>
            <a:r>
              <a:rPr lang="en-US" i="1" dirty="0">
                <a:solidFill>
                  <a:srgbClr val="FF0000"/>
                </a:solidFill>
                <a:latin typeface="Times New Roman" panose="02020603050405020304" pitchFamily="18" charset="0"/>
                <a:ea typeface="Times New Roman" panose="02020603050405020304" pitchFamily="18" charset="0"/>
              </a:rPr>
              <a:t>Hình7: Ảnh minh hoạ Java Swing</a:t>
            </a:r>
            <a:endParaRPr lang="en-US" i="1"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Inbound Marketing Agency by Slidesgo">
  <a:themeElements>
    <a:clrScheme name="Simple Light">
      <a:dk1>
        <a:srgbClr val="000000"/>
      </a:dk1>
      <a:lt1>
        <a:srgbClr val="E0E7FF"/>
      </a:lt1>
      <a:dk2>
        <a:srgbClr val="595959"/>
      </a:dk2>
      <a:lt2>
        <a:srgbClr val="EEEEEE"/>
      </a:lt2>
      <a:accent1>
        <a:srgbClr val="FFE474"/>
      </a:accent1>
      <a:accent2>
        <a:srgbClr val="00BCCC"/>
      </a:accent2>
      <a:accent3>
        <a:srgbClr val="261BBD"/>
      </a:accent3>
      <a:accent4>
        <a:srgbClr val="F03A73"/>
      </a:accent4>
      <a:accent5>
        <a:srgbClr val="120D5E"/>
      </a:accent5>
      <a:accent6>
        <a:srgbClr val="BAC2E5"/>
      </a:accent6>
      <a:hlink>
        <a:srgbClr val="000000"/>
      </a:hlink>
      <a:folHlink>
        <a:srgbClr val="0097A7"/>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Inbound Marketing Agency by Slidesgo">
  <a:themeElements>
    <a:clrScheme name="Simple Light">
      <a:dk1>
        <a:srgbClr val="000000"/>
      </a:dk1>
      <a:lt1>
        <a:srgbClr val="E0E7FF"/>
      </a:lt1>
      <a:dk2>
        <a:srgbClr val="595959"/>
      </a:dk2>
      <a:lt2>
        <a:srgbClr val="EEEEEE"/>
      </a:lt2>
      <a:accent1>
        <a:srgbClr val="FFE474"/>
      </a:accent1>
      <a:accent2>
        <a:srgbClr val="00BCCC"/>
      </a:accent2>
      <a:accent3>
        <a:srgbClr val="261BBD"/>
      </a:accent3>
      <a:accent4>
        <a:srgbClr val="F03A73"/>
      </a:accent4>
      <a:accent5>
        <a:srgbClr val="120D5E"/>
      </a:accent5>
      <a:accent6>
        <a:srgbClr val="BAC2E5"/>
      </a:accent6>
      <a:hlink>
        <a:srgbClr val="000000"/>
      </a:hlink>
      <a:folHlink>
        <a:srgbClr val="0097A7"/>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5576</Words>
  <Application>WPS Presentation</Application>
  <PresentationFormat>On-screen Show (16:9)</PresentationFormat>
  <Paragraphs>363</Paragraphs>
  <Slides>35</Slides>
  <Notes>15</Notes>
  <HiddenSlides>0</HiddenSlides>
  <MMClips>0</MMClips>
  <ScaleCrop>false</ScaleCrop>
  <HeadingPairs>
    <vt:vector size="6" baseType="variant">
      <vt:variant>
        <vt:lpstr>已用的字体</vt:lpstr>
      </vt:variant>
      <vt:variant>
        <vt:i4>20</vt:i4>
      </vt:variant>
      <vt:variant>
        <vt:lpstr>主题</vt:lpstr>
      </vt:variant>
      <vt:variant>
        <vt:i4>2</vt:i4>
      </vt:variant>
      <vt:variant>
        <vt:lpstr>幻灯片标题</vt:lpstr>
      </vt:variant>
      <vt:variant>
        <vt:i4>35</vt:i4>
      </vt:variant>
    </vt:vector>
  </HeadingPairs>
  <TitlesOfParts>
    <vt:vector size="57" baseType="lpstr">
      <vt:lpstr>Arial</vt:lpstr>
      <vt:lpstr>SimSun</vt:lpstr>
      <vt:lpstr>Wingdings</vt:lpstr>
      <vt:lpstr>Arial</vt:lpstr>
      <vt:lpstr>Barlow Semi Condensed SemiBold</vt:lpstr>
      <vt:lpstr>DM Sans</vt:lpstr>
      <vt:lpstr>Barlow Semi Condensed Medium</vt:lpstr>
      <vt:lpstr>Fira Sans Extra Condensed Medium</vt:lpstr>
      <vt:lpstr>Segoe Print</vt:lpstr>
      <vt:lpstr>DM Sans Medium</vt:lpstr>
      <vt:lpstr>Muli Regular</vt:lpstr>
      <vt:lpstr>Raleway Medium</vt:lpstr>
      <vt:lpstr>Yu Gothic UI</vt:lpstr>
      <vt:lpstr>Raleway ExtraBold</vt:lpstr>
      <vt:lpstr>Barlow Semi Condensed SemiBold</vt:lpstr>
      <vt:lpstr>Raleway Black</vt:lpstr>
      <vt:lpstr>Times New Roman</vt:lpstr>
      <vt:lpstr>Calibri</vt:lpstr>
      <vt:lpstr>Microsoft YaHei</vt:lpstr>
      <vt:lpstr>Arial Unicode MS</vt:lpstr>
      <vt:lpstr>Inbound Marketing Agency by Slidesgo</vt:lpstr>
      <vt:lpstr>1_Inbound Marketing Agency by Slidesgo</vt:lpstr>
      <vt:lpstr>Hệ thống quản lý bán thiết bị điện tử GearVM</vt:lpstr>
      <vt:lpstr>CHƯƠNG 1: GIỚI THIỆU</vt:lpstr>
      <vt:lpstr>CHƯƠNG 2: CƠ SỞ LÝ THUYẾT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CHƯƠNG 3: PHÂN TÍCH VÀ THIẾT KẾ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Sơ đồ Class</vt:lpstr>
      <vt:lpstr>Sơ đồ SQL</vt:lpstr>
      <vt:lpstr>PowerPoint 演示文稿</vt:lpstr>
      <vt:lpstr>PowerPoint 演示文稿</vt:lpstr>
      <vt:lpstr>CHƯƠNG 4: HIỆN THỰC</vt:lpstr>
      <vt:lpstr>Chương 5: KẾT LUẬN</vt:lpstr>
      <vt:lpstr>PowerPoint 演示文稿</vt:lpstr>
      <vt:lpstr>PowerPoint 演示文稿</vt:lpstr>
      <vt:lpstr>THANK YOU  FOR  YOUR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ỨNG DỤNG NHẮN TIN ZELO</dc:title>
  <dc:creator>Thanh Hoài</dc:creator>
  <cp:lastModifiedBy>Long Trần Hoàng</cp:lastModifiedBy>
  <cp:revision>31</cp:revision>
  <dcterms:created xsi:type="dcterms:W3CDTF">2023-04-30T13:51:00Z</dcterms:created>
  <dcterms:modified xsi:type="dcterms:W3CDTF">2023-05-14T10:53:23Z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1853B07EB8AE4D819B6FFADAA6C3E6B5</vt:lpwstr>
  </property>
  <property fmtid="{D5CDD505-2E9C-101B-9397-08002B2CF9AE}" pid="3" name="KSOProductBuildVer">
    <vt:lpwstr>1033-11.2.0.11537</vt:lpwstr>
  </property>
</Properties>
</file>