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6" r:id="rId15"/>
    <p:sldId id="277" r:id="rId16"/>
    <p:sldId id="27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0cc6ec8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0cc6ec8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 flipH="1">
            <a:off x="6430800" y="4372267"/>
            <a:ext cx="49508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20.jpeg"/><Relationship Id="rId13" Type="http://schemas.openxmlformats.org/officeDocument/2006/relationships/image" Target="../media/image19.jpeg"/><Relationship Id="rId12" Type="http://schemas.openxmlformats.org/officeDocument/2006/relationships/image" Target="../media/image18.jpeg"/><Relationship Id="rId11" Type="http://schemas.openxmlformats.org/officeDocument/2006/relationships/image" Target="../media/image17.png"/><Relationship Id="rId10" Type="http://schemas.openxmlformats.org/officeDocument/2006/relationships/image" Target="../media/image16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318408"/>
            <a:ext cx="3106329" cy="15985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65625" y="659765"/>
            <a:ext cx="78263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sym typeface="+mn-ea"/>
              </a:rPr>
              <a:t>INDUSTRIAL UNIVERSITY OF HO CHI MINH CITY</a:t>
            </a:r>
            <a:endParaRPr lang="en-US" sz="2000" b="1">
              <a:latin typeface="Times New Roman" panose="02020603050405020304" pitchFamily="18" charset="0"/>
            </a:endParaRPr>
          </a:p>
          <a:p>
            <a:pPr algn="ctr"/>
            <a:r>
              <a:rPr lang="en-US" sz="2000" b="1">
                <a:latin typeface="Times New Roman" panose="02020603050405020304" pitchFamily="18" charset="0"/>
                <a:sym typeface="+mn-ea"/>
              </a:rPr>
              <a:t>FACULTY OF INFOMATION TECHNOLOGY</a:t>
            </a:r>
            <a:r>
              <a:rPr lang="en-US" sz="2400" b="1">
                <a:latin typeface="Times New Roman" panose="02020603050405020304" pitchFamily="18" charset="0"/>
                <a:sym typeface="+mn-ea"/>
              </a:rPr>
              <a:t> 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1256" y="2343833"/>
            <a:ext cx="4710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 Thesis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768" y="3301971"/>
            <a:ext cx="16900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906" y="3671303"/>
            <a:ext cx="1062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GearVM Electronic Equipment Sales Management System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45776" y="1687054"/>
            <a:ext cx="2310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628" y="1752600"/>
            <a:ext cx="1155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20786" y="4483848"/>
            <a:ext cx="7527471" cy="1938020"/>
            <a:chOff x="3020785" y="4709592"/>
            <a:chExt cx="7527471" cy="1938020"/>
          </a:xfrm>
        </p:grpSpPr>
        <p:sp>
          <p:nvSpPr>
            <p:cNvPr id="16" name="TextBox 15"/>
            <p:cNvSpPr txBox="1"/>
            <p:nvPr/>
          </p:nvSpPr>
          <p:spPr>
            <a:xfrm>
              <a:off x="3020785" y="4709592"/>
              <a:ext cx="2767693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Specialized training: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Instructor: 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Students perform 1: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Students perform 2: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88477" y="4709592"/>
              <a:ext cx="4759779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Engineer</a:t>
              </a:r>
              <a:endPara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PhD. Nguyen Thi Hoang Khanh</a:t>
              </a:r>
              <a:endPara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Giang Vu Hoang Tuan – MSSV: </a:t>
              </a:r>
              <a:r>
                <a:rPr lang="en-US" sz="2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19490911</a:t>
              </a:r>
              <a:endPara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 Hoang Long – MSSV: 19493061</a:t>
              </a:r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38125"/>
            <a:ext cx="1174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Class Diagram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45171" y="6276278"/>
            <a:ext cx="101513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910590"/>
            <a:ext cx="11461115" cy="5365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38125"/>
            <a:ext cx="1174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 Diagram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72600" y="6321425"/>
            <a:ext cx="105251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831850"/>
            <a:ext cx="11027410" cy="54171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38125"/>
            <a:ext cx="1174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 for Ordering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34595" y="6241351"/>
            <a:ext cx="105251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792480"/>
            <a:ext cx="11146155" cy="5601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34595" y="6241351"/>
            <a:ext cx="105251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21285"/>
            <a:ext cx="11015345" cy="61906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635" y="238125"/>
            <a:ext cx="1174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40401" y="6241352"/>
            <a:ext cx="105251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760095"/>
            <a:ext cx="11116945" cy="5579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0775" y="1559560"/>
            <a:ext cx="4708525" cy="2416810"/>
            <a:chOff x="941194" y="1559356"/>
            <a:chExt cx="10464800" cy="1629266"/>
          </a:xfrm>
        </p:grpSpPr>
        <p:sp>
          <p:nvSpPr>
            <p:cNvPr id="5" name="Rectangle 4"/>
            <p:cNvSpPr/>
            <p:nvPr/>
          </p:nvSpPr>
          <p:spPr>
            <a:xfrm>
              <a:off x="941194" y="1677047"/>
              <a:ext cx="10464800" cy="151157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3050" y="1559356"/>
              <a:ext cx="6565899" cy="245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Achieved results</a:t>
              </a:r>
              <a:endParaRPr 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99640" y="4320540"/>
            <a:ext cx="7375525" cy="2150110"/>
            <a:chOff x="941194" y="529373"/>
            <a:chExt cx="10464800" cy="2659250"/>
          </a:xfrm>
        </p:grpSpPr>
        <p:sp>
          <p:nvSpPr>
            <p:cNvPr id="8" name="Rectangle 7"/>
            <p:cNvSpPr/>
            <p:nvPr/>
          </p:nvSpPr>
          <p:spPr>
            <a:xfrm>
              <a:off x="941194" y="985450"/>
              <a:ext cx="10464800" cy="22031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23370" y="529373"/>
              <a:ext cx="7803087" cy="910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 directions</a:t>
              </a:r>
              <a:endParaRPr 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75" y="2314575"/>
            <a:ext cx="43529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new and modern technologies such as ChatGPT, AWS S3, etc.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the ability to be implemented in practical use cases.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59551" y="1538933"/>
            <a:ext cx="4708524" cy="2149261"/>
            <a:chOff x="941194" y="530158"/>
            <a:chExt cx="10464800" cy="2658465"/>
          </a:xfrm>
        </p:grpSpPr>
        <p:sp>
          <p:nvSpPr>
            <p:cNvPr id="12" name="Rectangle 11"/>
            <p:cNvSpPr/>
            <p:nvPr/>
          </p:nvSpPr>
          <p:spPr>
            <a:xfrm>
              <a:off x="941194" y="985450"/>
              <a:ext cx="10464800" cy="22031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57779" y="530158"/>
              <a:ext cx="6565900" cy="910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Limitations</a:t>
              </a:r>
              <a:endParaRPr lang="en-US" sz="28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24650" y="2314575"/>
            <a:ext cx="4381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allocation has not been optimized.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7180" y="5263515"/>
            <a:ext cx="6454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upgrading with more useful features.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researching and applying microservice models for the next project.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9000">
              <a:schemeClr val="bg2"/>
            </a:gs>
          </a:gsLst>
          <a:lin ang="5400000" scaled="0"/>
        </a:gra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6"/>
          <p:cNvSpPr txBox="1">
            <a:spLocks noGrp="1"/>
          </p:cNvSpPr>
          <p:nvPr>
            <p:ph type="ctrTitle"/>
          </p:nvPr>
        </p:nvSpPr>
        <p:spPr>
          <a:xfrm flipH="1">
            <a:off x="387350" y="4057015"/>
            <a:ext cx="11297920" cy="212026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35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GB" sz="5335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335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GB" sz="5335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335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LISTENING</a:t>
            </a:r>
            <a:r>
              <a:rPr lang="en-US" altLang="en-GB" sz="5335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en-GB" sz="533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153;p46"/>
          <p:cNvSpPr txBox="1">
            <a:spLocks noGrp="1"/>
          </p:cNvSpPr>
          <p:nvPr/>
        </p:nvSpPr>
        <p:spPr>
          <a:xfrm flipH="1">
            <a:off x="1118235" y="1089025"/>
            <a:ext cx="9359900" cy="2162175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9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391203" y="2442845"/>
            <a:ext cx="3137200" cy="2560955"/>
            <a:chOff x="609643" y="2400300"/>
            <a:chExt cx="3137200" cy="2560955"/>
          </a:xfrm>
        </p:grpSpPr>
        <p:grpSp>
          <p:nvGrpSpPr>
            <p:cNvPr id="195" name="Group 194"/>
            <p:cNvGrpSpPr/>
            <p:nvPr/>
          </p:nvGrpSpPr>
          <p:grpSpPr>
            <a:xfrm>
              <a:off x="1220513" y="2400300"/>
              <a:ext cx="2526330" cy="2091238"/>
              <a:chOff x="1652656" y="3112313"/>
              <a:chExt cx="1556205" cy="1356391"/>
            </a:xfrm>
          </p:grpSpPr>
          <p:sp>
            <p:nvSpPr>
              <p:cNvPr id="171" name="Shape 743"/>
              <p:cNvSpPr/>
              <p:nvPr/>
            </p:nvSpPr>
            <p:spPr>
              <a:xfrm>
                <a:off x="1652656" y="3404735"/>
                <a:ext cx="1020780" cy="1063969"/>
              </a:xfrm>
              <a:prstGeom prst="ellipse">
                <a:avLst/>
              </a:prstGeom>
              <a:solidFill>
                <a:srgbClr val="10B89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800"/>
              </a:p>
            </p:txBody>
          </p:sp>
          <p:sp>
            <p:nvSpPr>
              <p:cNvPr id="181" name="Shape 758"/>
              <p:cNvSpPr/>
              <p:nvPr/>
            </p:nvSpPr>
            <p:spPr>
              <a:xfrm>
                <a:off x="2239393" y="3112313"/>
                <a:ext cx="969468" cy="30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050" extrusionOk="0">
                    <a:moveTo>
                      <a:pt x="0" y="16210"/>
                    </a:moveTo>
                    <a:cubicBezTo>
                      <a:pt x="3419" y="835"/>
                      <a:pt x="11072" y="-4550"/>
                      <a:pt x="17092" y="4181"/>
                    </a:cubicBezTo>
                    <a:cubicBezTo>
                      <a:pt x="18733" y="6560"/>
                      <a:pt x="20142" y="9855"/>
                      <a:pt x="21215" y="13819"/>
                    </a:cubicBezTo>
                    <a:lnTo>
                      <a:pt x="21600" y="13261"/>
                    </a:lnTo>
                    <a:lnTo>
                      <a:pt x="21513" y="16630"/>
                    </a:lnTo>
                    <a:lnTo>
                      <a:pt x="20248" y="15221"/>
                    </a:lnTo>
                    <a:lnTo>
                      <a:pt x="20633" y="14663"/>
                    </a:lnTo>
                    <a:cubicBezTo>
                      <a:pt x="16879" y="938"/>
                      <a:pt x="9479" y="-2418"/>
                      <a:pt x="4105" y="7168"/>
                    </a:cubicBezTo>
                    <a:cubicBezTo>
                      <a:pt x="2656" y="9751"/>
                      <a:pt x="1452" y="13127"/>
                      <a:pt x="579" y="17050"/>
                    </a:cubicBezTo>
                    <a:close/>
                  </a:path>
                </a:pathLst>
              </a:custGeom>
              <a:solidFill>
                <a:srgbClr val="10B899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800"/>
              </a:p>
            </p:txBody>
          </p:sp>
          <p:pic>
            <p:nvPicPr>
              <p:cNvPr id="193" name="Picture 192"/>
              <p:cNvPicPr>
                <a:picLocks noChangeAspect="1"/>
              </p:cNvPicPr>
              <p:nvPr/>
            </p:nvPicPr>
            <p:blipFill rotWithShape="1">
              <a:blip r:embed="rId1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59" r="24270" b="17341"/>
              <a:stretch>
                <a:fillRect/>
              </a:stretch>
            </p:blipFill>
            <p:spPr>
              <a:xfrm>
                <a:off x="1972419" y="3605852"/>
                <a:ext cx="414217" cy="657548"/>
              </a:xfrm>
              <a:prstGeom prst="rect">
                <a:avLst/>
              </a:prstGeom>
            </p:spPr>
          </p:pic>
        </p:grpSp>
        <p:sp>
          <p:nvSpPr>
            <p:cNvPr id="201" name="TextBox 200"/>
            <p:cNvSpPr txBox="1"/>
            <p:nvPr/>
          </p:nvSpPr>
          <p:spPr>
            <a:xfrm>
              <a:off x="609643" y="4562475"/>
              <a:ext cx="29337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Problem statement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3235488" y="3764022"/>
            <a:ext cx="2607252" cy="2484860"/>
            <a:chOff x="3235488" y="3764022"/>
            <a:chExt cx="2607252" cy="2484860"/>
          </a:xfrm>
        </p:grpSpPr>
        <p:grpSp>
          <p:nvGrpSpPr>
            <p:cNvPr id="198" name="Group 197"/>
            <p:cNvGrpSpPr/>
            <p:nvPr/>
          </p:nvGrpSpPr>
          <p:grpSpPr>
            <a:xfrm>
              <a:off x="3235488" y="4164132"/>
              <a:ext cx="2607252" cy="2084750"/>
              <a:chOff x="3518856" y="4649590"/>
              <a:chExt cx="1616301" cy="120812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518856" y="4649590"/>
                <a:ext cx="1616301" cy="1208120"/>
                <a:chOff x="5435154" y="5381323"/>
                <a:chExt cx="1616301" cy="1208120"/>
              </a:xfrm>
            </p:grpSpPr>
            <p:sp>
              <p:nvSpPr>
                <p:cNvPr id="172" name="Shape 744"/>
                <p:cNvSpPr/>
                <p:nvPr/>
              </p:nvSpPr>
              <p:spPr>
                <a:xfrm>
                  <a:off x="5435154" y="5381323"/>
                  <a:ext cx="1036722" cy="1069738"/>
                </a:xfrm>
                <a:prstGeom prst="ellipse">
                  <a:avLst/>
                </a:prstGeom>
                <a:solidFill>
                  <a:srgbClr val="8BAA4F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  <p:sp>
              <p:nvSpPr>
                <p:cNvPr id="182" name="Shape 759"/>
                <p:cNvSpPr/>
                <p:nvPr/>
              </p:nvSpPr>
              <p:spPr>
                <a:xfrm>
                  <a:off x="6190095" y="6312679"/>
                  <a:ext cx="861360" cy="276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246" extrusionOk="0">
                      <a:moveTo>
                        <a:pt x="0" y="949"/>
                      </a:moveTo>
                      <a:lnTo>
                        <a:pt x="652" y="0"/>
                      </a:lnTo>
                      <a:cubicBezTo>
                        <a:pt x="3871" y="14536"/>
                        <a:pt x="11077" y="19627"/>
                        <a:pt x="16746" y="11373"/>
                      </a:cubicBezTo>
                      <a:cubicBezTo>
                        <a:pt x="18232" y="9210"/>
                        <a:pt x="19516" y="6246"/>
                        <a:pt x="20511" y="2686"/>
                      </a:cubicBezTo>
                      <a:lnTo>
                        <a:pt x="20078" y="2056"/>
                      </a:lnTo>
                      <a:lnTo>
                        <a:pt x="21508" y="475"/>
                      </a:lnTo>
                      <a:lnTo>
                        <a:pt x="21600" y="4271"/>
                      </a:lnTo>
                      <a:lnTo>
                        <a:pt x="21167" y="3640"/>
                      </a:lnTo>
                      <a:cubicBezTo>
                        <a:pt x="17163" y="18155"/>
                        <a:pt x="9329" y="21600"/>
                        <a:pt x="3668" y="11335"/>
                      </a:cubicBezTo>
                      <a:cubicBezTo>
                        <a:pt x="2163" y="8605"/>
                        <a:pt x="910" y="5060"/>
                        <a:pt x="0" y="949"/>
                      </a:cubicBezTo>
                      <a:close/>
                    </a:path>
                  </a:pathLst>
                </a:custGeom>
                <a:solidFill>
                  <a:srgbClr val="8BAA4F"/>
                </a:solidFill>
                <a:ln w="12700">
                  <a:miter lim="400000"/>
                </a:ln>
              </p:spPr>
              <p:txBody>
                <a:bodyPr lIns="0" tIns="0" rIns="0" bIns="0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</p:grpSp>
          <p:pic>
            <p:nvPicPr>
              <p:cNvPr id="197" name="Picture 196"/>
              <p:cNvPicPr>
                <a:picLocks noChangeAspect="1"/>
              </p:cNvPicPr>
              <p:nvPr/>
            </p:nvPicPr>
            <p:blipFill rotWithShape="1"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52" t="4912" r="11534" b="18162"/>
              <a:stretch>
                <a:fillRect/>
              </a:stretch>
            </p:blipFill>
            <p:spPr>
              <a:xfrm>
                <a:off x="3746843" y="4904975"/>
                <a:ext cx="580747" cy="574118"/>
              </a:xfrm>
              <a:prstGeom prst="rect">
                <a:avLst/>
              </a:prstGeom>
            </p:spPr>
          </p:pic>
        </p:grpSp>
        <p:sp>
          <p:nvSpPr>
            <p:cNvPr id="202" name="TextBox 201"/>
            <p:cNvSpPr txBox="1"/>
            <p:nvPr/>
          </p:nvSpPr>
          <p:spPr>
            <a:xfrm>
              <a:off x="3318822" y="3764022"/>
              <a:ext cx="146757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Purpose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148011" y="2400300"/>
            <a:ext cx="2673350" cy="2616720"/>
            <a:chOff x="5148011" y="2400300"/>
            <a:chExt cx="2673350" cy="2616720"/>
          </a:xfrm>
        </p:grpSpPr>
        <p:grpSp>
          <p:nvGrpSpPr>
            <p:cNvPr id="190" name="Group 189"/>
            <p:cNvGrpSpPr/>
            <p:nvPr/>
          </p:nvGrpSpPr>
          <p:grpSpPr>
            <a:xfrm>
              <a:off x="5148011" y="2400300"/>
              <a:ext cx="2673350" cy="2265216"/>
              <a:chOff x="4774553" y="3089479"/>
              <a:chExt cx="1521456" cy="1350473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774553" y="3089479"/>
                <a:ext cx="1521456" cy="1350473"/>
                <a:chOff x="9354214" y="2988737"/>
                <a:chExt cx="1521456" cy="1350473"/>
              </a:xfrm>
            </p:grpSpPr>
            <p:sp>
              <p:nvSpPr>
                <p:cNvPr id="173" name="Shape 745"/>
                <p:cNvSpPr/>
                <p:nvPr/>
              </p:nvSpPr>
              <p:spPr>
                <a:xfrm>
                  <a:off x="9354214" y="3269470"/>
                  <a:ext cx="1036722" cy="1069740"/>
                </a:xfrm>
                <a:prstGeom prst="ellipse">
                  <a:avLst/>
                </a:prstGeom>
                <a:solidFill>
                  <a:srgbClr val="F49C03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  <p:sp>
              <p:nvSpPr>
                <p:cNvPr id="183" name="Shape 760"/>
                <p:cNvSpPr/>
                <p:nvPr/>
              </p:nvSpPr>
              <p:spPr>
                <a:xfrm>
                  <a:off x="9906202" y="2988737"/>
                  <a:ext cx="969468" cy="3092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050" extrusionOk="0">
                      <a:moveTo>
                        <a:pt x="0" y="16210"/>
                      </a:moveTo>
                      <a:cubicBezTo>
                        <a:pt x="3419" y="835"/>
                        <a:pt x="11072" y="-4550"/>
                        <a:pt x="17092" y="4181"/>
                      </a:cubicBezTo>
                      <a:cubicBezTo>
                        <a:pt x="18733" y="6560"/>
                        <a:pt x="20142" y="9855"/>
                        <a:pt x="21215" y="13819"/>
                      </a:cubicBezTo>
                      <a:lnTo>
                        <a:pt x="21600" y="13261"/>
                      </a:lnTo>
                      <a:lnTo>
                        <a:pt x="21513" y="16630"/>
                      </a:lnTo>
                      <a:lnTo>
                        <a:pt x="20248" y="15221"/>
                      </a:lnTo>
                      <a:lnTo>
                        <a:pt x="20633" y="14663"/>
                      </a:lnTo>
                      <a:cubicBezTo>
                        <a:pt x="16879" y="938"/>
                        <a:pt x="9479" y="-2418"/>
                        <a:pt x="4105" y="7168"/>
                      </a:cubicBezTo>
                      <a:cubicBezTo>
                        <a:pt x="2656" y="9751"/>
                        <a:pt x="1452" y="13127"/>
                        <a:pt x="579" y="17050"/>
                      </a:cubicBezTo>
                      <a:close/>
                    </a:path>
                  </a:pathLst>
                </a:custGeom>
                <a:solidFill>
                  <a:srgbClr val="F49C03"/>
                </a:solidFill>
                <a:ln w="12700">
                  <a:miter lim="400000"/>
                </a:ln>
              </p:spPr>
              <p:txBody>
                <a:bodyPr lIns="0" tIns="0" rIns="0" bIns="0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</p:grpSp>
          <p:sp>
            <p:nvSpPr>
              <p:cNvPr id="178" name="Shape 752"/>
              <p:cNvSpPr/>
              <p:nvPr/>
            </p:nvSpPr>
            <p:spPr>
              <a:xfrm>
                <a:off x="5092138" y="3748053"/>
                <a:ext cx="424216" cy="360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59" y="0"/>
                    </a:moveTo>
                    <a:cubicBezTo>
                      <a:pt x="256" y="0"/>
                      <a:pt x="0" y="353"/>
                      <a:pt x="0" y="747"/>
                    </a:cubicBezTo>
                    <a:cubicBezTo>
                      <a:pt x="0" y="16406"/>
                      <a:pt x="0" y="16406"/>
                      <a:pt x="0" y="16406"/>
                    </a:cubicBezTo>
                    <a:cubicBezTo>
                      <a:pt x="0" y="16799"/>
                      <a:pt x="256" y="17153"/>
                      <a:pt x="559" y="17153"/>
                    </a:cubicBezTo>
                    <a:cubicBezTo>
                      <a:pt x="8157" y="17153"/>
                      <a:pt x="8155" y="17153"/>
                      <a:pt x="8155" y="17153"/>
                    </a:cubicBezTo>
                    <a:cubicBezTo>
                      <a:pt x="8585" y="17153"/>
                      <a:pt x="8585" y="17153"/>
                      <a:pt x="8585" y="17153"/>
                    </a:cubicBezTo>
                    <a:cubicBezTo>
                      <a:pt x="13061" y="17153"/>
                      <a:pt x="13063" y="17153"/>
                      <a:pt x="13063" y="17153"/>
                    </a:cubicBezTo>
                    <a:cubicBezTo>
                      <a:pt x="13525" y="17153"/>
                      <a:pt x="13526" y="17153"/>
                      <a:pt x="13526" y="17153"/>
                    </a:cubicBezTo>
                    <a:cubicBezTo>
                      <a:pt x="21076" y="17153"/>
                      <a:pt x="21073" y="17153"/>
                      <a:pt x="21073" y="17153"/>
                    </a:cubicBezTo>
                    <a:cubicBezTo>
                      <a:pt x="21376" y="17153"/>
                      <a:pt x="21600" y="16800"/>
                      <a:pt x="21600" y="16406"/>
                    </a:cubicBezTo>
                    <a:cubicBezTo>
                      <a:pt x="21600" y="747"/>
                      <a:pt x="21600" y="747"/>
                      <a:pt x="21600" y="747"/>
                    </a:cubicBezTo>
                    <a:cubicBezTo>
                      <a:pt x="21600" y="353"/>
                      <a:pt x="21376" y="0"/>
                      <a:pt x="21073" y="0"/>
                    </a:cubicBezTo>
                    <a:cubicBezTo>
                      <a:pt x="556" y="0"/>
                      <a:pt x="559" y="0"/>
                      <a:pt x="559" y="0"/>
                    </a:cubicBezTo>
                    <a:close/>
                    <a:moveTo>
                      <a:pt x="828" y="1243"/>
                    </a:moveTo>
                    <a:cubicBezTo>
                      <a:pt x="20708" y="1243"/>
                      <a:pt x="20708" y="1243"/>
                      <a:pt x="20708" y="1243"/>
                    </a:cubicBezTo>
                    <a:lnTo>
                      <a:pt x="20708" y="15910"/>
                    </a:lnTo>
                    <a:cubicBezTo>
                      <a:pt x="828" y="15910"/>
                      <a:pt x="828" y="15910"/>
                      <a:pt x="828" y="15910"/>
                    </a:cubicBezTo>
                    <a:cubicBezTo>
                      <a:pt x="828" y="1245"/>
                      <a:pt x="828" y="1243"/>
                      <a:pt x="828" y="1243"/>
                    </a:cubicBezTo>
                    <a:close/>
                    <a:moveTo>
                      <a:pt x="8542" y="17551"/>
                    </a:moveTo>
                    <a:cubicBezTo>
                      <a:pt x="8382" y="19824"/>
                      <a:pt x="8381" y="19827"/>
                      <a:pt x="8381" y="19827"/>
                    </a:cubicBezTo>
                    <a:cubicBezTo>
                      <a:pt x="8381" y="19827"/>
                      <a:pt x="8320" y="20159"/>
                      <a:pt x="8128" y="20427"/>
                    </a:cubicBezTo>
                    <a:cubicBezTo>
                      <a:pt x="7920" y="20696"/>
                      <a:pt x="7537" y="21104"/>
                      <a:pt x="7537" y="21104"/>
                    </a:cubicBezTo>
                    <a:cubicBezTo>
                      <a:pt x="7537" y="21104"/>
                      <a:pt x="7198" y="21420"/>
                      <a:pt x="7709" y="21502"/>
                    </a:cubicBezTo>
                    <a:cubicBezTo>
                      <a:pt x="7997" y="21564"/>
                      <a:pt x="9294" y="21600"/>
                      <a:pt x="10332" y="21600"/>
                    </a:cubicBezTo>
                    <a:cubicBezTo>
                      <a:pt x="11307" y="21600"/>
                      <a:pt x="11305" y="21600"/>
                      <a:pt x="11305" y="21600"/>
                    </a:cubicBezTo>
                    <a:cubicBezTo>
                      <a:pt x="12376" y="21600"/>
                      <a:pt x="13641" y="21564"/>
                      <a:pt x="13945" y="21502"/>
                    </a:cubicBezTo>
                    <a:cubicBezTo>
                      <a:pt x="14440" y="21399"/>
                      <a:pt x="14101" y="21083"/>
                      <a:pt x="14101" y="21083"/>
                    </a:cubicBezTo>
                    <a:cubicBezTo>
                      <a:pt x="14101" y="21083"/>
                      <a:pt x="13733" y="20675"/>
                      <a:pt x="13526" y="20406"/>
                    </a:cubicBezTo>
                    <a:cubicBezTo>
                      <a:pt x="13318" y="20138"/>
                      <a:pt x="13257" y="19827"/>
                      <a:pt x="13257" y="19827"/>
                    </a:cubicBezTo>
                    <a:cubicBezTo>
                      <a:pt x="13097" y="17554"/>
                      <a:pt x="13095" y="17551"/>
                      <a:pt x="13095" y="17551"/>
                    </a:cubicBezTo>
                    <a:cubicBezTo>
                      <a:pt x="8541" y="17551"/>
                      <a:pt x="8542" y="17551"/>
                      <a:pt x="8542" y="17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algn="ctr">
                  <a:defRPr sz="8000">
                    <a:solidFill>
                      <a:srgbClr val="53585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 sz="7200"/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5316958" y="4618240"/>
              <a:ext cx="153202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Overview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093990" y="3913105"/>
            <a:ext cx="3164205" cy="2335777"/>
            <a:chOff x="7093990" y="3913105"/>
            <a:chExt cx="3164205" cy="2335777"/>
          </a:xfrm>
        </p:grpSpPr>
        <p:grpSp>
          <p:nvGrpSpPr>
            <p:cNvPr id="196" name="Group 195"/>
            <p:cNvGrpSpPr/>
            <p:nvPr/>
          </p:nvGrpSpPr>
          <p:grpSpPr>
            <a:xfrm>
              <a:off x="7504486" y="4324750"/>
              <a:ext cx="2441338" cy="1924132"/>
              <a:chOff x="7293212" y="4649590"/>
              <a:chExt cx="1532862" cy="1208120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7293212" y="4649590"/>
                <a:ext cx="1532862" cy="1208120"/>
                <a:chOff x="13449537" y="5533723"/>
                <a:chExt cx="1532862" cy="1208120"/>
              </a:xfrm>
            </p:grpSpPr>
            <p:sp>
              <p:nvSpPr>
                <p:cNvPr id="174" name="Shape 746"/>
                <p:cNvSpPr/>
                <p:nvPr/>
              </p:nvSpPr>
              <p:spPr>
                <a:xfrm>
                  <a:off x="13449537" y="5533723"/>
                  <a:ext cx="1036722" cy="1069738"/>
                </a:xfrm>
                <a:prstGeom prst="ellipse">
                  <a:avLst/>
                </a:prstGeom>
                <a:solidFill>
                  <a:srgbClr val="DC4133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  <p:sp>
              <p:nvSpPr>
                <p:cNvPr id="184" name="Shape 761"/>
                <p:cNvSpPr/>
                <p:nvPr/>
              </p:nvSpPr>
              <p:spPr>
                <a:xfrm>
                  <a:off x="14121039" y="6465079"/>
                  <a:ext cx="861360" cy="276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246" extrusionOk="0">
                      <a:moveTo>
                        <a:pt x="0" y="949"/>
                      </a:moveTo>
                      <a:lnTo>
                        <a:pt x="652" y="0"/>
                      </a:lnTo>
                      <a:cubicBezTo>
                        <a:pt x="3871" y="14536"/>
                        <a:pt x="11077" y="19627"/>
                        <a:pt x="16746" y="11373"/>
                      </a:cubicBezTo>
                      <a:cubicBezTo>
                        <a:pt x="18232" y="9210"/>
                        <a:pt x="19516" y="6246"/>
                        <a:pt x="20511" y="2686"/>
                      </a:cubicBezTo>
                      <a:lnTo>
                        <a:pt x="20078" y="2056"/>
                      </a:lnTo>
                      <a:lnTo>
                        <a:pt x="21508" y="475"/>
                      </a:lnTo>
                      <a:lnTo>
                        <a:pt x="21600" y="4271"/>
                      </a:lnTo>
                      <a:lnTo>
                        <a:pt x="21167" y="3640"/>
                      </a:lnTo>
                      <a:cubicBezTo>
                        <a:pt x="17163" y="18155"/>
                        <a:pt x="9329" y="21600"/>
                        <a:pt x="3668" y="11335"/>
                      </a:cubicBezTo>
                      <a:cubicBezTo>
                        <a:pt x="2163" y="8605"/>
                        <a:pt x="910" y="5060"/>
                        <a:pt x="0" y="949"/>
                      </a:cubicBezTo>
                      <a:close/>
                    </a:path>
                  </a:pathLst>
                </a:custGeom>
                <a:solidFill>
                  <a:srgbClr val="DC4133"/>
                </a:solidFill>
                <a:ln w="12700">
                  <a:miter lim="400000"/>
                </a:ln>
              </p:spPr>
              <p:txBody>
                <a:bodyPr lIns="0" tIns="0" rIns="0" bIns="0"/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2800"/>
                </a:p>
              </p:txBody>
            </p:sp>
          </p:grpSp>
          <p:sp>
            <p:nvSpPr>
              <p:cNvPr id="176" name="Shape 748"/>
              <p:cNvSpPr/>
              <p:nvPr/>
            </p:nvSpPr>
            <p:spPr>
              <a:xfrm>
                <a:off x="7636309" y="5001045"/>
                <a:ext cx="350528" cy="381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8" h="21600" extrusionOk="0">
                    <a:moveTo>
                      <a:pt x="11727" y="7308"/>
                    </a:moveTo>
                    <a:cubicBezTo>
                      <a:pt x="9718" y="6659"/>
                      <a:pt x="7709" y="7795"/>
                      <a:pt x="7039" y="9744"/>
                    </a:cubicBezTo>
                    <a:cubicBezTo>
                      <a:pt x="6537" y="11693"/>
                      <a:pt x="7541" y="13642"/>
                      <a:pt x="9551" y="14292"/>
                    </a:cubicBezTo>
                    <a:cubicBezTo>
                      <a:pt x="11560" y="14941"/>
                      <a:pt x="13569" y="13805"/>
                      <a:pt x="14239" y="11856"/>
                    </a:cubicBezTo>
                    <a:cubicBezTo>
                      <a:pt x="14909" y="9907"/>
                      <a:pt x="13737" y="7958"/>
                      <a:pt x="11727" y="7308"/>
                    </a:cubicBezTo>
                    <a:close/>
                    <a:moveTo>
                      <a:pt x="12397" y="11368"/>
                    </a:moveTo>
                    <a:cubicBezTo>
                      <a:pt x="12062" y="12343"/>
                      <a:pt x="11058" y="12830"/>
                      <a:pt x="10053" y="12505"/>
                    </a:cubicBezTo>
                    <a:cubicBezTo>
                      <a:pt x="9048" y="12180"/>
                      <a:pt x="8546" y="11206"/>
                      <a:pt x="8881" y="10232"/>
                    </a:cubicBezTo>
                    <a:cubicBezTo>
                      <a:pt x="9216" y="9257"/>
                      <a:pt x="10220" y="8770"/>
                      <a:pt x="11225" y="9095"/>
                    </a:cubicBezTo>
                    <a:cubicBezTo>
                      <a:pt x="12230" y="9420"/>
                      <a:pt x="12732" y="10394"/>
                      <a:pt x="12397" y="11368"/>
                    </a:cubicBezTo>
                    <a:close/>
                    <a:moveTo>
                      <a:pt x="20937" y="13155"/>
                    </a:moveTo>
                    <a:cubicBezTo>
                      <a:pt x="18760" y="12018"/>
                      <a:pt x="18760" y="12018"/>
                      <a:pt x="18760" y="12018"/>
                    </a:cubicBezTo>
                    <a:cubicBezTo>
                      <a:pt x="18760" y="9420"/>
                      <a:pt x="18760" y="9420"/>
                      <a:pt x="18760" y="9420"/>
                    </a:cubicBezTo>
                    <a:cubicBezTo>
                      <a:pt x="20769" y="8120"/>
                      <a:pt x="20769" y="8120"/>
                      <a:pt x="20769" y="8120"/>
                    </a:cubicBezTo>
                    <a:cubicBezTo>
                      <a:pt x="21272" y="7958"/>
                      <a:pt x="21439" y="7308"/>
                      <a:pt x="21104" y="6983"/>
                    </a:cubicBezTo>
                    <a:cubicBezTo>
                      <a:pt x="18927" y="3411"/>
                      <a:pt x="18927" y="3411"/>
                      <a:pt x="18927" y="3411"/>
                    </a:cubicBezTo>
                    <a:cubicBezTo>
                      <a:pt x="18592" y="3086"/>
                      <a:pt x="18090" y="2923"/>
                      <a:pt x="17755" y="3086"/>
                    </a:cubicBezTo>
                    <a:cubicBezTo>
                      <a:pt x="15746" y="4385"/>
                      <a:pt x="15746" y="4385"/>
                      <a:pt x="15746" y="4385"/>
                    </a:cubicBezTo>
                    <a:cubicBezTo>
                      <a:pt x="13569" y="3248"/>
                      <a:pt x="13569" y="3248"/>
                      <a:pt x="13569" y="3248"/>
                    </a:cubicBezTo>
                    <a:cubicBezTo>
                      <a:pt x="13569" y="812"/>
                      <a:pt x="13569" y="812"/>
                      <a:pt x="13569" y="812"/>
                    </a:cubicBezTo>
                    <a:cubicBezTo>
                      <a:pt x="13569" y="325"/>
                      <a:pt x="13234" y="0"/>
                      <a:pt x="12732" y="0"/>
                    </a:cubicBezTo>
                    <a:cubicBezTo>
                      <a:pt x="8546" y="0"/>
                      <a:pt x="8546" y="0"/>
                      <a:pt x="8546" y="0"/>
                    </a:cubicBezTo>
                    <a:cubicBezTo>
                      <a:pt x="8211" y="0"/>
                      <a:pt x="8044" y="162"/>
                      <a:pt x="7876" y="325"/>
                    </a:cubicBezTo>
                    <a:cubicBezTo>
                      <a:pt x="7709" y="487"/>
                      <a:pt x="7541" y="650"/>
                      <a:pt x="7541" y="974"/>
                    </a:cubicBezTo>
                    <a:cubicBezTo>
                      <a:pt x="7541" y="3248"/>
                      <a:pt x="7541" y="3248"/>
                      <a:pt x="7541" y="3248"/>
                    </a:cubicBezTo>
                    <a:cubicBezTo>
                      <a:pt x="5532" y="4385"/>
                      <a:pt x="5532" y="4385"/>
                      <a:pt x="5532" y="4385"/>
                    </a:cubicBezTo>
                    <a:cubicBezTo>
                      <a:pt x="3355" y="3248"/>
                      <a:pt x="3355" y="3248"/>
                      <a:pt x="3355" y="3248"/>
                    </a:cubicBezTo>
                    <a:cubicBezTo>
                      <a:pt x="3188" y="3248"/>
                      <a:pt x="3020" y="3248"/>
                      <a:pt x="2686" y="3248"/>
                    </a:cubicBezTo>
                    <a:cubicBezTo>
                      <a:pt x="2518" y="3248"/>
                      <a:pt x="2351" y="3411"/>
                      <a:pt x="2183" y="3735"/>
                    </a:cubicBezTo>
                    <a:cubicBezTo>
                      <a:pt x="6" y="7308"/>
                      <a:pt x="6" y="7308"/>
                      <a:pt x="6" y="7308"/>
                    </a:cubicBezTo>
                    <a:cubicBezTo>
                      <a:pt x="6" y="7471"/>
                      <a:pt x="6" y="7633"/>
                      <a:pt x="6" y="7958"/>
                    </a:cubicBezTo>
                    <a:cubicBezTo>
                      <a:pt x="6" y="8120"/>
                      <a:pt x="174" y="8283"/>
                      <a:pt x="509" y="8445"/>
                    </a:cubicBezTo>
                    <a:cubicBezTo>
                      <a:pt x="2518" y="9582"/>
                      <a:pt x="2518" y="9582"/>
                      <a:pt x="2518" y="9582"/>
                    </a:cubicBezTo>
                    <a:cubicBezTo>
                      <a:pt x="2518" y="12018"/>
                      <a:pt x="2518" y="12018"/>
                      <a:pt x="2518" y="12018"/>
                    </a:cubicBezTo>
                    <a:cubicBezTo>
                      <a:pt x="509" y="13155"/>
                      <a:pt x="509" y="13155"/>
                      <a:pt x="509" y="13155"/>
                    </a:cubicBezTo>
                    <a:cubicBezTo>
                      <a:pt x="6" y="13480"/>
                      <a:pt x="-161" y="13967"/>
                      <a:pt x="174" y="14454"/>
                    </a:cubicBezTo>
                    <a:cubicBezTo>
                      <a:pt x="2183" y="18027"/>
                      <a:pt x="2183" y="18027"/>
                      <a:pt x="2183" y="18027"/>
                    </a:cubicBezTo>
                    <a:cubicBezTo>
                      <a:pt x="2518" y="18514"/>
                      <a:pt x="3020" y="18514"/>
                      <a:pt x="3523" y="18352"/>
                    </a:cubicBezTo>
                    <a:cubicBezTo>
                      <a:pt x="5532" y="17215"/>
                      <a:pt x="5532" y="17215"/>
                      <a:pt x="5532" y="17215"/>
                    </a:cubicBezTo>
                    <a:cubicBezTo>
                      <a:pt x="7709" y="18352"/>
                      <a:pt x="7709" y="18352"/>
                      <a:pt x="7709" y="18352"/>
                    </a:cubicBezTo>
                    <a:cubicBezTo>
                      <a:pt x="7709" y="20788"/>
                      <a:pt x="7709" y="20788"/>
                      <a:pt x="7709" y="20788"/>
                    </a:cubicBezTo>
                    <a:cubicBezTo>
                      <a:pt x="7709" y="20950"/>
                      <a:pt x="7876" y="21275"/>
                      <a:pt x="8044" y="21438"/>
                    </a:cubicBezTo>
                    <a:cubicBezTo>
                      <a:pt x="8211" y="21600"/>
                      <a:pt x="8379" y="21600"/>
                      <a:pt x="8713" y="21600"/>
                    </a:cubicBezTo>
                    <a:cubicBezTo>
                      <a:pt x="12899" y="21600"/>
                      <a:pt x="12899" y="21600"/>
                      <a:pt x="12899" y="21600"/>
                    </a:cubicBezTo>
                    <a:cubicBezTo>
                      <a:pt x="13402" y="21600"/>
                      <a:pt x="13737" y="21113"/>
                      <a:pt x="13737" y="20626"/>
                    </a:cubicBezTo>
                    <a:cubicBezTo>
                      <a:pt x="13737" y="18352"/>
                      <a:pt x="13737" y="18352"/>
                      <a:pt x="13737" y="18352"/>
                    </a:cubicBezTo>
                    <a:cubicBezTo>
                      <a:pt x="15913" y="17053"/>
                      <a:pt x="15913" y="17053"/>
                      <a:pt x="15913" y="17053"/>
                    </a:cubicBezTo>
                    <a:cubicBezTo>
                      <a:pt x="17923" y="18189"/>
                      <a:pt x="17923" y="18189"/>
                      <a:pt x="17923" y="18189"/>
                    </a:cubicBezTo>
                    <a:cubicBezTo>
                      <a:pt x="18090" y="18352"/>
                      <a:pt x="18425" y="18352"/>
                      <a:pt x="18592" y="18352"/>
                    </a:cubicBezTo>
                    <a:cubicBezTo>
                      <a:pt x="18927" y="18189"/>
                      <a:pt x="19095" y="18027"/>
                      <a:pt x="19262" y="17865"/>
                    </a:cubicBezTo>
                    <a:cubicBezTo>
                      <a:pt x="21272" y="14292"/>
                      <a:pt x="21272" y="14292"/>
                      <a:pt x="21272" y="14292"/>
                    </a:cubicBezTo>
                    <a:cubicBezTo>
                      <a:pt x="21439" y="13805"/>
                      <a:pt x="21272" y="13317"/>
                      <a:pt x="20937" y="13155"/>
                    </a:cubicBezTo>
                    <a:close/>
                    <a:moveTo>
                      <a:pt x="15579" y="12343"/>
                    </a:moveTo>
                    <a:cubicBezTo>
                      <a:pt x="14741" y="14941"/>
                      <a:pt x="11895" y="16403"/>
                      <a:pt x="9048" y="15591"/>
                    </a:cubicBezTo>
                    <a:cubicBezTo>
                      <a:pt x="6369" y="14779"/>
                      <a:pt x="4862" y="12018"/>
                      <a:pt x="5699" y="9257"/>
                    </a:cubicBezTo>
                    <a:cubicBezTo>
                      <a:pt x="6537" y="6659"/>
                      <a:pt x="9551" y="5197"/>
                      <a:pt x="12230" y="6009"/>
                    </a:cubicBezTo>
                    <a:cubicBezTo>
                      <a:pt x="14909" y="6821"/>
                      <a:pt x="16416" y="9582"/>
                      <a:pt x="15579" y="123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/>
              <a:lstStyle/>
              <a:p>
                <a:pPr algn="ctr">
                  <a:defRPr sz="8000">
                    <a:solidFill>
                      <a:srgbClr val="53585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 sz="7200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7093990" y="3913105"/>
              <a:ext cx="316420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Construction process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527361" y="2737588"/>
            <a:ext cx="1791970" cy="2338070"/>
            <a:chOff x="9527361" y="2737588"/>
            <a:chExt cx="1791970" cy="2338070"/>
          </a:xfrm>
        </p:grpSpPr>
        <p:grpSp>
          <p:nvGrpSpPr>
            <p:cNvPr id="200" name="Group 199"/>
            <p:cNvGrpSpPr/>
            <p:nvPr/>
          </p:nvGrpSpPr>
          <p:grpSpPr>
            <a:xfrm>
              <a:off x="9527361" y="2737588"/>
              <a:ext cx="1781327" cy="1838060"/>
              <a:chOff x="9220048" y="3370212"/>
              <a:chExt cx="1036722" cy="1069740"/>
            </a:xfrm>
          </p:grpSpPr>
          <p:sp>
            <p:nvSpPr>
              <p:cNvPr id="175" name="Shape 747"/>
              <p:cNvSpPr/>
              <p:nvPr/>
            </p:nvSpPr>
            <p:spPr>
              <a:xfrm>
                <a:off x="9220048" y="3370212"/>
                <a:ext cx="1036722" cy="1069740"/>
              </a:xfrm>
              <a:prstGeom prst="ellipse">
                <a:avLst/>
              </a:prstGeom>
              <a:solidFill>
                <a:srgbClr val="51668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2800"/>
              </a:p>
            </p:txBody>
          </p:sp>
          <p:sp>
            <p:nvSpPr>
              <p:cNvPr id="199" name="Shape 261"/>
              <p:cNvSpPr/>
              <p:nvPr/>
            </p:nvSpPr>
            <p:spPr>
              <a:xfrm>
                <a:off x="9530994" y="3701808"/>
                <a:ext cx="414830" cy="46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" y="3821"/>
                    </a:moveTo>
                    <a:lnTo>
                      <a:pt x="4745" y="3821"/>
                    </a:lnTo>
                    <a:cubicBezTo>
                      <a:pt x="4832" y="6659"/>
                      <a:pt x="5371" y="8569"/>
                      <a:pt x="6052" y="9978"/>
                    </a:cubicBezTo>
                    <a:cubicBezTo>
                      <a:pt x="3968" y="8590"/>
                      <a:pt x="2022" y="6988"/>
                      <a:pt x="1735" y="3821"/>
                    </a:cubicBezTo>
                    <a:close/>
                    <a:moveTo>
                      <a:pt x="10800" y="1439"/>
                    </a:moveTo>
                    <a:cubicBezTo>
                      <a:pt x="14079" y="1438"/>
                      <a:pt x="15359" y="2749"/>
                      <a:pt x="15358" y="3236"/>
                    </a:cubicBezTo>
                    <a:cubicBezTo>
                      <a:pt x="15358" y="3725"/>
                      <a:pt x="14080" y="5035"/>
                      <a:pt x="10800" y="5038"/>
                    </a:cubicBezTo>
                    <a:cubicBezTo>
                      <a:pt x="7521" y="5035"/>
                      <a:pt x="6242" y="3725"/>
                      <a:pt x="6242" y="3236"/>
                    </a:cubicBezTo>
                    <a:cubicBezTo>
                      <a:pt x="6241" y="2749"/>
                      <a:pt x="7521" y="1438"/>
                      <a:pt x="10800" y="1439"/>
                    </a:cubicBezTo>
                    <a:close/>
                    <a:moveTo>
                      <a:pt x="15548" y="9978"/>
                    </a:moveTo>
                    <a:cubicBezTo>
                      <a:pt x="16230" y="8569"/>
                      <a:pt x="16768" y="6659"/>
                      <a:pt x="16855" y="3821"/>
                    </a:cubicBezTo>
                    <a:lnTo>
                      <a:pt x="19866" y="3821"/>
                    </a:lnTo>
                    <a:cubicBezTo>
                      <a:pt x="19580" y="6988"/>
                      <a:pt x="17632" y="8590"/>
                      <a:pt x="15548" y="9978"/>
                    </a:cubicBezTo>
                    <a:close/>
                    <a:moveTo>
                      <a:pt x="12216" y="15911"/>
                    </a:moveTo>
                    <a:cubicBezTo>
                      <a:pt x="12216" y="14207"/>
                      <a:pt x="13537" y="13266"/>
                      <a:pt x="15690" y="11871"/>
                    </a:cubicBezTo>
                    <a:cubicBezTo>
                      <a:pt x="18323" y="10163"/>
                      <a:pt x="21600" y="8040"/>
                      <a:pt x="21600" y="2998"/>
                    </a:cubicBezTo>
                    <a:cubicBezTo>
                      <a:pt x="21600" y="2544"/>
                      <a:pt x="21220" y="2177"/>
                      <a:pt x="20750" y="2177"/>
                    </a:cubicBezTo>
                    <a:lnTo>
                      <a:pt x="16635" y="2177"/>
                    </a:lnTo>
                    <a:cubicBezTo>
                      <a:pt x="16053" y="1125"/>
                      <a:pt x="14320" y="0"/>
                      <a:pt x="10800" y="0"/>
                    </a:cubicBezTo>
                    <a:cubicBezTo>
                      <a:pt x="7281" y="0"/>
                      <a:pt x="5547" y="1125"/>
                      <a:pt x="4966" y="2177"/>
                    </a:cubicBezTo>
                    <a:lnTo>
                      <a:pt x="850" y="2177"/>
                    </a:lnTo>
                    <a:cubicBezTo>
                      <a:pt x="380" y="2177"/>
                      <a:pt x="0" y="2544"/>
                      <a:pt x="0" y="2998"/>
                    </a:cubicBezTo>
                    <a:cubicBezTo>
                      <a:pt x="0" y="8040"/>
                      <a:pt x="3277" y="10163"/>
                      <a:pt x="5912" y="11871"/>
                    </a:cubicBezTo>
                    <a:cubicBezTo>
                      <a:pt x="8065" y="13266"/>
                      <a:pt x="9384" y="14207"/>
                      <a:pt x="9384" y="15911"/>
                    </a:cubicBezTo>
                    <a:lnTo>
                      <a:pt x="9384" y="17450"/>
                    </a:lnTo>
                    <a:cubicBezTo>
                      <a:pt x="7122" y="17696"/>
                      <a:pt x="5461" y="18514"/>
                      <a:pt x="5461" y="19487"/>
                    </a:cubicBezTo>
                    <a:cubicBezTo>
                      <a:pt x="5461" y="20654"/>
                      <a:pt x="7851" y="21600"/>
                      <a:pt x="10800" y="21600"/>
                    </a:cubicBezTo>
                    <a:cubicBezTo>
                      <a:pt x="13749" y="21600"/>
                      <a:pt x="16139" y="20654"/>
                      <a:pt x="16139" y="19487"/>
                    </a:cubicBezTo>
                    <a:cubicBezTo>
                      <a:pt x="16139" y="18514"/>
                      <a:pt x="14478" y="17696"/>
                      <a:pt x="12216" y="17450"/>
                    </a:cubicBezTo>
                    <a:cubicBezTo>
                      <a:pt x="12216" y="17450"/>
                      <a:pt x="12216" y="15911"/>
                      <a:pt x="12216" y="159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8000">
                    <a:solidFill>
                      <a:srgbClr val="53585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9827081" y="4676878"/>
              <a:ext cx="14922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Conclude</a:t>
              </a:r>
              <a:endPara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2917516" y="856403"/>
            <a:ext cx="6267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</a:t>
            </a:r>
            <a:endParaRPr lang="en-US" sz="3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4786393" y="1502734"/>
            <a:ext cx="2718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404910" y="1578934"/>
            <a:ext cx="1481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Slide Number Placeholder 2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B0A7-C804-4296-84B7-20287D0E9B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6496" y="1761411"/>
            <a:ext cx="9683115" cy="1206876"/>
            <a:chOff x="1516496" y="1761411"/>
            <a:chExt cx="9683115" cy="1206876"/>
          </a:xfrm>
        </p:grpSpPr>
        <p:sp>
          <p:nvSpPr>
            <p:cNvPr id="22" name="Right Arrow 21"/>
            <p:cNvSpPr/>
            <p:nvPr/>
          </p:nvSpPr>
          <p:spPr>
            <a:xfrm>
              <a:off x="2388856" y="1947970"/>
              <a:ext cx="2529921" cy="62276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600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1516496" y="1762413"/>
              <a:ext cx="1055139" cy="1205874"/>
            </a:xfrm>
            <a:custGeom>
              <a:avLst/>
              <a:gdLst>
                <a:gd name="T0" fmla="*/ 3170 w 5889"/>
                <a:gd name="T1" fmla="*/ 0 h 6932"/>
                <a:gd name="T2" fmla="*/ 5889 w 5889"/>
                <a:gd name="T3" fmla="*/ 6932 h 6932"/>
                <a:gd name="T4" fmla="*/ 0 w 5889"/>
                <a:gd name="T5" fmla="*/ 6499 h 6932"/>
                <a:gd name="T6" fmla="*/ 3170 w 5889"/>
                <a:gd name="T7" fmla="*/ 0 h 6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89" h="6932">
                  <a:moveTo>
                    <a:pt x="3170" y="0"/>
                  </a:moveTo>
                  <a:lnTo>
                    <a:pt x="5889" y="6932"/>
                  </a:lnTo>
                  <a:lnTo>
                    <a:pt x="0" y="649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2082300" y="1761411"/>
              <a:ext cx="1008718" cy="1205874"/>
            </a:xfrm>
            <a:custGeom>
              <a:avLst/>
              <a:gdLst>
                <a:gd name="T0" fmla="*/ 0 w 5630"/>
                <a:gd name="T1" fmla="*/ 0 h 6932"/>
                <a:gd name="T2" fmla="*/ 5630 w 5630"/>
                <a:gd name="T3" fmla="*/ 5752 h 6932"/>
                <a:gd name="T4" fmla="*/ 2721 w 5630"/>
                <a:gd name="T5" fmla="*/ 6932 h 6932"/>
                <a:gd name="T6" fmla="*/ 2719 w 5630"/>
                <a:gd name="T7" fmla="*/ 6932 h 6932"/>
                <a:gd name="T8" fmla="*/ 0 w 5630"/>
                <a:gd name="T9" fmla="*/ 0 h 6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0" h="6932">
                  <a:moveTo>
                    <a:pt x="0" y="0"/>
                  </a:moveTo>
                  <a:lnTo>
                    <a:pt x="5630" y="5752"/>
                  </a:lnTo>
                  <a:lnTo>
                    <a:pt x="2721" y="6932"/>
                  </a:lnTo>
                  <a:lnTo>
                    <a:pt x="2719" y="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72442" y="2407450"/>
              <a:ext cx="201340" cy="236749"/>
              <a:chOff x="10387014" y="2925763"/>
              <a:chExt cx="255588" cy="309563"/>
            </a:xfrm>
            <a:solidFill>
              <a:schemeClr val="bg1"/>
            </a:solidFill>
          </p:grpSpPr>
          <p:sp>
            <p:nvSpPr>
              <p:cNvPr id="30" name="Freeform 134"/>
              <p:cNvSpPr>
                <a:spLocks noEditPoints="1"/>
              </p:cNvSpPr>
              <p:nvPr/>
            </p:nvSpPr>
            <p:spPr bwMode="auto">
              <a:xfrm>
                <a:off x="10387014" y="2925763"/>
                <a:ext cx="255588" cy="309563"/>
              </a:xfrm>
              <a:custGeom>
                <a:avLst/>
                <a:gdLst>
                  <a:gd name="T0" fmla="*/ 84 w 96"/>
                  <a:gd name="T1" fmla="*/ 44 h 116"/>
                  <a:gd name="T2" fmla="*/ 72 w 96"/>
                  <a:gd name="T3" fmla="*/ 44 h 116"/>
                  <a:gd name="T4" fmla="*/ 72 w 96"/>
                  <a:gd name="T5" fmla="*/ 25 h 116"/>
                  <a:gd name="T6" fmla="*/ 48 w 96"/>
                  <a:gd name="T7" fmla="*/ 0 h 116"/>
                  <a:gd name="T8" fmla="*/ 24 w 96"/>
                  <a:gd name="T9" fmla="*/ 25 h 116"/>
                  <a:gd name="T10" fmla="*/ 24 w 96"/>
                  <a:gd name="T11" fmla="*/ 44 h 116"/>
                  <a:gd name="T12" fmla="*/ 12 w 96"/>
                  <a:gd name="T13" fmla="*/ 44 h 116"/>
                  <a:gd name="T14" fmla="*/ 0 w 96"/>
                  <a:gd name="T15" fmla="*/ 56 h 116"/>
                  <a:gd name="T16" fmla="*/ 0 w 96"/>
                  <a:gd name="T17" fmla="*/ 104 h 116"/>
                  <a:gd name="T18" fmla="*/ 12 w 96"/>
                  <a:gd name="T19" fmla="*/ 116 h 116"/>
                  <a:gd name="T20" fmla="*/ 84 w 96"/>
                  <a:gd name="T21" fmla="*/ 116 h 116"/>
                  <a:gd name="T22" fmla="*/ 96 w 96"/>
                  <a:gd name="T23" fmla="*/ 104 h 116"/>
                  <a:gd name="T24" fmla="*/ 96 w 96"/>
                  <a:gd name="T25" fmla="*/ 56 h 116"/>
                  <a:gd name="T26" fmla="*/ 84 w 96"/>
                  <a:gd name="T27" fmla="*/ 44 h 116"/>
                  <a:gd name="T28" fmla="*/ 32 w 96"/>
                  <a:gd name="T29" fmla="*/ 25 h 116"/>
                  <a:gd name="T30" fmla="*/ 48 w 96"/>
                  <a:gd name="T31" fmla="*/ 8 h 116"/>
                  <a:gd name="T32" fmla="*/ 64 w 96"/>
                  <a:gd name="T33" fmla="*/ 25 h 116"/>
                  <a:gd name="T34" fmla="*/ 64 w 96"/>
                  <a:gd name="T35" fmla="*/ 44 h 116"/>
                  <a:gd name="T36" fmla="*/ 32 w 96"/>
                  <a:gd name="T37" fmla="*/ 44 h 116"/>
                  <a:gd name="T38" fmla="*/ 32 w 96"/>
                  <a:gd name="T39" fmla="*/ 25 h 116"/>
                  <a:gd name="T40" fmla="*/ 88 w 96"/>
                  <a:gd name="T41" fmla="*/ 104 h 116"/>
                  <a:gd name="T42" fmla="*/ 84 w 96"/>
                  <a:gd name="T43" fmla="*/ 108 h 116"/>
                  <a:gd name="T44" fmla="*/ 12 w 96"/>
                  <a:gd name="T45" fmla="*/ 108 h 116"/>
                  <a:gd name="T46" fmla="*/ 8 w 96"/>
                  <a:gd name="T47" fmla="*/ 104 h 116"/>
                  <a:gd name="T48" fmla="*/ 8 w 96"/>
                  <a:gd name="T49" fmla="*/ 56 h 116"/>
                  <a:gd name="T50" fmla="*/ 12 w 96"/>
                  <a:gd name="T51" fmla="*/ 52 h 116"/>
                  <a:gd name="T52" fmla="*/ 84 w 96"/>
                  <a:gd name="T53" fmla="*/ 52 h 116"/>
                  <a:gd name="T54" fmla="*/ 88 w 96"/>
                  <a:gd name="T55" fmla="*/ 56 h 116"/>
                  <a:gd name="T56" fmla="*/ 88 w 96"/>
                  <a:gd name="T57" fmla="*/ 10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6" h="116">
                    <a:moveTo>
                      <a:pt x="84" y="44"/>
                    </a:move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11"/>
                      <a:pt x="61" y="0"/>
                      <a:pt x="48" y="0"/>
                    </a:cubicBezTo>
                    <a:cubicBezTo>
                      <a:pt x="35" y="0"/>
                      <a:pt x="24" y="11"/>
                      <a:pt x="24" y="25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5" y="44"/>
                      <a:pt x="0" y="49"/>
                      <a:pt x="0" y="5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11"/>
                      <a:pt x="5" y="116"/>
                      <a:pt x="12" y="116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91" y="116"/>
                      <a:pt x="96" y="111"/>
                      <a:pt x="96" y="104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6" y="49"/>
                      <a:pt x="91" y="44"/>
                      <a:pt x="84" y="44"/>
                    </a:cubicBezTo>
                    <a:close/>
                    <a:moveTo>
                      <a:pt x="32" y="25"/>
                    </a:moveTo>
                    <a:cubicBezTo>
                      <a:pt x="32" y="15"/>
                      <a:pt x="39" y="8"/>
                      <a:pt x="48" y="8"/>
                    </a:cubicBezTo>
                    <a:cubicBezTo>
                      <a:pt x="57" y="8"/>
                      <a:pt x="64" y="15"/>
                      <a:pt x="64" y="25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25"/>
                    </a:lnTo>
                    <a:close/>
                    <a:moveTo>
                      <a:pt x="88" y="104"/>
                    </a:moveTo>
                    <a:cubicBezTo>
                      <a:pt x="88" y="106"/>
                      <a:pt x="86" y="108"/>
                      <a:pt x="84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0" y="108"/>
                      <a:pt x="8" y="106"/>
                      <a:pt x="8" y="104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4"/>
                      <a:pt x="10" y="52"/>
                      <a:pt x="12" y="52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6" y="52"/>
                      <a:pt x="88" y="54"/>
                      <a:pt x="88" y="56"/>
                    </a:cubicBezTo>
                    <a:lnTo>
                      <a:pt x="88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id-ID" sz="11600"/>
              </a:p>
            </p:txBody>
          </p:sp>
          <p:sp>
            <p:nvSpPr>
              <p:cNvPr id="31" name="Freeform 135"/>
              <p:cNvSpPr>
                <a:spLocks noEditPoints="1"/>
              </p:cNvSpPr>
              <p:nvPr/>
            </p:nvSpPr>
            <p:spPr bwMode="auto">
              <a:xfrm>
                <a:off x="10488614" y="3100388"/>
                <a:ext cx="52388" cy="79375"/>
              </a:xfrm>
              <a:custGeom>
                <a:avLst/>
                <a:gdLst>
                  <a:gd name="T0" fmla="*/ 10 w 20"/>
                  <a:gd name="T1" fmla="*/ 0 h 30"/>
                  <a:gd name="T2" fmla="*/ 0 w 20"/>
                  <a:gd name="T3" fmla="*/ 10 h 30"/>
                  <a:gd name="T4" fmla="*/ 4 w 20"/>
                  <a:gd name="T5" fmla="*/ 18 h 30"/>
                  <a:gd name="T6" fmla="*/ 4 w 20"/>
                  <a:gd name="T7" fmla="*/ 24 h 30"/>
                  <a:gd name="T8" fmla="*/ 10 w 20"/>
                  <a:gd name="T9" fmla="*/ 30 h 30"/>
                  <a:gd name="T10" fmla="*/ 16 w 20"/>
                  <a:gd name="T11" fmla="*/ 24 h 30"/>
                  <a:gd name="T12" fmla="*/ 16 w 20"/>
                  <a:gd name="T13" fmla="*/ 18 h 30"/>
                  <a:gd name="T14" fmla="*/ 20 w 20"/>
                  <a:gd name="T15" fmla="*/ 10 h 30"/>
                  <a:gd name="T16" fmla="*/ 10 w 20"/>
                  <a:gd name="T17" fmla="*/ 0 h 30"/>
                  <a:gd name="T18" fmla="*/ 12 w 20"/>
                  <a:gd name="T19" fmla="*/ 16 h 30"/>
                  <a:gd name="T20" fmla="*/ 12 w 20"/>
                  <a:gd name="T21" fmla="*/ 24 h 30"/>
                  <a:gd name="T22" fmla="*/ 10 w 20"/>
                  <a:gd name="T23" fmla="*/ 26 h 30"/>
                  <a:gd name="T24" fmla="*/ 8 w 20"/>
                  <a:gd name="T25" fmla="*/ 24 h 30"/>
                  <a:gd name="T26" fmla="*/ 8 w 20"/>
                  <a:gd name="T27" fmla="*/ 16 h 30"/>
                  <a:gd name="T28" fmla="*/ 4 w 20"/>
                  <a:gd name="T29" fmla="*/ 10 h 30"/>
                  <a:gd name="T30" fmla="*/ 10 w 20"/>
                  <a:gd name="T31" fmla="*/ 4 h 30"/>
                  <a:gd name="T32" fmla="*/ 16 w 20"/>
                  <a:gd name="T33" fmla="*/ 10 h 30"/>
                  <a:gd name="T34" fmla="*/ 12 w 20"/>
                  <a:gd name="T3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3"/>
                      <a:pt x="2" y="16"/>
                      <a:pt x="4" y="18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7"/>
                      <a:pt x="7" y="30"/>
                      <a:pt x="10" y="30"/>
                    </a:cubicBezTo>
                    <a:cubicBezTo>
                      <a:pt x="13" y="30"/>
                      <a:pt x="16" y="27"/>
                      <a:pt x="16" y="24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8" y="16"/>
                      <a:pt x="20" y="13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2" y="16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1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4" y="15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id-ID" sz="116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134091" y="2004616"/>
              <a:ext cx="60655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technology is constantly evolving</a:t>
              </a:r>
              <a:endPara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71769" y="2758396"/>
            <a:ext cx="10499364" cy="960397"/>
            <a:chOff x="1171769" y="2758396"/>
            <a:chExt cx="10499364" cy="960397"/>
          </a:xfrm>
        </p:grpSpPr>
        <p:sp>
          <p:nvSpPr>
            <p:cNvPr id="21" name="Right Arrow 20"/>
            <p:cNvSpPr/>
            <p:nvPr/>
          </p:nvSpPr>
          <p:spPr>
            <a:xfrm>
              <a:off x="3110244" y="2758396"/>
              <a:ext cx="2529921" cy="622769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600"/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1171769" y="2887908"/>
              <a:ext cx="1702522" cy="827062"/>
            </a:xfrm>
            <a:custGeom>
              <a:avLst/>
              <a:gdLst>
                <a:gd name="T0" fmla="*/ 7809 w 9502"/>
                <a:gd name="T1" fmla="*/ 439 h 4755"/>
                <a:gd name="T2" fmla="*/ 9502 w 9502"/>
                <a:gd name="T3" fmla="*/ 4755 h 4755"/>
                <a:gd name="T4" fmla="*/ 0 w 9502"/>
                <a:gd name="T5" fmla="*/ 3918 h 4755"/>
                <a:gd name="T6" fmla="*/ 1912 w 9502"/>
                <a:gd name="T7" fmla="*/ 0 h 4755"/>
                <a:gd name="T8" fmla="*/ 1912 w 9502"/>
                <a:gd name="T9" fmla="*/ 5 h 4755"/>
                <a:gd name="T10" fmla="*/ 7806 w 9502"/>
                <a:gd name="T11" fmla="*/ 439 h 4755"/>
                <a:gd name="T12" fmla="*/ 7808 w 9502"/>
                <a:gd name="T13" fmla="*/ 439 h 4755"/>
                <a:gd name="T14" fmla="*/ 7809 w 9502"/>
                <a:gd name="T15" fmla="*/ 439 h 4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2" h="4755">
                  <a:moveTo>
                    <a:pt x="7809" y="439"/>
                  </a:moveTo>
                  <a:lnTo>
                    <a:pt x="9502" y="4755"/>
                  </a:lnTo>
                  <a:lnTo>
                    <a:pt x="0" y="3918"/>
                  </a:lnTo>
                  <a:lnTo>
                    <a:pt x="1912" y="0"/>
                  </a:lnTo>
                  <a:lnTo>
                    <a:pt x="1912" y="5"/>
                  </a:lnTo>
                  <a:lnTo>
                    <a:pt x="7806" y="439"/>
                  </a:lnTo>
                  <a:lnTo>
                    <a:pt x="7808" y="439"/>
                  </a:lnTo>
                  <a:lnTo>
                    <a:pt x="7809" y="43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2568806" y="2761401"/>
              <a:ext cx="991151" cy="957392"/>
            </a:xfrm>
            <a:custGeom>
              <a:avLst/>
              <a:gdLst>
                <a:gd name="T0" fmla="*/ 2911 w 5529"/>
                <a:gd name="T1" fmla="*/ 0 h 5504"/>
                <a:gd name="T2" fmla="*/ 5529 w 5529"/>
                <a:gd name="T3" fmla="*/ 2675 h 5504"/>
                <a:gd name="T4" fmla="*/ 1694 w 5529"/>
                <a:gd name="T5" fmla="*/ 5504 h 5504"/>
                <a:gd name="T6" fmla="*/ 1693 w 5529"/>
                <a:gd name="T7" fmla="*/ 5504 h 5504"/>
                <a:gd name="T8" fmla="*/ 0 w 5529"/>
                <a:gd name="T9" fmla="*/ 1188 h 5504"/>
                <a:gd name="T10" fmla="*/ 0 w 5529"/>
                <a:gd name="T11" fmla="*/ 1188 h 5504"/>
                <a:gd name="T12" fmla="*/ 2913 w 5529"/>
                <a:gd name="T13" fmla="*/ 6 h 5504"/>
                <a:gd name="T14" fmla="*/ 2911 w 5529"/>
                <a:gd name="T15" fmla="*/ 0 h 5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29" h="5504">
                  <a:moveTo>
                    <a:pt x="2911" y="0"/>
                  </a:moveTo>
                  <a:lnTo>
                    <a:pt x="5529" y="2675"/>
                  </a:lnTo>
                  <a:lnTo>
                    <a:pt x="1694" y="5504"/>
                  </a:lnTo>
                  <a:lnTo>
                    <a:pt x="1693" y="5504"/>
                  </a:lnTo>
                  <a:lnTo>
                    <a:pt x="0" y="1188"/>
                  </a:lnTo>
                  <a:lnTo>
                    <a:pt x="0" y="1188"/>
                  </a:lnTo>
                  <a:lnTo>
                    <a:pt x="2913" y="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sp>
          <p:nvSpPr>
            <p:cNvPr id="32" name="Freeform 60"/>
            <p:cNvSpPr>
              <a:spLocks noEditPoints="1"/>
            </p:cNvSpPr>
            <p:nvPr/>
          </p:nvSpPr>
          <p:spPr bwMode="auto">
            <a:xfrm>
              <a:off x="1909280" y="3175451"/>
              <a:ext cx="257419" cy="249914"/>
            </a:xfrm>
            <a:custGeom>
              <a:avLst/>
              <a:gdLst>
                <a:gd name="T0" fmla="*/ 126 w 128"/>
                <a:gd name="T1" fmla="*/ 1 h 128"/>
                <a:gd name="T2" fmla="*/ 124 w 128"/>
                <a:gd name="T3" fmla="*/ 0 h 128"/>
                <a:gd name="T4" fmla="*/ 122 w 128"/>
                <a:gd name="T5" fmla="*/ 1 h 128"/>
                <a:gd name="T6" fmla="*/ 2 w 128"/>
                <a:gd name="T7" fmla="*/ 81 h 128"/>
                <a:gd name="T8" fmla="*/ 0 w 128"/>
                <a:gd name="T9" fmla="*/ 84 h 128"/>
                <a:gd name="T10" fmla="*/ 3 w 128"/>
                <a:gd name="T11" fmla="*/ 88 h 128"/>
                <a:gd name="T12" fmla="*/ 34 w 128"/>
                <a:gd name="T13" fmla="*/ 100 h 128"/>
                <a:gd name="T14" fmla="*/ 49 w 128"/>
                <a:gd name="T15" fmla="*/ 126 h 128"/>
                <a:gd name="T16" fmla="*/ 52 w 128"/>
                <a:gd name="T17" fmla="*/ 128 h 128"/>
                <a:gd name="T18" fmla="*/ 52 w 128"/>
                <a:gd name="T19" fmla="*/ 128 h 128"/>
                <a:gd name="T20" fmla="*/ 55 w 128"/>
                <a:gd name="T21" fmla="*/ 126 h 128"/>
                <a:gd name="T22" fmla="*/ 64 w 128"/>
                <a:gd name="T23" fmla="*/ 112 h 128"/>
                <a:gd name="T24" fmla="*/ 103 w 128"/>
                <a:gd name="T25" fmla="*/ 128 h 128"/>
                <a:gd name="T26" fmla="*/ 104 w 128"/>
                <a:gd name="T27" fmla="*/ 128 h 128"/>
                <a:gd name="T28" fmla="*/ 106 w 128"/>
                <a:gd name="T29" fmla="*/ 127 h 128"/>
                <a:gd name="T30" fmla="*/ 108 w 128"/>
                <a:gd name="T31" fmla="*/ 125 h 128"/>
                <a:gd name="T32" fmla="*/ 128 w 128"/>
                <a:gd name="T33" fmla="*/ 5 h 128"/>
                <a:gd name="T34" fmla="*/ 126 w 128"/>
                <a:gd name="T35" fmla="*/ 1 h 128"/>
                <a:gd name="T36" fmla="*/ 13 w 128"/>
                <a:gd name="T37" fmla="*/ 83 h 128"/>
                <a:gd name="T38" fmla="*/ 105 w 128"/>
                <a:gd name="T39" fmla="*/ 21 h 128"/>
                <a:gd name="T40" fmla="*/ 38 w 128"/>
                <a:gd name="T41" fmla="*/ 93 h 128"/>
                <a:gd name="T42" fmla="*/ 37 w 128"/>
                <a:gd name="T43" fmla="*/ 93 h 128"/>
                <a:gd name="T44" fmla="*/ 13 w 128"/>
                <a:gd name="T45" fmla="*/ 83 h 128"/>
                <a:gd name="T46" fmla="*/ 41 w 128"/>
                <a:gd name="T47" fmla="*/ 96 h 128"/>
                <a:gd name="T48" fmla="*/ 41 w 128"/>
                <a:gd name="T49" fmla="*/ 96 h 128"/>
                <a:gd name="T50" fmla="*/ 117 w 128"/>
                <a:gd name="T51" fmla="*/ 15 h 128"/>
                <a:gd name="T52" fmla="*/ 52 w 128"/>
                <a:gd name="T53" fmla="*/ 116 h 128"/>
                <a:gd name="T54" fmla="*/ 41 w 128"/>
                <a:gd name="T55" fmla="*/ 96 h 128"/>
                <a:gd name="T56" fmla="*/ 101 w 128"/>
                <a:gd name="T57" fmla="*/ 118 h 128"/>
                <a:gd name="T58" fmla="*/ 67 w 128"/>
                <a:gd name="T59" fmla="*/ 105 h 128"/>
                <a:gd name="T60" fmla="*/ 64 w 128"/>
                <a:gd name="T61" fmla="*/ 104 h 128"/>
                <a:gd name="T62" fmla="*/ 117 w 128"/>
                <a:gd name="T63" fmla="*/ 23 h 128"/>
                <a:gd name="T64" fmla="*/ 101 w 128"/>
                <a:gd name="T65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id-ID" sz="1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36443" y="2839409"/>
              <a:ext cx="57346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Satisfying human shopping needs.</a:t>
              </a:r>
              <a:endPara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2627" y="3224271"/>
            <a:ext cx="10798181" cy="1319153"/>
            <a:chOff x="812627" y="3224271"/>
            <a:chExt cx="10798181" cy="1319153"/>
          </a:xfrm>
        </p:grpSpPr>
        <p:sp>
          <p:nvSpPr>
            <p:cNvPr id="20" name="Right Arrow 19"/>
            <p:cNvSpPr/>
            <p:nvPr/>
          </p:nvSpPr>
          <p:spPr>
            <a:xfrm>
              <a:off x="3709453" y="3559398"/>
              <a:ext cx="2529921" cy="622769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600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812627" y="3568412"/>
              <a:ext cx="2402603" cy="972007"/>
            </a:xfrm>
            <a:custGeom>
              <a:avLst/>
              <a:gdLst>
                <a:gd name="T0" fmla="*/ 11540 w 13402"/>
                <a:gd name="T1" fmla="*/ 842 h 5589"/>
                <a:gd name="T2" fmla="*/ 13402 w 13402"/>
                <a:gd name="T3" fmla="*/ 5589 h 5589"/>
                <a:gd name="T4" fmla="*/ 0 w 13402"/>
                <a:gd name="T5" fmla="*/ 4166 h 5589"/>
                <a:gd name="T6" fmla="*/ 2032 w 13402"/>
                <a:gd name="T7" fmla="*/ 0 h 5589"/>
                <a:gd name="T8" fmla="*/ 2032 w 13402"/>
                <a:gd name="T9" fmla="*/ 6 h 5589"/>
                <a:gd name="T10" fmla="*/ 11538 w 13402"/>
                <a:gd name="T11" fmla="*/ 842 h 5589"/>
                <a:gd name="T12" fmla="*/ 11540 w 13402"/>
                <a:gd name="T13" fmla="*/ 842 h 5589"/>
                <a:gd name="T14" fmla="*/ 11540 w 13402"/>
                <a:gd name="T15" fmla="*/ 842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02" h="5589">
                  <a:moveTo>
                    <a:pt x="11540" y="842"/>
                  </a:moveTo>
                  <a:lnTo>
                    <a:pt x="13402" y="5589"/>
                  </a:lnTo>
                  <a:lnTo>
                    <a:pt x="0" y="4166"/>
                  </a:lnTo>
                  <a:lnTo>
                    <a:pt x="2032" y="0"/>
                  </a:lnTo>
                  <a:lnTo>
                    <a:pt x="2032" y="6"/>
                  </a:lnTo>
                  <a:lnTo>
                    <a:pt x="11538" y="842"/>
                  </a:lnTo>
                  <a:lnTo>
                    <a:pt x="11540" y="842"/>
                  </a:lnTo>
                  <a:lnTo>
                    <a:pt x="11540" y="84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2869762" y="3224271"/>
              <a:ext cx="1227020" cy="1319153"/>
            </a:xfrm>
            <a:custGeom>
              <a:avLst/>
              <a:gdLst>
                <a:gd name="T0" fmla="*/ 3836 w 6849"/>
                <a:gd name="T1" fmla="*/ 0 h 7582"/>
                <a:gd name="T2" fmla="*/ 6849 w 6849"/>
                <a:gd name="T3" fmla="*/ 3078 h 7582"/>
                <a:gd name="T4" fmla="*/ 1862 w 6849"/>
                <a:gd name="T5" fmla="*/ 7582 h 7582"/>
                <a:gd name="T6" fmla="*/ 0 w 6849"/>
                <a:gd name="T7" fmla="*/ 2835 h 7582"/>
                <a:gd name="T8" fmla="*/ 1 w 6849"/>
                <a:gd name="T9" fmla="*/ 2834 h 7582"/>
                <a:gd name="T10" fmla="*/ 3839 w 6849"/>
                <a:gd name="T11" fmla="*/ 4 h 7582"/>
                <a:gd name="T12" fmla="*/ 3836 w 6849"/>
                <a:gd name="T13" fmla="*/ 0 h 7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9" h="7582">
                  <a:moveTo>
                    <a:pt x="3836" y="0"/>
                  </a:moveTo>
                  <a:lnTo>
                    <a:pt x="6849" y="3078"/>
                  </a:lnTo>
                  <a:lnTo>
                    <a:pt x="1862" y="7582"/>
                  </a:lnTo>
                  <a:lnTo>
                    <a:pt x="0" y="2835"/>
                  </a:lnTo>
                  <a:lnTo>
                    <a:pt x="1" y="2834"/>
                  </a:lnTo>
                  <a:lnTo>
                    <a:pt x="3839" y="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11600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1972442" y="3958678"/>
              <a:ext cx="271674" cy="190084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id-ID" sz="1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6101" y="3639949"/>
              <a:ext cx="515470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Enterprise information management</a:t>
              </a: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67141" y="5006294"/>
            <a:ext cx="9913620" cy="1497645"/>
            <a:chOff x="1967141" y="5006294"/>
            <a:chExt cx="9913620" cy="149764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967141" y="5006294"/>
              <a:ext cx="2589692" cy="1497645"/>
              <a:chOff x="3392008" y="4914900"/>
              <a:chExt cx="2589692" cy="1497645"/>
            </a:xfrm>
          </p:grpSpPr>
          <p:sp>
            <p:nvSpPr>
              <p:cNvPr id="40" name="Shape 1713"/>
              <p:cNvSpPr/>
              <p:nvPr/>
            </p:nvSpPr>
            <p:spPr>
              <a:xfrm>
                <a:off x="3392008" y="4914900"/>
                <a:ext cx="2589692" cy="1005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85"/>
                    </a:moveTo>
                    <a:cubicBezTo>
                      <a:pt x="21600" y="308"/>
                      <a:pt x="21474" y="0"/>
                      <a:pt x="21321" y="0"/>
                    </a:cubicBezTo>
                    <a:lnTo>
                      <a:pt x="279" y="0"/>
                    </a:lnTo>
                    <a:cubicBezTo>
                      <a:pt x="125" y="0"/>
                      <a:pt x="0" y="308"/>
                      <a:pt x="0" y="685"/>
                    </a:cubicBezTo>
                    <a:lnTo>
                      <a:pt x="0" y="20915"/>
                    </a:lnTo>
                    <a:cubicBezTo>
                      <a:pt x="0" y="21291"/>
                      <a:pt x="125" y="21600"/>
                      <a:pt x="279" y="21600"/>
                    </a:cubicBezTo>
                    <a:lnTo>
                      <a:pt x="21321" y="21600"/>
                    </a:lnTo>
                    <a:cubicBezTo>
                      <a:pt x="21474" y="21600"/>
                      <a:pt x="21600" y="21291"/>
                      <a:pt x="21600" y="20915"/>
                    </a:cubicBezTo>
                    <a:cubicBezTo>
                      <a:pt x="21600" y="20915"/>
                      <a:pt x="21600" y="685"/>
                      <a:pt x="21600" y="685"/>
                    </a:cubicBezTo>
                    <a:close/>
                  </a:path>
                </a:pathLst>
              </a:custGeom>
              <a:solidFill>
                <a:srgbClr val="E6E7EA"/>
              </a:solidFill>
              <a:ln w="6350">
                <a:solidFill>
                  <a:srgbClr val="A6AAA9"/>
                </a:solidFill>
              </a:ln>
            </p:spPr>
            <p:txBody>
              <a:bodyPr lIns="38100" tIns="38100" rIns="38100" bIns="38100" anchor="ctr"/>
              <a:lstStyle/>
              <a:p>
                <a:pPr algn="ctr">
                  <a:defRPr sz="8000" cap="none">
                    <a:solidFill>
                      <a:srgbClr val="53585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</a:p>
            </p:txBody>
          </p:sp>
          <p:grpSp>
            <p:nvGrpSpPr>
              <p:cNvPr id="41" name="Group 1779"/>
              <p:cNvGrpSpPr/>
              <p:nvPr/>
            </p:nvGrpSpPr>
            <p:grpSpPr>
              <a:xfrm>
                <a:off x="3498766" y="5006294"/>
                <a:ext cx="2377352" cy="805342"/>
                <a:chOff x="0" y="0"/>
                <a:chExt cx="10019199" cy="3465552"/>
              </a:xfrm>
            </p:grpSpPr>
            <p:sp>
              <p:nvSpPr>
                <p:cNvPr id="42" name="Shape 1714"/>
                <p:cNvSpPr/>
                <p:nvPr/>
              </p:nvSpPr>
              <p:spPr>
                <a:xfrm>
                  <a:off x="0" y="0"/>
                  <a:ext cx="574432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0" y="21600"/>
                        <a:pt x="20352" y="21600"/>
                      </a:cubicBezTo>
                      <a:lnTo>
                        <a:pt x="1250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50" y="0"/>
                      </a:cubicBezTo>
                      <a:lnTo>
                        <a:pt x="20352" y="0"/>
                      </a:lnTo>
                      <a:cubicBezTo>
                        <a:pt x="21040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3" name="Shape 1715"/>
                <p:cNvSpPr/>
                <p:nvPr/>
              </p:nvSpPr>
              <p:spPr>
                <a:xfrm>
                  <a:off x="1053180" y="696458"/>
                  <a:ext cx="574260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8" y="21600"/>
                        <a:pt x="20351" y="21600"/>
                      </a:cubicBezTo>
                      <a:lnTo>
                        <a:pt x="1244" y="21600"/>
                      </a:lnTo>
                      <a:cubicBezTo>
                        <a:pt x="554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4" y="0"/>
                        <a:pt x="1244" y="0"/>
                      </a:cubicBezTo>
                      <a:lnTo>
                        <a:pt x="20351" y="0"/>
                      </a:lnTo>
                      <a:cubicBezTo>
                        <a:pt x="21048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4" name="Shape 1716"/>
                <p:cNvSpPr/>
                <p:nvPr/>
              </p:nvSpPr>
              <p:spPr>
                <a:xfrm>
                  <a:off x="1206061" y="1392916"/>
                  <a:ext cx="574474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40" y="21600"/>
                        <a:pt x="20352" y="21600"/>
                      </a:cubicBezTo>
                      <a:lnTo>
                        <a:pt x="1249" y="21600"/>
                      </a:lnTo>
                      <a:cubicBezTo>
                        <a:pt x="571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71" y="0"/>
                        <a:pt x="1249" y="0"/>
                      </a:cubicBezTo>
                      <a:lnTo>
                        <a:pt x="20352" y="0"/>
                      </a:lnTo>
                      <a:cubicBezTo>
                        <a:pt x="21040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5" name="Shape 1717"/>
                <p:cNvSpPr/>
                <p:nvPr/>
              </p:nvSpPr>
              <p:spPr>
                <a:xfrm>
                  <a:off x="866325" y="2106361"/>
                  <a:ext cx="574209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40" y="21600"/>
                        <a:pt x="20356" y="21600"/>
                      </a:cubicBezTo>
                      <a:lnTo>
                        <a:pt x="1246" y="21600"/>
                      </a:lnTo>
                      <a:cubicBezTo>
                        <a:pt x="564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4" y="0"/>
                        <a:pt x="1246" y="0"/>
                      </a:cubicBezTo>
                      <a:lnTo>
                        <a:pt x="20356" y="0"/>
                      </a:lnTo>
                      <a:cubicBezTo>
                        <a:pt x="21040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6" name="Shape 1718"/>
                <p:cNvSpPr/>
                <p:nvPr/>
              </p:nvSpPr>
              <p:spPr>
                <a:xfrm>
                  <a:off x="0" y="2802819"/>
                  <a:ext cx="574432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040" y="21600"/>
                        <a:pt x="20352" y="21600"/>
                      </a:cubicBezTo>
                      <a:lnTo>
                        <a:pt x="1250" y="21600"/>
                      </a:lnTo>
                      <a:cubicBezTo>
                        <a:pt x="560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560" y="0"/>
                        <a:pt x="1250" y="0"/>
                      </a:cubicBezTo>
                      <a:lnTo>
                        <a:pt x="20352" y="0"/>
                      </a:lnTo>
                      <a:cubicBezTo>
                        <a:pt x="21040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7" name="Shape 1719"/>
                <p:cNvSpPr/>
                <p:nvPr/>
              </p:nvSpPr>
              <p:spPr>
                <a:xfrm>
                  <a:off x="696458" y="2802819"/>
                  <a:ext cx="574159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042" y="21600"/>
                        <a:pt x="20350" y="21600"/>
                      </a:cubicBezTo>
                      <a:lnTo>
                        <a:pt x="1247" y="21600"/>
                      </a:lnTo>
                      <a:cubicBezTo>
                        <a:pt x="563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563" y="0"/>
                        <a:pt x="1247" y="0"/>
                      </a:cubicBezTo>
                      <a:lnTo>
                        <a:pt x="20350" y="0"/>
                      </a:lnTo>
                      <a:cubicBezTo>
                        <a:pt x="21042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8" name="Shape 1720"/>
                <p:cNvSpPr/>
                <p:nvPr/>
              </p:nvSpPr>
              <p:spPr>
                <a:xfrm>
                  <a:off x="1392916" y="2802819"/>
                  <a:ext cx="574450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036" y="21600"/>
                        <a:pt x="20348" y="21600"/>
                      </a:cubicBezTo>
                      <a:lnTo>
                        <a:pt x="1246" y="21600"/>
                      </a:lnTo>
                      <a:cubicBezTo>
                        <a:pt x="560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560" y="0"/>
                        <a:pt x="1246" y="0"/>
                      </a:cubicBezTo>
                      <a:lnTo>
                        <a:pt x="20348" y="0"/>
                      </a:lnTo>
                      <a:cubicBezTo>
                        <a:pt x="21036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49" name="Shape 1721"/>
                <p:cNvSpPr/>
                <p:nvPr/>
              </p:nvSpPr>
              <p:spPr>
                <a:xfrm>
                  <a:off x="7355278" y="2802819"/>
                  <a:ext cx="574614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028" y="21600"/>
                        <a:pt x="20343" y="21600"/>
                      </a:cubicBezTo>
                      <a:lnTo>
                        <a:pt x="1244" y="21600"/>
                      </a:lnTo>
                      <a:cubicBezTo>
                        <a:pt x="562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562" y="0"/>
                        <a:pt x="1244" y="0"/>
                      </a:cubicBezTo>
                      <a:lnTo>
                        <a:pt x="20343" y="0"/>
                      </a:lnTo>
                      <a:cubicBezTo>
                        <a:pt x="21028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0" name="Shape 1722"/>
                <p:cNvSpPr/>
                <p:nvPr/>
              </p:nvSpPr>
              <p:spPr>
                <a:xfrm>
                  <a:off x="8051735" y="3125568"/>
                  <a:ext cx="574482" cy="3314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436"/>
                      </a:moveTo>
                      <a:cubicBezTo>
                        <a:pt x="21600" y="20632"/>
                        <a:pt x="21041" y="21600"/>
                        <a:pt x="20356" y="21600"/>
                      </a:cubicBezTo>
                      <a:lnTo>
                        <a:pt x="1265" y="21600"/>
                      </a:lnTo>
                      <a:cubicBezTo>
                        <a:pt x="568" y="21600"/>
                        <a:pt x="0" y="20632"/>
                        <a:pt x="0" y="19436"/>
                      </a:cubicBezTo>
                      <a:lnTo>
                        <a:pt x="0" y="2166"/>
                      </a:lnTo>
                      <a:cubicBezTo>
                        <a:pt x="0" y="982"/>
                        <a:pt x="568" y="0"/>
                        <a:pt x="1265" y="0"/>
                      </a:cubicBezTo>
                      <a:lnTo>
                        <a:pt x="20356" y="0"/>
                      </a:lnTo>
                      <a:cubicBezTo>
                        <a:pt x="21041" y="0"/>
                        <a:pt x="21600" y="982"/>
                        <a:pt x="21600" y="2166"/>
                      </a:cubicBezTo>
                      <a:cubicBezTo>
                        <a:pt x="21600" y="2166"/>
                        <a:pt x="21600" y="19436"/>
                        <a:pt x="21600" y="194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1" name="Shape 1723"/>
                <p:cNvSpPr/>
                <p:nvPr/>
              </p:nvSpPr>
              <p:spPr>
                <a:xfrm>
                  <a:off x="9444652" y="3125568"/>
                  <a:ext cx="574548" cy="3314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436"/>
                      </a:moveTo>
                      <a:cubicBezTo>
                        <a:pt x="21600" y="20632"/>
                        <a:pt x="21038" y="21600"/>
                        <a:pt x="20348" y="21600"/>
                      </a:cubicBezTo>
                      <a:lnTo>
                        <a:pt x="1257" y="21600"/>
                      </a:lnTo>
                      <a:cubicBezTo>
                        <a:pt x="573" y="21600"/>
                        <a:pt x="0" y="20632"/>
                        <a:pt x="0" y="19436"/>
                      </a:cubicBezTo>
                      <a:lnTo>
                        <a:pt x="0" y="2166"/>
                      </a:lnTo>
                      <a:cubicBezTo>
                        <a:pt x="0" y="982"/>
                        <a:pt x="573" y="0"/>
                        <a:pt x="1257" y="0"/>
                      </a:cubicBezTo>
                      <a:lnTo>
                        <a:pt x="20348" y="0"/>
                      </a:lnTo>
                      <a:cubicBezTo>
                        <a:pt x="21038" y="0"/>
                        <a:pt x="21600" y="982"/>
                        <a:pt x="21600" y="2166"/>
                      </a:cubicBezTo>
                      <a:cubicBezTo>
                        <a:pt x="21600" y="2166"/>
                        <a:pt x="21600" y="19436"/>
                        <a:pt x="21600" y="194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2" name="Shape 1724"/>
                <p:cNvSpPr/>
                <p:nvPr/>
              </p:nvSpPr>
              <p:spPr>
                <a:xfrm>
                  <a:off x="2089374" y="2802819"/>
                  <a:ext cx="756451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175" y="21600"/>
                        <a:pt x="20659" y="21600"/>
                      </a:cubicBezTo>
                      <a:lnTo>
                        <a:pt x="944" y="21600"/>
                      </a:lnTo>
                      <a:cubicBezTo>
                        <a:pt x="423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423" y="0"/>
                        <a:pt x="944" y="0"/>
                      </a:cubicBezTo>
                      <a:lnTo>
                        <a:pt x="20659" y="0"/>
                      </a:lnTo>
                      <a:cubicBezTo>
                        <a:pt x="21175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3" name="Shape 1725"/>
                <p:cNvSpPr/>
                <p:nvPr/>
              </p:nvSpPr>
              <p:spPr>
                <a:xfrm>
                  <a:off x="6471964" y="2802819"/>
                  <a:ext cx="756759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177" y="21600"/>
                        <a:pt x="20651" y="21600"/>
                      </a:cubicBezTo>
                      <a:lnTo>
                        <a:pt x="950" y="21600"/>
                      </a:lnTo>
                      <a:cubicBezTo>
                        <a:pt x="435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435" y="0"/>
                        <a:pt x="950" y="0"/>
                      </a:cubicBezTo>
                      <a:lnTo>
                        <a:pt x="20651" y="0"/>
                      </a:lnTo>
                      <a:cubicBezTo>
                        <a:pt x="21177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4" name="Shape 1726"/>
                <p:cNvSpPr/>
                <p:nvPr/>
              </p:nvSpPr>
              <p:spPr>
                <a:xfrm>
                  <a:off x="2972687" y="2802819"/>
                  <a:ext cx="3372608" cy="662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18"/>
                      </a:moveTo>
                      <a:cubicBezTo>
                        <a:pt x="21600" y="21116"/>
                        <a:pt x="21503" y="21600"/>
                        <a:pt x="21385" y="21600"/>
                      </a:cubicBezTo>
                      <a:lnTo>
                        <a:pt x="213" y="21600"/>
                      </a:lnTo>
                      <a:cubicBezTo>
                        <a:pt x="98" y="21600"/>
                        <a:pt x="0" y="21116"/>
                        <a:pt x="0" y="20518"/>
                      </a:cubicBezTo>
                      <a:lnTo>
                        <a:pt x="0" y="1081"/>
                      </a:lnTo>
                      <a:cubicBezTo>
                        <a:pt x="0" y="496"/>
                        <a:pt x="98" y="0"/>
                        <a:pt x="213" y="0"/>
                      </a:cubicBezTo>
                      <a:lnTo>
                        <a:pt x="21385" y="0"/>
                      </a:lnTo>
                      <a:cubicBezTo>
                        <a:pt x="21503" y="0"/>
                        <a:pt x="21600" y="496"/>
                        <a:pt x="21600" y="1081"/>
                      </a:cubicBezTo>
                      <a:cubicBezTo>
                        <a:pt x="21600" y="1081"/>
                        <a:pt x="21600" y="20518"/>
                        <a:pt x="21600" y="205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5" name="Shape 1727"/>
                <p:cNvSpPr/>
                <p:nvPr/>
              </p:nvSpPr>
              <p:spPr>
                <a:xfrm>
                  <a:off x="1562784" y="2106361"/>
                  <a:ext cx="574142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46" y="21600"/>
                        <a:pt x="20357" y="21600"/>
                      </a:cubicBezTo>
                      <a:lnTo>
                        <a:pt x="1243" y="21600"/>
                      </a:lnTo>
                      <a:cubicBezTo>
                        <a:pt x="567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7" y="0"/>
                        <a:pt x="1243" y="0"/>
                      </a:cubicBezTo>
                      <a:lnTo>
                        <a:pt x="20357" y="0"/>
                      </a:lnTo>
                      <a:cubicBezTo>
                        <a:pt x="21046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6" name="Shape 1728"/>
                <p:cNvSpPr/>
                <p:nvPr/>
              </p:nvSpPr>
              <p:spPr>
                <a:xfrm>
                  <a:off x="2276229" y="2106361"/>
                  <a:ext cx="574191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40" y="21600"/>
                        <a:pt x="20360" y="21600"/>
                      </a:cubicBezTo>
                      <a:lnTo>
                        <a:pt x="1250" y="21600"/>
                      </a:lnTo>
                      <a:cubicBezTo>
                        <a:pt x="561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1" y="0"/>
                        <a:pt x="1250" y="0"/>
                      </a:cubicBezTo>
                      <a:lnTo>
                        <a:pt x="20360" y="0"/>
                      </a:lnTo>
                      <a:cubicBezTo>
                        <a:pt x="21040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7" name="Shape 1729"/>
                <p:cNvSpPr/>
                <p:nvPr/>
              </p:nvSpPr>
              <p:spPr>
                <a:xfrm>
                  <a:off x="2972687" y="2106361"/>
                  <a:ext cx="574533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42" y="21600"/>
                        <a:pt x="20349" y="21600"/>
                      </a:cubicBezTo>
                      <a:lnTo>
                        <a:pt x="1253" y="21600"/>
                      </a:lnTo>
                      <a:cubicBezTo>
                        <a:pt x="575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75" y="0"/>
                        <a:pt x="1253" y="0"/>
                      </a:cubicBezTo>
                      <a:lnTo>
                        <a:pt x="20349" y="0"/>
                      </a:lnTo>
                      <a:cubicBezTo>
                        <a:pt x="21042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8" name="Shape 1730"/>
                <p:cNvSpPr/>
                <p:nvPr/>
              </p:nvSpPr>
              <p:spPr>
                <a:xfrm>
                  <a:off x="3669145" y="2106361"/>
                  <a:ext cx="574243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37" y="21600"/>
                        <a:pt x="20358" y="21600"/>
                      </a:cubicBezTo>
                      <a:lnTo>
                        <a:pt x="1255" y="21600"/>
                      </a:lnTo>
                      <a:cubicBezTo>
                        <a:pt x="567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7" y="0"/>
                        <a:pt x="1255" y="0"/>
                      </a:cubicBezTo>
                      <a:lnTo>
                        <a:pt x="20358" y="0"/>
                      </a:lnTo>
                      <a:cubicBezTo>
                        <a:pt x="21037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59" name="Shape 1731"/>
                <p:cNvSpPr/>
                <p:nvPr/>
              </p:nvSpPr>
              <p:spPr>
                <a:xfrm>
                  <a:off x="4365603" y="2106361"/>
                  <a:ext cx="574177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38" y="21600"/>
                        <a:pt x="20355" y="21600"/>
                      </a:cubicBezTo>
                      <a:lnTo>
                        <a:pt x="1242" y="21600"/>
                      </a:lnTo>
                      <a:cubicBezTo>
                        <a:pt x="559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59" y="0"/>
                        <a:pt x="1242" y="0"/>
                      </a:cubicBezTo>
                      <a:lnTo>
                        <a:pt x="20355" y="0"/>
                      </a:lnTo>
                      <a:cubicBezTo>
                        <a:pt x="21038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0" name="Shape 1732"/>
                <p:cNvSpPr/>
                <p:nvPr/>
              </p:nvSpPr>
              <p:spPr>
                <a:xfrm>
                  <a:off x="5062061" y="2106361"/>
                  <a:ext cx="574450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43" y="21600"/>
                        <a:pt x="20356" y="21600"/>
                      </a:cubicBezTo>
                      <a:lnTo>
                        <a:pt x="1252" y="21600"/>
                      </a:lnTo>
                      <a:cubicBezTo>
                        <a:pt x="562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2" y="0"/>
                        <a:pt x="1252" y="0"/>
                      </a:cubicBezTo>
                      <a:lnTo>
                        <a:pt x="20356" y="0"/>
                      </a:lnTo>
                      <a:cubicBezTo>
                        <a:pt x="21043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1" name="Shape 1733"/>
                <p:cNvSpPr/>
                <p:nvPr/>
              </p:nvSpPr>
              <p:spPr>
                <a:xfrm>
                  <a:off x="5775506" y="2106361"/>
                  <a:ext cx="574350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32" y="21600"/>
                        <a:pt x="20340" y="21600"/>
                      </a:cubicBezTo>
                      <a:lnTo>
                        <a:pt x="1242" y="21600"/>
                      </a:lnTo>
                      <a:cubicBezTo>
                        <a:pt x="560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0" y="0"/>
                        <a:pt x="1242" y="0"/>
                      </a:cubicBezTo>
                      <a:lnTo>
                        <a:pt x="20340" y="0"/>
                      </a:lnTo>
                      <a:cubicBezTo>
                        <a:pt x="21032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2" name="Shape 1734"/>
                <p:cNvSpPr/>
                <p:nvPr/>
              </p:nvSpPr>
              <p:spPr>
                <a:xfrm>
                  <a:off x="6471964" y="2106361"/>
                  <a:ext cx="574549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35" y="21600"/>
                        <a:pt x="20348" y="21600"/>
                      </a:cubicBezTo>
                      <a:lnTo>
                        <a:pt x="1252" y="21600"/>
                      </a:lnTo>
                      <a:cubicBezTo>
                        <a:pt x="573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73" y="0"/>
                        <a:pt x="1252" y="0"/>
                      </a:cubicBezTo>
                      <a:lnTo>
                        <a:pt x="20348" y="0"/>
                      </a:lnTo>
                      <a:cubicBezTo>
                        <a:pt x="21035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3" name="Shape 1735"/>
                <p:cNvSpPr/>
                <p:nvPr/>
              </p:nvSpPr>
              <p:spPr>
                <a:xfrm>
                  <a:off x="7168422" y="2106361"/>
                  <a:ext cx="574284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50" y="21600"/>
                        <a:pt x="20358" y="21600"/>
                      </a:cubicBezTo>
                      <a:lnTo>
                        <a:pt x="1250" y="21600"/>
                      </a:lnTo>
                      <a:cubicBezTo>
                        <a:pt x="560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0" y="0"/>
                        <a:pt x="1250" y="0"/>
                      </a:cubicBezTo>
                      <a:lnTo>
                        <a:pt x="20358" y="0"/>
                      </a:lnTo>
                      <a:cubicBezTo>
                        <a:pt x="21050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4" name="Shape 1736"/>
                <p:cNvSpPr/>
                <p:nvPr/>
              </p:nvSpPr>
              <p:spPr>
                <a:xfrm>
                  <a:off x="7864881" y="2106361"/>
                  <a:ext cx="574416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037" y="21600"/>
                        <a:pt x="20350" y="21600"/>
                      </a:cubicBezTo>
                      <a:lnTo>
                        <a:pt x="1254" y="21600"/>
                      </a:lnTo>
                      <a:cubicBezTo>
                        <a:pt x="565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565" y="0"/>
                        <a:pt x="1254" y="0"/>
                      </a:cubicBezTo>
                      <a:lnTo>
                        <a:pt x="20350" y="0"/>
                      </a:lnTo>
                      <a:cubicBezTo>
                        <a:pt x="21037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5" name="Shape 1737"/>
                <p:cNvSpPr/>
                <p:nvPr/>
              </p:nvSpPr>
              <p:spPr>
                <a:xfrm>
                  <a:off x="8561339" y="2106361"/>
                  <a:ext cx="1450429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377" y="21600"/>
                        <a:pt x="21106" y="21600"/>
                      </a:cubicBezTo>
                      <a:lnTo>
                        <a:pt x="493" y="21600"/>
                      </a:lnTo>
                      <a:cubicBezTo>
                        <a:pt x="222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222" y="0"/>
                        <a:pt x="493" y="0"/>
                      </a:cubicBezTo>
                      <a:lnTo>
                        <a:pt x="21106" y="0"/>
                      </a:lnTo>
                      <a:cubicBezTo>
                        <a:pt x="21377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6" name="Shape 1738"/>
                <p:cNvSpPr/>
                <p:nvPr/>
              </p:nvSpPr>
              <p:spPr>
                <a:xfrm>
                  <a:off x="1919506" y="1392916"/>
                  <a:ext cx="574093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51" y="21600"/>
                        <a:pt x="20364" y="21600"/>
                      </a:cubicBezTo>
                      <a:lnTo>
                        <a:pt x="1240" y="21600"/>
                      </a:lnTo>
                      <a:cubicBezTo>
                        <a:pt x="560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60" y="0"/>
                        <a:pt x="1240" y="0"/>
                      </a:cubicBezTo>
                      <a:lnTo>
                        <a:pt x="20364" y="0"/>
                      </a:lnTo>
                      <a:cubicBezTo>
                        <a:pt x="21051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7" name="Shape 1739"/>
                <p:cNvSpPr/>
                <p:nvPr/>
              </p:nvSpPr>
              <p:spPr>
                <a:xfrm>
                  <a:off x="2615964" y="1392916"/>
                  <a:ext cx="574177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37" y="21600"/>
                        <a:pt x="20349" y="21600"/>
                      </a:cubicBezTo>
                      <a:lnTo>
                        <a:pt x="1236" y="21600"/>
                      </a:lnTo>
                      <a:cubicBezTo>
                        <a:pt x="554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4" y="0"/>
                        <a:pt x="1236" y="0"/>
                      </a:cubicBezTo>
                      <a:lnTo>
                        <a:pt x="20349" y="0"/>
                      </a:lnTo>
                      <a:cubicBezTo>
                        <a:pt x="21037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8" name="Shape 1740"/>
                <p:cNvSpPr/>
                <p:nvPr/>
              </p:nvSpPr>
              <p:spPr>
                <a:xfrm>
                  <a:off x="3312423" y="1392916"/>
                  <a:ext cx="574084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51" y="21600"/>
                        <a:pt x="20362" y="21600"/>
                      </a:cubicBezTo>
                      <a:lnTo>
                        <a:pt x="1244" y="21600"/>
                      </a:lnTo>
                      <a:cubicBezTo>
                        <a:pt x="557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7" y="0"/>
                        <a:pt x="1244" y="0"/>
                      </a:cubicBezTo>
                      <a:lnTo>
                        <a:pt x="20362" y="0"/>
                      </a:lnTo>
                      <a:cubicBezTo>
                        <a:pt x="21051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9" name="Shape 1741"/>
                <p:cNvSpPr/>
                <p:nvPr/>
              </p:nvSpPr>
              <p:spPr>
                <a:xfrm>
                  <a:off x="4008881" y="1392916"/>
                  <a:ext cx="574225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38" y="21600"/>
                        <a:pt x="20358" y="21600"/>
                      </a:cubicBezTo>
                      <a:lnTo>
                        <a:pt x="1239" y="21600"/>
                      </a:lnTo>
                      <a:cubicBezTo>
                        <a:pt x="559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9" y="0"/>
                        <a:pt x="1239" y="0"/>
                      </a:cubicBezTo>
                      <a:lnTo>
                        <a:pt x="20358" y="0"/>
                      </a:lnTo>
                      <a:cubicBezTo>
                        <a:pt x="21038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0" name="Shape 1742"/>
                <p:cNvSpPr/>
                <p:nvPr/>
              </p:nvSpPr>
              <p:spPr>
                <a:xfrm>
                  <a:off x="4705339" y="1392916"/>
                  <a:ext cx="574467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32" y="21600"/>
                        <a:pt x="20353" y="21600"/>
                      </a:cubicBezTo>
                      <a:lnTo>
                        <a:pt x="1251" y="21600"/>
                      </a:lnTo>
                      <a:cubicBezTo>
                        <a:pt x="574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74" y="0"/>
                        <a:pt x="1251" y="0"/>
                      </a:cubicBezTo>
                      <a:lnTo>
                        <a:pt x="20353" y="0"/>
                      </a:lnTo>
                      <a:cubicBezTo>
                        <a:pt x="21032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1" name="Shape 1743"/>
                <p:cNvSpPr/>
                <p:nvPr/>
              </p:nvSpPr>
              <p:spPr>
                <a:xfrm>
                  <a:off x="5418784" y="1392916"/>
                  <a:ext cx="574217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40" y="21600"/>
                        <a:pt x="20355" y="21600"/>
                      </a:cubicBezTo>
                      <a:lnTo>
                        <a:pt x="1248" y="21600"/>
                      </a:lnTo>
                      <a:cubicBezTo>
                        <a:pt x="560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60" y="0"/>
                        <a:pt x="1248" y="0"/>
                      </a:cubicBezTo>
                      <a:lnTo>
                        <a:pt x="20355" y="0"/>
                      </a:lnTo>
                      <a:cubicBezTo>
                        <a:pt x="21040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2" name="Shape 1744"/>
                <p:cNvSpPr/>
                <p:nvPr/>
              </p:nvSpPr>
              <p:spPr>
                <a:xfrm>
                  <a:off x="6115242" y="1392916"/>
                  <a:ext cx="574067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48" y="21600"/>
                        <a:pt x="20357" y="21600"/>
                      </a:cubicBezTo>
                      <a:lnTo>
                        <a:pt x="1243" y="21600"/>
                      </a:lnTo>
                      <a:cubicBezTo>
                        <a:pt x="557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7" y="0"/>
                        <a:pt x="1243" y="0"/>
                      </a:cubicBezTo>
                      <a:lnTo>
                        <a:pt x="20357" y="0"/>
                      </a:lnTo>
                      <a:cubicBezTo>
                        <a:pt x="21048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3" name="Shape 1745"/>
                <p:cNvSpPr/>
                <p:nvPr/>
              </p:nvSpPr>
              <p:spPr>
                <a:xfrm>
                  <a:off x="6811700" y="1392916"/>
                  <a:ext cx="574283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35" y="21600"/>
                        <a:pt x="20355" y="21600"/>
                      </a:cubicBezTo>
                      <a:lnTo>
                        <a:pt x="1245" y="21600"/>
                      </a:lnTo>
                      <a:cubicBezTo>
                        <a:pt x="560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60" y="0"/>
                        <a:pt x="1245" y="0"/>
                      </a:cubicBezTo>
                      <a:lnTo>
                        <a:pt x="20355" y="0"/>
                      </a:lnTo>
                      <a:cubicBezTo>
                        <a:pt x="21035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4" name="Shape 1746"/>
                <p:cNvSpPr/>
                <p:nvPr/>
              </p:nvSpPr>
              <p:spPr>
                <a:xfrm>
                  <a:off x="7508158" y="1392916"/>
                  <a:ext cx="574350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40" y="21600"/>
                        <a:pt x="20353" y="21600"/>
                      </a:cubicBezTo>
                      <a:lnTo>
                        <a:pt x="1240" y="21600"/>
                      </a:lnTo>
                      <a:cubicBezTo>
                        <a:pt x="557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7" y="0"/>
                        <a:pt x="1240" y="0"/>
                      </a:cubicBezTo>
                      <a:lnTo>
                        <a:pt x="20353" y="0"/>
                      </a:lnTo>
                      <a:cubicBezTo>
                        <a:pt x="21040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5" name="Shape 1747"/>
                <p:cNvSpPr/>
                <p:nvPr/>
              </p:nvSpPr>
              <p:spPr>
                <a:xfrm>
                  <a:off x="8204617" y="1392916"/>
                  <a:ext cx="574151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40" y="21600"/>
                        <a:pt x="20357" y="21600"/>
                      </a:cubicBezTo>
                      <a:lnTo>
                        <a:pt x="1253" y="21600"/>
                      </a:lnTo>
                      <a:cubicBezTo>
                        <a:pt x="557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7" y="0"/>
                        <a:pt x="1253" y="0"/>
                      </a:cubicBezTo>
                      <a:lnTo>
                        <a:pt x="20357" y="0"/>
                      </a:lnTo>
                      <a:cubicBezTo>
                        <a:pt x="21040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6" name="Shape 1748"/>
                <p:cNvSpPr/>
                <p:nvPr/>
              </p:nvSpPr>
              <p:spPr>
                <a:xfrm>
                  <a:off x="8901075" y="1392916"/>
                  <a:ext cx="574217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037" y="21600"/>
                        <a:pt x="20354" y="21600"/>
                      </a:cubicBezTo>
                      <a:lnTo>
                        <a:pt x="1240" y="21600"/>
                      </a:lnTo>
                      <a:cubicBezTo>
                        <a:pt x="552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552" y="0"/>
                        <a:pt x="1240" y="0"/>
                      </a:cubicBezTo>
                      <a:lnTo>
                        <a:pt x="20354" y="0"/>
                      </a:lnTo>
                      <a:cubicBezTo>
                        <a:pt x="21037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7" name="Shape 1749"/>
                <p:cNvSpPr/>
                <p:nvPr/>
              </p:nvSpPr>
              <p:spPr>
                <a:xfrm>
                  <a:off x="1749638" y="696458"/>
                  <a:ext cx="574482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49" y="21600"/>
                      </a:cubicBezTo>
                      <a:lnTo>
                        <a:pt x="1250" y="21600"/>
                      </a:lnTo>
                      <a:cubicBezTo>
                        <a:pt x="567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7" y="0"/>
                        <a:pt x="1250" y="0"/>
                      </a:cubicBezTo>
                      <a:lnTo>
                        <a:pt x="20349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8" name="Shape 1750"/>
                <p:cNvSpPr/>
                <p:nvPr/>
              </p:nvSpPr>
              <p:spPr>
                <a:xfrm>
                  <a:off x="2446096" y="696458"/>
                  <a:ext cx="574326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39" y="21600"/>
                        <a:pt x="20349" y="21600"/>
                      </a:cubicBezTo>
                      <a:lnTo>
                        <a:pt x="1243" y="21600"/>
                      </a:lnTo>
                      <a:cubicBezTo>
                        <a:pt x="559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9" y="0"/>
                        <a:pt x="1243" y="0"/>
                      </a:cubicBezTo>
                      <a:lnTo>
                        <a:pt x="20349" y="0"/>
                      </a:lnTo>
                      <a:cubicBezTo>
                        <a:pt x="21039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9" name="Shape 1751"/>
                <p:cNvSpPr/>
                <p:nvPr/>
              </p:nvSpPr>
              <p:spPr>
                <a:xfrm>
                  <a:off x="3142555" y="696458"/>
                  <a:ext cx="574125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51" y="21600"/>
                      </a:cubicBezTo>
                      <a:lnTo>
                        <a:pt x="1238" y="21600"/>
                      </a:lnTo>
                      <a:cubicBezTo>
                        <a:pt x="558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8" y="0"/>
                        <a:pt x="1238" y="0"/>
                      </a:cubicBezTo>
                      <a:lnTo>
                        <a:pt x="20351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0" name="Shape 1752"/>
                <p:cNvSpPr/>
                <p:nvPr/>
              </p:nvSpPr>
              <p:spPr>
                <a:xfrm>
                  <a:off x="3839013" y="696458"/>
                  <a:ext cx="574176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39" y="21600"/>
                        <a:pt x="20359" y="21600"/>
                      </a:cubicBezTo>
                      <a:lnTo>
                        <a:pt x="1249" y="21600"/>
                      </a:lnTo>
                      <a:cubicBezTo>
                        <a:pt x="561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1" y="0"/>
                        <a:pt x="1249" y="0"/>
                      </a:cubicBezTo>
                      <a:lnTo>
                        <a:pt x="20359" y="0"/>
                      </a:lnTo>
                      <a:cubicBezTo>
                        <a:pt x="21039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1" name="Shape 1753"/>
                <p:cNvSpPr/>
                <p:nvPr/>
              </p:nvSpPr>
              <p:spPr>
                <a:xfrm>
                  <a:off x="4552458" y="696458"/>
                  <a:ext cx="574185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3" y="21600"/>
                        <a:pt x="20349" y="21600"/>
                      </a:cubicBezTo>
                      <a:lnTo>
                        <a:pt x="1242" y="21600"/>
                      </a:lnTo>
                      <a:cubicBezTo>
                        <a:pt x="558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8" y="0"/>
                        <a:pt x="1242" y="0"/>
                      </a:cubicBezTo>
                      <a:lnTo>
                        <a:pt x="20349" y="0"/>
                      </a:lnTo>
                      <a:cubicBezTo>
                        <a:pt x="21043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2" name="Shape 1754"/>
                <p:cNvSpPr/>
                <p:nvPr/>
              </p:nvSpPr>
              <p:spPr>
                <a:xfrm>
                  <a:off x="5248916" y="696458"/>
                  <a:ext cx="574200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8" y="21600"/>
                        <a:pt x="20360" y="21600"/>
                      </a:cubicBezTo>
                      <a:lnTo>
                        <a:pt x="1247" y="21600"/>
                      </a:lnTo>
                      <a:cubicBezTo>
                        <a:pt x="560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0" y="0"/>
                        <a:pt x="1247" y="0"/>
                      </a:cubicBezTo>
                      <a:lnTo>
                        <a:pt x="20360" y="0"/>
                      </a:lnTo>
                      <a:cubicBezTo>
                        <a:pt x="21048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3" name="Shape 1755"/>
                <p:cNvSpPr/>
                <p:nvPr/>
              </p:nvSpPr>
              <p:spPr>
                <a:xfrm>
                  <a:off x="5945374" y="696458"/>
                  <a:ext cx="574068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8" y="21600"/>
                        <a:pt x="20357" y="21600"/>
                      </a:cubicBezTo>
                      <a:lnTo>
                        <a:pt x="1235" y="21600"/>
                      </a:lnTo>
                      <a:cubicBezTo>
                        <a:pt x="557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7" y="0"/>
                        <a:pt x="1235" y="0"/>
                      </a:cubicBezTo>
                      <a:lnTo>
                        <a:pt x="20357" y="0"/>
                      </a:lnTo>
                      <a:cubicBezTo>
                        <a:pt x="21048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4" name="Shape 1756"/>
                <p:cNvSpPr/>
                <p:nvPr/>
              </p:nvSpPr>
              <p:spPr>
                <a:xfrm>
                  <a:off x="6641832" y="696458"/>
                  <a:ext cx="574416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50" y="21600"/>
                      </a:cubicBezTo>
                      <a:lnTo>
                        <a:pt x="1247" y="21600"/>
                      </a:lnTo>
                      <a:cubicBezTo>
                        <a:pt x="562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2" y="0"/>
                        <a:pt x="1247" y="0"/>
                      </a:cubicBezTo>
                      <a:lnTo>
                        <a:pt x="20350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5" name="Shape 1757"/>
                <p:cNvSpPr/>
                <p:nvPr/>
              </p:nvSpPr>
              <p:spPr>
                <a:xfrm>
                  <a:off x="7338290" y="696458"/>
                  <a:ext cx="574068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60" y="21600"/>
                      </a:cubicBezTo>
                      <a:lnTo>
                        <a:pt x="1245" y="21600"/>
                      </a:lnTo>
                      <a:cubicBezTo>
                        <a:pt x="557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57" y="0"/>
                        <a:pt x="1245" y="0"/>
                      </a:cubicBezTo>
                      <a:lnTo>
                        <a:pt x="20360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6" name="Shape 1758"/>
                <p:cNvSpPr/>
                <p:nvPr/>
              </p:nvSpPr>
              <p:spPr>
                <a:xfrm>
                  <a:off x="8034749" y="696458"/>
                  <a:ext cx="574349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47" y="21600"/>
                      </a:cubicBezTo>
                      <a:lnTo>
                        <a:pt x="1247" y="21600"/>
                      </a:lnTo>
                      <a:cubicBezTo>
                        <a:pt x="567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7" y="0"/>
                        <a:pt x="1247" y="0"/>
                      </a:cubicBezTo>
                      <a:lnTo>
                        <a:pt x="20347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7" name="Shape 1759"/>
                <p:cNvSpPr/>
                <p:nvPr/>
              </p:nvSpPr>
              <p:spPr>
                <a:xfrm>
                  <a:off x="8748193" y="696458"/>
                  <a:ext cx="574267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040" y="21600"/>
                        <a:pt x="20358" y="21600"/>
                      </a:cubicBezTo>
                      <a:lnTo>
                        <a:pt x="1247" y="21600"/>
                      </a:lnTo>
                      <a:cubicBezTo>
                        <a:pt x="560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560" y="0"/>
                        <a:pt x="1247" y="0"/>
                      </a:cubicBezTo>
                      <a:lnTo>
                        <a:pt x="20358" y="0"/>
                      </a:lnTo>
                      <a:cubicBezTo>
                        <a:pt x="21040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8" name="Shape 1760"/>
                <p:cNvSpPr/>
                <p:nvPr/>
              </p:nvSpPr>
              <p:spPr>
                <a:xfrm>
                  <a:off x="0" y="696458"/>
                  <a:ext cx="927812" cy="574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4"/>
                      </a:moveTo>
                      <a:cubicBezTo>
                        <a:pt x="21600" y="21038"/>
                        <a:pt x="21253" y="21600"/>
                        <a:pt x="20827" y="21600"/>
                      </a:cubicBezTo>
                      <a:lnTo>
                        <a:pt x="774" y="21600"/>
                      </a:lnTo>
                      <a:cubicBezTo>
                        <a:pt x="347" y="21600"/>
                        <a:pt x="0" y="21038"/>
                        <a:pt x="0" y="20344"/>
                      </a:cubicBezTo>
                      <a:lnTo>
                        <a:pt x="0" y="1241"/>
                      </a:lnTo>
                      <a:cubicBezTo>
                        <a:pt x="0" y="563"/>
                        <a:pt x="347" y="0"/>
                        <a:pt x="774" y="0"/>
                      </a:cubicBezTo>
                      <a:lnTo>
                        <a:pt x="20827" y="0"/>
                      </a:lnTo>
                      <a:cubicBezTo>
                        <a:pt x="21253" y="0"/>
                        <a:pt x="21600" y="563"/>
                        <a:pt x="21600" y="1241"/>
                      </a:cubicBezTo>
                      <a:cubicBezTo>
                        <a:pt x="21600" y="1241"/>
                        <a:pt x="21600" y="20344"/>
                        <a:pt x="21600" y="20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9" name="Shape 1761"/>
                <p:cNvSpPr/>
                <p:nvPr/>
              </p:nvSpPr>
              <p:spPr>
                <a:xfrm>
                  <a:off x="9087929" y="0"/>
                  <a:ext cx="927738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252" y="21600"/>
                        <a:pt x="20828" y="21600"/>
                      </a:cubicBezTo>
                      <a:lnTo>
                        <a:pt x="772" y="21600"/>
                      </a:lnTo>
                      <a:cubicBezTo>
                        <a:pt x="351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351" y="0"/>
                        <a:pt x="772" y="0"/>
                      </a:cubicBezTo>
                      <a:lnTo>
                        <a:pt x="20828" y="0"/>
                      </a:lnTo>
                      <a:cubicBezTo>
                        <a:pt x="21252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0" name="Shape 1762"/>
                <p:cNvSpPr/>
                <p:nvPr/>
              </p:nvSpPr>
              <p:spPr>
                <a:xfrm>
                  <a:off x="0" y="1392916"/>
                  <a:ext cx="1093318" cy="5741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6"/>
                      </a:moveTo>
                      <a:cubicBezTo>
                        <a:pt x="21600" y="21049"/>
                        <a:pt x="21308" y="21600"/>
                        <a:pt x="20944" y="21600"/>
                      </a:cubicBezTo>
                      <a:lnTo>
                        <a:pt x="657" y="21600"/>
                      </a:lnTo>
                      <a:cubicBezTo>
                        <a:pt x="294" y="21600"/>
                        <a:pt x="0" y="21049"/>
                        <a:pt x="0" y="20356"/>
                      </a:cubicBezTo>
                      <a:lnTo>
                        <a:pt x="0" y="1238"/>
                      </a:lnTo>
                      <a:cubicBezTo>
                        <a:pt x="0" y="561"/>
                        <a:pt x="294" y="0"/>
                        <a:pt x="657" y="0"/>
                      </a:cubicBezTo>
                      <a:lnTo>
                        <a:pt x="20944" y="0"/>
                      </a:lnTo>
                      <a:cubicBezTo>
                        <a:pt x="21308" y="0"/>
                        <a:pt x="21600" y="561"/>
                        <a:pt x="21600" y="1238"/>
                      </a:cubicBezTo>
                      <a:cubicBezTo>
                        <a:pt x="21600" y="1238"/>
                        <a:pt x="21600" y="20356"/>
                        <a:pt x="21600" y="203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1" name="Shape 1763"/>
                <p:cNvSpPr/>
                <p:nvPr/>
              </p:nvSpPr>
              <p:spPr>
                <a:xfrm>
                  <a:off x="0" y="2106361"/>
                  <a:ext cx="751127" cy="57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52"/>
                      </a:moveTo>
                      <a:cubicBezTo>
                        <a:pt x="21600" y="21036"/>
                        <a:pt x="21171" y="21600"/>
                        <a:pt x="20645" y="21600"/>
                      </a:cubicBezTo>
                      <a:lnTo>
                        <a:pt x="956" y="21600"/>
                      </a:lnTo>
                      <a:cubicBezTo>
                        <a:pt x="428" y="21600"/>
                        <a:pt x="0" y="21036"/>
                        <a:pt x="0" y="20352"/>
                      </a:cubicBezTo>
                      <a:lnTo>
                        <a:pt x="0" y="1250"/>
                      </a:lnTo>
                      <a:cubicBezTo>
                        <a:pt x="0" y="566"/>
                        <a:pt x="428" y="0"/>
                        <a:pt x="956" y="0"/>
                      </a:cubicBezTo>
                      <a:lnTo>
                        <a:pt x="20645" y="0"/>
                      </a:lnTo>
                      <a:cubicBezTo>
                        <a:pt x="21171" y="0"/>
                        <a:pt x="21600" y="566"/>
                        <a:pt x="21600" y="1250"/>
                      </a:cubicBezTo>
                      <a:cubicBezTo>
                        <a:pt x="21600" y="1250"/>
                        <a:pt x="21600" y="20352"/>
                        <a:pt x="21600" y="203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2" name="Shape 1764"/>
                <p:cNvSpPr/>
                <p:nvPr/>
              </p:nvSpPr>
              <p:spPr>
                <a:xfrm>
                  <a:off x="696458" y="0"/>
                  <a:ext cx="574251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3" y="21600"/>
                        <a:pt x="20346" y="21600"/>
                      </a:cubicBezTo>
                      <a:lnTo>
                        <a:pt x="1249" y="21600"/>
                      </a:lnTo>
                      <a:cubicBezTo>
                        <a:pt x="562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2" y="0"/>
                        <a:pt x="1249" y="0"/>
                      </a:cubicBezTo>
                      <a:lnTo>
                        <a:pt x="20346" y="0"/>
                      </a:lnTo>
                      <a:cubicBezTo>
                        <a:pt x="21043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3" name="Shape 1765"/>
                <p:cNvSpPr/>
                <p:nvPr/>
              </p:nvSpPr>
              <p:spPr>
                <a:xfrm>
                  <a:off x="1392916" y="0"/>
                  <a:ext cx="574151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1" y="21600"/>
                        <a:pt x="20353" y="21600"/>
                      </a:cubicBezTo>
                      <a:lnTo>
                        <a:pt x="1239" y="21600"/>
                      </a:lnTo>
                      <a:cubicBezTo>
                        <a:pt x="558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58" y="0"/>
                        <a:pt x="1239" y="0"/>
                      </a:cubicBezTo>
                      <a:lnTo>
                        <a:pt x="20353" y="0"/>
                      </a:lnTo>
                      <a:cubicBezTo>
                        <a:pt x="21041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4" name="Shape 1766"/>
                <p:cNvSpPr/>
                <p:nvPr/>
              </p:nvSpPr>
              <p:spPr>
                <a:xfrm>
                  <a:off x="2089374" y="0"/>
                  <a:ext cx="574565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27" y="21600"/>
                        <a:pt x="20340" y="21600"/>
                      </a:cubicBezTo>
                      <a:lnTo>
                        <a:pt x="1242" y="21600"/>
                      </a:lnTo>
                      <a:cubicBezTo>
                        <a:pt x="558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58" y="0"/>
                        <a:pt x="1242" y="0"/>
                      </a:cubicBezTo>
                      <a:lnTo>
                        <a:pt x="20340" y="0"/>
                      </a:lnTo>
                      <a:cubicBezTo>
                        <a:pt x="21027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5" name="Shape 1767"/>
                <p:cNvSpPr/>
                <p:nvPr/>
              </p:nvSpPr>
              <p:spPr>
                <a:xfrm>
                  <a:off x="2785832" y="0"/>
                  <a:ext cx="574458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38" y="21600"/>
                        <a:pt x="20351" y="21600"/>
                      </a:cubicBezTo>
                      <a:lnTo>
                        <a:pt x="1247" y="21600"/>
                      </a:lnTo>
                      <a:cubicBezTo>
                        <a:pt x="565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5" y="0"/>
                        <a:pt x="1247" y="0"/>
                      </a:cubicBezTo>
                      <a:lnTo>
                        <a:pt x="20351" y="0"/>
                      </a:lnTo>
                      <a:cubicBezTo>
                        <a:pt x="21038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6" name="Shape 1768"/>
                <p:cNvSpPr/>
                <p:nvPr/>
              </p:nvSpPr>
              <p:spPr>
                <a:xfrm>
                  <a:off x="3499277" y="0"/>
                  <a:ext cx="574125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50" y="21600"/>
                        <a:pt x="20358" y="21600"/>
                      </a:cubicBezTo>
                      <a:lnTo>
                        <a:pt x="1246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46" y="0"/>
                      </a:cubicBezTo>
                      <a:lnTo>
                        <a:pt x="20358" y="0"/>
                      </a:lnTo>
                      <a:cubicBezTo>
                        <a:pt x="21050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7" name="Shape 1769"/>
                <p:cNvSpPr/>
                <p:nvPr/>
              </p:nvSpPr>
              <p:spPr>
                <a:xfrm>
                  <a:off x="4195735" y="0"/>
                  <a:ext cx="574192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38" y="21600"/>
                        <a:pt x="20350" y="21600"/>
                      </a:cubicBezTo>
                      <a:lnTo>
                        <a:pt x="1252" y="21600"/>
                      </a:lnTo>
                      <a:cubicBezTo>
                        <a:pt x="559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59" y="0"/>
                        <a:pt x="1252" y="0"/>
                      </a:cubicBezTo>
                      <a:lnTo>
                        <a:pt x="20350" y="0"/>
                      </a:lnTo>
                      <a:cubicBezTo>
                        <a:pt x="21038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8" name="Shape 1770"/>
                <p:cNvSpPr/>
                <p:nvPr/>
              </p:nvSpPr>
              <p:spPr>
                <a:xfrm>
                  <a:off x="4892193" y="0"/>
                  <a:ext cx="574110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53" y="21600"/>
                        <a:pt x="20360" y="21600"/>
                      </a:cubicBezTo>
                      <a:lnTo>
                        <a:pt x="1253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53" y="0"/>
                      </a:cubicBezTo>
                      <a:lnTo>
                        <a:pt x="20360" y="0"/>
                      </a:lnTo>
                      <a:cubicBezTo>
                        <a:pt x="21053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99" name="Shape 1771"/>
                <p:cNvSpPr/>
                <p:nvPr/>
              </p:nvSpPr>
              <p:spPr>
                <a:xfrm>
                  <a:off x="5588652" y="0"/>
                  <a:ext cx="574416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0" y="21600"/>
                        <a:pt x="20345" y="21600"/>
                      </a:cubicBezTo>
                      <a:lnTo>
                        <a:pt x="1247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47" y="0"/>
                      </a:cubicBezTo>
                      <a:lnTo>
                        <a:pt x="20345" y="0"/>
                      </a:lnTo>
                      <a:cubicBezTo>
                        <a:pt x="21040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0" name="Shape 1772"/>
                <p:cNvSpPr/>
                <p:nvPr/>
              </p:nvSpPr>
              <p:spPr>
                <a:xfrm>
                  <a:off x="6285110" y="0"/>
                  <a:ext cx="574151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8" y="21600"/>
                        <a:pt x="20360" y="21600"/>
                      </a:cubicBezTo>
                      <a:lnTo>
                        <a:pt x="1253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53" y="0"/>
                      </a:cubicBezTo>
                      <a:lnTo>
                        <a:pt x="20360" y="0"/>
                      </a:lnTo>
                      <a:cubicBezTo>
                        <a:pt x="21048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1" name="Shape 1773"/>
                <p:cNvSpPr/>
                <p:nvPr/>
              </p:nvSpPr>
              <p:spPr>
                <a:xfrm>
                  <a:off x="6981568" y="0"/>
                  <a:ext cx="574283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38" y="21600"/>
                        <a:pt x="20358" y="21600"/>
                      </a:cubicBezTo>
                      <a:lnTo>
                        <a:pt x="1242" y="21600"/>
                      </a:lnTo>
                      <a:cubicBezTo>
                        <a:pt x="560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0" y="0"/>
                        <a:pt x="1242" y="0"/>
                      </a:cubicBezTo>
                      <a:lnTo>
                        <a:pt x="20358" y="0"/>
                      </a:lnTo>
                      <a:cubicBezTo>
                        <a:pt x="21038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2" name="Shape 1774"/>
                <p:cNvSpPr/>
                <p:nvPr/>
              </p:nvSpPr>
              <p:spPr>
                <a:xfrm>
                  <a:off x="7695013" y="0"/>
                  <a:ext cx="574482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3" y="21600"/>
                        <a:pt x="20353" y="21600"/>
                      </a:cubicBezTo>
                      <a:lnTo>
                        <a:pt x="1252" y="21600"/>
                      </a:lnTo>
                      <a:cubicBezTo>
                        <a:pt x="559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59" y="0"/>
                        <a:pt x="1252" y="0"/>
                      </a:cubicBezTo>
                      <a:lnTo>
                        <a:pt x="20353" y="0"/>
                      </a:lnTo>
                      <a:cubicBezTo>
                        <a:pt x="21043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3" name="Shape 1775"/>
                <p:cNvSpPr/>
                <p:nvPr/>
              </p:nvSpPr>
              <p:spPr>
                <a:xfrm>
                  <a:off x="8391471" y="0"/>
                  <a:ext cx="574200" cy="574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cubicBezTo>
                        <a:pt x="21600" y="21039"/>
                        <a:pt x="21048" y="21600"/>
                        <a:pt x="20363" y="21600"/>
                      </a:cubicBezTo>
                      <a:lnTo>
                        <a:pt x="1240" y="21600"/>
                      </a:lnTo>
                      <a:cubicBezTo>
                        <a:pt x="562" y="21600"/>
                        <a:pt x="0" y="21039"/>
                        <a:pt x="0" y="20349"/>
                      </a:cubicBezTo>
                      <a:lnTo>
                        <a:pt x="0" y="1251"/>
                      </a:lnTo>
                      <a:cubicBezTo>
                        <a:pt x="0" y="560"/>
                        <a:pt x="562" y="0"/>
                        <a:pt x="1240" y="0"/>
                      </a:cubicBezTo>
                      <a:lnTo>
                        <a:pt x="20363" y="0"/>
                      </a:lnTo>
                      <a:cubicBezTo>
                        <a:pt x="21048" y="0"/>
                        <a:pt x="21600" y="560"/>
                        <a:pt x="21600" y="1251"/>
                      </a:cubicBezTo>
                      <a:cubicBezTo>
                        <a:pt x="21600" y="1251"/>
                        <a:pt x="21600" y="20349"/>
                        <a:pt x="21600" y="20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4" name="Shape 1776"/>
                <p:cNvSpPr/>
                <p:nvPr/>
              </p:nvSpPr>
              <p:spPr>
                <a:xfrm>
                  <a:off x="8748193" y="3142555"/>
                  <a:ext cx="574267" cy="3125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9305"/>
                      </a:lnTo>
                      <a:cubicBezTo>
                        <a:pt x="0" y="19900"/>
                        <a:pt x="122" y="20496"/>
                        <a:pt x="363" y="20928"/>
                      </a:cubicBezTo>
                      <a:cubicBezTo>
                        <a:pt x="606" y="21376"/>
                        <a:pt x="930" y="21600"/>
                        <a:pt x="1247" y="21600"/>
                      </a:cubicBezTo>
                      <a:lnTo>
                        <a:pt x="20355" y="21600"/>
                      </a:lnTo>
                      <a:cubicBezTo>
                        <a:pt x="20672" y="21600"/>
                        <a:pt x="20984" y="21376"/>
                        <a:pt x="21237" y="20928"/>
                      </a:cubicBezTo>
                      <a:cubicBezTo>
                        <a:pt x="21480" y="20496"/>
                        <a:pt x="21600" y="19900"/>
                        <a:pt x="21600" y="19305"/>
                      </a:cubicBezTo>
                      <a:lnTo>
                        <a:pt x="21600" y="0"/>
                      </a:lnTo>
                      <a:cubicBezTo>
                        <a:pt x="2160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5" name="Shape 1777"/>
                <p:cNvSpPr/>
                <p:nvPr/>
              </p:nvSpPr>
              <p:spPr>
                <a:xfrm>
                  <a:off x="8748193" y="2802819"/>
                  <a:ext cx="574267" cy="312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2291"/>
                      </a:lnTo>
                      <a:cubicBezTo>
                        <a:pt x="21600" y="1719"/>
                        <a:pt x="21480" y="1124"/>
                        <a:pt x="21237" y="683"/>
                      </a:cubicBezTo>
                      <a:cubicBezTo>
                        <a:pt x="20984" y="233"/>
                        <a:pt x="20672" y="0"/>
                        <a:pt x="20355" y="0"/>
                      </a:cubicBezTo>
                      <a:lnTo>
                        <a:pt x="1247" y="0"/>
                      </a:lnTo>
                      <a:cubicBezTo>
                        <a:pt x="930" y="0"/>
                        <a:pt x="606" y="233"/>
                        <a:pt x="363" y="683"/>
                      </a:cubicBezTo>
                      <a:cubicBezTo>
                        <a:pt x="122" y="1124"/>
                        <a:pt x="0" y="1719"/>
                        <a:pt x="0" y="2291"/>
                      </a:cubicBezTo>
                      <a:lnTo>
                        <a:pt x="0" y="21600"/>
                      </a:lnTo>
                      <a:cubicBezTo>
                        <a:pt x="0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106" name="Shape 1778"/>
                <p:cNvSpPr/>
                <p:nvPr/>
              </p:nvSpPr>
              <p:spPr>
                <a:xfrm>
                  <a:off x="9444652" y="696458"/>
                  <a:ext cx="574283" cy="12737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35" y="0"/>
                      </a:moveTo>
                      <a:cubicBezTo>
                        <a:pt x="920" y="0"/>
                        <a:pt x="603" y="51"/>
                        <a:pt x="358" y="165"/>
                      </a:cubicBezTo>
                      <a:cubicBezTo>
                        <a:pt x="112" y="274"/>
                        <a:pt x="0" y="415"/>
                        <a:pt x="0" y="560"/>
                      </a:cubicBezTo>
                      <a:lnTo>
                        <a:pt x="0" y="9175"/>
                      </a:lnTo>
                      <a:cubicBezTo>
                        <a:pt x="0" y="9320"/>
                        <a:pt x="112" y="9466"/>
                        <a:pt x="358" y="9576"/>
                      </a:cubicBezTo>
                      <a:cubicBezTo>
                        <a:pt x="603" y="9684"/>
                        <a:pt x="920" y="9742"/>
                        <a:pt x="1235" y="9742"/>
                      </a:cubicBezTo>
                      <a:lnTo>
                        <a:pt x="6222" y="9742"/>
                      </a:lnTo>
                      <a:lnTo>
                        <a:pt x="6222" y="21039"/>
                      </a:lnTo>
                      <a:cubicBezTo>
                        <a:pt x="6222" y="21185"/>
                        <a:pt x="6350" y="21330"/>
                        <a:pt x="6590" y="21437"/>
                      </a:cubicBezTo>
                      <a:cubicBezTo>
                        <a:pt x="6835" y="21547"/>
                        <a:pt x="7152" y="21600"/>
                        <a:pt x="7472" y="21600"/>
                      </a:cubicBezTo>
                      <a:lnTo>
                        <a:pt x="20345" y="21600"/>
                      </a:lnTo>
                      <a:cubicBezTo>
                        <a:pt x="20667" y="21600"/>
                        <a:pt x="20984" y="21547"/>
                        <a:pt x="21232" y="21437"/>
                      </a:cubicBezTo>
                      <a:cubicBezTo>
                        <a:pt x="21477" y="21330"/>
                        <a:pt x="21600" y="21185"/>
                        <a:pt x="21600" y="21039"/>
                      </a:cubicBezTo>
                      <a:lnTo>
                        <a:pt x="21600" y="560"/>
                      </a:lnTo>
                      <a:cubicBezTo>
                        <a:pt x="21600" y="415"/>
                        <a:pt x="21477" y="274"/>
                        <a:pt x="21232" y="165"/>
                      </a:cubicBezTo>
                      <a:cubicBezTo>
                        <a:pt x="20984" y="51"/>
                        <a:pt x="20667" y="0"/>
                        <a:pt x="20345" y="0"/>
                      </a:cubicBezTo>
                      <a:cubicBezTo>
                        <a:pt x="20345" y="0"/>
                        <a:pt x="1235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</p:grpSp>
          <p:sp>
            <p:nvSpPr>
              <p:cNvPr id="107" name="Shape 1780"/>
              <p:cNvSpPr/>
              <p:nvPr/>
            </p:nvSpPr>
            <p:spPr>
              <a:xfrm>
                <a:off x="4831686" y="5289305"/>
                <a:ext cx="1008358" cy="112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9" h="21590" extrusionOk="0">
                    <a:moveTo>
                      <a:pt x="6671" y="2"/>
                    </a:moveTo>
                    <a:cubicBezTo>
                      <a:pt x="6438" y="-10"/>
                      <a:pt x="6201" y="36"/>
                      <a:pt x="5986" y="149"/>
                    </a:cubicBezTo>
                    <a:cubicBezTo>
                      <a:pt x="5412" y="451"/>
                      <a:pt x="5226" y="1108"/>
                      <a:pt x="5567" y="1616"/>
                    </a:cubicBezTo>
                    <a:lnTo>
                      <a:pt x="8218" y="5561"/>
                    </a:lnTo>
                    <a:lnTo>
                      <a:pt x="7688" y="5840"/>
                    </a:lnTo>
                    <a:lnTo>
                      <a:pt x="4216" y="673"/>
                    </a:lnTo>
                    <a:cubicBezTo>
                      <a:pt x="3875" y="166"/>
                      <a:pt x="3133" y="0"/>
                      <a:pt x="2560" y="302"/>
                    </a:cubicBezTo>
                    <a:cubicBezTo>
                      <a:pt x="1986" y="605"/>
                      <a:pt x="1797" y="1261"/>
                      <a:pt x="2139" y="1769"/>
                    </a:cubicBezTo>
                    <a:lnTo>
                      <a:pt x="5617" y="6942"/>
                    </a:lnTo>
                    <a:cubicBezTo>
                      <a:pt x="5462" y="7034"/>
                      <a:pt x="5317" y="7134"/>
                      <a:pt x="5185" y="7244"/>
                    </a:cubicBezTo>
                    <a:lnTo>
                      <a:pt x="2245" y="2873"/>
                    </a:lnTo>
                    <a:cubicBezTo>
                      <a:pt x="2032" y="2556"/>
                      <a:pt x="1662" y="2372"/>
                      <a:pt x="1274" y="2353"/>
                    </a:cubicBezTo>
                    <a:cubicBezTo>
                      <a:pt x="1042" y="2341"/>
                      <a:pt x="804" y="2388"/>
                      <a:pt x="589" y="2502"/>
                    </a:cubicBezTo>
                    <a:cubicBezTo>
                      <a:pt x="16" y="2804"/>
                      <a:pt x="-171" y="3461"/>
                      <a:pt x="170" y="3969"/>
                    </a:cubicBezTo>
                    <a:lnTo>
                      <a:pt x="4476" y="10375"/>
                    </a:lnTo>
                    <a:cubicBezTo>
                      <a:pt x="4527" y="10479"/>
                      <a:pt x="4572" y="10585"/>
                      <a:pt x="4640" y="10685"/>
                    </a:cubicBezTo>
                    <a:cubicBezTo>
                      <a:pt x="4640" y="10685"/>
                      <a:pt x="5423" y="11850"/>
                      <a:pt x="6163" y="12951"/>
                    </a:cubicBezTo>
                    <a:lnTo>
                      <a:pt x="5462" y="12794"/>
                    </a:lnTo>
                    <a:lnTo>
                      <a:pt x="4216" y="10938"/>
                    </a:lnTo>
                    <a:cubicBezTo>
                      <a:pt x="3712" y="10189"/>
                      <a:pt x="2618" y="9942"/>
                      <a:pt x="1771" y="10388"/>
                    </a:cubicBezTo>
                    <a:lnTo>
                      <a:pt x="1261" y="10657"/>
                    </a:lnTo>
                    <a:cubicBezTo>
                      <a:pt x="1239" y="10669"/>
                      <a:pt x="1220" y="10683"/>
                      <a:pt x="1199" y="10695"/>
                    </a:cubicBezTo>
                    <a:lnTo>
                      <a:pt x="2347" y="12403"/>
                    </a:lnTo>
                    <a:cubicBezTo>
                      <a:pt x="2336" y="12407"/>
                      <a:pt x="2323" y="12409"/>
                      <a:pt x="2312" y="12413"/>
                    </a:cubicBezTo>
                    <a:lnTo>
                      <a:pt x="3828" y="14670"/>
                    </a:lnTo>
                    <a:lnTo>
                      <a:pt x="9311" y="15899"/>
                    </a:lnTo>
                    <a:cubicBezTo>
                      <a:pt x="9311" y="15899"/>
                      <a:pt x="9279" y="15852"/>
                      <a:pt x="9278" y="15850"/>
                    </a:cubicBezTo>
                    <a:cubicBezTo>
                      <a:pt x="9807" y="15952"/>
                      <a:pt x="10364" y="15937"/>
                      <a:pt x="10898" y="15785"/>
                    </a:cubicBezTo>
                    <a:lnTo>
                      <a:pt x="14800" y="21590"/>
                    </a:lnTo>
                    <a:cubicBezTo>
                      <a:pt x="14800" y="21590"/>
                      <a:pt x="21429" y="18094"/>
                      <a:pt x="21429" y="18094"/>
                    </a:cubicBezTo>
                    <a:lnTo>
                      <a:pt x="17230" y="11848"/>
                    </a:lnTo>
                    <a:cubicBezTo>
                      <a:pt x="17573" y="11075"/>
                      <a:pt x="17537" y="10179"/>
                      <a:pt x="17019" y="9410"/>
                    </a:cubicBezTo>
                    <a:lnTo>
                      <a:pt x="14410" y="5530"/>
                    </a:lnTo>
                    <a:cubicBezTo>
                      <a:pt x="14366" y="5465"/>
                      <a:pt x="14308" y="5412"/>
                      <a:pt x="14259" y="5351"/>
                    </a:cubicBezTo>
                    <a:cubicBezTo>
                      <a:pt x="14251" y="5338"/>
                      <a:pt x="14248" y="5325"/>
                      <a:pt x="14239" y="5312"/>
                    </a:cubicBezTo>
                    <a:lnTo>
                      <a:pt x="11324" y="976"/>
                    </a:lnTo>
                    <a:cubicBezTo>
                      <a:pt x="10983" y="468"/>
                      <a:pt x="10241" y="303"/>
                      <a:pt x="9668" y="605"/>
                    </a:cubicBezTo>
                    <a:cubicBezTo>
                      <a:pt x="9095" y="907"/>
                      <a:pt x="8907" y="1564"/>
                      <a:pt x="9249" y="2072"/>
                    </a:cubicBezTo>
                    <a:lnTo>
                      <a:pt x="10754" y="4310"/>
                    </a:lnTo>
                    <a:cubicBezTo>
                      <a:pt x="10601" y="4354"/>
                      <a:pt x="10454" y="4417"/>
                      <a:pt x="10306" y="4483"/>
                    </a:cubicBezTo>
                    <a:lnTo>
                      <a:pt x="7642" y="522"/>
                    </a:lnTo>
                    <a:cubicBezTo>
                      <a:pt x="7428" y="205"/>
                      <a:pt x="7058" y="22"/>
                      <a:pt x="6671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08" name="Shape 1781"/>
              <p:cNvSpPr/>
              <p:nvPr/>
            </p:nvSpPr>
            <p:spPr>
              <a:xfrm>
                <a:off x="3546407" y="5289305"/>
                <a:ext cx="1004992" cy="112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1590" extrusionOk="0">
                    <a:moveTo>
                      <a:pt x="14818" y="2"/>
                    </a:moveTo>
                    <a:cubicBezTo>
                      <a:pt x="14430" y="21"/>
                      <a:pt x="14060" y="205"/>
                      <a:pt x="13846" y="522"/>
                    </a:cubicBezTo>
                    <a:lnTo>
                      <a:pt x="11166" y="4495"/>
                    </a:lnTo>
                    <a:cubicBezTo>
                      <a:pt x="10993" y="4415"/>
                      <a:pt x="10815" y="4349"/>
                      <a:pt x="10634" y="4301"/>
                    </a:cubicBezTo>
                    <a:lnTo>
                      <a:pt x="12138" y="2072"/>
                    </a:lnTo>
                    <a:cubicBezTo>
                      <a:pt x="12480" y="1564"/>
                      <a:pt x="12292" y="907"/>
                      <a:pt x="11718" y="605"/>
                    </a:cubicBezTo>
                    <a:cubicBezTo>
                      <a:pt x="11143" y="302"/>
                      <a:pt x="10398" y="470"/>
                      <a:pt x="10056" y="978"/>
                    </a:cubicBezTo>
                    <a:lnTo>
                      <a:pt x="7131" y="5312"/>
                    </a:lnTo>
                    <a:cubicBezTo>
                      <a:pt x="7087" y="5377"/>
                      <a:pt x="7053" y="5444"/>
                      <a:pt x="7027" y="5512"/>
                    </a:cubicBezTo>
                    <a:cubicBezTo>
                      <a:pt x="7022" y="5518"/>
                      <a:pt x="7017" y="5524"/>
                      <a:pt x="7013" y="5530"/>
                    </a:cubicBezTo>
                    <a:lnTo>
                      <a:pt x="4397" y="9410"/>
                    </a:lnTo>
                    <a:cubicBezTo>
                      <a:pt x="3873" y="10188"/>
                      <a:pt x="3837" y="11096"/>
                      <a:pt x="4195" y="11875"/>
                    </a:cubicBezTo>
                    <a:lnTo>
                      <a:pt x="0" y="18094"/>
                    </a:lnTo>
                    <a:cubicBezTo>
                      <a:pt x="0" y="18094"/>
                      <a:pt x="6651" y="21590"/>
                      <a:pt x="6651" y="21590"/>
                    </a:cubicBezTo>
                    <a:lnTo>
                      <a:pt x="10563" y="15791"/>
                    </a:lnTo>
                    <a:cubicBezTo>
                      <a:pt x="11085" y="15935"/>
                      <a:pt x="11631" y="15949"/>
                      <a:pt x="12149" y="15854"/>
                    </a:cubicBezTo>
                    <a:cubicBezTo>
                      <a:pt x="12148" y="15855"/>
                      <a:pt x="12118" y="15899"/>
                      <a:pt x="12118" y="15899"/>
                    </a:cubicBezTo>
                    <a:lnTo>
                      <a:pt x="17619" y="14670"/>
                    </a:lnTo>
                    <a:lnTo>
                      <a:pt x="19140" y="12413"/>
                    </a:lnTo>
                    <a:cubicBezTo>
                      <a:pt x="19129" y="12409"/>
                      <a:pt x="19117" y="12407"/>
                      <a:pt x="19107" y="12403"/>
                    </a:cubicBezTo>
                    <a:lnTo>
                      <a:pt x="20261" y="10695"/>
                    </a:lnTo>
                    <a:cubicBezTo>
                      <a:pt x="20240" y="10682"/>
                      <a:pt x="20220" y="10671"/>
                      <a:pt x="20199" y="10659"/>
                    </a:cubicBezTo>
                    <a:lnTo>
                      <a:pt x="19685" y="10388"/>
                    </a:lnTo>
                    <a:cubicBezTo>
                      <a:pt x="18835" y="9942"/>
                      <a:pt x="17740" y="10189"/>
                      <a:pt x="17234" y="10938"/>
                    </a:cubicBezTo>
                    <a:lnTo>
                      <a:pt x="15981" y="12794"/>
                    </a:lnTo>
                    <a:lnTo>
                      <a:pt x="15290" y="12949"/>
                    </a:lnTo>
                    <a:cubicBezTo>
                      <a:pt x="16032" y="11849"/>
                      <a:pt x="16818" y="10685"/>
                      <a:pt x="16818" y="10685"/>
                    </a:cubicBezTo>
                    <a:cubicBezTo>
                      <a:pt x="16937" y="10508"/>
                      <a:pt x="17027" y="10323"/>
                      <a:pt x="17098" y="10135"/>
                    </a:cubicBezTo>
                    <a:lnTo>
                      <a:pt x="21257" y="3969"/>
                    </a:lnTo>
                    <a:cubicBezTo>
                      <a:pt x="21600" y="3461"/>
                      <a:pt x="21410" y="2804"/>
                      <a:pt x="20835" y="2502"/>
                    </a:cubicBezTo>
                    <a:cubicBezTo>
                      <a:pt x="20619" y="2388"/>
                      <a:pt x="20381" y="2341"/>
                      <a:pt x="20148" y="2352"/>
                    </a:cubicBezTo>
                    <a:cubicBezTo>
                      <a:pt x="19759" y="2372"/>
                      <a:pt x="19387" y="2558"/>
                      <a:pt x="19173" y="2875"/>
                    </a:cubicBezTo>
                    <a:lnTo>
                      <a:pt x="16244" y="7219"/>
                    </a:lnTo>
                    <a:cubicBezTo>
                      <a:pt x="16099" y="7102"/>
                      <a:pt x="15938" y="6997"/>
                      <a:pt x="15766" y="6903"/>
                    </a:cubicBezTo>
                    <a:lnTo>
                      <a:pt x="19280" y="1693"/>
                    </a:lnTo>
                    <a:cubicBezTo>
                      <a:pt x="19622" y="1184"/>
                      <a:pt x="19433" y="528"/>
                      <a:pt x="18857" y="226"/>
                    </a:cubicBezTo>
                    <a:cubicBezTo>
                      <a:pt x="18642" y="112"/>
                      <a:pt x="18403" y="65"/>
                      <a:pt x="18170" y="76"/>
                    </a:cubicBezTo>
                    <a:cubicBezTo>
                      <a:pt x="17782" y="96"/>
                      <a:pt x="17412" y="280"/>
                      <a:pt x="17198" y="597"/>
                    </a:cubicBezTo>
                    <a:lnTo>
                      <a:pt x="13686" y="5803"/>
                    </a:lnTo>
                    <a:lnTo>
                      <a:pt x="13257" y="5577"/>
                    </a:lnTo>
                    <a:lnTo>
                      <a:pt x="15928" y="1618"/>
                    </a:lnTo>
                    <a:cubicBezTo>
                      <a:pt x="16271" y="1110"/>
                      <a:pt x="16083" y="451"/>
                      <a:pt x="15508" y="149"/>
                    </a:cubicBezTo>
                    <a:cubicBezTo>
                      <a:pt x="15292" y="36"/>
                      <a:pt x="15051" y="-10"/>
                      <a:pt x="14818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5085626" y="5010739"/>
              <a:ext cx="6795135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"</a:t>
              </a:r>
              <a:r>
                <a:rPr 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 Technology</a:t>
              </a:r>
              <a:r>
                <a:rPr lang="en-US" sz="2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in the management of electronic equipment sales Gearvm</a:t>
              </a:r>
              <a:endPara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Slide Number Placeholder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843915"/>
            <a:ext cx="64325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2318" y="2797175"/>
            <a:ext cx="10778401" cy="3413125"/>
            <a:chOff x="1043637" y="2085975"/>
            <a:chExt cx="10778401" cy="34131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43637" y="2085975"/>
              <a:ext cx="4938063" cy="3413125"/>
              <a:chOff x="1132531" y="2050796"/>
              <a:chExt cx="4829907" cy="2594878"/>
            </a:xfrm>
          </p:grpSpPr>
          <p:grpSp>
            <p:nvGrpSpPr>
              <p:cNvPr id="4" name="Group 1178"/>
              <p:cNvGrpSpPr/>
              <p:nvPr/>
            </p:nvGrpSpPr>
            <p:grpSpPr>
              <a:xfrm>
                <a:off x="2119646" y="2142930"/>
                <a:ext cx="3842792" cy="2502744"/>
                <a:chOff x="0" y="0"/>
                <a:chExt cx="10997232" cy="7741488"/>
              </a:xfrm>
            </p:grpSpPr>
            <p:sp>
              <p:nvSpPr>
                <p:cNvPr id="5" name="Shape 1174"/>
                <p:cNvSpPr/>
                <p:nvPr/>
              </p:nvSpPr>
              <p:spPr>
                <a:xfrm>
                  <a:off x="197733" y="3883608"/>
                  <a:ext cx="10799500" cy="18820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3" h="21599" extrusionOk="0">
                      <a:moveTo>
                        <a:pt x="10442" y="1046"/>
                      </a:moveTo>
                      <a:lnTo>
                        <a:pt x="19585" y="1274"/>
                      </a:lnTo>
                      <a:cubicBezTo>
                        <a:pt x="19676" y="1275"/>
                        <a:pt x="19762" y="1492"/>
                        <a:pt x="19823" y="1872"/>
                      </a:cubicBezTo>
                      <a:lnTo>
                        <a:pt x="21531" y="10572"/>
                      </a:lnTo>
                      <a:cubicBezTo>
                        <a:pt x="21599" y="10917"/>
                        <a:pt x="21600" y="11524"/>
                        <a:pt x="21533" y="11878"/>
                      </a:cubicBezTo>
                      <a:lnTo>
                        <a:pt x="19814" y="21008"/>
                      </a:lnTo>
                      <a:cubicBezTo>
                        <a:pt x="19752" y="21387"/>
                        <a:pt x="19666" y="21600"/>
                        <a:pt x="19576" y="21599"/>
                      </a:cubicBezTo>
                      <a:cubicBezTo>
                        <a:pt x="19576" y="21599"/>
                        <a:pt x="11326" y="21382"/>
                        <a:pt x="10952" y="21377"/>
                      </a:cubicBezTo>
                      <a:cubicBezTo>
                        <a:pt x="10599" y="21371"/>
                        <a:pt x="10351" y="20537"/>
                        <a:pt x="10188" y="19685"/>
                      </a:cubicBezTo>
                      <a:cubicBezTo>
                        <a:pt x="10182" y="19650"/>
                        <a:pt x="10172" y="19599"/>
                        <a:pt x="10160" y="19541"/>
                      </a:cubicBezTo>
                      <a:cubicBezTo>
                        <a:pt x="10160" y="19541"/>
                        <a:pt x="8152" y="9137"/>
                        <a:pt x="7505" y="5917"/>
                      </a:cubicBezTo>
                      <a:cubicBezTo>
                        <a:pt x="7393" y="5359"/>
                        <a:pt x="7232" y="4410"/>
                        <a:pt x="6797" y="4402"/>
                      </a:cubicBezTo>
                      <a:cubicBezTo>
                        <a:pt x="6763" y="4401"/>
                        <a:pt x="6732" y="4404"/>
                        <a:pt x="6704" y="4404"/>
                      </a:cubicBezTo>
                      <a:cubicBezTo>
                        <a:pt x="6574" y="4401"/>
                        <a:pt x="5633" y="4689"/>
                        <a:pt x="4226" y="4668"/>
                      </a:cubicBezTo>
                      <a:cubicBezTo>
                        <a:pt x="2972" y="4648"/>
                        <a:pt x="254" y="4606"/>
                        <a:pt x="0" y="4602"/>
                      </a:cubicBezTo>
                      <a:lnTo>
                        <a:pt x="2" y="182"/>
                      </a:lnTo>
                      <a:lnTo>
                        <a:pt x="7826" y="0"/>
                      </a:lnTo>
                      <a:cubicBezTo>
                        <a:pt x="7826" y="0"/>
                        <a:pt x="10225" y="1043"/>
                        <a:pt x="10442" y="1046"/>
                      </a:cubicBezTo>
                      <a:close/>
                    </a:path>
                  </a:pathLst>
                </a:custGeom>
                <a:solidFill>
                  <a:srgbClr val="E6E7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6" name="Shape 1175"/>
                <p:cNvSpPr/>
                <p:nvPr/>
              </p:nvSpPr>
              <p:spPr>
                <a:xfrm>
                  <a:off x="0" y="4344987"/>
                  <a:ext cx="10996426" cy="33965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3" h="21597" extrusionOk="0">
                      <a:moveTo>
                        <a:pt x="7083" y="0"/>
                      </a:moveTo>
                      <a:cubicBezTo>
                        <a:pt x="7458" y="33"/>
                        <a:pt x="7662" y="624"/>
                        <a:pt x="7771" y="971"/>
                      </a:cubicBezTo>
                      <a:cubicBezTo>
                        <a:pt x="8393" y="2943"/>
                        <a:pt x="10350" y="9086"/>
                        <a:pt x="10350" y="9086"/>
                      </a:cubicBezTo>
                      <a:cubicBezTo>
                        <a:pt x="10529" y="9562"/>
                        <a:pt x="10787" y="10133"/>
                        <a:pt x="11163" y="10135"/>
                      </a:cubicBezTo>
                      <a:cubicBezTo>
                        <a:pt x="11675" y="10140"/>
                        <a:pt x="19622" y="10335"/>
                        <a:pt x="19622" y="10335"/>
                      </a:cubicBezTo>
                      <a:cubicBezTo>
                        <a:pt x="19710" y="10336"/>
                        <a:pt x="19795" y="10456"/>
                        <a:pt x="19855" y="10667"/>
                      </a:cubicBezTo>
                      <a:lnTo>
                        <a:pt x="21534" y="15621"/>
                      </a:lnTo>
                      <a:cubicBezTo>
                        <a:pt x="21600" y="15815"/>
                        <a:pt x="21600" y="16151"/>
                        <a:pt x="21533" y="16345"/>
                      </a:cubicBezTo>
                      <a:lnTo>
                        <a:pt x="19846" y="21269"/>
                      </a:lnTo>
                      <a:cubicBezTo>
                        <a:pt x="19786" y="21479"/>
                        <a:pt x="19701" y="21597"/>
                        <a:pt x="19612" y="21596"/>
                      </a:cubicBezTo>
                      <a:cubicBezTo>
                        <a:pt x="19612" y="21596"/>
                        <a:pt x="11845" y="21402"/>
                        <a:pt x="11489" y="21399"/>
                      </a:cubicBezTo>
                      <a:cubicBezTo>
                        <a:pt x="10771" y="21393"/>
                        <a:pt x="10299" y="19241"/>
                        <a:pt x="10008" y="17357"/>
                      </a:cubicBezTo>
                      <a:cubicBezTo>
                        <a:pt x="9670" y="15162"/>
                        <a:pt x="8041" y="6145"/>
                        <a:pt x="7515" y="3234"/>
                      </a:cubicBezTo>
                      <a:cubicBezTo>
                        <a:pt x="7351" y="2328"/>
                        <a:pt x="7046" y="2284"/>
                        <a:pt x="6926" y="2283"/>
                      </a:cubicBezTo>
                      <a:cubicBezTo>
                        <a:pt x="6854" y="2282"/>
                        <a:pt x="1355" y="2402"/>
                        <a:pt x="901" y="2398"/>
                      </a:cubicBezTo>
                      <a:lnTo>
                        <a:pt x="0" y="413"/>
                      </a:lnTo>
                      <a:lnTo>
                        <a:pt x="408" y="110"/>
                      </a:lnTo>
                      <a:cubicBezTo>
                        <a:pt x="937" y="115"/>
                        <a:pt x="7050" y="-3"/>
                        <a:pt x="7083" y="0"/>
                      </a:cubicBezTo>
                      <a:close/>
                    </a:path>
                  </a:pathLst>
                </a:custGeom>
                <a:solidFill>
                  <a:srgbClr val="E6E7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7" name="Shape 1176"/>
                <p:cNvSpPr/>
                <p:nvPr/>
              </p:nvSpPr>
              <p:spPr>
                <a:xfrm>
                  <a:off x="197733" y="1964634"/>
                  <a:ext cx="10799500" cy="18820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3" h="21599" extrusionOk="0">
                      <a:moveTo>
                        <a:pt x="10442" y="20553"/>
                      </a:moveTo>
                      <a:lnTo>
                        <a:pt x="19585" y="20326"/>
                      </a:lnTo>
                      <a:cubicBezTo>
                        <a:pt x="19676" y="20324"/>
                        <a:pt x="19762" y="20108"/>
                        <a:pt x="19823" y="19727"/>
                      </a:cubicBezTo>
                      <a:lnTo>
                        <a:pt x="21531" y="11027"/>
                      </a:lnTo>
                      <a:cubicBezTo>
                        <a:pt x="21599" y="10682"/>
                        <a:pt x="21600" y="10075"/>
                        <a:pt x="21533" y="9722"/>
                      </a:cubicBezTo>
                      <a:lnTo>
                        <a:pt x="19814" y="591"/>
                      </a:lnTo>
                      <a:cubicBezTo>
                        <a:pt x="19752" y="212"/>
                        <a:pt x="19666" y="-1"/>
                        <a:pt x="19576" y="0"/>
                      </a:cubicBezTo>
                      <a:cubicBezTo>
                        <a:pt x="19576" y="0"/>
                        <a:pt x="11326" y="216"/>
                        <a:pt x="10952" y="221"/>
                      </a:cubicBezTo>
                      <a:cubicBezTo>
                        <a:pt x="10599" y="228"/>
                        <a:pt x="10351" y="1062"/>
                        <a:pt x="10188" y="1914"/>
                      </a:cubicBezTo>
                      <a:cubicBezTo>
                        <a:pt x="10182" y="1949"/>
                        <a:pt x="10172" y="1999"/>
                        <a:pt x="10160" y="2058"/>
                      </a:cubicBezTo>
                      <a:cubicBezTo>
                        <a:pt x="10160" y="2058"/>
                        <a:pt x="8152" y="12462"/>
                        <a:pt x="7505" y="15682"/>
                      </a:cubicBezTo>
                      <a:cubicBezTo>
                        <a:pt x="7393" y="16240"/>
                        <a:pt x="7232" y="17190"/>
                        <a:pt x="6797" y="17197"/>
                      </a:cubicBezTo>
                      <a:cubicBezTo>
                        <a:pt x="6763" y="17198"/>
                        <a:pt x="6732" y="17195"/>
                        <a:pt x="6704" y="17195"/>
                      </a:cubicBezTo>
                      <a:cubicBezTo>
                        <a:pt x="6574" y="17198"/>
                        <a:pt x="5633" y="16910"/>
                        <a:pt x="4226" y="16931"/>
                      </a:cubicBezTo>
                      <a:cubicBezTo>
                        <a:pt x="2972" y="16950"/>
                        <a:pt x="254" y="16993"/>
                        <a:pt x="0" y="16997"/>
                      </a:cubicBezTo>
                      <a:lnTo>
                        <a:pt x="2" y="21417"/>
                      </a:lnTo>
                      <a:lnTo>
                        <a:pt x="7826" y="21599"/>
                      </a:lnTo>
                      <a:cubicBezTo>
                        <a:pt x="7826" y="21599"/>
                        <a:pt x="10225" y="20556"/>
                        <a:pt x="10442" y="20553"/>
                      </a:cubicBezTo>
                      <a:close/>
                    </a:path>
                  </a:pathLst>
                </a:custGeom>
                <a:solidFill>
                  <a:srgbClr val="E6E7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  <p:sp>
              <p:nvSpPr>
                <p:cNvPr id="8" name="Shape 1177"/>
                <p:cNvSpPr/>
                <p:nvPr/>
              </p:nvSpPr>
              <p:spPr>
                <a:xfrm>
                  <a:off x="0" y="0"/>
                  <a:ext cx="10996426" cy="3396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3" h="21597" extrusionOk="0">
                      <a:moveTo>
                        <a:pt x="7083" y="21596"/>
                      </a:moveTo>
                      <a:cubicBezTo>
                        <a:pt x="7458" y="21563"/>
                        <a:pt x="7662" y="20972"/>
                        <a:pt x="7771" y="20625"/>
                      </a:cubicBezTo>
                      <a:cubicBezTo>
                        <a:pt x="8393" y="18654"/>
                        <a:pt x="10350" y="12510"/>
                        <a:pt x="10350" y="12510"/>
                      </a:cubicBezTo>
                      <a:cubicBezTo>
                        <a:pt x="10529" y="12034"/>
                        <a:pt x="10787" y="11464"/>
                        <a:pt x="11163" y="11461"/>
                      </a:cubicBezTo>
                      <a:cubicBezTo>
                        <a:pt x="11675" y="11456"/>
                        <a:pt x="19622" y="11261"/>
                        <a:pt x="19622" y="11261"/>
                      </a:cubicBezTo>
                      <a:cubicBezTo>
                        <a:pt x="19710" y="11260"/>
                        <a:pt x="19795" y="11140"/>
                        <a:pt x="19855" y="10929"/>
                      </a:cubicBezTo>
                      <a:lnTo>
                        <a:pt x="21534" y="5975"/>
                      </a:lnTo>
                      <a:cubicBezTo>
                        <a:pt x="21600" y="5781"/>
                        <a:pt x="21600" y="5445"/>
                        <a:pt x="21533" y="5251"/>
                      </a:cubicBezTo>
                      <a:lnTo>
                        <a:pt x="19846" y="327"/>
                      </a:lnTo>
                      <a:cubicBezTo>
                        <a:pt x="19786" y="117"/>
                        <a:pt x="19701" y="-1"/>
                        <a:pt x="19612" y="0"/>
                      </a:cubicBezTo>
                      <a:cubicBezTo>
                        <a:pt x="19612" y="0"/>
                        <a:pt x="11845" y="194"/>
                        <a:pt x="11489" y="197"/>
                      </a:cubicBezTo>
                      <a:cubicBezTo>
                        <a:pt x="10771" y="203"/>
                        <a:pt x="10299" y="2355"/>
                        <a:pt x="10008" y="4239"/>
                      </a:cubicBezTo>
                      <a:cubicBezTo>
                        <a:pt x="9670" y="6434"/>
                        <a:pt x="8041" y="15451"/>
                        <a:pt x="7515" y="18362"/>
                      </a:cubicBezTo>
                      <a:cubicBezTo>
                        <a:pt x="7351" y="19268"/>
                        <a:pt x="7046" y="19312"/>
                        <a:pt x="6926" y="19313"/>
                      </a:cubicBezTo>
                      <a:cubicBezTo>
                        <a:pt x="6854" y="19314"/>
                        <a:pt x="1355" y="19194"/>
                        <a:pt x="901" y="19198"/>
                      </a:cubicBezTo>
                      <a:lnTo>
                        <a:pt x="0" y="21183"/>
                      </a:lnTo>
                      <a:lnTo>
                        <a:pt x="408" y="21486"/>
                      </a:lnTo>
                      <a:cubicBezTo>
                        <a:pt x="937" y="21481"/>
                        <a:pt x="7050" y="21599"/>
                        <a:pt x="7083" y="21596"/>
                      </a:cubicBezTo>
                      <a:close/>
                    </a:path>
                  </a:pathLst>
                </a:custGeom>
                <a:solidFill>
                  <a:srgbClr val="E6E7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8000" cap="none">
                      <a:solidFill>
                        <a:srgbClr val="53585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pPr>
                </a:p>
              </p:txBody>
            </p:sp>
          </p:grpSp>
          <p:sp>
            <p:nvSpPr>
              <p:cNvPr id="9" name="Shape 1179"/>
              <p:cNvSpPr/>
              <p:nvPr/>
            </p:nvSpPr>
            <p:spPr>
              <a:xfrm>
                <a:off x="2182870" y="3398581"/>
                <a:ext cx="3773696" cy="608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599" extrusionOk="0">
                    <a:moveTo>
                      <a:pt x="10442" y="1046"/>
                    </a:moveTo>
                    <a:lnTo>
                      <a:pt x="19585" y="1274"/>
                    </a:lnTo>
                    <a:cubicBezTo>
                      <a:pt x="19676" y="1275"/>
                      <a:pt x="19762" y="1492"/>
                      <a:pt x="19823" y="1872"/>
                    </a:cubicBezTo>
                    <a:lnTo>
                      <a:pt x="21531" y="10572"/>
                    </a:lnTo>
                    <a:cubicBezTo>
                      <a:pt x="21599" y="10917"/>
                      <a:pt x="21600" y="11524"/>
                      <a:pt x="21533" y="11878"/>
                    </a:cubicBezTo>
                    <a:lnTo>
                      <a:pt x="19814" y="21008"/>
                    </a:lnTo>
                    <a:cubicBezTo>
                      <a:pt x="19752" y="21387"/>
                      <a:pt x="19666" y="21600"/>
                      <a:pt x="19576" y="21599"/>
                    </a:cubicBezTo>
                    <a:cubicBezTo>
                      <a:pt x="19576" y="21599"/>
                      <a:pt x="11326" y="21382"/>
                      <a:pt x="10952" y="21377"/>
                    </a:cubicBezTo>
                    <a:cubicBezTo>
                      <a:pt x="10599" y="21371"/>
                      <a:pt x="10351" y="20537"/>
                      <a:pt x="10188" y="19685"/>
                    </a:cubicBezTo>
                    <a:cubicBezTo>
                      <a:pt x="10182" y="19650"/>
                      <a:pt x="10172" y="19599"/>
                      <a:pt x="10160" y="19541"/>
                    </a:cubicBezTo>
                    <a:cubicBezTo>
                      <a:pt x="10160" y="19541"/>
                      <a:pt x="8152" y="9137"/>
                      <a:pt x="7505" y="5917"/>
                    </a:cubicBezTo>
                    <a:cubicBezTo>
                      <a:pt x="7393" y="5359"/>
                      <a:pt x="7232" y="4410"/>
                      <a:pt x="6797" y="4402"/>
                    </a:cubicBezTo>
                    <a:cubicBezTo>
                      <a:pt x="6763" y="4401"/>
                      <a:pt x="6732" y="4404"/>
                      <a:pt x="6704" y="4404"/>
                    </a:cubicBezTo>
                    <a:cubicBezTo>
                      <a:pt x="6574" y="4401"/>
                      <a:pt x="5633" y="4689"/>
                      <a:pt x="4226" y="4668"/>
                    </a:cubicBezTo>
                    <a:cubicBezTo>
                      <a:pt x="2972" y="4648"/>
                      <a:pt x="254" y="4606"/>
                      <a:pt x="0" y="4602"/>
                    </a:cubicBezTo>
                    <a:lnTo>
                      <a:pt x="2" y="182"/>
                    </a:lnTo>
                    <a:lnTo>
                      <a:pt x="7826" y="0"/>
                    </a:lnTo>
                    <a:cubicBezTo>
                      <a:pt x="7826" y="0"/>
                      <a:pt x="10225" y="1043"/>
                      <a:pt x="10442" y="104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0" name="Shape 1180"/>
              <p:cNvSpPr/>
              <p:nvPr/>
            </p:nvSpPr>
            <p:spPr>
              <a:xfrm>
                <a:off x="2119646" y="3545907"/>
                <a:ext cx="3842510" cy="1098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597" extrusionOk="0">
                    <a:moveTo>
                      <a:pt x="7083" y="0"/>
                    </a:moveTo>
                    <a:cubicBezTo>
                      <a:pt x="7458" y="33"/>
                      <a:pt x="7662" y="624"/>
                      <a:pt x="7771" y="971"/>
                    </a:cubicBezTo>
                    <a:cubicBezTo>
                      <a:pt x="8393" y="2943"/>
                      <a:pt x="10350" y="9086"/>
                      <a:pt x="10350" y="9086"/>
                    </a:cubicBezTo>
                    <a:cubicBezTo>
                      <a:pt x="10529" y="9562"/>
                      <a:pt x="10787" y="10133"/>
                      <a:pt x="11163" y="10135"/>
                    </a:cubicBezTo>
                    <a:cubicBezTo>
                      <a:pt x="11675" y="10140"/>
                      <a:pt x="19622" y="10335"/>
                      <a:pt x="19622" y="10335"/>
                    </a:cubicBezTo>
                    <a:cubicBezTo>
                      <a:pt x="19710" y="10336"/>
                      <a:pt x="19795" y="10456"/>
                      <a:pt x="19855" y="10667"/>
                    </a:cubicBezTo>
                    <a:lnTo>
                      <a:pt x="21534" y="15621"/>
                    </a:lnTo>
                    <a:cubicBezTo>
                      <a:pt x="21600" y="15815"/>
                      <a:pt x="21600" y="16151"/>
                      <a:pt x="21533" y="16345"/>
                    </a:cubicBezTo>
                    <a:lnTo>
                      <a:pt x="19846" y="21269"/>
                    </a:lnTo>
                    <a:cubicBezTo>
                      <a:pt x="19786" y="21479"/>
                      <a:pt x="19701" y="21597"/>
                      <a:pt x="19612" y="21596"/>
                    </a:cubicBezTo>
                    <a:cubicBezTo>
                      <a:pt x="19612" y="21596"/>
                      <a:pt x="11845" y="21402"/>
                      <a:pt x="11489" y="21399"/>
                    </a:cubicBezTo>
                    <a:cubicBezTo>
                      <a:pt x="10771" y="21393"/>
                      <a:pt x="10299" y="19241"/>
                      <a:pt x="10008" y="17357"/>
                    </a:cubicBezTo>
                    <a:cubicBezTo>
                      <a:pt x="9670" y="15162"/>
                      <a:pt x="8041" y="6145"/>
                      <a:pt x="7515" y="3234"/>
                    </a:cubicBezTo>
                    <a:cubicBezTo>
                      <a:pt x="7351" y="2328"/>
                      <a:pt x="7046" y="2284"/>
                      <a:pt x="6926" y="2283"/>
                    </a:cubicBezTo>
                    <a:cubicBezTo>
                      <a:pt x="6854" y="2282"/>
                      <a:pt x="1355" y="2402"/>
                      <a:pt x="901" y="2398"/>
                    </a:cubicBezTo>
                    <a:lnTo>
                      <a:pt x="0" y="413"/>
                    </a:lnTo>
                    <a:lnTo>
                      <a:pt x="408" y="110"/>
                    </a:lnTo>
                    <a:cubicBezTo>
                      <a:pt x="937" y="115"/>
                      <a:pt x="7050" y="-3"/>
                      <a:pt x="7083" y="0"/>
                    </a:cubicBezTo>
                    <a:close/>
                  </a:path>
                </a:pathLst>
              </a:custGeom>
              <a:solidFill>
                <a:srgbClr val="51668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1" name="Shape 1181"/>
              <p:cNvSpPr/>
              <p:nvPr/>
            </p:nvSpPr>
            <p:spPr>
              <a:xfrm>
                <a:off x="2188740" y="2768420"/>
                <a:ext cx="3773696" cy="608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599" extrusionOk="0">
                    <a:moveTo>
                      <a:pt x="10442" y="20553"/>
                    </a:moveTo>
                    <a:lnTo>
                      <a:pt x="19585" y="20326"/>
                    </a:lnTo>
                    <a:cubicBezTo>
                      <a:pt x="19676" y="20324"/>
                      <a:pt x="19762" y="20108"/>
                      <a:pt x="19823" y="19727"/>
                    </a:cubicBezTo>
                    <a:lnTo>
                      <a:pt x="21531" y="11027"/>
                    </a:lnTo>
                    <a:cubicBezTo>
                      <a:pt x="21599" y="10682"/>
                      <a:pt x="21600" y="10075"/>
                      <a:pt x="21533" y="9722"/>
                    </a:cubicBezTo>
                    <a:lnTo>
                      <a:pt x="19814" y="591"/>
                    </a:lnTo>
                    <a:cubicBezTo>
                      <a:pt x="19752" y="212"/>
                      <a:pt x="19666" y="-1"/>
                      <a:pt x="19576" y="0"/>
                    </a:cubicBezTo>
                    <a:cubicBezTo>
                      <a:pt x="19576" y="0"/>
                      <a:pt x="11326" y="216"/>
                      <a:pt x="10952" y="221"/>
                    </a:cubicBezTo>
                    <a:cubicBezTo>
                      <a:pt x="10599" y="228"/>
                      <a:pt x="10351" y="1062"/>
                      <a:pt x="10188" y="1914"/>
                    </a:cubicBezTo>
                    <a:cubicBezTo>
                      <a:pt x="10182" y="1949"/>
                      <a:pt x="10172" y="1999"/>
                      <a:pt x="10160" y="2058"/>
                    </a:cubicBezTo>
                    <a:cubicBezTo>
                      <a:pt x="10160" y="2058"/>
                      <a:pt x="8152" y="12462"/>
                      <a:pt x="7505" y="15682"/>
                    </a:cubicBezTo>
                    <a:cubicBezTo>
                      <a:pt x="7393" y="16240"/>
                      <a:pt x="7232" y="17190"/>
                      <a:pt x="6797" y="17197"/>
                    </a:cubicBezTo>
                    <a:cubicBezTo>
                      <a:pt x="6763" y="17198"/>
                      <a:pt x="6732" y="17195"/>
                      <a:pt x="6704" y="17195"/>
                    </a:cubicBezTo>
                    <a:cubicBezTo>
                      <a:pt x="6574" y="17198"/>
                      <a:pt x="5633" y="16910"/>
                      <a:pt x="4226" y="16931"/>
                    </a:cubicBezTo>
                    <a:cubicBezTo>
                      <a:pt x="2972" y="16950"/>
                      <a:pt x="254" y="16993"/>
                      <a:pt x="0" y="16997"/>
                    </a:cubicBezTo>
                    <a:lnTo>
                      <a:pt x="2" y="21417"/>
                    </a:lnTo>
                    <a:lnTo>
                      <a:pt x="7826" y="21599"/>
                    </a:lnTo>
                    <a:cubicBezTo>
                      <a:pt x="7826" y="21599"/>
                      <a:pt x="10225" y="20556"/>
                      <a:pt x="10442" y="20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" name="Shape 1182"/>
              <p:cNvSpPr/>
              <p:nvPr/>
            </p:nvSpPr>
            <p:spPr>
              <a:xfrm>
                <a:off x="2114056" y="2050796"/>
                <a:ext cx="3842510" cy="1098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597" extrusionOk="0">
                    <a:moveTo>
                      <a:pt x="7083" y="21596"/>
                    </a:moveTo>
                    <a:cubicBezTo>
                      <a:pt x="7458" y="21563"/>
                      <a:pt x="7662" y="20972"/>
                      <a:pt x="7771" y="20625"/>
                    </a:cubicBezTo>
                    <a:cubicBezTo>
                      <a:pt x="8393" y="18654"/>
                      <a:pt x="10350" y="12510"/>
                      <a:pt x="10350" y="12510"/>
                    </a:cubicBezTo>
                    <a:cubicBezTo>
                      <a:pt x="10529" y="12034"/>
                      <a:pt x="10787" y="11464"/>
                      <a:pt x="11163" y="11461"/>
                    </a:cubicBezTo>
                    <a:cubicBezTo>
                      <a:pt x="11675" y="11456"/>
                      <a:pt x="19622" y="11261"/>
                      <a:pt x="19622" y="11261"/>
                    </a:cubicBezTo>
                    <a:cubicBezTo>
                      <a:pt x="19710" y="11260"/>
                      <a:pt x="19795" y="11140"/>
                      <a:pt x="19855" y="10929"/>
                    </a:cubicBezTo>
                    <a:lnTo>
                      <a:pt x="21534" y="5975"/>
                    </a:lnTo>
                    <a:cubicBezTo>
                      <a:pt x="21600" y="5781"/>
                      <a:pt x="21600" y="5445"/>
                      <a:pt x="21533" y="5251"/>
                    </a:cubicBezTo>
                    <a:lnTo>
                      <a:pt x="19846" y="327"/>
                    </a:lnTo>
                    <a:cubicBezTo>
                      <a:pt x="19786" y="117"/>
                      <a:pt x="19701" y="-1"/>
                      <a:pt x="19612" y="0"/>
                    </a:cubicBezTo>
                    <a:cubicBezTo>
                      <a:pt x="19612" y="0"/>
                      <a:pt x="11845" y="194"/>
                      <a:pt x="11489" y="197"/>
                    </a:cubicBezTo>
                    <a:cubicBezTo>
                      <a:pt x="10771" y="203"/>
                      <a:pt x="10299" y="2355"/>
                      <a:pt x="10008" y="4239"/>
                    </a:cubicBezTo>
                    <a:cubicBezTo>
                      <a:pt x="9670" y="6434"/>
                      <a:pt x="8041" y="15451"/>
                      <a:pt x="7515" y="18362"/>
                    </a:cubicBezTo>
                    <a:cubicBezTo>
                      <a:pt x="7351" y="19268"/>
                      <a:pt x="7046" y="19312"/>
                      <a:pt x="6926" y="19313"/>
                    </a:cubicBezTo>
                    <a:cubicBezTo>
                      <a:pt x="6854" y="19314"/>
                      <a:pt x="1355" y="19194"/>
                      <a:pt x="901" y="19198"/>
                    </a:cubicBezTo>
                    <a:lnTo>
                      <a:pt x="0" y="21183"/>
                    </a:lnTo>
                    <a:lnTo>
                      <a:pt x="408" y="21486"/>
                    </a:lnTo>
                    <a:cubicBezTo>
                      <a:pt x="937" y="21481"/>
                      <a:pt x="7050" y="21599"/>
                      <a:pt x="7083" y="215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3" name="Shape 1193"/>
              <p:cNvSpPr/>
              <p:nvPr/>
            </p:nvSpPr>
            <p:spPr>
              <a:xfrm>
                <a:off x="1132531" y="2737510"/>
                <a:ext cx="1261488" cy="117426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4" name="Shape 1194"/>
              <p:cNvSpPr/>
              <p:nvPr/>
            </p:nvSpPr>
            <p:spPr>
              <a:xfrm>
                <a:off x="1460683" y="3014939"/>
                <a:ext cx="605182" cy="585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2" h="20934" extrusionOk="0">
                    <a:moveTo>
                      <a:pt x="18452" y="13964"/>
                    </a:moveTo>
                    <a:cubicBezTo>
                      <a:pt x="18105" y="14098"/>
                      <a:pt x="15779" y="12333"/>
                      <a:pt x="14292" y="9001"/>
                    </a:cubicBezTo>
                    <a:cubicBezTo>
                      <a:pt x="12805" y="5671"/>
                      <a:pt x="12992" y="2627"/>
                      <a:pt x="13338" y="2491"/>
                    </a:cubicBezTo>
                    <a:cubicBezTo>
                      <a:pt x="13683" y="2357"/>
                      <a:pt x="15954" y="4488"/>
                      <a:pt x="17439" y="7818"/>
                    </a:cubicBezTo>
                    <a:cubicBezTo>
                      <a:pt x="18927" y="11148"/>
                      <a:pt x="18798" y="13828"/>
                      <a:pt x="18452" y="13964"/>
                    </a:cubicBezTo>
                    <a:close/>
                    <a:moveTo>
                      <a:pt x="19118" y="7014"/>
                    </a:moveTo>
                    <a:cubicBezTo>
                      <a:pt x="17204" y="2726"/>
                      <a:pt x="14125" y="-535"/>
                      <a:pt x="12568" y="73"/>
                    </a:cubicBezTo>
                    <a:cubicBezTo>
                      <a:pt x="9923" y="1110"/>
                      <a:pt x="14144" y="6079"/>
                      <a:pt x="1153" y="11161"/>
                    </a:cubicBezTo>
                    <a:cubicBezTo>
                      <a:pt x="31" y="11602"/>
                      <a:pt x="-253" y="13357"/>
                      <a:pt x="217" y="14408"/>
                    </a:cubicBezTo>
                    <a:cubicBezTo>
                      <a:pt x="686" y="15458"/>
                      <a:pt x="2220" y="16503"/>
                      <a:pt x="3343" y="16065"/>
                    </a:cubicBezTo>
                    <a:cubicBezTo>
                      <a:pt x="3537" y="15988"/>
                      <a:pt x="4250" y="15767"/>
                      <a:pt x="4250" y="15767"/>
                    </a:cubicBezTo>
                    <a:cubicBezTo>
                      <a:pt x="5051" y="16803"/>
                      <a:pt x="5890" y="16189"/>
                      <a:pt x="6188" y="16847"/>
                    </a:cubicBezTo>
                    <a:cubicBezTo>
                      <a:pt x="6546" y="17638"/>
                      <a:pt x="7323" y="19357"/>
                      <a:pt x="7587" y="19940"/>
                    </a:cubicBezTo>
                    <a:cubicBezTo>
                      <a:pt x="7852" y="20524"/>
                      <a:pt x="8451" y="21065"/>
                      <a:pt x="8886" y="20906"/>
                    </a:cubicBezTo>
                    <a:cubicBezTo>
                      <a:pt x="9320" y="20746"/>
                      <a:pt x="10798" y="20206"/>
                      <a:pt x="11363" y="20000"/>
                    </a:cubicBezTo>
                    <a:cubicBezTo>
                      <a:pt x="11929" y="19793"/>
                      <a:pt x="12063" y="19306"/>
                      <a:pt x="11890" y="18925"/>
                    </a:cubicBezTo>
                    <a:cubicBezTo>
                      <a:pt x="11704" y="18512"/>
                      <a:pt x="10940" y="18391"/>
                      <a:pt x="10722" y="17910"/>
                    </a:cubicBezTo>
                    <a:cubicBezTo>
                      <a:pt x="10504" y="17431"/>
                      <a:pt x="9792" y="15888"/>
                      <a:pt x="9588" y="15402"/>
                    </a:cubicBezTo>
                    <a:cubicBezTo>
                      <a:pt x="9310" y="14741"/>
                      <a:pt x="9901" y="14203"/>
                      <a:pt x="10760" y="14118"/>
                    </a:cubicBezTo>
                    <a:cubicBezTo>
                      <a:pt x="16674" y="13522"/>
                      <a:pt x="17779" y="17040"/>
                      <a:pt x="19792" y="16251"/>
                    </a:cubicBezTo>
                    <a:cubicBezTo>
                      <a:pt x="21347" y="15640"/>
                      <a:pt x="21031" y="11297"/>
                      <a:pt x="19118" y="7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43656" tIns="43656" rIns="43656" bIns="43656" anchor="ctr"/>
              <a:lstStyle/>
              <a:p>
                <a:pPr algn="ctr">
                  <a:defRPr sz="8000" cap="none">
                    <a:solidFill>
                      <a:srgbClr val="53585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096000" y="4864100"/>
              <a:ext cx="57150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the actual needs of today</a:t>
              </a:r>
              <a:endPara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5697" y="2286000"/>
              <a:ext cx="479552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and designing an electronic equipment sales system</a:t>
              </a: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7038" y="3178200"/>
              <a:ext cx="57150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system information</a:t>
              </a:r>
              <a:endPara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000" y="4012205"/>
              <a:ext cx="57150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knowledge learned in school</a:t>
              </a:r>
              <a:endPara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35167" y="1947730"/>
            <a:ext cx="107091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gearvm electronic equipment sales management system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843915"/>
            <a:ext cx="64325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17" descr="high level architecture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6465" y="1847850"/>
            <a:ext cx="10227310" cy="43294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853440"/>
            <a:ext cx="64325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15" y="4817745"/>
            <a:ext cx="1574165" cy="1019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15" y="2419350"/>
            <a:ext cx="1085850" cy="667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0776" y="1559355"/>
            <a:ext cx="4708524" cy="4374721"/>
            <a:chOff x="941194" y="1559356"/>
            <a:chExt cx="10464800" cy="1629266"/>
          </a:xfrm>
        </p:grpSpPr>
        <p:sp>
          <p:nvSpPr>
            <p:cNvPr id="5" name="Rectangle 4"/>
            <p:cNvSpPr/>
            <p:nvPr/>
          </p:nvSpPr>
          <p:spPr>
            <a:xfrm>
              <a:off x="941194" y="1677047"/>
              <a:ext cx="10464800" cy="151157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3050" y="1559356"/>
              <a:ext cx="6565899" cy="2457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Backend</a:t>
              </a:r>
              <a:endParaRPr lang="en-US" sz="2800" b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35751" y="1559355"/>
            <a:ext cx="4708524" cy="4374721"/>
            <a:chOff x="941194" y="1559356"/>
            <a:chExt cx="10464800" cy="1629266"/>
          </a:xfrm>
        </p:grpSpPr>
        <p:sp>
          <p:nvSpPr>
            <p:cNvPr id="8" name="Rectangle 7"/>
            <p:cNvSpPr/>
            <p:nvPr/>
          </p:nvSpPr>
          <p:spPr>
            <a:xfrm>
              <a:off x="941194" y="1677047"/>
              <a:ext cx="10464800" cy="151157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3050" y="1559356"/>
              <a:ext cx="6565899" cy="2457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Frontend</a:t>
              </a:r>
              <a:endParaRPr lang="en-US" sz="2800" b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20" y="2419350"/>
            <a:ext cx="2895360" cy="14149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92" y="4916571"/>
            <a:ext cx="1589632" cy="8227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79" y="3253794"/>
            <a:ext cx="1507540" cy="15075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37" y="3286864"/>
            <a:ext cx="1069410" cy="1508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13" y="3354809"/>
            <a:ext cx="1474383" cy="1474383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471035" y="3747135"/>
            <a:ext cx="1162685" cy="897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/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7057390" y="2350770"/>
            <a:ext cx="135699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0"/>
          <a:stretch>
            <a:fillRect/>
          </a:stretch>
        </p:blipFill>
        <p:spPr>
          <a:xfrm>
            <a:off x="1365885" y="3747135"/>
            <a:ext cx="1270635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11"/>
          <a:stretch>
            <a:fillRect/>
          </a:stretch>
        </p:blipFill>
        <p:spPr>
          <a:xfrm>
            <a:off x="10195560" y="2349500"/>
            <a:ext cx="918845" cy="807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12"/>
          <a:stretch>
            <a:fillRect/>
          </a:stretch>
        </p:blipFill>
        <p:spPr>
          <a:xfrm>
            <a:off x="3024505" y="3747770"/>
            <a:ext cx="1262380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13"/>
          <a:stretch>
            <a:fillRect/>
          </a:stretch>
        </p:blipFill>
        <p:spPr>
          <a:xfrm>
            <a:off x="7253605" y="5073015"/>
            <a:ext cx="1356995" cy="685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14"/>
          <a:stretch>
            <a:fillRect/>
          </a:stretch>
        </p:blipFill>
        <p:spPr>
          <a:xfrm>
            <a:off x="8959215" y="4898390"/>
            <a:ext cx="1724660" cy="85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0" y="843915"/>
            <a:ext cx="64325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Construction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5900" y="1704975"/>
            <a:ext cx="922020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business requirements</a:t>
            </a:r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900" y="2686775"/>
            <a:ext cx="922020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5900" y="3668575"/>
            <a:ext cx="922020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 the system's functionality</a:t>
            </a:r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5900" y="4651010"/>
            <a:ext cx="922020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5900" y="5632175"/>
            <a:ext cx="9220200" cy="79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deployment</a:t>
            </a:r>
            <a:endParaRPr lang="en-US" sz="3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904875" y="3967319"/>
            <a:ext cx="581025" cy="121443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904875" y="2021759"/>
            <a:ext cx="581025" cy="121443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10706100" y="3035098"/>
            <a:ext cx="466725" cy="1145303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10706100" y="4963911"/>
            <a:ext cx="466725" cy="1145303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610600" y="641286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843915"/>
            <a:ext cx="64325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38125"/>
            <a:ext cx="1174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808990"/>
            <a:ext cx="10992485" cy="5547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38125"/>
            <a:ext cx="1174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D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iagram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10890" y="6378575"/>
            <a:ext cx="105251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98EE3D-8CD1-4C3F-BD1C-C98C959646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762635"/>
            <a:ext cx="11631295" cy="5615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Presentation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Helvetica Light</vt:lpstr>
      <vt:lpstr>Open Sans</vt:lpstr>
      <vt:lpstr>Garamond</vt:lpstr>
      <vt:lpstr>Microsoft YaHei</vt:lpstr>
      <vt:lpstr>Arial Unicode MS</vt:lpstr>
      <vt:lpstr>Calibri Light</vt:lpstr>
      <vt:lpstr>Calibri</vt:lpstr>
      <vt:lpstr>Segoe Print</vt:lpstr>
      <vt:lpstr>Office Theme</vt:lpstr>
      <vt:lpstr>PowerPoint 演示文稿</vt:lpstr>
      <vt:lpstr>PowerPoint 演示文稿</vt:lpstr>
      <vt:lpstr>1. Problem statement</vt:lpstr>
      <vt:lpstr>2. Purpose</vt:lpstr>
      <vt:lpstr>3. Overview</vt:lpstr>
      <vt:lpstr>3. Overview</vt:lpstr>
      <vt:lpstr>4. Construction 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Conclude</vt:lpstr>
      <vt:lpstr>THANK YOU  FOR  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8</cp:revision>
  <dcterms:created xsi:type="dcterms:W3CDTF">2023-05-30T09:19:00Z</dcterms:created>
  <dcterms:modified xsi:type="dcterms:W3CDTF">2023-05-30T14:16:41Z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3C784C188E1C4F32B34083B044EE3F57</vt:lpwstr>
  </property>
  <property fmtid="{D5CDD505-2E9C-101B-9397-08002B2CF9AE}" pid="3" name="KSOProductBuildVer">
    <vt:lpwstr>1033-11.2.0.11537</vt:lpwstr>
  </property>
</Properties>
</file>