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2"/>
  </p:sldMasterIdLst>
  <p:notesMasterIdLst>
    <p:notesMasterId r:id="rId27"/>
  </p:notesMasterIdLst>
  <p:sldIdLst>
    <p:sldId id="371" r:id="rId3"/>
    <p:sldId id="256" r:id="rId4"/>
    <p:sldId id="257" r:id="rId5"/>
    <p:sldId id="258" r:id="rId6"/>
    <p:sldId id="317" r:id="rId7"/>
    <p:sldId id="260" r:id="rId8"/>
    <p:sldId id="318" r:id="rId9"/>
    <p:sldId id="264" r:id="rId10"/>
    <p:sldId id="370" r:id="rId11"/>
    <p:sldId id="266" r:id="rId12"/>
    <p:sldId id="300" r:id="rId13"/>
    <p:sldId id="322" r:id="rId14"/>
    <p:sldId id="323" r:id="rId15"/>
    <p:sldId id="324" r:id="rId16"/>
    <p:sldId id="305" r:id="rId17"/>
    <p:sldId id="331" r:id="rId18"/>
    <p:sldId id="306" r:id="rId19"/>
    <p:sldId id="307" r:id="rId20"/>
    <p:sldId id="349" r:id="rId21"/>
    <p:sldId id="308" r:id="rId22"/>
    <p:sldId id="321" r:id="rId23"/>
    <p:sldId id="310" r:id="rId24"/>
    <p:sldId id="311" r:id="rId25"/>
    <p:sldId id="269" r:id="rId26"/>
  </p:sldIdLst>
  <p:sldSz cx="9144000" cy="5143500" type="screen16x9"/>
  <p:notesSz cx="6858000" cy="9144000"/>
  <p:embeddedFontLst>
    <p:embeddedFont>
      <p:font typeface="Barlow Semi Condensed Medium" panose="00000606000000000000" pitchFamily="2" charset="0"/>
      <p:regular r:id="rId28"/>
      <p:bold r:id="rId29"/>
      <p:italic r:id="rId30"/>
      <p:boldItalic r:id="rId31"/>
    </p:embeddedFont>
    <p:embeddedFont>
      <p:font typeface="Barlow Semi Condensed SemiBold" panose="00000706000000000000" pitchFamily="2" charset="0"/>
      <p:bold r:id="rId32"/>
      <p:boldItalic r:id="rId33"/>
    </p:embeddedFont>
    <p:embeddedFont>
      <p:font typeface="Calibri" panose="020F0502020204030204" pitchFamily="34" charset="0"/>
      <p:regular r:id="rId34"/>
      <p:bold r:id="rId35"/>
      <p:italic r:id="rId36"/>
      <p:boldItalic r:id="rId37"/>
    </p:embeddedFont>
    <p:embeddedFont>
      <p:font typeface="DM Sans" pitchFamily="2" charset="0"/>
      <p:regular r:id="rId38"/>
      <p:bold r:id="rId39"/>
      <p:italic r:id="rId40"/>
      <p:boldItalic r:id="rId41"/>
    </p:embeddedFont>
    <p:embeddedFont>
      <p:font typeface="DM Sans Medium" pitchFamily="2" charset="0"/>
      <p:regular r:id="rId42"/>
      <p:italic r:id="rId43"/>
    </p:embeddedFont>
    <p:embeddedFont>
      <p:font typeface="Raleway ExtraBold" pitchFamily="2" charset="0"/>
      <p:bold r:id="rId44"/>
      <p:boldItalic r:id="rId45"/>
    </p:embeddedFont>
    <p:embeddedFont>
      <p:font typeface="Raleway Medium" pitchFamily="2" charset="0"/>
      <p:regular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AEF"/>
    <a:srgbClr val="F03A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5BF2CBD-A5E2-46CC-BD52-72E22BB3B3B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50"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2.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8.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6de2716027_0_1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de2716027_0_1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70cc6ec88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70cc6ec88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75518714f1_0_2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75518714f1_0_2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70cc6ec8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0cc6ec8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70cc6ec8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0cc6ec8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70cc6ec884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70cc6ec88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70cc6ec8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0cc6ec8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70cc6ec88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70cc6ec88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70cc6ec884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70cc6ec88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4552675" y="884050"/>
            <a:ext cx="3791400" cy="2597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9600"/>
              <a:buNone/>
              <a:defRPr sz="6000">
                <a:solidFill>
                  <a:schemeClr val="accent4"/>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endParaRPr/>
          </a:p>
        </p:txBody>
      </p:sp>
      <p:sp>
        <p:nvSpPr>
          <p:cNvPr id="10" name="Google Shape;10;p2"/>
          <p:cNvSpPr txBox="1">
            <a:spLocks noGrp="1"/>
          </p:cNvSpPr>
          <p:nvPr>
            <p:ph type="subTitle" idx="1"/>
          </p:nvPr>
        </p:nvSpPr>
        <p:spPr>
          <a:xfrm flipH="1">
            <a:off x="5335375" y="3876975"/>
            <a:ext cx="3008700" cy="670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61"/>
        <p:cNvGrpSpPr/>
        <p:nvPr/>
      </p:nvGrpSpPr>
      <p:grpSpPr>
        <a:xfrm>
          <a:off x="0" y="0"/>
          <a:ext cx="0" cy="0"/>
          <a:chOff x="0" y="0"/>
          <a:chExt cx="0" cy="0"/>
        </a:xfrm>
      </p:grpSpPr>
      <p:grpSp>
        <p:nvGrpSpPr>
          <p:cNvPr id="62" name="Google Shape;62;p14"/>
          <p:cNvGrpSpPr/>
          <p:nvPr/>
        </p:nvGrpSpPr>
        <p:grpSpPr>
          <a:xfrm rot="953088">
            <a:off x="1841332" y="-1002510"/>
            <a:ext cx="10811524" cy="9316428"/>
            <a:chOff x="1079665" y="-219234"/>
            <a:chExt cx="10811681" cy="9316563"/>
          </a:xfrm>
        </p:grpSpPr>
        <p:sp>
          <p:nvSpPr>
            <p:cNvPr id="63" name="Google Shape;63;p14"/>
            <p:cNvSpPr/>
            <p:nvPr/>
          </p:nvSpPr>
          <p:spPr>
            <a:xfrm rot="-1786506">
              <a:off x="5551797" y="758217"/>
              <a:ext cx="5362097" cy="5362097"/>
            </a:xfrm>
            <a:prstGeom prst="blockArc">
              <a:avLst>
                <a:gd name="adj1" fmla="val 10800000"/>
                <a:gd name="adj2" fmla="val 0"/>
                <a:gd name="adj3"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9013494" flipH="1">
              <a:off x="2057116" y="2757781"/>
              <a:ext cx="5362097" cy="5362097"/>
            </a:xfrm>
            <a:prstGeom prst="blockArc">
              <a:avLst>
                <a:gd name="adj1" fmla="val 12619067"/>
                <a:gd name="adj2" fmla="val 0"/>
                <a:gd name="adj3"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14"/>
          <p:cNvSpPr txBox="1">
            <a:spLocks noGrp="1"/>
          </p:cNvSpPr>
          <p:nvPr>
            <p:ph type="ctrTitle"/>
          </p:nvPr>
        </p:nvSpPr>
        <p:spPr>
          <a:xfrm flipH="1">
            <a:off x="1262175" y="2531232"/>
            <a:ext cx="2195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6" name="Google Shape;66;p14"/>
          <p:cNvSpPr txBox="1">
            <a:spLocks noGrp="1"/>
          </p:cNvSpPr>
          <p:nvPr>
            <p:ph type="subTitle" idx="1"/>
          </p:nvPr>
        </p:nvSpPr>
        <p:spPr>
          <a:xfrm flipH="1">
            <a:off x="973875" y="2917283"/>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7" name="Google Shape;67;p14"/>
          <p:cNvSpPr txBox="1">
            <a:spLocks noGrp="1"/>
          </p:cNvSpPr>
          <p:nvPr>
            <p:ph type="ctrTitle" idx="2"/>
          </p:nvPr>
        </p:nvSpPr>
        <p:spPr>
          <a:xfrm flipH="1">
            <a:off x="1304775" y="1535850"/>
            <a:ext cx="2152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8" name="Google Shape;68;p14"/>
          <p:cNvSpPr txBox="1">
            <a:spLocks noGrp="1"/>
          </p:cNvSpPr>
          <p:nvPr>
            <p:ph type="subTitle" idx="3"/>
          </p:nvPr>
        </p:nvSpPr>
        <p:spPr>
          <a:xfrm flipH="1">
            <a:off x="973875" y="1921908"/>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9" name="Google Shape;69;p14"/>
          <p:cNvSpPr txBox="1">
            <a:spLocks noGrp="1"/>
          </p:cNvSpPr>
          <p:nvPr>
            <p:ph type="ctrTitle" idx="4"/>
          </p:nvPr>
        </p:nvSpPr>
        <p:spPr>
          <a:xfrm flipH="1">
            <a:off x="1262175" y="3532429"/>
            <a:ext cx="2195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70" name="Google Shape;70;p14"/>
          <p:cNvSpPr txBox="1">
            <a:spLocks noGrp="1"/>
          </p:cNvSpPr>
          <p:nvPr>
            <p:ph type="subTitle" idx="5"/>
          </p:nvPr>
        </p:nvSpPr>
        <p:spPr>
          <a:xfrm flipH="1">
            <a:off x="973875" y="3918480"/>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1" name="Google Shape;71;p14"/>
          <p:cNvSpPr txBox="1">
            <a:spLocks noGrp="1"/>
          </p:cNvSpPr>
          <p:nvPr>
            <p:ph type="title" idx="6"/>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75"/>
        <p:cNvGrpSpPr/>
        <p:nvPr/>
      </p:nvGrpSpPr>
      <p:grpSpPr>
        <a:xfrm>
          <a:off x="0" y="0"/>
          <a:ext cx="0" cy="0"/>
          <a:chOff x="0" y="0"/>
          <a:chExt cx="0" cy="0"/>
        </a:xfrm>
      </p:grpSpPr>
      <p:sp>
        <p:nvSpPr>
          <p:cNvPr id="76" name="Google Shape;76;p16"/>
          <p:cNvSpPr txBox="1">
            <a:spLocks noGrp="1"/>
          </p:cNvSpPr>
          <p:nvPr>
            <p:ph type="ctrTitle"/>
          </p:nvPr>
        </p:nvSpPr>
        <p:spPr>
          <a:xfrm flipH="1">
            <a:off x="685202" y="1832650"/>
            <a:ext cx="1872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77" name="Google Shape;77;p16"/>
          <p:cNvSpPr txBox="1">
            <a:spLocks noGrp="1"/>
          </p:cNvSpPr>
          <p:nvPr>
            <p:ph type="subTitle" idx="1"/>
          </p:nvPr>
        </p:nvSpPr>
        <p:spPr>
          <a:xfrm flipH="1">
            <a:off x="685178" y="2251632"/>
            <a:ext cx="2118000" cy="12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 name="Google Shape;78;p16"/>
          <p:cNvSpPr txBox="1">
            <a:spLocks noGrp="1"/>
          </p:cNvSpPr>
          <p:nvPr>
            <p:ph type="ctrTitle" idx="2"/>
          </p:nvPr>
        </p:nvSpPr>
        <p:spPr>
          <a:xfrm flipH="1">
            <a:off x="6165000" y="1840300"/>
            <a:ext cx="22950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79" name="Google Shape;79;p16"/>
          <p:cNvSpPr txBox="1">
            <a:spLocks noGrp="1"/>
          </p:cNvSpPr>
          <p:nvPr>
            <p:ph type="subTitle" idx="3"/>
          </p:nvPr>
        </p:nvSpPr>
        <p:spPr>
          <a:xfrm flipH="1">
            <a:off x="6342000" y="2259282"/>
            <a:ext cx="2118000" cy="127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6"/>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 name="Google Shape;81;p16"/>
          <p:cNvSpPr txBox="1">
            <a:spLocks noGrp="1"/>
          </p:cNvSpPr>
          <p:nvPr>
            <p:ph type="title" idx="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3">
  <p:cSld name="CUSTOM_12_3">
    <p:spTree>
      <p:nvGrpSpPr>
        <p:cNvPr id="1" name="Shape 82"/>
        <p:cNvGrpSpPr/>
        <p:nvPr/>
      </p:nvGrpSpPr>
      <p:grpSpPr>
        <a:xfrm>
          <a:off x="0" y="0"/>
          <a:ext cx="0" cy="0"/>
          <a:chOff x="0" y="0"/>
          <a:chExt cx="0" cy="0"/>
        </a:xfrm>
      </p:grpSpPr>
      <p:sp>
        <p:nvSpPr>
          <p:cNvPr id="83" name="Google Shape;83;p17"/>
          <p:cNvSpPr txBox="1">
            <a:spLocks noGrp="1"/>
          </p:cNvSpPr>
          <p:nvPr>
            <p:ph type="ctrTitle"/>
          </p:nvPr>
        </p:nvSpPr>
        <p:spPr>
          <a:xfrm flipH="1">
            <a:off x="6052197" y="3744575"/>
            <a:ext cx="2277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84" name="Google Shape;84;p17"/>
          <p:cNvSpPr txBox="1">
            <a:spLocks noGrp="1"/>
          </p:cNvSpPr>
          <p:nvPr>
            <p:ph type="subTitle" idx="1"/>
          </p:nvPr>
        </p:nvSpPr>
        <p:spPr>
          <a:xfrm flipH="1">
            <a:off x="6052325" y="1573900"/>
            <a:ext cx="2468100" cy="17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5" name="Google Shape;85;p17"/>
          <p:cNvSpPr txBox="1">
            <a:spLocks noGrp="1"/>
          </p:cNvSpPr>
          <p:nvPr>
            <p:ph type="ctrTitle" idx="2"/>
          </p:nvPr>
        </p:nvSpPr>
        <p:spPr>
          <a:xfrm flipH="1">
            <a:off x="3432497" y="3744575"/>
            <a:ext cx="18942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86" name="Google Shape;86;p17"/>
          <p:cNvSpPr txBox="1">
            <a:spLocks noGrp="1"/>
          </p:cNvSpPr>
          <p:nvPr>
            <p:ph type="subTitle" idx="3"/>
          </p:nvPr>
        </p:nvSpPr>
        <p:spPr>
          <a:xfrm flipH="1">
            <a:off x="3432550" y="1573900"/>
            <a:ext cx="2468100" cy="17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7" name="Google Shape;87;p17"/>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126"/>
        <p:cNvGrpSpPr/>
        <p:nvPr/>
      </p:nvGrpSpPr>
      <p:grpSpPr>
        <a:xfrm>
          <a:off x="0" y="0"/>
          <a:ext cx="0" cy="0"/>
          <a:chOff x="0" y="0"/>
          <a:chExt cx="0" cy="0"/>
        </a:xfrm>
      </p:grpSpPr>
      <p:sp>
        <p:nvSpPr>
          <p:cNvPr id="127" name="Google Shape;127;p22"/>
          <p:cNvSpPr txBox="1">
            <a:spLocks noGrp="1"/>
          </p:cNvSpPr>
          <p:nvPr>
            <p:ph type="ctrTitle"/>
          </p:nvPr>
        </p:nvSpPr>
        <p:spPr>
          <a:xfrm>
            <a:off x="847186" y="168526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128" name="Google Shape;128;p22"/>
          <p:cNvSpPr txBox="1">
            <a:spLocks noGrp="1"/>
          </p:cNvSpPr>
          <p:nvPr>
            <p:ph type="subTitle" idx="1"/>
          </p:nvPr>
        </p:nvSpPr>
        <p:spPr>
          <a:xfrm>
            <a:off x="954886"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129" name="Google Shape;129;p22"/>
          <p:cNvSpPr txBox="1">
            <a:spLocks noGrp="1"/>
          </p:cNvSpPr>
          <p:nvPr>
            <p:ph type="ctrTitle" idx="2"/>
          </p:nvPr>
        </p:nvSpPr>
        <p:spPr>
          <a:xfrm>
            <a:off x="3618750" y="168526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130" name="Google Shape;130;p22"/>
          <p:cNvSpPr txBox="1">
            <a:spLocks noGrp="1"/>
          </p:cNvSpPr>
          <p:nvPr>
            <p:ph type="subTitle" idx="3"/>
          </p:nvPr>
        </p:nvSpPr>
        <p:spPr>
          <a:xfrm>
            <a:off x="3726475"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131" name="Google Shape;131;p22"/>
          <p:cNvSpPr txBox="1">
            <a:spLocks noGrp="1"/>
          </p:cNvSpPr>
          <p:nvPr>
            <p:ph type="ctrTitle" idx="4"/>
          </p:nvPr>
        </p:nvSpPr>
        <p:spPr>
          <a:xfrm>
            <a:off x="6209724" y="1685275"/>
            <a:ext cx="2218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132" name="Google Shape;132;p22"/>
          <p:cNvSpPr txBox="1">
            <a:spLocks noGrp="1"/>
          </p:cNvSpPr>
          <p:nvPr>
            <p:ph type="subTitle" idx="5"/>
          </p:nvPr>
        </p:nvSpPr>
        <p:spPr>
          <a:xfrm>
            <a:off x="6473574"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133" name="Google Shape;133;p22"/>
          <p:cNvSpPr txBox="1">
            <a:spLocks noGrp="1"/>
          </p:cNvSpPr>
          <p:nvPr>
            <p:ph type="ctrTitle" idx="6"/>
          </p:nvPr>
        </p:nvSpPr>
        <p:spPr>
          <a:xfrm>
            <a:off x="847186" y="3428456"/>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134" name="Google Shape;134;p22"/>
          <p:cNvSpPr txBox="1">
            <a:spLocks noGrp="1"/>
          </p:cNvSpPr>
          <p:nvPr>
            <p:ph type="subTitle" idx="7"/>
          </p:nvPr>
        </p:nvSpPr>
        <p:spPr>
          <a:xfrm>
            <a:off x="954886" y="3825173"/>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135" name="Google Shape;135;p22"/>
          <p:cNvSpPr txBox="1">
            <a:spLocks noGrp="1"/>
          </p:cNvSpPr>
          <p:nvPr>
            <p:ph type="ctrTitle" idx="8"/>
          </p:nvPr>
        </p:nvSpPr>
        <p:spPr>
          <a:xfrm>
            <a:off x="3312975" y="3425050"/>
            <a:ext cx="2518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136" name="Google Shape;136;p22"/>
          <p:cNvSpPr txBox="1">
            <a:spLocks noGrp="1"/>
          </p:cNvSpPr>
          <p:nvPr>
            <p:ph type="subTitle" idx="9"/>
          </p:nvPr>
        </p:nvSpPr>
        <p:spPr>
          <a:xfrm>
            <a:off x="3726475" y="3817324"/>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137" name="Google Shape;137;p22"/>
          <p:cNvSpPr txBox="1">
            <a:spLocks noGrp="1"/>
          </p:cNvSpPr>
          <p:nvPr>
            <p:ph type="ctrTitle" idx="13"/>
          </p:nvPr>
        </p:nvSpPr>
        <p:spPr>
          <a:xfrm>
            <a:off x="6209724" y="3425075"/>
            <a:ext cx="2218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138" name="Google Shape;138;p22"/>
          <p:cNvSpPr txBox="1">
            <a:spLocks noGrp="1"/>
          </p:cNvSpPr>
          <p:nvPr>
            <p:ph type="subTitle" idx="14"/>
          </p:nvPr>
        </p:nvSpPr>
        <p:spPr>
          <a:xfrm>
            <a:off x="6473574" y="3817349"/>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139" name="Google Shape;139;p22"/>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0" name="Google Shape;140;p22"/>
          <p:cNvSpPr/>
          <p:nvPr/>
        </p:nvSpPr>
        <p:spPr>
          <a:xfrm>
            <a:off x="8455650" y="4002882"/>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705750" y="-456193"/>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title">
  <p:cSld name="CUSTOM_8">
    <p:spTree>
      <p:nvGrpSpPr>
        <p:cNvPr id="1" name="Shape 150"/>
        <p:cNvGrpSpPr/>
        <p:nvPr/>
      </p:nvGrpSpPr>
      <p:grpSpPr>
        <a:xfrm>
          <a:off x="0" y="0"/>
          <a:ext cx="0" cy="0"/>
          <a:chOff x="0" y="0"/>
          <a:chExt cx="0" cy="0"/>
        </a:xfrm>
      </p:grpSpPr>
      <p:sp>
        <p:nvSpPr>
          <p:cNvPr id="151" name="Google Shape;151;p25"/>
          <p:cNvSpPr txBox="1">
            <a:spLocks noGrp="1"/>
          </p:cNvSpPr>
          <p:nvPr>
            <p:ph type="ctrTitle"/>
          </p:nvPr>
        </p:nvSpPr>
        <p:spPr>
          <a:xfrm flipH="1">
            <a:off x="4823100" y="3279200"/>
            <a:ext cx="3713100" cy="1229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3600">
                <a:solidFill>
                  <a:srgbClr val="FFFFFF"/>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157"/>
        <p:cNvGrpSpPr/>
        <p:nvPr/>
      </p:nvGrpSpPr>
      <p:grpSpPr>
        <a:xfrm>
          <a:off x="0" y="0"/>
          <a:ext cx="0" cy="0"/>
          <a:chOff x="0" y="0"/>
          <a:chExt cx="0" cy="0"/>
        </a:xfrm>
      </p:grpSpPr>
      <p:sp>
        <p:nvSpPr>
          <p:cNvPr id="158" name="Google Shape;158;p27"/>
          <p:cNvSpPr/>
          <p:nvPr/>
        </p:nvSpPr>
        <p:spPr>
          <a:xfrm>
            <a:off x="-1781275" y="722500"/>
            <a:ext cx="3930000" cy="3930000"/>
          </a:xfrm>
          <a:prstGeom prst="donut">
            <a:avLst>
              <a:gd name="adj" fmla="val 18354"/>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txBox="1">
            <a:spLocks noGrp="1"/>
          </p:cNvSpPr>
          <p:nvPr>
            <p:ph type="title" hasCustomPrompt="1"/>
          </p:nvPr>
        </p:nvSpPr>
        <p:spPr>
          <a:xfrm>
            <a:off x="1486753" y="1585481"/>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0" name="Google Shape;160;p27"/>
          <p:cNvSpPr txBox="1">
            <a:spLocks noGrp="1"/>
          </p:cNvSpPr>
          <p:nvPr>
            <p:ph type="title" idx="2" hasCustomPrompt="1"/>
          </p:nvPr>
        </p:nvSpPr>
        <p:spPr>
          <a:xfrm>
            <a:off x="1486753" y="3289669"/>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1" name="Google Shape;161;p27"/>
          <p:cNvSpPr txBox="1">
            <a:spLocks noGrp="1"/>
          </p:cNvSpPr>
          <p:nvPr>
            <p:ph type="title" idx="3" hasCustomPrompt="1"/>
          </p:nvPr>
        </p:nvSpPr>
        <p:spPr>
          <a:xfrm>
            <a:off x="5022535" y="1585481"/>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2" name="Google Shape;162;p27"/>
          <p:cNvSpPr txBox="1">
            <a:spLocks noGrp="1"/>
          </p:cNvSpPr>
          <p:nvPr>
            <p:ph type="title" idx="4" hasCustomPrompt="1"/>
          </p:nvPr>
        </p:nvSpPr>
        <p:spPr>
          <a:xfrm>
            <a:off x="5022535" y="3287183"/>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3" name="Google Shape;163;p27"/>
          <p:cNvSpPr txBox="1">
            <a:spLocks noGrp="1"/>
          </p:cNvSpPr>
          <p:nvPr>
            <p:ph type="subTitle" idx="1"/>
          </p:nvPr>
        </p:nvSpPr>
        <p:spPr>
          <a:xfrm flipH="1">
            <a:off x="2148728" y="1930491"/>
            <a:ext cx="2354100" cy="59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a:endParaRPr/>
          </a:p>
        </p:txBody>
      </p:sp>
      <p:sp>
        <p:nvSpPr>
          <p:cNvPr id="164" name="Google Shape;164;p27"/>
          <p:cNvSpPr txBox="1">
            <a:spLocks noGrp="1"/>
          </p:cNvSpPr>
          <p:nvPr>
            <p:ph type="subTitle" idx="5"/>
          </p:nvPr>
        </p:nvSpPr>
        <p:spPr>
          <a:xfrm>
            <a:off x="2148728" y="2348450"/>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165" name="Google Shape;165;p27"/>
          <p:cNvSpPr txBox="1">
            <a:spLocks noGrp="1"/>
          </p:cNvSpPr>
          <p:nvPr>
            <p:ph type="subTitle" idx="6"/>
          </p:nvPr>
        </p:nvSpPr>
        <p:spPr>
          <a:xfrm flipH="1">
            <a:off x="2148728" y="3665800"/>
            <a:ext cx="2886300" cy="59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a:endParaRPr/>
          </a:p>
        </p:txBody>
      </p:sp>
      <p:sp>
        <p:nvSpPr>
          <p:cNvPr id="166" name="Google Shape;166;p27"/>
          <p:cNvSpPr txBox="1">
            <a:spLocks noGrp="1"/>
          </p:cNvSpPr>
          <p:nvPr>
            <p:ph type="subTitle" idx="7"/>
          </p:nvPr>
        </p:nvSpPr>
        <p:spPr>
          <a:xfrm>
            <a:off x="2148728" y="4083975"/>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167" name="Google Shape;167;p27"/>
          <p:cNvSpPr txBox="1">
            <a:spLocks noGrp="1"/>
          </p:cNvSpPr>
          <p:nvPr>
            <p:ph type="subTitle" idx="8"/>
          </p:nvPr>
        </p:nvSpPr>
        <p:spPr>
          <a:xfrm flipH="1">
            <a:off x="5720260" y="2254245"/>
            <a:ext cx="2354100" cy="23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a:endParaRPr/>
          </a:p>
        </p:txBody>
      </p:sp>
      <p:sp>
        <p:nvSpPr>
          <p:cNvPr id="168" name="Google Shape;168;p27"/>
          <p:cNvSpPr txBox="1">
            <a:spLocks noGrp="1"/>
          </p:cNvSpPr>
          <p:nvPr>
            <p:ph type="subTitle" idx="9"/>
          </p:nvPr>
        </p:nvSpPr>
        <p:spPr>
          <a:xfrm>
            <a:off x="5720260" y="2307986"/>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169" name="Google Shape;169;p27"/>
          <p:cNvSpPr txBox="1">
            <a:spLocks noGrp="1"/>
          </p:cNvSpPr>
          <p:nvPr>
            <p:ph type="subTitle" idx="13"/>
          </p:nvPr>
        </p:nvSpPr>
        <p:spPr>
          <a:xfrm flipH="1">
            <a:off x="5720260" y="3980235"/>
            <a:ext cx="2354100" cy="23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a:endParaRPr/>
          </a:p>
        </p:txBody>
      </p:sp>
      <p:sp>
        <p:nvSpPr>
          <p:cNvPr id="170" name="Google Shape;170;p27"/>
          <p:cNvSpPr txBox="1">
            <a:spLocks noGrp="1"/>
          </p:cNvSpPr>
          <p:nvPr>
            <p:ph type="subTitle" idx="14"/>
          </p:nvPr>
        </p:nvSpPr>
        <p:spPr>
          <a:xfrm>
            <a:off x="5720260" y="4033975"/>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171" name="Google Shape;171;p27"/>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177"/>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4552675" y="884050"/>
            <a:ext cx="3791400" cy="2597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9600"/>
              <a:buNone/>
              <a:defRPr sz="6000">
                <a:solidFill>
                  <a:schemeClr val="accent4"/>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endParaRPr/>
          </a:p>
        </p:txBody>
      </p:sp>
      <p:sp>
        <p:nvSpPr>
          <p:cNvPr id="10" name="Google Shape;10;p2"/>
          <p:cNvSpPr txBox="1">
            <a:spLocks noGrp="1"/>
          </p:cNvSpPr>
          <p:nvPr>
            <p:ph type="subTitle" idx="1"/>
          </p:nvPr>
        </p:nvSpPr>
        <p:spPr>
          <a:xfrm flipH="1">
            <a:off x="5335375" y="3876975"/>
            <a:ext cx="3008700" cy="670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399800" y="2176313"/>
            <a:ext cx="2441100" cy="73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3" name="Google Shape;13;p3"/>
          <p:cNvSpPr txBox="1">
            <a:spLocks noGrp="1"/>
          </p:cNvSpPr>
          <p:nvPr>
            <p:ph type="subTitle" idx="1"/>
          </p:nvPr>
        </p:nvSpPr>
        <p:spPr>
          <a:xfrm>
            <a:off x="4399800" y="2875163"/>
            <a:ext cx="24411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1801213" y="2613487"/>
            <a:ext cx="2383200" cy="8883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5500"/>
              <a:buNone/>
              <a:defRPr sz="20000">
                <a:solidFill>
                  <a:schemeClr val="accent4"/>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p:nvPr/>
        </p:nvSpPr>
        <p:spPr>
          <a:xfrm>
            <a:off x="-3645287" y="1974126"/>
            <a:ext cx="7829700" cy="7829700"/>
          </a:xfrm>
          <a:prstGeom prst="donut">
            <a:avLst>
              <a:gd name="adj" fmla="val 156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399800" y="2176313"/>
            <a:ext cx="2441100" cy="73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3" name="Google Shape;13;p3"/>
          <p:cNvSpPr txBox="1">
            <a:spLocks noGrp="1"/>
          </p:cNvSpPr>
          <p:nvPr>
            <p:ph type="subTitle" idx="1"/>
          </p:nvPr>
        </p:nvSpPr>
        <p:spPr>
          <a:xfrm>
            <a:off x="4399800" y="2875163"/>
            <a:ext cx="24411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1801213" y="2613487"/>
            <a:ext cx="2383200" cy="8883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5500"/>
              <a:buNone/>
              <a:defRPr sz="20000">
                <a:solidFill>
                  <a:schemeClr val="accent4"/>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p:nvPr/>
        </p:nvSpPr>
        <p:spPr>
          <a:xfrm>
            <a:off x="-3645287" y="1974126"/>
            <a:ext cx="7829700" cy="7829700"/>
          </a:xfrm>
          <a:prstGeom prst="donut">
            <a:avLst>
              <a:gd name="adj" fmla="val 156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c</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ctrTitle"/>
          </p:nvPr>
        </p:nvSpPr>
        <p:spPr>
          <a:xfrm flipH="1">
            <a:off x="2686050" y="1556800"/>
            <a:ext cx="377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4" name="Google Shape;24;p5"/>
          <p:cNvSpPr txBox="1">
            <a:spLocks noGrp="1"/>
          </p:cNvSpPr>
          <p:nvPr>
            <p:ph type="subTitle" idx="1"/>
          </p:nvPr>
        </p:nvSpPr>
        <p:spPr>
          <a:xfrm flipH="1">
            <a:off x="3343425" y="1971150"/>
            <a:ext cx="2457300" cy="69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5"/>
          <p:cNvSpPr txBox="1">
            <a:spLocks noGrp="1"/>
          </p:cNvSpPr>
          <p:nvPr>
            <p:ph type="ctrTitle" idx="2"/>
          </p:nvPr>
        </p:nvSpPr>
        <p:spPr>
          <a:xfrm flipH="1">
            <a:off x="2686075" y="3317950"/>
            <a:ext cx="377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6" name="Google Shape;26;p5"/>
          <p:cNvSpPr txBox="1">
            <a:spLocks noGrp="1"/>
          </p:cNvSpPr>
          <p:nvPr>
            <p:ph type="subTitle" idx="3"/>
          </p:nvPr>
        </p:nvSpPr>
        <p:spPr>
          <a:xfrm flipH="1">
            <a:off x="3343425" y="3732300"/>
            <a:ext cx="2457300" cy="8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5"/>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3600">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body" idx="1"/>
          </p:nvPr>
        </p:nvSpPr>
        <p:spPr>
          <a:xfrm>
            <a:off x="643800" y="1148300"/>
            <a:ext cx="7938300" cy="29853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accent3"/>
              </a:buClr>
              <a:buSzPts val="1100"/>
              <a:buFont typeface="DM Sans Medium"/>
              <a:buAutoNum type="arabicPeriod"/>
              <a:defRPr sz="1300"/>
            </a:lvl1pPr>
            <a:lvl2pPr marL="914400" lvl="1" indent="-298450" rtl="0">
              <a:spcBef>
                <a:spcPts val="0"/>
              </a:spcBef>
              <a:spcAft>
                <a:spcPts val="0"/>
              </a:spcAft>
              <a:buClr>
                <a:srgbClr val="000000"/>
              </a:buClr>
              <a:buSzPts val="1100"/>
              <a:buFont typeface="Muli Regular"/>
              <a:buAutoNum type="alphaLcPeriod"/>
              <a:defRPr/>
            </a:lvl2pPr>
            <a:lvl3pPr marL="1371600" lvl="2" indent="-298450" rtl="0">
              <a:spcBef>
                <a:spcPts val="1600"/>
              </a:spcBef>
              <a:spcAft>
                <a:spcPts val="0"/>
              </a:spcAft>
              <a:buClr>
                <a:srgbClr val="000000"/>
              </a:buClr>
              <a:buSzPts val="1100"/>
              <a:buFont typeface="Muli Regular"/>
              <a:buAutoNum type="romanLcPeriod"/>
              <a:defRPr/>
            </a:lvl3pPr>
            <a:lvl4pPr marL="1828800" lvl="3" indent="-298450" rtl="0">
              <a:spcBef>
                <a:spcPts val="1600"/>
              </a:spcBef>
              <a:spcAft>
                <a:spcPts val="0"/>
              </a:spcAft>
              <a:buClr>
                <a:srgbClr val="000000"/>
              </a:buClr>
              <a:buSzPts val="1100"/>
              <a:buFont typeface="Muli Regular"/>
              <a:buAutoNum type="arabicPeriod"/>
              <a:defRPr/>
            </a:lvl4pPr>
            <a:lvl5pPr marL="2286000" lvl="4" indent="-298450" rtl="0">
              <a:spcBef>
                <a:spcPts val="1600"/>
              </a:spcBef>
              <a:spcAft>
                <a:spcPts val="0"/>
              </a:spcAft>
              <a:buClr>
                <a:srgbClr val="000000"/>
              </a:buClr>
              <a:buSzPts val="1100"/>
              <a:buFont typeface="Muli Regular"/>
              <a:buAutoNum type="alphaLcPeriod"/>
              <a:defRPr/>
            </a:lvl5pPr>
            <a:lvl6pPr marL="2743200" lvl="5" indent="-298450" rtl="0">
              <a:spcBef>
                <a:spcPts val="1600"/>
              </a:spcBef>
              <a:spcAft>
                <a:spcPts val="0"/>
              </a:spcAft>
              <a:buClr>
                <a:srgbClr val="000000"/>
              </a:buClr>
              <a:buSzPts val="1100"/>
              <a:buFont typeface="Muli Regular"/>
              <a:buAutoNum type="romanLcPeriod"/>
              <a:defRPr/>
            </a:lvl6pPr>
            <a:lvl7pPr marL="3200400" lvl="6" indent="-298450" rtl="0">
              <a:spcBef>
                <a:spcPts val="1600"/>
              </a:spcBef>
              <a:spcAft>
                <a:spcPts val="0"/>
              </a:spcAft>
              <a:buClr>
                <a:srgbClr val="000000"/>
              </a:buClr>
              <a:buSzPts val="1100"/>
              <a:buFont typeface="Muli Regular"/>
              <a:buAutoNum type="arabicPeriod"/>
              <a:defRPr/>
            </a:lvl7pPr>
            <a:lvl8pPr marL="3657600" lvl="7" indent="-298450" rtl="0">
              <a:spcBef>
                <a:spcPts val="1600"/>
              </a:spcBef>
              <a:spcAft>
                <a:spcPts val="0"/>
              </a:spcAft>
              <a:buClr>
                <a:srgbClr val="000000"/>
              </a:buClr>
              <a:buSzPts val="1100"/>
              <a:buFont typeface="Muli Regular"/>
              <a:buAutoNum type="alphaLcPeriod"/>
              <a:defRPr/>
            </a:lvl8pPr>
            <a:lvl9pPr marL="4114800" lvl="8" indent="-298450" rtl="0">
              <a:spcBef>
                <a:spcPts val="1600"/>
              </a:spcBef>
              <a:spcAft>
                <a:spcPts val="1600"/>
              </a:spcAft>
              <a:buClr>
                <a:srgbClr val="000000"/>
              </a:buClr>
              <a:buSzPts val="1100"/>
              <a:buFont typeface="Muli Regular"/>
              <a:buAutoNum type="romanLcPeriod"/>
              <a:defRPr/>
            </a:lvl9pPr>
          </a:lstStyle>
          <a:p>
            <a:endParaRPr/>
          </a:p>
        </p:txBody>
      </p:sp>
      <p:sp>
        <p:nvSpPr>
          <p:cNvPr id="32" name="Google Shape;32;p7"/>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p:nvPr/>
        </p:nvSpPr>
        <p:spPr>
          <a:xfrm>
            <a:off x="8460000" y="-250193"/>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4"/>
              </a:buClr>
              <a:buSzPts val="4200"/>
              <a:buNone/>
              <a:defRPr sz="4200">
                <a:solidFill>
                  <a:schemeClr val="accent4"/>
                </a:solidFill>
              </a:defRPr>
            </a:lvl1pPr>
            <a:lvl2pPr lvl="1" algn="ctr">
              <a:spcBef>
                <a:spcPts val="0"/>
              </a:spcBef>
              <a:spcAft>
                <a:spcPts val="0"/>
              </a:spcAft>
              <a:buClr>
                <a:schemeClr val="accent4"/>
              </a:buClr>
              <a:buSzPts val="4200"/>
              <a:buNone/>
              <a:defRPr sz="4200">
                <a:solidFill>
                  <a:schemeClr val="accent4"/>
                </a:solidFill>
              </a:defRPr>
            </a:lvl2pPr>
            <a:lvl3pPr lvl="2" algn="ctr">
              <a:spcBef>
                <a:spcPts val="0"/>
              </a:spcBef>
              <a:spcAft>
                <a:spcPts val="0"/>
              </a:spcAft>
              <a:buClr>
                <a:schemeClr val="accent4"/>
              </a:buClr>
              <a:buSzPts val="4200"/>
              <a:buNone/>
              <a:defRPr sz="4200">
                <a:solidFill>
                  <a:schemeClr val="accent4"/>
                </a:solidFill>
              </a:defRPr>
            </a:lvl3pPr>
            <a:lvl4pPr lvl="3" algn="ctr">
              <a:spcBef>
                <a:spcPts val="0"/>
              </a:spcBef>
              <a:spcAft>
                <a:spcPts val="0"/>
              </a:spcAft>
              <a:buClr>
                <a:schemeClr val="accent4"/>
              </a:buClr>
              <a:buSzPts val="4200"/>
              <a:buNone/>
              <a:defRPr sz="4200">
                <a:solidFill>
                  <a:schemeClr val="accent4"/>
                </a:solidFill>
              </a:defRPr>
            </a:lvl4pPr>
            <a:lvl5pPr lvl="4" algn="ctr">
              <a:spcBef>
                <a:spcPts val="0"/>
              </a:spcBef>
              <a:spcAft>
                <a:spcPts val="0"/>
              </a:spcAft>
              <a:buClr>
                <a:schemeClr val="accent4"/>
              </a:buClr>
              <a:buSzPts val="4200"/>
              <a:buNone/>
              <a:defRPr sz="4200">
                <a:solidFill>
                  <a:schemeClr val="accent4"/>
                </a:solidFill>
              </a:defRPr>
            </a:lvl5pPr>
            <a:lvl6pPr lvl="5" algn="ctr">
              <a:spcBef>
                <a:spcPts val="0"/>
              </a:spcBef>
              <a:spcAft>
                <a:spcPts val="0"/>
              </a:spcAft>
              <a:buClr>
                <a:schemeClr val="accent4"/>
              </a:buClr>
              <a:buSzPts val="4200"/>
              <a:buNone/>
              <a:defRPr sz="4200">
                <a:solidFill>
                  <a:schemeClr val="accent4"/>
                </a:solidFill>
              </a:defRPr>
            </a:lvl6pPr>
            <a:lvl7pPr lvl="6" algn="ctr">
              <a:spcBef>
                <a:spcPts val="0"/>
              </a:spcBef>
              <a:spcAft>
                <a:spcPts val="0"/>
              </a:spcAft>
              <a:buClr>
                <a:schemeClr val="accent4"/>
              </a:buClr>
              <a:buSzPts val="4200"/>
              <a:buNone/>
              <a:defRPr sz="4200">
                <a:solidFill>
                  <a:schemeClr val="accent4"/>
                </a:solidFill>
              </a:defRPr>
            </a:lvl7pPr>
            <a:lvl8pPr lvl="7" algn="ctr">
              <a:spcBef>
                <a:spcPts val="0"/>
              </a:spcBef>
              <a:spcAft>
                <a:spcPts val="0"/>
              </a:spcAft>
              <a:buClr>
                <a:schemeClr val="accent4"/>
              </a:buClr>
              <a:buSzPts val="4200"/>
              <a:buNone/>
              <a:defRPr sz="4200">
                <a:solidFill>
                  <a:schemeClr val="accent4"/>
                </a:solidFill>
              </a:defRPr>
            </a:lvl8pPr>
            <a:lvl9pPr lvl="8" algn="ctr">
              <a:spcBef>
                <a:spcPts val="0"/>
              </a:spcBef>
              <a:spcAft>
                <a:spcPts val="0"/>
              </a:spcAft>
              <a:buClr>
                <a:schemeClr val="accent4"/>
              </a:buClr>
              <a:buSzPts val="4200"/>
              <a:buNone/>
              <a:defRPr sz="4200">
                <a:solidFill>
                  <a:schemeClr val="accent4"/>
                </a:solidFill>
              </a:defRPr>
            </a:lvl9pPr>
          </a:lstStyle>
          <a:p>
            <a:endParaRPr/>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ctrTitle"/>
          </p:nvPr>
        </p:nvSpPr>
        <p:spPr>
          <a:xfrm flipH="1">
            <a:off x="4800600" y="183875"/>
            <a:ext cx="3477600" cy="1710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000">
                <a:solidFill>
                  <a:schemeClr val="accent4"/>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8" name="Google Shape;48;p10"/>
          <p:cNvSpPr txBox="1">
            <a:spLocks noGrp="1"/>
          </p:cNvSpPr>
          <p:nvPr>
            <p:ph type="subTitle" idx="1"/>
          </p:nvPr>
        </p:nvSpPr>
        <p:spPr>
          <a:xfrm flipH="1">
            <a:off x="5889600" y="3241192"/>
            <a:ext cx="2388600" cy="13623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49" name="Google Shape;49;p10"/>
          <p:cNvSpPr/>
          <p:nvPr/>
        </p:nvSpPr>
        <p:spPr>
          <a:xfrm flipH="1">
            <a:off x="467676" y="3197476"/>
            <a:ext cx="1710300" cy="17103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p:nvPr/>
        </p:nvSpPr>
        <p:spPr>
          <a:xfrm flipH="1">
            <a:off x="3576597" y="-823328"/>
            <a:ext cx="3037500" cy="30375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_ONLY_2">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 name="Google Shape;57;p12"/>
          <p:cNvSpPr/>
          <p:nvPr/>
        </p:nvSpPr>
        <p:spPr>
          <a:xfrm>
            <a:off x="7599088" y="-2673187"/>
            <a:ext cx="4029000" cy="40290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3"/>
          <p:cNvSpPr/>
          <p:nvPr/>
        </p:nvSpPr>
        <p:spPr>
          <a:xfrm flipH="1">
            <a:off x="-2471712" y="-2014512"/>
            <a:ext cx="4029000" cy="40290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61"/>
        <p:cNvGrpSpPr/>
        <p:nvPr/>
      </p:nvGrpSpPr>
      <p:grpSpPr>
        <a:xfrm>
          <a:off x="0" y="0"/>
          <a:ext cx="0" cy="0"/>
          <a:chOff x="0" y="0"/>
          <a:chExt cx="0" cy="0"/>
        </a:xfrm>
      </p:grpSpPr>
      <p:grpSp>
        <p:nvGrpSpPr>
          <p:cNvPr id="62" name="Google Shape;62;p14"/>
          <p:cNvGrpSpPr/>
          <p:nvPr/>
        </p:nvGrpSpPr>
        <p:grpSpPr>
          <a:xfrm rot="953088">
            <a:off x="1841332" y="-1002510"/>
            <a:ext cx="10811524" cy="9316428"/>
            <a:chOff x="1079665" y="-219234"/>
            <a:chExt cx="10811681" cy="9316563"/>
          </a:xfrm>
        </p:grpSpPr>
        <p:sp>
          <p:nvSpPr>
            <p:cNvPr id="63" name="Google Shape;63;p14"/>
            <p:cNvSpPr/>
            <p:nvPr/>
          </p:nvSpPr>
          <p:spPr>
            <a:xfrm rot="-1786506">
              <a:off x="5551797" y="758217"/>
              <a:ext cx="5362097" cy="5362097"/>
            </a:xfrm>
            <a:prstGeom prst="blockArc">
              <a:avLst>
                <a:gd name="adj1" fmla="val 10800000"/>
                <a:gd name="adj2" fmla="val 0"/>
                <a:gd name="adj3"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9013494" flipH="1">
              <a:off x="2057116" y="2757781"/>
              <a:ext cx="5362097" cy="5362097"/>
            </a:xfrm>
            <a:prstGeom prst="blockArc">
              <a:avLst>
                <a:gd name="adj1" fmla="val 12619067"/>
                <a:gd name="adj2" fmla="val 0"/>
                <a:gd name="adj3"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14"/>
          <p:cNvSpPr txBox="1">
            <a:spLocks noGrp="1"/>
          </p:cNvSpPr>
          <p:nvPr>
            <p:ph type="ctrTitle"/>
          </p:nvPr>
        </p:nvSpPr>
        <p:spPr>
          <a:xfrm flipH="1">
            <a:off x="1262175" y="2531232"/>
            <a:ext cx="2195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6" name="Google Shape;66;p14"/>
          <p:cNvSpPr txBox="1">
            <a:spLocks noGrp="1"/>
          </p:cNvSpPr>
          <p:nvPr>
            <p:ph type="subTitle" idx="1"/>
          </p:nvPr>
        </p:nvSpPr>
        <p:spPr>
          <a:xfrm flipH="1">
            <a:off x="973875" y="2917283"/>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7" name="Google Shape;67;p14"/>
          <p:cNvSpPr txBox="1">
            <a:spLocks noGrp="1"/>
          </p:cNvSpPr>
          <p:nvPr>
            <p:ph type="ctrTitle" idx="2"/>
          </p:nvPr>
        </p:nvSpPr>
        <p:spPr>
          <a:xfrm flipH="1">
            <a:off x="1304775" y="1535850"/>
            <a:ext cx="2152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8" name="Google Shape;68;p14"/>
          <p:cNvSpPr txBox="1">
            <a:spLocks noGrp="1"/>
          </p:cNvSpPr>
          <p:nvPr>
            <p:ph type="subTitle" idx="3"/>
          </p:nvPr>
        </p:nvSpPr>
        <p:spPr>
          <a:xfrm flipH="1">
            <a:off x="973875" y="1921908"/>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9" name="Google Shape;69;p14"/>
          <p:cNvSpPr txBox="1">
            <a:spLocks noGrp="1"/>
          </p:cNvSpPr>
          <p:nvPr>
            <p:ph type="ctrTitle" idx="4"/>
          </p:nvPr>
        </p:nvSpPr>
        <p:spPr>
          <a:xfrm flipH="1">
            <a:off x="1262175" y="3532429"/>
            <a:ext cx="2195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70" name="Google Shape;70;p14"/>
          <p:cNvSpPr txBox="1">
            <a:spLocks noGrp="1"/>
          </p:cNvSpPr>
          <p:nvPr>
            <p:ph type="subTitle" idx="5"/>
          </p:nvPr>
        </p:nvSpPr>
        <p:spPr>
          <a:xfrm flipH="1">
            <a:off x="973875" y="3918480"/>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1" name="Google Shape;71;p14"/>
          <p:cNvSpPr txBox="1">
            <a:spLocks noGrp="1"/>
          </p:cNvSpPr>
          <p:nvPr>
            <p:ph type="title" idx="6"/>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75"/>
        <p:cNvGrpSpPr/>
        <p:nvPr/>
      </p:nvGrpSpPr>
      <p:grpSpPr>
        <a:xfrm>
          <a:off x="0" y="0"/>
          <a:ext cx="0" cy="0"/>
          <a:chOff x="0" y="0"/>
          <a:chExt cx="0" cy="0"/>
        </a:xfrm>
      </p:grpSpPr>
      <p:sp>
        <p:nvSpPr>
          <p:cNvPr id="76" name="Google Shape;76;p16"/>
          <p:cNvSpPr txBox="1">
            <a:spLocks noGrp="1"/>
          </p:cNvSpPr>
          <p:nvPr>
            <p:ph type="ctrTitle"/>
          </p:nvPr>
        </p:nvSpPr>
        <p:spPr>
          <a:xfrm flipH="1">
            <a:off x="685202" y="1832650"/>
            <a:ext cx="1872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77" name="Google Shape;77;p16"/>
          <p:cNvSpPr txBox="1">
            <a:spLocks noGrp="1"/>
          </p:cNvSpPr>
          <p:nvPr>
            <p:ph type="subTitle" idx="1"/>
          </p:nvPr>
        </p:nvSpPr>
        <p:spPr>
          <a:xfrm flipH="1">
            <a:off x="685178" y="2251632"/>
            <a:ext cx="2118000" cy="12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 name="Google Shape;78;p16"/>
          <p:cNvSpPr txBox="1">
            <a:spLocks noGrp="1"/>
          </p:cNvSpPr>
          <p:nvPr>
            <p:ph type="ctrTitle" idx="2"/>
          </p:nvPr>
        </p:nvSpPr>
        <p:spPr>
          <a:xfrm flipH="1">
            <a:off x="6165000" y="1840300"/>
            <a:ext cx="22950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79" name="Google Shape;79;p16"/>
          <p:cNvSpPr txBox="1">
            <a:spLocks noGrp="1"/>
          </p:cNvSpPr>
          <p:nvPr>
            <p:ph type="subTitle" idx="3"/>
          </p:nvPr>
        </p:nvSpPr>
        <p:spPr>
          <a:xfrm flipH="1">
            <a:off x="6342000" y="2259282"/>
            <a:ext cx="2118000" cy="127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6"/>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 name="Google Shape;81;p16"/>
          <p:cNvSpPr txBox="1">
            <a:spLocks noGrp="1"/>
          </p:cNvSpPr>
          <p:nvPr>
            <p:ph type="title" idx="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3">
  <p:cSld name="CUSTOM_12_3">
    <p:spTree>
      <p:nvGrpSpPr>
        <p:cNvPr id="1" name="Shape 82"/>
        <p:cNvGrpSpPr/>
        <p:nvPr/>
      </p:nvGrpSpPr>
      <p:grpSpPr>
        <a:xfrm>
          <a:off x="0" y="0"/>
          <a:ext cx="0" cy="0"/>
          <a:chOff x="0" y="0"/>
          <a:chExt cx="0" cy="0"/>
        </a:xfrm>
      </p:grpSpPr>
      <p:sp>
        <p:nvSpPr>
          <p:cNvPr id="83" name="Google Shape;83;p17"/>
          <p:cNvSpPr txBox="1">
            <a:spLocks noGrp="1"/>
          </p:cNvSpPr>
          <p:nvPr>
            <p:ph type="ctrTitle"/>
          </p:nvPr>
        </p:nvSpPr>
        <p:spPr>
          <a:xfrm flipH="1">
            <a:off x="6052197" y="3744575"/>
            <a:ext cx="2277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84" name="Google Shape;84;p17"/>
          <p:cNvSpPr txBox="1">
            <a:spLocks noGrp="1"/>
          </p:cNvSpPr>
          <p:nvPr>
            <p:ph type="subTitle" idx="1"/>
          </p:nvPr>
        </p:nvSpPr>
        <p:spPr>
          <a:xfrm flipH="1">
            <a:off x="6052325" y="1573900"/>
            <a:ext cx="2468100" cy="17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5" name="Google Shape;85;p17"/>
          <p:cNvSpPr txBox="1">
            <a:spLocks noGrp="1"/>
          </p:cNvSpPr>
          <p:nvPr>
            <p:ph type="ctrTitle" idx="2"/>
          </p:nvPr>
        </p:nvSpPr>
        <p:spPr>
          <a:xfrm flipH="1">
            <a:off x="3432497" y="3744575"/>
            <a:ext cx="18942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86" name="Google Shape;86;p17"/>
          <p:cNvSpPr txBox="1">
            <a:spLocks noGrp="1"/>
          </p:cNvSpPr>
          <p:nvPr>
            <p:ph type="subTitle" idx="3"/>
          </p:nvPr>
        </p:nvSpPr>
        <p:spPr>
          <a:xfrm flipH="1">
            <a:off x="3432550" y="1573900"/>
            <a:ext cx="2468100" cy="17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7" name="Google Shape;87;p17"/>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ctrTitle"/>
          </p:nvPr>
        </p:nvSpPr>
        <p:spPr>
          <a:xfrm flipH="1">
            <a:off x="2686050" y="1556800"/>
            <a:ext cx="377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4" name="Google Shape;24;p5"/>
          <p:cNvSpPr txBox="1">
            <a:spLocks noGrp="1"/>
          </p:cNvSpPr>
          <p:nvPr>
            <p:ph type="subTitle" idx="1"/>
          </p:nvPr>
        </p:nvSpPr>
        <p:spPr>
          <a:xfrm flipH="1">
            <a:off x="3343425" y="1971150"/>
            <a:ext cx="2457300" cy="69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5"/>
          <p:cNvSpPr txBox="1">
            <a:spLocks noGrp="1"/>
          </p:cNvSpPr>
          <p:nvPr>
            <p:ph type="ctrTitle" idx="2"/>
          </p:nvPr>
        </p:nvSpPr>
        <p:spPr>
          <a:xfrm flipH="1">
            <a:off x="2686075" y="3317950"/>
            <a:ext cx="377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6" name="Google Shape;26;p5"/>
          <p:cNvSpPr txBox="1">
            <a:spLocks noGrp="1"/>
          </p:cNvSpPr>
          <p:nvPr>
            <p:ph type="subTitle" idx="3"/>
          </p:nvPr>
        </p:nvSpPr>
        <p:spPr>
          <a:xfrm flipH="1">
            <a:off x="3343425" y="3732300"/>
            <a:ext cx="2457300" cy="8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5"/>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126"/>
        <p:cNvGrpSpPr/>
        <p:nvPr/>
      </p:nvGrpSpPr>
      <p:grpSpPr>
        <a:xfrm>
          <a:off x="0" y="0"/>
          <a:ext cx="0" cy="0"/>
          <a:chOff x="0" y="0"/>
          <a:chExt cx="0" cy="0"/>
        </a:xfrm>
      </p:grpSpPr>
      <p:sp>
        <p:nvSpPr>
          <p:cNvPr id="127" name="Google Shape;127;p22"/>
          <p:cNvSpPr txBox="1">
            <a:spLocks noGrp="1"/>
          </p:cNvSpPr>
          <p:nvPr>
            <p:ph type="ctrTitle"/>
          </p:nvPr>
        </p:nvSpPr>
        <p:spPr>
          <a:xfrm>
            <a:off x="847186" y="168526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128" name="Google Shape;128;p22"/>
          <p:cNvSpPr txBox="1">
            <a:spLocks noGrp="1"/>
          </p:cNvSpPr>
          <p:nvPr>
            <p:ph type="subTitle" idx="1"/>
          </p:nvPr>
        </p:nvSpPr>
        <p:spPr>
          <a:xfrm>
            <a:off x="954886"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129" name="Google Shape;129;p22"/>
          <p:cNvSpPr txBox="1">
            <a:spLocks noGrp="1"/>
          </p:cNvSpPr>
          <p:nvPr>
            <p:ph type="ctrTitle" idx="2"/>
          </p:nvPr>
        </p:nvSpPr>
        <p:spPr>
          <a:xfrm>
            <a:off x="3618750" y="168526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130" name="Google Shape;130;p22"/>
          <p:cNvSpPr txBox="1">
            <a:spLocks noGrp="1"/>
          </p:cNvSpPr>
          <p:nvPr>
            <p:ph type="subTitle" idx="3"/>
          </p:nvPr>
        </p:nvSpPr>
        <p:spPr>
          <a:xfrm>
            <a:off x="3726475"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131" name="Google Shape;131;p22"/>
          <p:cNvSpPr txBox="1">
            <a:spLocks noGrp="1"/>
          </p:cNvSpPr>
          <p:nvPr>
            <p:ph type="ctrTitle" idx="4"/>
          </p:nvPr>
        </p:nvSpPr>
        <p:spPr>
          <a:xfrm>
            <a:off x="6209724" y="1685275"/>
            <a:ext cx="2218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132" name="Google Shape;132;p22"/>
          <p:cNvSpPr txBox="1">
            <a:spLocks noGrp="1"/>
          </p:cNvSpPr>
          <p:nvPr>
            <p:ph type="subTitle" idx="5"/>
          </p:nvPr>
        </p:nvSpPr>
        <p:spPr>
          <a:xfrm>
            <a:off x="6473574"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133" name="Google Shape;133;p22"/>
          <p:cNvSpPr txBox="1">
            <a:spLocks noGrp="1"/>
          </p:cNvSpPr>
          <p:nvPr>
            <p:ph type="ctrTitle" idx="6"/>
          </p:nvPr>
        </p:nvSpPr>
        <p:spPr>
          <a:xfrm>
            <a:off x="847186" y="3428456"/>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134" name="Google Shape;134;p22"/>
          <p:cNvSpPr txBox="1">
            <a:spLocks noGrp="1"/>
          </p:cNvSpPr>
          <p:nvPr>
            <p:ph type="subTitle" idx="7"/>
          </p:nvPr>
        </p:nvSpPr>
        <p:spPr>
          <a:xfrm>
            <a:off x="954886" y="3825173"/>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135" name="Google Shape;135;p22"/>
          <p:cNvSpPr txBox="1">
            <a:spLocks noGrp="1"/>
          </p:cNvSpPr>
          <p:nvPr>
            <p:ph type="ctrTitle" idx="8"/>
          </p:nvPr>
        </p:nvSpPr>
        <p:spPr>
          <a:xfrm>
            <a:off x="3312975" y="3425050"/>
            <a:ext cx="2518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136" name="Google Shape;136;p22"/>
          <p:cNvSpPr txBox="1">
            <a:spLocks noGrp="1"/>
          </p:cNvSpPr>
          <p:nvPr>
            <p:ph type="subTitle" idx="9"/>
          </p:nvPr>
        </p:nvSpPr>
        <p:spPr>
          <a:xfrm>
            <a:off x="3726475" y="3817324"/>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137" name="Google Shape;137;p22"/>
          <p:cNvSpPr txBox="1">
            <a:spLocks noGrp="1"/>
          </p:cNvSpPr>
          <p:nvPr>
            <p:ph type="ctrTitle" idx="13"/>
          </p:nvPr>
        </p:nvSpPr>
        <p:spPr>
          <a:xfrm>
            <a:off x="6209724" y="3425075"/>
            <a:ext cx="2218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138" name="Google Shape;138;p22"/>
          <p:cNvSpPr txBox="1">
            <a:spLocks noGrp="1"/>
          </p:cNvSpPr>
          <p:nvPr>
            <p:ph type="subTitle" idx="14"/>
          </p:nvPr>
        </p:nvSpPr>
        <p:spPr>
          <a:xfrm>
            <a:off x="6473574" y="3817349"/>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139" name="Google Shape;139;p22"/>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0" name="Google Shape;140;p22"/>
          <p:cNvSpPr/>
          <p:nvPr/>
        </p:nvSpPr>
        <p:spPr>
          <a:xfrm>
            <a:off x="8455650" y="4002882"/>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705750" y="-456193"/>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title">
  <p:cSld name="CUSTOM_8">
    <p:spTree>
      <p:nvGrpSpPr>
        <p:cNvPr id="1" name="Shape 150"/>
        <p:cNvGrpSpPr/>
        <p:nvPr/>
      </p:nvGrpSpPr>
      <p:grpSpPr>
        <a:xfrm>
          <a:off x="0" y="0"/>
          <a:ext cx="0" cy="0"/>
          <a:chOff x="0" y="0"/>
          <a:chExt cx="0" cy="0"/>
        </a:xfrm>
      </p:grpSpPr>
      <p:sp>
        <p:nvSpPr>
          <p:cNvPr id="151" name="Google Shape;151;p25"/>
          <p:cNvSpPr txBox="1">
            <a:spLocks noGrp="1"/>
          </p:cNvSpPr>
          <p:nvPr>
            <p:ph type="ctrTitle"/>
          </p:nvPr>
        </p:nvSpPr>
        <p:spPr>
          <a:xfrm flipH="1">
            <a:off x="4823100" y="3279200"/>
            <a:ext cx="3713100" cy="1229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3600">
                <a:solidFill>
                  <a:srgbClr val="FFFFFF"/>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157"/>
        <p:cNvGrpSpPr/>
        <p:nvPr/>
      </p:nvGrpSpPr>
      <p:grpSpPr>
        <a:xfrm>
          <a:off x="0" y="0"/>
          <a:ext cx="0" cy="0"/>
          <a:chOff x="0" y="0"/>
          <a:chExt cx="0" cy="0"/>
        </a:xfrm>
      </p:grpSpPr>
      <p:sp>
        <p:nvSpPr>
          <p:cNvPr id="158" name="Google Shape;158;p27"/>
          <p:cNvSpPr/>
          <p:nvPr/>
        </p:nvSpPr>
        <p:spPr>
          <a:xfrm>
            <a:off x="-1781275" y="722500"/>
            <a:ext cx="3930000" cy="3930000"/>
          </a:xfrm>
          <a:prstGeom prst="donut">
            <a:avLst>
              <a:gd name="adj" fmla="val 18354"/>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txBox="1">
            <a:spLocks noGrp="1"/>
          </p:cNvSpPr>
          <p:nvPr>
            <p:ph type="title" hasCustomPrompt="1"/>
          </p:nvPr>
        </p:nvSpPr>
        <p:spPr>
          <a:xfrm>
            <a:off x="1486753" y="1585481"/>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0" name="Google Shape;160;p27"/>
          <p:cNvSpPr txBox="1">
            <a:spLocks noGrp="1"/>
          </p:cNvSpPr>
          <p:nvPr>
            <p:ph type="title" idx="2" hasCustomPrompt="1"/>
          </p:nvPr>
        </p:nvSpPr>
        <p:spPr>
          <a:xfrm>
            <a:off x="1486753" y="3289669"/>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1" name="Google Shape;161;p27"/>
          <p:cNvSpPr txBox="1">
            <a:spLocks noGrp="1"/>
          </p:cNvSpPr>
          <p:nvPr>
            <p:ph type="title" idx="3" hasCustomPrompt="1"/>
          </p:nvPr>
        </p:nvSpPr>
        <p:spPr>
          <a:xfrm>
            <a:off x="5022535" y="1585481"/>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2" name="Google Shape;162;p27"/>
          <p:cNvSpPr txBox="1">
            <a:spLocks noGrp="1"/>
          </p:cNvSpPr>
          <p:nvPr>
            <p:ph type="title" idx="4" hasCustomPrompt="1"/>
          </p:nvPr>
        </p:nvSpPr>
        <p:spPr>
          <a:xfrm>
            <a:off x="5022535" y="3287183"/>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3" name="Google Shape;163;p27"/>
          <p:cNvSpPr txBox="1">
            <a:spLocks noGrp="1"/>
          </p:cNvSpPr>
          <p:nvPr>
            <p:ph type="subTitle" idx="1"/>
          </p:nvPr>
        </p:nvSpPr>
        <p:spPr>
          <a:xfrm flipH="1">
            <a:off x="2148728" y="1930491"/>
            <a:ext cx="2354100" cy="59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a:endParaRPr/>
          </a:p>
        </p:txBody>
      </p:sp>
      <p:sp>
        <p:nvSpPr>
          <p:cNvPr id="164" name="Google Shape;164;p27"/>
          <p:cNvSpPr txBox="1">
            <a:spLocks noGrp="1"/>
          </p:cNvSpPr>
          <p:nvPr>
            <p:ph type="subTitle" idx="5"/>
          </p:nvPr>
        </p:nvSpPr>
        <p:spPr>
          <a:xfrm>
            <a:off x="2148728" y="2348450"/>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165" name="Google Shape;165;p27"/>
          <p:cNvSpPr txBox="1">
            <a:spLocks noGrp="1"/>
          </p:cNvSpPr>
          <p:nvPr>
            <p:ph type="subTitle" idx="6"/>
          </p:nvPr>
        </p:nvSpPr>
        <p:spPr>
          <a:xfrm flipH="1">
            <a:off x="2148728" y="3665800"/>
            <a:ext cx="2886300" cy="59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a:endParaRPr/>
          </a:p>
        </p:txBody>
      </p:sp>
      <p:sp>
        <p:nvSpPr>
          <p:cNvPr id="166" name="Google Shape;166;p27"/>
          <p:cNvSpPr txBox="1">
            <a:spLocks noGrp="1"/>
          </p:cNvSpPr>
          <p:nvPr>
            <p:ph type="subTitle" idx="7"/>
          </p:nvPr>
        </p:nvSpPr>
        <p:spPr>
          <a:xfrm>
            <a:off x="2148728" y="4083975"/>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167" name="Google Shape;167;p27"/>
          <p:cNvSpPr txBox="1">
            <a:spLocks noGrp="1"/>
          </p:cNvSpPr>
          <p:nvPr>
            <p:ph type="subTitle" idx="8"/>
          </p:nvPr>
        </p:nvSpPr>
        <p:spPr>
          <a:xfrm flipH="1">
            <a:off x="5720260" y="2254245"/>
            <a:ext cx="2354100" cy="23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a:endParaRPr/>
          </a:p>
        </p:txBody>
      </p:sp>
      <p:sp>
        <p:nvSpPr>
          <p:cNvPr id="168" name="Google Shape;168;p27"/>
          <p:cNvSpPr txBox="1">
            <a:spLocks noGrp="1"/>
          </p:cNvSpPr>
          <p:nvPr>
            <p:ph type="subTitle" idx="9"/>
          </p:nvPr>
        </p:nvSpPr>
        <p:spPr>
          <a:xfrm>
            <a:off x="5720260" y="2307986"/>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169" name="Google Shape;169;p27"/>
          <p:cNvSpPr txBox="1">
            <a:spLocks noGrp="1"/>
          </p:cNvSpPr>
          <p:nvPr>
            <p:ph type="subTitle" idx="13"/>
          </p:nvPr>
        </p:nvSpPr>
        <p:spPr>
          <a:xfrm flipH="1">
            <a:off x="5720260" y="3980235"/>
            <a:ext cx="2354100" cy="23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a:endParaRPr/>
          </a:p>
        </p:txBody>
      </p:sp>
      <p:sp>
        <p:nvSpPr>
          <p:cNvPr id="170" name="Google Shape;170;p27"/>
          <p:cNvSpPr txBox="1">
            <a:spLocks noGrp="1"/>
          </p:cNvSpPr>
          <p:nvPr>
            <p:ph type="subTitle" idx="14"/>
          </p:nvPr>
        </p:nvSpPr>
        <p:spPr>
          <a:xfrm>
            <a:off x="5720260" y="4033975"/>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171" name="Google Shape;171;p27"/>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177"/>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3600">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body" idx="1"/>
          </p:nvPr>
        </p:nvSpPr>
        <p:spPr>
          <a:xfrm>
            <a:off x="643800" y="1148300"/>
            <a:ext cx="7938300" cy="29853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accent3"/>
              </a:buClr>
              <a:buSzPts val="1100"/>
              <a:buFont typeface="DM Sans Medium"/>
              <a:buAutoNum type="arabicPeriod"/>
              <a:defRPr sz="1300"/>
            </a:lvl1pPr>
            <a:lvl2pPr marL="914400" lvl="1" indent="-298450" rtl="0">
              <a:spcBef>
                <a:spcPts val="0"/>
              </a:spcBef>
              <a:spcAft>
                <a:spcPts val="0"/>
              </a:spcAft>
              <a:buClr>
                <a:srgbClr val="000000"/>
              </a:buClr>
              <a:buSzPts val="1100"/>
              <a:buFont typeface="Muli Regular"/>
              <a:buAutoNum type="alphaLcPeriod"/>
              <a:defRPr/>
            </a:lvl2pPr>
            <a:lvl3pPr marL="1371600" lvl="2" indent="-298450" rtl="0">
              <a:spcBef>
                <a:spcPts val="1600"/>
              </a:spcBef>
              <a:spcAft>
                <a:spcPts val="0"/>
              </a:spcAft>
              <a:buClr>
                <a:srgbClr val="000000"/>
              </a:buClr>
              <a:buSzPts val="1100"/>
              <a:buFont typeface="Muli Regular"/>
              <a:buAutoNum type="romanLcPeriod"/>
              <a:defRPr/>
            </a:lvl3pPr>
            <a:lvl4pPr marL="1828800" lvl="3" indent="-298450" rtl="0">
              <a:spcBef>
                <a:spcPts val="1600"/>
              </a:spcBef>
              <a:spcAft>
                <a:spcPts val="0"/>
              </a:spcAft>
              <a:buClr>
                <a:srgbClr val="000000"/>
              </a:buClr>
              <a:buSzPts val="1100"/>
              <a:buFont typeface="Muli Regular"/>
              <a:buAutoNum type="arabicPeriod"/>
              <a:defRPr/>
            </a:lvl4pPr>
            <a:lvl5pPr marL="2286000" lvl="4" indent="-298450" rtl="0">
              <a:spcBef>
                <a:spcPts val="1600"/>
              </a:spcBef>
              <a:spcAft>
                <a:spcPts val="0"/>
              </a:spcAft>
              <a:buClr>
                <a:srgbClr val="000000"/>
              </a:buClr>
              <a:buSzPts val="1100"/>
              <a:buFont typeface="Muli Regular"/>
              <a:buAutoNum type="alphaLcPeriod"/>
              <a:defRPr/>
            </a:lvl5pPr>
            <a:lvl6pPr marL="2743200" lvl="5" indent="-298450" rtl="0">
              <a:spcBef>
                <a:spcPts val="1600"/>
              </a:spcBef>
              <a:spcAft>
                <a:spcPts val="0"/>
              </a:spcAft>
              <a:buClr>
                <a:srgbClr val="000000"/>
              </a:buClr>
              <a:buSzPts val="1100"/>
              <a:buFont typeface="Muli Regular"/>
              <a:buAutoNum type="romanLcPeriod"/>
              <a:defRPr/>
            </a:lvl6pPr>
            <a:lvl7pPr marL="3200400" lvl="6" indent="-298450" rtl="0">
              <a:spcBef>
                <a:spcPts val="1600"/>
              </a:spcBef>
              <a:spcAft>
                <a:spcPts val="0"/>
              </a:spcAft>
              <a:buClr>
                <a:srgbClr val="000000"/>
              </a:buClr>
              <a:buSzPts val="1100"/>
              <a:buFont typeface="Muli Regular"/>
              <a:buAutoNum type="arabicPeriod"/>
              <a:defRPr/>
            </a:lvl7pPr>
            <a:lvl8pPr marL="3657600" lvl="7" indent="-298450" rtl="0">
              <a:spcBef>
                <a:spcPts val="1600"/>
              </a:spcBef>
              <a:spcAft>
                <a:spcPts val="0"/>
              </a:spcAft>
              <a:buClr>
                <a:srgbClr val="000000"/>
              </a:buClr>
              <a:buSzPts val="1100"/>
              <a:buFont typeface="Muli Regular"/>
              <a:buAutoNum type="alphaLcPeriod"/>
              <a:defRPr/>
            </a:lvl8pPr>
            <a:lvl9pPr marL="4114800" lvl="8" indent="-298450" rtl="0">
              <a:spcBef>
                <a:spcPts val="1600"/>
              </a:spcBef>
              <a:spcAft>
                <a:spcPts val="1600"/>
              </a:spcAft>
              <a:buClr>
                <a:srgbClr val="000000"/>
              </a:buClr>
              <a:buSzPts val="1100"/>
              <a:buFont typeface="Muli Regular"/>
              <a:buAutoNum type="romanLcPeriod"/>
              <a:defRPr/>
            </a:lvl9pPr>
          </a:lstStyle>
          <a:p>
            <a:endParaRPr/>
          </a:p>
        </p:txBody>
      </p:sp>
      <p:sp>
        <p:nvSpPr>
          <p:cNvPr id="32" name="Google Shape;32;p7"/>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p:nvPr/>
        </p:nvSpPr>
        <p:spPr>
          <a:xfrm>
            <a:off x="8460000" y="-250193"/>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4"/>
              </a:buClr>
              <a:buSzPts val="4200"/>
              <a:buNone/>
              <a:defRPr sz="4200">
                <a:solidFill>
                  <a:schemeClr val="accent4"/>
                </a:solidFill>
              </a:defRPr>
            </a:lvl1pPr>
            <a:lvl2pPr lvl="1" algn="ctr">
              <a:spcBef>
                <a:spcPts val="0"/>
              </a:spcBef>
              <a:spcAft>
                <a:spcPts val="0"/>
              </a:spcAft>
              <a:buClr>
                <a:schemeClr val="accent4"/>
              </a:buClr>
              <a:buSzPts val="4200"/>
              <a:buNone/>
              <a:defRPr sz="4200">
                <a:solidFill>
                  <a:schemeClr val="accent4"/>
                </a:solidFill>
              </a:defRPr>
            </a:lvl2pPr>
            <a:lvl3pPr lvl="2" algn="ctr">
              <a:spcBef>
                <a:spcPts val="0"/>
              </a:spcBef>
              <a:spcAft>
                <a:spcPts val="0"/>
              </a:spcAft>
              <a:buClr>
                <a:schemeClr val="accent4"/>
              </a:buClr>
              <a:buSzPts val="4200"/>
              <a:buNone/>
              <a:defRPr sz="4200">
                <a:solidFill>
                  <a:schemeClr val="accent4"/>
                </a:solidFill>
              </a:defRPr>
            </a:lvl3pPr>
            <a:lvl4pPr lvl="3" algn="ctr">
              <a:spcBef>
                <a:spcPts val="0"/>
              </a:spcBef>
              <a:spcAft>
                <a:spcPts val="0"/>
              </a:spcAft>
              <a:buClr>
                <a:schemeClr val="accent4"/>
              </a:buClr>
              <a:buSzPts val="4200"/>
              <a:buNone/>
              <a:defRPr sz="4200">
                <a:solidFill>
                  <a:schemeClr val="accent4"/>
                </a:solidFill>
              </a:defRPr>
            </a:lvl4pPr>
            <a:lvl5pPr lvl="4" algn="ctr">
              <a:spcBef>
                <a:spcPts val="0"/>
              </a:spcBef>
              <a:spcAft>
                <a:spcPts val="0"/>
              </a:spcAft>
              <a:buClr>
                <a:schemeClr val="accent4"/>
              </a:buClr>
              <a:buSzPts val="4200"/>
              <a:buNone/>
              <a:defRPr sz="4200">
                <a:solidFill>
                  <a:schemeClr val="accent4"/>
                </a:solidFill>
              </a:defRPr>
            </a:lvl5pPr>
            <a:lvl6pPr lvl="5" algn="ctr">
              <a:spcBef>
                <a:spcPts val="0"/>
              </a:spcBef>
              <a:spcAft>
                <a:spcPts val="0"/>
              </a:spcAft>
              <a:buClr>
                <a:schemeClr val="accent4"/>
              </a:buClr>
              <a:buSzPts val="4200"/>
              <a:buNone/>
              <a:defRPr sz="4200">
                <a:solidFill>
                  <a:schemeClr val="accent4"/>
                </a:solidFill>
              </a:defRPr>
            </a:lvl6pPr>
            <a:lvl7pPr lvl="6" algn="ctr">
              <a:spcBef>
                <a:spcPts val="0"/>
              </a:spcBef>
              <a:spcAft>
                <a:spcPts val="0"/>
              </a:spcAft>
              <a:buClr>
                <a:schemeClr val="accent4"/>
              </a:buClr>
              <a:buSzPts val="4200"/>
              <a:buNone/>
              <a:defRPr sz="4200">
                <a:solidFill>
                  <a:schemeClr val="accent4"/>
                </a:solidFill>
              </a:defRPr>
            </a:lvl7pPr>
            <a:lvl8pPr lvl="7" algn="ctr">
              <a:spcBef>
                <a:spcPts val="0"/>
              </a:spcBef>
              <a:spcAft>
                <a:spcPts val="0"/>
              </a:spcAft>
              <a:buClr>
                <a:schemeClr val="accent4"/>
              </a:buClr>
              <a:buSzPts val="4200"/>
              <a:buNone/>
              <a:defRPr sz="4200">
                <a:solidFill>
                  <a:schemeClr val="accent4"/>
                </a:solidFill>
              </a:defRPr>
            </a:lvl8pPr>
            <a:lvl9pPr lvl="8" algn="ctr">
              <a:spcBef>
                <a:spcPts val="0"/>
              </a:spcBef>
              <a:spcAft>
                <a:spcPts val="0"/>
              </a:spcAft>
              <a:buClr>
                <a:schemeClr val="accent4"/>
              </a:buClr>
              <a:buSzPts val="4200"/>
              <a:buNone/>
              <a:defRPr sz="4200">
                <a:solidFill>
                  <a:schemeClr val="accent4"/>
                </a:solidFill>
              </a:defRPr>
            </a:lvl9pPr>
          </a:lstStyle>
          <a:p>
            <a:endParaRPr/>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ctrTitle"/>
          </p:nvPr>
        </p:nvSpPr>
        <p:spPr>
          <a:xfrm flipH="1">
            <a:off x="4800600" y="183875"/>
            <a:ext cx="3477600" cy="1710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000">
                <a:solidFill>
                  <a:schemeClr val="accent4"/>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8" name="Google Shape;48;p10"/>
          <p:cNvSpPr txBox="1">
            <a:spLocks noGrp="1"/>
          </p:cNvSpPr>
          <p:nvPr>
            <p:ph type="subTitle" idx="1"/>
          </p:nvPr>
        </p:nvSpPr>
        <p:spPr>
          <a:xfrm flipH="1">
            <a:off x="5889600" y="3241192"/>
            <a:ext cx="2388600" cy="13623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49" name="Google Shape;49;p10"/>
          <p:cNvSpPr/>
          <p:nvPr/>
        </p:nvSpPr>
        <p:spPr>
          <a:xfrm flipH="1">
            <a:off x="467676" y="3197476"/>
            <a:ext cx="1710300" cy="17103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p:nvPr/>
        </p:nvSpPr>
        <p:spPr>
          <a:xfrm flipH="1">
            <a:off x="3576597" y="-823328"/>
            <a:ext cx="3037500" cy="30375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2">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 name="Google Shape;57;p12"/>
          <p:cNvSpPr/>
          <p:nvPr/>
        </p:nvSpPr>
        <p:spPr>
          <a:xfrm>
            <a:off x="7599088" y="-2673187"/>
            <a:ext cx="4029000" cy="40290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3"/>
          <p:cNvSpPr/>
          <p:nvPr/>
        </p:nvSpPr>
        <p:spPr>
          <a:xfrm flipH="1">
            <a:off x="-2471712" y="-2014512"/>
            <a:ext cx="4029000" cy="40290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1pPr>
            <a:lvl2pPr lvl="1">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2pPr>
            <a:lvl3pPr lvl="2">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3pPr>
            <a:lvl4pPr lvl="3">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4pPr>
            <a:lvl5pPr lvl="4">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5pPr>
            <a:lvl6pPr lvl="5">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6pPr>
            <a:lvl7pPr lvl="6">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7pPr>
            <a:lvl8pPr lvl="7">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8pPr>
            <a:lvl9pPr lvl="8">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M Sans"/>
              <a:buChar char="●"/>
              <a:defRPr sz="1800">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1pPr>
            <a:lvl2pPr lvl="1">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2pPr>
            <a:lvl3pPr lvl="2">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3pPr>
            <a:lvl4pPr lvl="3">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4pPr>
            <a:lvl5pPr lvl="4">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5pPr>
            <a:lvl6pPr lvl="5">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6pPr>
            <a:lvl7pPr lvl="6">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7pPr>
            <a:lvl8pPr lvl="7">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8pPr>
            <a:lvl9pPr lvl="8">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M Sans"/>
              <a:buChar char="●"/>
              <a:defRPr sz="1800">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868170" y="1258570"/>
            <a:ext cx="5032375" cy="1631950"/>
          </a:xfrm>
          <a:prstGeom prst="rect">
            <a:avLst/>
          </a:prstGeom>
          <a:noFill/>
          <a:ln>
            <a:noFill/>
          </a:ln>
          <a:effectLst/>
        </p:spPr>
      </p:pic>
      <p:sp>
        <p:nvSpPr>
          <p:cNvPr id="6" name="Rectangle 1"/>
          <p:cNvSpPr/>
          <p:nvPr/>
        </p:nvSpPr>
        <p:spPr>
          <a:xfrm>
            <a:off x="1867853" y="153353"/>
            <a:ext cx="5743575" cy="904875"/>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indent="0" algn="ctr">
              <a:lnSpc>
                <a:spcPct val="100000"/>
              </a:lnSpc>
              <a:spcBef>
                <a:spcPts val="0"/>
              </a:spcBef>
            </a:pPr>
            <a:r>
              <a:rPr lang="en-US" altLang="zh-CN" sz="1600" b="1" kern="100">
                <a:latin typeface="Times New Roman" panose="02020603050405020304"/>
                <a:ea typeface="Times New Roman" panose="02020603050405020304"/>
                <a:cs typeface="Times New Roman" panose="02020603050405020304"/>
                <a:sym typeface="Times New Roman" panose="02020603050405020304"/>
              </a:rPr>
              <a:t>BỘ CÔNG THƯƠNG</a:t>
            </a:r>
          </a:p>
          <a:p>
            <a:pPr indent="0" algn="ctr">
              <a:lnSpc>
                <a:spcPct val="100000"/>
              </a:lnSpc>
              <a:spcBef>
                <a:spcPts val="0"/>
              </a:spcBef>
            </a:pPr>
            <a:r>
              <a:rPr lang="en-US" altLang="zh-CN" sz="1600" b="1" kern="100">
                <a:latin typeface="Times New Roman" panose="02020603050405020304"/>
                <a:ea typeface="Times New Roman" panose="02020603050405020304"/>
                <a:cs typeface="Times New Roman" panose="02020603050405020304"/>
                <a:sym typeface="Times New Roman" panose="02020603050405020304"/>
              </a:rPr>
              <a:t>TRƯỜNG ĐẠI HỌC CÔNG NGHIỆP TP.HCM</a:t>
            </a:r>
          </a:p>
        </p:txBody>
      </p:sp>
      <p:sp>
        <p:nvSpPr>
          <p:cNvPr id="7" name="Rectangle 1"/>
          <p:cNvSpPr/>
          <p:nvPr/>
        </p:nvSpPr>
        <p:spPr>
          <a:xfrm>
            <a:off x="2446973" y="3976053"/>
            <a:ext cx="5743575" cy="904875"/>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indent="0" algn="l">
              <a:lnSpc>
                <a:spcPct val="140000"/>
              </a:lnSpc>
              <a:spcBef>
                <a:spcPts val="0"/>
              </a:spcBef>
            </a:pPr>
            <a:r>
              <a:rPr lang="en-US" altLang="zh-CN" sz="2000" b="1" kern="100">
                <a:latin typeface="Times New Roman" panose="02020603050405020304"/>
                <a:ea typeface="Times New Roman" panose="02020603050405020304"/>
                <a:cs typeface="Times New Roman" panose="02020603050405020304"/>
                <a:sym typeface="Times New Roman" panose="02020603050405020304"/>
              </a:rPr>
              <a:t>Khoa: Công nghệ thông tin</a:t>
            </a:r>
          </a:p>
          <a:p>
            <a:pPr indent="0" algn="l">
              <a:lnSpc>
                <a:spcPct val="140000"/>
              </a:lnSpc>
              <a:spcBef>
                <a:spcPts val="0"/>
              </a:spcBef>
            </a:pPr>
            <a:r>
              <a:rPr lang="en-US" altLang="zh-CN" sz="2000" b="1" kern="100">
                <a:latin typeface="Times New Roman" panose="02020603050405020304"/>
                <a:ea typeface="Times New Roman" panose="02020603050405020304"/>
                <a:cs typeface="Times New Roman" panose="02020603050405020304"/>
                <a:sym typeface="Times New Roman" panose="02020603050405020304"/>
              </a:rPr>
              <a:t>Chuyên nghành: Kỹ thuật phần mềm</a:t>
            </a:r>
          </a:p>
        </p:txBody>
      </p:sp>
      <p:sp>
        <p:nvSpPr>
          <p:cNvPr id="9" name="Text Box 8"/>
          <p:cNvSpPr txBox="1"/>
          <p:nvPr/>
        </p:nvSpPr>
        <p:spPr>
          <a:xfrm>
            <a:off x="2447290" y="3141345"/>
            <a:ext cx="4453255" cy="583565"/>
          </a:xfrm>
          <a:prstGeom prst="rect">
            <a:avLst/>
          </a:prstGeom>
          <a:noFill/>
        </p:spPr>
        <p:txBody>
          <a:bodyPr wrap="square" rtlCol="0">
            <a:spAutoFit/>
          </a:bodyPr>
          <a:lstStyle/>
          <a:p>
            <a:pPr algn="ctr"/>
            <a:r>
              <a:rPr lang="en-US" sz="3200" b="1">
                <a:latin typeface="Times New Roman" panose="02020603050405020304" pitchFamily="18" charset="0"/>
                <a:cs typeface="Times New Roman" panose="02020603050405020304" pitchFamily="18" charset="0"/>
              </a:rPr>
              <a:t>Khóa Luận Tốt Nghiệp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3"/>
          <p:cNvSpPr txBox="1">
            <a:spLocks noGrp="1"/>
          </p:cNvSpPr>
          <p:nvPr>
            <p:ph type="title"/>
          </p:nvPr>
        </p:nvSpPr>
        <p:spPr>
          <a:xfrm>
            <a:off x="1013690" y="2094279"/>
            <a:ext cx="7116850" cy="9556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a:latin typeface="Times New Roman" panose="02020603050405020304" pitchFamily="18" charset="0"/>
                <a:cs typeface="Times New Roman" panose="02020603050405020304" pitchFamily="18" charset="0"/>
              </a:rPr>
              <a:t>CH</a:t>
            </a:r>
            <a:r>
              <a:rPr lang="vi-VN" sz="2800" b="1">
                <a:latin typeface="Times New Roman" panose="02020603050405020304" pitchFamily="18" charset="0"/>
                <a:cs typeface="Times New Roman" panose="02020603050405020304" pitchFamily="18" charset="0"/>
              </a:rPr>
              <a:t>ƯƠNG</a:t>
            </a:r>
            <a:r>
              <a:rPr lang="en-US" sz="2800" b="1">
                <a:latin typeface="Times New Roman" panose="02020603050405020304" pitchFamily="18" charset="0"/>
                <a:cs typeface="Times New Roman" panose="02020603050405020304" pitchFamily="18" charset="0"/>
              </a:rPr>
              <a:t> 3: PHÂN </a:t>
            </a:r>
            <a:r>
              <a:rPr lang="en-US" sz="2800" b="1" dirty="0">
                <a:latin typeface="Times New Roman" panose="02020603050405020304" pitchFamily="18" charset="0"/>
                <a:cs typeface="Times New Roman" panose="02020603050405020304" pitchFamily="18" charset="0"/>
              </a:rPr>
              <a:t>TÍCH VÀ THIẾT KẾ</a:t>
            </a:r>
            <a:endParaRPr sz="2800" b="1" dirty="0">
              <a:solidFill>
                <a:schemeClr val="accent4"/>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Use Case Diagram"/>
          <p:cNvPicPr>
            <a:picLocks noChangeAspect="1"/>
          </p:cNvPicPr>
          <p:nvPr/>
        </p:nvPicPr>
        <p:blipFill>
          <a:blip r:embed="rId3"/>
          <a:stretch>
            <a:fillRect/>
          </a:stretch>
        </p:blipFill>
        <p:spPr>
          <a:xfrm>
            <a:off x="120650" y="704850"/>
            <a:ext cx="8879840" cy="4339590"/>
          </a:xfrm>
          <a:prstGeom prst="rect">
            <a:avLst/>
          </a:prstGeom>
        </p:spPr>
      </p:pic>
      <p:sp>
        <p:nvSpPr>
          <p:cNvPr id="7" name="Title 6"/>
          <p:cNvSpPr>
            <a:spLocks noGrp="1"/>
          </p:cNvSpPr>
          <p:nvPr>
            <p:ph type="title"/>
          </p:nvPr>
        </p:nvSpPr>
        <p:spPr>
          <a:xfrm>
            <a:off x="1221740" y="0"/>
            <a:ext cx="6677025" cy="575310"/>
          </a:xfrm>
        </p:spPr>
        <p:txBody>
          <a:bodyPr/>
          <a:lstStyle/>
          <a:p>
            <a:r>
              <a:rPr lang="en-US" sz="2800" b="1">
                <a:latin typeface="Times New Roman" panose="02020603050405020304" pitchFamily="18" charset="0"/>
                <a:cs typeface="Times New Roman" panose="02020603050405020304" pitchFamily="18" charset="0"/>
              </a:rPr>
              <a:t>Sơ đồ Use Case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p:nvPr>
            <p:extLst>
              <p:ext uri="{D42A27DB-BD31-4B8C-83A1-F6EECF244321}">
                <p14:modId xmlns:p14="http://schemas.microsoft.com/office/powerpoint/2010/main" val="2724194773"/>
              </p:ext>
            </p:extLst>
          </p:nvPr>
        </p:nvGraphicFramePr>
        <p:xfrm>
          <a:off x="448310" y="697865"/>
          <a:ext cx="8171180" cy="4141470"/>
        </p:xfrm>
        <a:graphic>
          <a:graphicData uri="http://schemas.openxmlformats.org/drawingml/2006/table">
            <a:tbl>
              <a:tblPr firstRow="1" bandRow="1">
                <a:tableStyleId>{5940675A-B579-460E-94D1-54222C63F5DA}</a:tableStyleId>
              </a:tblPr>
              <a:tblGrid>
                <a:gridCol w="4077970">
                  <a:extLst>
                    <a:ext uri="{9D8B030D-6E8A-4147-A177-3AD203B41FA5}">
                      <a16:colId xmlns:a16="http://schemas.microsoft.com/office/drawing/2014/main" val="20000"/>
                    </a:ext>
                  </a:extLst>
                </a:gridCol>
                <a:gridCol w="4093210">
                  <a:extLst>
                    <a:ext uri="{9D8B030D-6E8A-4147-A177-3AD203B41FA5}">
                      <a16:colId xmlns:a16="http://schemas.microsoft.com/office/drawing/2014/main" val="20001"/>
                    </a:ext>
                  </a:extLst>
                </a:gridCol>
              </a:tblGrid>
              <a:tr h="271145">
                <a:tc gridSpan="2">
                  <a:txBody>
                    <a:bodyPr/>
                    <a:lstStyle/>
                    <a:p>
                      <a:pPr marL="0" indent="0">
                        <a:buNone/>
                      </a:pPr>
                      <a:r>
                        <a:rPr lang="en-US" sz="1300">
                          <a:latin typeface="Times New Roman" panose="02020603050405020304" pitchFamily="18" charset="0"/>
                          <a:cs typeface="Times New Roman" panose="02020603050405020304" pitchFamily="18" charset="0"/>
                        </a:rPr>
                        <a:t>Tên Usecase: Đặt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271145">
                <a:tc gridSpan="2">
                  <a:txBody>
                    <a:bodyPr/>
                    <a:lstStyle/>
                    <a:p>
                      <a:pPr marL="0" indent="0">
                        <a:buNone/>
                      </a:pPr>
                      <a:r>
                        <a:rPr lang="en-US" sz="1300">
                          <a:latin typeface="Times New Roman" panose="02020603050405020304" pitchFamily="18" charset="0"/>
                          <a:cs typeface="Times New Roman" panose="02020603050405020304" pitchFamily="18" charset="0"/>
                        </a:rPr>
                        <a:t>Mô tả sơ lược: Chức năng cho phép khách hàng có thể tìm kiếm 1 sản phẩm trên website và đặt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1"/>
                  </a:ext>
                </a:extLst>
              </a:tr>
              <a:tr h="270510">
                <a:tc gridSpan="2">
                  <a:txBody>
                    <a:bodyPr/>
                    <a:lstStyle/>
                    <a:p>
                      <a:pPr marL="0" indent="0">
                        <a:buNone/>
                      </a:pPr>
                      <a:r>
                        <a:rPr lang="en-US" sz="1300">
                          <a:latin typeface="Times New Roman" panose="02020603050405020304" pitchFamily="18" charset="0"/>
                          <a:cs typeface="Times New Roman" panose="02020603050405020304" pitchFamily="18" charset="0"/>
                        </a:rPr>
                        <a:t>Actor chính: Khách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2"/>
                  </a:ext>
                </a:extLst>
              </a:tr>
              <a:tr h="270510">
                <a:tc gridSpan="2">
                  <a:txBody>
                    <a:bodyPr/>
                    <a:lstStyle/>
                    <a:p>
                      <a:pPr marL="0" indent="0">
                        <a:buNone/>
                      </a:pPr>
                      <a:r>
                        <a:rPr lang="en-US" sz="1300">
                          <a:latin typeface="Times New Roman" panose="02020603050405020304" pitchFamily="18" charset="0"/>
                          <a:cs typeface="Times New Roman" panose="02020603050405020304" pitchFamily="18" charset="0"/>
                        </a:rPr>
                        <a:t>Actor phụ: Không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3"/>
                  </a:ext>
                </a:extLst>
              </a:tr>
              <a:tr h="271780">
                <a:tc gridSpan="2">
                  <a:txBody>
                    <a:bodyPr/>
                    <a:lstStyle/>
                    <a:p>
                      <a:pPr marL="0" indent="0">
                        <a:buNone/>
                      </a:pPr>
                      <a:r>
                        <a:rPr lang="en-US" sz="1300">
                          <a:latin typeface="Times New Roman" panose="02020603050405020304" pitchFamily="18" charset="0"/>
                          <a:cs typeface="Times New Roman" panose="02020603050405020304" pitchFamily="18" charset="0"/>
                        </a:rPr>
                        <a:t>Tiền điều kiện: Đăng nhập thành công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1145">
                <a:tc gridSpan="2">
                  <a:txBody>
                    <a:bodyPr/>
                    <a:lstStyle/>
                    <a:p>
                      <a:pPr marL="0" indent="0">
                        <a:buNone/>
                      </a:pPr>
                      <a:r>
                        <a:rPr lang="en-US" sz="1300">
                          <a:latin typeface="Times New Roman" panose="02020603050405020304" pitchFamily="18" charset="0"/>
                          <a:cs typeface="Times New Roman" panose="02020603050405020304" pitchFamily="18" charset="0"/>
                        </a:rPr>
                        <a:t>Hậu điều kiện: Khách hàng có thể đặt được hàng trên website</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5595">
                <a:tc gridSpan="2">
                  <a:txBody>
                    <a:bodyPr/>
                    <a:lstStyle/>
                    <a:p>
                      <a:pPr marL="0" indent="0">
                        <a:buNone/>
                      </a:pPr>
                      <a:r>
                        <a:rPr lang="en-US" sz="1300">
                          <a:latin typeface="Times New Roman" panose="02020603050405020304" pitchFamily="18" charset="0"/>
                          <a:cs typeface="Times New Roman" panose="02020603050405020304" pitchFamily="18" charset="0"/>
                        </a:rPr>
                        <a:t>Luồng sự kiện chính(Main flow):</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1145">
                <a:tc>
                  <a:txBody>
                    <a:bodyPr/>
                    <a:lstStyle/>
                    <a:p>
                      <a:pPr marL="0" indent="0" algn="ctr">
                        <a:buNone/>
                      </a:pPr>
                      <a:r>
                        <a:rPr lang="en-US" sz="1300">
                          <a:latin typeface="Times New Roman" panose="02020603050405020304" pitchFamily="18" charset="0"/>
                          <a:cs typeface="Times New Roman" panose="02020603050405020304" pitchFamily="18" charset="0"/>
                        </a:rPr>
                        <a:t>Actor</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sz="1300">
                          <a:latin typeface="Times New Roman" panose="02020603050405020304" pitchFamily="18" charset="0"/>
                          <a:cs typeface="Times New Roman" panose="02020603050405020304" pitchFamily="18" charset="0"/>
                        </a:rPr>
                        <a:t>Hệ thống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9875">
                <a:tc>
                  <a:txBody>
                    <a:bodyPr/>
                    <a:lstStyle/>
                    <a:p>
                      <a:pPr marL="0" indent="0">
                        <a:buNone/>
                      </a:pPr>
                      <a:r>
                        <a:rPr lang="en-US" sz="1300">
                          <a:latin typeface="Times New Roman" panose="02020603050405020304" pitchFamily="18" charset="0"/>
                          <a:cs typeface="Times New Roman" panose="02020603050405020304" pitchFamily="18" charset="0"/>
                        </a:rPr>
                        <a:t>1.Khách hàng tìm kiếm sản phẩm</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7985">
                <a:tc>
                  <a:txBody>
                    <a:bodyPr/>
                    <a:lstStyle/>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300">
                          <a:latin typeface="Times New Roman" panose="02020603050405020304" pitchFamily="18" charset="0"/>
                          <a:cs typeface="Times New Roman" panose="02020603050405020304" pitchFamily="18" charset="0"/>
                        </a:rPr>
                        <a:t>2.Hệ thống chuyển sang trang chi tiết sản phẩm</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1000">
                <a:tc>
                  <a:txBody>
                    <a:bodyPr/>
                    <a:lstStyle/>
                    <a:p>
                      <a:pPr marL="0" indent="0">
                        <a:buNone/>
                      </a:pPr>
                      <a:r>
                        <a:rPr lang="en-US" sz="1300">
                          <a:latin typeface="Times New Roman" panose="02020603050405020304" pitchFamily="18" charset="0"/>
                          <a:cs typeface="Times New Roman" panose="02020603050405020304" pitchFamily="18" charset="0"/>
                        </a:rPr>
                        <a:t>3.Khách hàng chọn mua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47345">
                <a:tc>
                  <a:txBody>
                    <a:bodyPr/>
                    <a:lstStyle/>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300">
                          <a:latin typeface="Times New Roman" panose="02020603050405020304" pitchFamily="18" charset="0"/>
                          <a:cs typeface="Times New Roman" panose="02020603050405020304" pitchFamily="18" charset="0"/>
                        </a:rPr>
                        <a:t>4.Hệ thống thêm sản phẩm vào giỏ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1145">
                <a:tc>
                  <a:txBody>
                    <a:bodyPr/>
                    <a:lstStyle/>
                    <a:p>
                      <a:pPr marL="0" indent="0">
                        <a:buNone/>
                      </a:pPr>
                      <a:r>
                        <a:rPr lang="en-US" sz="1300">
                          <a:latin typeface="Times New Roman" panose="02020603050405020304" pitchFamily="18" charset="0"/>
                          <a:cs typeface="Times New Roman" panose="02020603050405020304" pitchFamily="18" charset="0"/>
                        </a:rPr>
                        <a:t>5.Khách hàng cập nhật số lượng sản phẩm trong giỏ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1145">
                <a:tc>
                  <a:txBody>
                    <a:bodyPr/>
                    <a:lstStyle/>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300">
                          <a:latin typeface="Times New Roman" panose="02020603050405020304" pitchFamily="18" charset="0"/>
                          <a:cs typeface="Times New Roman" panose="02020603050405020304" pitchFamily="18" charset="0"/>
                        </a:rPr>
                        <a:t>6.Hệ thống kiểm tra số lượng trên 1 sản phẩm</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7" name="Title 6"/>
          <p:cNvSpPr>
            <a:spLocks noGrp="1"/>
          </p:cNvSpPr>
          <p:nvPr>
            <p:ph type="title"/>
          </p:nvPr>
        </p:nvSpPr>
        <p:spPr>
          <a:xfrm>
            <a:off x="1162685" y="-15240"/>
            <a:ext cx="6677025" cy="629920"/>
          </a:xfrm>
        </p:spPr>
        <p:txBody>
          <a:bodyPr/>
          <a:lstStyle/>
          <a:p>
            <a:r>
              <a:rPr lang="en-US" sz="2800" b="1">
                <a:latin typeface="Times New Roman" panose="02020603050405020304" pitchFamily="18" charset="0"/>
                <a:cs typeface="Times New Roman" panose="02020603050405020304" pitchFamily="18" charset="0"/>
              </a:rPr>
              <a:t>Đặc tả Use Case đặt hàng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p:nvPr/>
        </p:nvGraphicFramePr>
        <p:xfrm>
          <a:off x="706755" y="468630"/>
          <a:ext cx="7661910" cy="4267200"/>
        </p:xfrm>
        <a:graphic>
          <a:graphicData uri="http://schemas.openxmlformats.org/drawingml/2006/table">
            <a:tbl>
              <a:tblPr firstRow="1" bandRow="1">
                <a:tableStyleId>{5940675A-B579-460E-94D1-54222C63F5DA}</a:tableStyleId>
              </a:tblPr>
              <a:tblGrid>
                <a:gridCol w="3830955">
                  <a:extLst>
                    <a:ext uri="{9D8B030D-6E8A-4147-A177-3AD203B41FA5}">
                      <a16:colId xmlns:a16="http://schemas.microsoft.com/office/drawing/2014/main" val="20000"/>
                    </a:ext>
                  </a:extLst>
                </a:gridCol>
                <a:gridCol w="3830955">
                  <a:extLst>
                    <a:ext uri="{9D8B030D-6E8A-4147-A177-3AD203B41FA5}">
                      <a16:colId xmlns:a16="http://schemas.microsoft.com/office/drawing/2014/main" val="20001"/>
                    </a:ext>
                  </a:extLst>
                </a:gridCol>
              </a:tblGrid>
              <a:tr h="355600">
                <a:tc>
                  <a:txBody>
                    <a:bodyPr/>
                    <a:lstStyle/>
                    <a:p>
                      <a:pPr marL="0" indent="0">
                        <a:buNone/>
                      </a:pPr>
                      <a:r>
                        <a:rPr lang="en-US" sz="1300">
                          <a:latin typeface="Times New Roman" panose="02020603050405020304" pitchFamily="18" charset="0"/>
                          <a:cs typeface="Times New Roman" panose="02020603050405020304" pitchFamily="18" charset="0"/>
                        </a:rPr>
                        <a:t>10.Nhập mã giảm giá(nếu có)</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00">
                <a:tc>
                  <a:txBody>
                    <a:bodyPr/>
                    <a:lstStyle/>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300">
                          <a:latin typeface="Times New Roman" panose="02020603050405020304" pitchFamily="18" charset="0"/>
                          <a:cs typeface="Times New Roman" panose="02020603050405020304" pitchFamily="18" charset="0"/>
                        </a:rPr>
                        <a:t>11.Kiểm tra mã giảm giá</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600">
                <a:tc>
                  <a:txBody>
                    <a:bodyPr/>
                    <a:lstStyle/>
                    <a:p>
                      <a:pPr marL="0" indent="0">
                        <a:buNone/>
                      </a:pPr>
                      <a:r>
                        <a:rPr lang="en-US" sz="1300">
                          <a:latin typeface="Times New Roman" panose="02020603050405020304" pitchFamily="18" charset="0"/>
                          <a:cs typeface="Times New Roman" panose="02020603050405020304" pitchFamily="18" charset="0"/>
                        </a:rPr>
                        <a:t>11.Chọn phương thức thanh toán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1200">
                <a:tc>
                  <a:txBody>
                    <a:bodyPr/>
                    <a:lstStyle/>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300">
                          <a:latin typeface="Times New Roman" panose="02020603050405020304" pitchFamily="18" charset="0"/>
                          <a:cs typeface="Times New Roman" panose="02020603050405020304" pitchFamily="18" charset="0"/>
                        </a:rPr>
                        <a:t>12.Hệ thống kiểm tra phương thức thanh toán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1200">
                <a:tc>
                  <a:txBody>
                    <a:bodyPr/>
                    <a:lstStyle/>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300">
                          <a:latin typeface="Times New Roman" panose="02020603050405020304" pitchFamily="18" charset="0"/>
                          <a:cs typeface="Times New Roman" panose="02020603050405020304" pitchFamily="18" charset="0"/>
                        </a:rPr>
                        <a:t>13.Hệ thông chuyển sang trang thanh toán Stripe</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5600">
                <a:tc>
                  <a:txBody>
                    <a:bodyPr/>
                    <a:lstStyle/>
                    <a:p>
                      <a:pPr marL="0" indent="0">
                        <a:buNone/>
                      </a:pPr>
                      <a:r>
                        <a:rPr lang="en-US" sz="1300">
                          <a:latin typeface="Times New Roman" panose="02020603050405020304" pitchFamily="18" charset="0"/>
                          <a:cs typeface="Times New Roman" panose="02020603050405020304" pitchFamily="18" charset="0"/>
                        </a:rPr>
                        <a:t>14.Nhập thông tin giao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5600">
                <a:tc>
                  <a:txBody>
                    <a:bodyPr/>
                    <a:lstStyle/>
                    <a:p>
                      <a:pPr marL="0" indent="0">
                        <a:buNone/>
                      </a:pPr>
                      <a:r>
                        <a:rPr lang="en-US" sz="1300">
                          <a:latin typeface="Times New Roman" panose="02020603050405020304" pitchFamily="18" charset="0"/>
                          <a:cs typeface="Times New Roman" panose="02020603050405020304" pitchFamily="18" charset="0"/>
                        </a:rPr>
                        <a:t>15.Nhập số thẻ và số tiền cần trả</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5600">
                <a:tc>
                  <a:txBody>
                    <a:bodyPr/>
                    <a:lstStyle/>
                    <a:p>
                      <a:pPr marL="0" indent="0">
                        <a:buNone/>
                      </a:pPr>
                      <a:r>
                        <a:rPr lang="en-US" sz="1300">
                          <a:latin typeface="Times New Roman" panose="02020603050405020304" pitchFamily="18" charset="0"/>
                          <a:cs typeface="Times New Roman" panose="02020603050405020304" pitchFamily="18" charset="0"/>
                        </a:rPr>
                        <a:t>16.Nhấn nút hoàn thành thanh toán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11200">
                <a:tc>
                  <a:txBody>
                    <a:bodyPr/>
                    <a:lstStyle/>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300">
                          <a:latin typeface="Times New Roman" panose="02020603050405020304" pitchFamily="18" charset="0"/>
                          <a:cs typeface="Times New Roman" panose="02020603050405020304" pitchFamily="18" charset="0"/>
                        </a:rPr>
                        <a:t>17.Hệ thống chuyển sang trang thanh toán thành công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p:nvPr>
            <p:extLst>
              <p:ext uri="{D42A27DB-BD31-4B8C-83A1-F6EECF244321}">
                <p14:modId xmlns:p14="http://schemas.microsoft.com/office/powerpoint/2010/main" val="3770519520"/>
              </p:ext>
            </p:extLst>
          </p:nvPr>
        </p:nvGraphicFramePr>
        <p:xfrm>
          <a:off x="410210" y="484505"/>
          <a:ext cx="8247380" cy="4392930"/>
        </p:xfrm>
        <a:graphic>
          <a:graphicData uri="http://schemas.openxmlformats.org/drawingml/2006/table">
            <a:tbl>
              <a:tblPr firstRow="1" bandRow="1">
                <a:tableStyleId>{5940675A-B579-460E-94D1-54222C63F5DA}</a:tableStyleId>
              </a:tblPr>
              <a:tblGrid>
                <a:gridCol w="4123690">
                  <a:extLst>
                    <a:ext uri="{9D8B030D-6E8A-4147-A177-3AD203B41FA5}">
                      <a16:colId xmlns:a16="http://schemas.microsoft.com/office/drawing/2014/main" val="20000"/>
                    </a:ext>
                  </a:extLst>
                </a:gridCol>
                <a:gridCol w="4123690">
                  <a:extLst>
                    <a:ext uri="{9D8B030D-6E8A-4147-A177-3AD203B41FA5}">
                      <a16:colId xmlns:a16="http://schemas.microsoft.com/office/drawing/2014/main" val="20001"/>
                    </a:ext>
                  </a:extLst>
                </a:gridCol>
              </a:tblGrid>
              <a:tr h="244475">
                <a:tc gridSpan="2">
                  <a:txBody>
                    <a:bodyPr/>
                    <a:lstStyle/>
                    <a:p>
                      <a:pPr marL="0" indent="0">
                        <a:buNone/>
                      </a:pPr>
                      <a:r>
                        <a:rPr lang="en-US" sz="1200">
                          <a:latin typeface="Times New Roman" panose="02020603050405020304" pitchFamily="18" charset="0"/>
                          <a:cs typeface="Times New Roman" panose="02020603050405020304" pitchFamily="18" charset="0"/>
                        </a:rPr>
                        <a:t>Luồng thay thế</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243205">
                <a:tc>
                  <a:txBody>
                    <a:bodyPr/>
                    <a:lstStyle/>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pitchFamily="18" charset="0"/>
                          <a:cs typeface="Times New Roman" panose="02020603050405020304" pitchFamily="18" charset="0"/>
                        </a:rPr>
                        <a:t>6.1.Nếu số lượng lớn hơn 200</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indent="0">
                        <a:buNone/>
                      </a:pPr>
                      <a:r>
                        <a:rPr lang="en-US" sz="1200">
                          <a:latin typeface="Times New Roman" panose="02020603050405020304" pitchFamily="18" charset="0"/>
                          <a:cs typeface="Times New Roman" panose="02020603050405020304" pitchFamily="18" charset="0"/>
                        </a:rPr>
                        <a:t>6.2.Quay lại bước 5</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pitchFamily="18" charset="0"/>
                          <a:cs typeface="Times New Roman" panose="02020603050405020304" pitchFamily="18" charset="0"/>
                        </a:rPr>
                        <a:t>9.1.Nếu chưa chọn sản phẩm nào</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840">
                <a:tc>
                  <a:txBody>
                    <a:bodyPr/>
                    <a:lstStyle/>
                    <a:p>
                      <a:pPr marL="0" indent="0">
                        <a:buNone/>
                      </a:pPr>
                      <a:r>
                        <a:rPr lang="en-US" sz="1200">
                          <a:latin typeface="Times New Roman" panose="02020603050405020304" pitchFamily="18" charset="0"/>
                          <a:cs typeface="Times New Roman" panose="02020603050405020304" pitchFamily="18" charset="0"/>
                        </a:rPr>
                        <a:t>9.2 Quay lại bước 8</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40">
                <a:tc>
                  <a:txBody>
                    <a:bodyPr/>
                    <a:lstStyle/>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pitchFamily="18" charset="0"/>
                          <a:cs typeface="Times New Roman" panose="02020603050405020304" pitchFamily="18" charset="0"/>
                        </a:rPr>
                        <a:t>11.1.Nếu mã không hợp lệ</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475">
                <a:tc>
                  <a:txBody>
                    <a:bodyPr/>
                    <a:lstStyle/>
                    <a:p>
                      <a:pPr marL="0" indent="0">
                        <a:buNone/>
                      </a:pPr>
                      <a:r>
                        <a:rPr lang="en-US" sz="1200">
                          <a:latin typeface="Times New Roman" panose="02020603050405020304" pitchFamily="18" charset="0"/>
                          <a:cs typeface="Times New Roman" panose="02020603050405020304" pitchFamily="18" charset="0"/>
                        </a:rPr>
                        <a:t>11.2 Quay lại bước 10</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40">
                <a:tc>
                  <a:txBody>
                    <a:bodyPr/>
                    <a:lstStyle/>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pitchFamily="18" charset="0"/>
                          <a:cs typeface="Times New Roman" panose="02020603050405020304" pitchFamily="18" charset="0"/>
                        </a:rPr>
                        <a:t>12.1.Nếu nhấn vào thanh toán khác</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7680">
                <a:tc>
                  <a:txBody>
                    <a:bodyPr/>
                    <a:lstStyle/>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pitchFamily="18" charset="0"/>
                          <a:cs typeface="Times New Roman" panose="02020603050405020304" pitchFamily="18" charset="0"/>
                        </a:rPr>
                        <a:t>12.2.Hệ thống chuyển sang trang thanh toán phương thức khác</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3840">
                <a:tc>
                  <a:txBody>
                    <a:bodyPr/>
                    <a:lstStyle/>
                    <a:p>
                      <a:pPr marL="0" indent="0">
                        <a:buNone/>
                      </a:pPr>
                      <a:r>
                        <a:rPr lang="en-US" sz="1200">
                          <a:latin typeface="Times New Roman" panose="02020603050405020304" pitchFamily="18" charset="0"/>
                          <a:cs typeface="Times New Roman" panose="02020603050405020304" pitchFamily="18" charset="0"/>
                        </a:rPr>
                        <a:t>12.3Nhập thông tin giao hàng</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4475">
                <a:tc>
                  <a:txBody>
                    <a:bodyPr/>
                    <a:lstStyle/>
                    <a:p>
                      <a:pPr marL="0" indent="0">
                        <a:buNone/>
                      </a:pPr>
                      <a:r>
                        <a:rPr lang="en-US" sz="1200">
                          <a:latin typeface="Times New Roman" panose="02020603050405020304" pitchFamily="18" charset="0"/>
                          <a:cs typeface="Times New Roman" panose="02020603050405020304" pitchFamily="18" charset="0"/>
                        </a:rPr>
                        <a:t>12.4Chọn phương thức thanh toán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3840">
                <a:tc>
                  <a:txBody>
                    <a:bodyPr/>
                    <a:lstStyle/>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pitchFamily="18" charset="0"/>
                          <a:cs typeface="Times New Roman" panose="02020603050405020304" pitchFamily="18" charset="0"/>
                        </a:rPr>
                        <a:t>12.5.1.Chọn vào thanh toán tiền mặt</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88315">
                <a:tc>
                  <a:txBody>
                    <a:bodyPr/>
                    <a:lstStyle/>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pitchFamily="18" charset="0"/>
                          <a:cs typeface="Times New Roman" panose="02020603050405020304" pitchFamily="18" charset="0"/>
                        </a:rPr>
                        <a:t>12.5.2.Chọn thanh toán bằng Vi MoMo hoặc ngân hàng</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487680">
                <a:tc>
                  <a:txBody>
                    <a:bodyPr/>
                    <a:lstStyle/>
                    <a:p>
                      <a:pPr marL="0" indent="0">
                        <a:buNone/>
                      </a:pPr>
                      <a:r>
                        <a:rPr lang="en-US" sz="1200">
                          <a:latin typeface="Times New Roman" panose="02020603050405020304" pitchFamily="18" charset="0"/>
                          <a:cs typeface="Times New Roman" panose="02020603050405020304" pitchFamily="18" charset="0"/>
                        </a:rPr>
                        <a:t>12.6.Khách hàng quét mã và nhập số tiền cần trả</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44475">
                <a:tc>
                  <a:txBody>
                    <a:bodyPr/>
                    <a:lstStyle/>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pitchFamily="18" charset="0"/>
                          <a:cs typeface="Times New Roman" panose="02020603050405020304" pitchFamily="18" charset="0"/>
                        </a:rPr>
                        <a:t>12.7.Đi vào bước 17</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4470" y="725170"/>
            <a:ext cx="9043670" cy="4325620"/>
          </a:xfrm>
          <a:prstGeom prst="rect">
            <a:avLst/>
          </a:prstGeom>
        </p:spPr>
      </p:pic>
      <p:sp>
        <p:nvSpPr>
          <p:cNvPr id="7" name="Title 6"/>
          <p:cNvSpPr>
            <a:spLocks noGrp="1"/>
          </p:cNvSpPr>
          <p:nvPr>
            <p:ph type="title"/>
          </p:nvPr>
        </p:nvSpPr>
        <p:spPr>
          <a:xfrm>
            <a:off x="1162685" y="0"/>
            <a:ext cx="6677025" cy="629920"/>
          </a:xfrm>
        </p:spPr>
        <p:txBody>
          <a:bodyPr/>
          <a:lstStyle/>
          <a:p>
            <a:r>
              <a:rPr lang="en-US" sz="2800" b="1">
                <a:latin typeface="Times New Roman" panose="02020603050405020304" pitchFamily="18" charset="0"/>
                <a:cs typeface="Times New Roman" panose="02020603050405020304" pitchFamily="18" charset="0"/>
              </a:rPr>
              <a:t>Sơ đồ hoạt động đặt hàng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9144000" cy="51441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3" descr="Tạo đơn hàng"/>
          <p:cNvPicPr>
            <a:picLocks noChangeAspect="1"/>
          </p:cNvPicPr>
          <p:nvPr/>
        </p:nvPicPr>
        <p:blipFill>
          <a:blip r:embed="rId2"/>
          <a:stretch>
            <a:fillRect/>
          </a:stretch>
        </p:blipFill>
        <p:spPr>
          <a:xfrm>
            <a:off x="-1270" y="732790"/>
            <a:ext cx="9145270" cy="4410710"/>
          </a:xfrm>
          <a:prstGeom prst="rect">
            <a:avLst/>
          </a:prstGeom>
        </p:spPr>
      </p:pic>
      <p:sp>
        <p:nvSpPr>
          <p:cNvPr id="2" name="Title 1"/>
          <p:cNvSpPr>
            <a:spLocks noGrp="1"/>
          </p:cNvSpPr>
          <p:nvPr>
            <p:ph type="title"/>
          </p:nvPr>
        </p:nvSpPr>
        <p:spPr>
          <a:xfrm>
            <a:off x="804545" y="0"/>
            <a:ext cx="6677025" cy="629920"/>
          </a:xfrm>
        </p:spPr>
        <p:txBody>
          <a:bodyPr/>
          <a:lstStyle/>
          <a:p>
            <a:r>
              <a:rPr lang="en-US" sz="2800" b="1">
                <a:latin typeface="Times New Roman" panose="02020603050405020304" pitchFamily="18" charset="0"/>
                <a:cs typeface="Times New Roman" panose="02020603050405020304" pitchFamily="18" charset="0"/>
              </a:rPr>
              <a:t>Sơ đồ tuần tự đặt hàng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6" descr="class diagram"/>
          <p:cNvPicPr>
            <a:picLocks noChangeAspect="1"/>
          </p:cNvPicPr>
          <p:nvPr/>
        </p:nvPicPr>
        <p:blipFill>
          <a:blip r:embed="rId2"/>
          <a:stretch>
            <a:fillRect/>
          </a:stretch>
        </p:blipFill>
        <p:spPr>
          <a:xfrm>
            <a:off x="0" y="660400"/>
            <a:ext cx="9144000" cy="4483735"/>
          </a:xfrm>
          <a:prstGeom prst="rect">
            <a:avLst/>
          </a:prstGeom>
        </p:spPr>
      </p:pic>
      <p:sp>
        <p:nvSpPr>
          <p:cNvPr id="4" name="Title 3"/>
          <p:cNvSpPr>
            <a:spLocks noGrp="1"/>
          </p:cNvSpPr>
          <p:nvPr>
            <p:ph type="title"/>
          </p:nvPr>
        </p:nvSpPr>
        <p:spPr>
          <a:xfrm>
            <a:off x="1846580" y="0"/>
            <a:ext cx="5450840" cy="660400"/>
          </a:xfrm>
        </p:spPr>
        <p:txBody>
          <a:bodyPr/>
          <a:lstStyle/>
          <a:p>
            <a:r>
              <a:rPr lang="en-US" sz="2800" b="1">
                <a:latin typeface="Times New Roman" panose="02020603050405020304" pitchFamily="18" charset="0"/>
                <a:cs typeface="Times New Roman" panose="02020603050405020304" pitchFamily="18" charset="0"/>
              </a:rPr>
              <a:t>Sơ đồ lớp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46650" y="97045"/>
            <a:ext cx="5450700" cy="789000"/>
          </a:xfrm>
        </p:spPr>
        <p:txBody>
          <a:bodyPr/>
          <a:lstStyle/>
          <a:p>
            <a:r>
              <a:rPr lang="en-US" sz="2800" b="1">
                <a:latin typeface="Times New Roman" panose="02020603050405020304" pitchFamily="18" charset="0"/>
                <a:cs typeface="Times New Roman" panose="02020603050405020304" pitchFamily="18" charset="0"/>
              </a:rPr>
              <a:t>Sơ đồ cơ sở dữ liệu</a:t>
            </a:r>
          </a:p>
        </p:txBody>
      </p:sp>
      <p:pic>
        <p:nvPicPr>
          <p:cNvPr id="50" name="Picture 50" descr="sql diagram"/>
          <p:cNvPicPr>
            <a:picLocks noChangeAspect="1"/>
          </p:cNvPicPr>
          <p:nvPr/>
        </p:nvPicPr>
        <p:blipFill>
          <a:blip r:embed="rId2"/>
          <a:stretch>
            <a:fillRect/>
          </a:stretch>
        </p:blipFill>
        <p:spPr>
          <a:xfrm>
            <a:off x="218440" y="758190"/>
            <a:ext cx="8817610" cy="42513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33"/>
          <p:cNvSpPr txBox="1">
            <a:spLocks noGrp="1"/>
          </p:cNvSpPr>
          <p:nvPr>
            <p:ph type="ctrTitle"/>
          </p:nvPr>
        </p:nvSpPr>
        <p:spPr>
          <a:xfrm flipH="1">
            <a:off x="318135" y="71755"/>
            <a:ext cx="7114540" cy="2401570"/>
          </a:xfrm>
          <a:prstGeom prst="rect">
            <a:avLst/>
          </a:prstGeom>
        </p:spPr>
        <p:txBody>
          <a:bodyPr spcFirstLastPara="1" wrap="square" lIns="91425" tIns="91425" rIns="91425" bIns="91425" anchor="t" anchorCtr="0">
            <a:noAutofit/>
          </a:bodyPr>
          <a:lstStyle/>
          <a:p>
            <a:pPr marL="0" lvl="0" indent="0" algn="ctr" rtl="0" fontAlgn="ctr">
              <a:lnSpc>
                <a:spcPct val="100000"/>
              </a:lnSpc>
              <a:spcBef>
                <a:spcPts val="0"/>
              </a:spcBef>
              <a:spcAft>
                <a:spcPts val="0"/>
              </a:spcAft>
              <a:buNone/>
            </a:pPr>
            <a:r>
              <a:rPr lang="en-US" sz="4000" b="1" dirty="0">
                <a:latin typeface="Times New Roman" panose="02020603050405020304" pitchFamily="18" charset="0"/>
                <a:ea typeface="Raleway Black"/>
                <a:cs typeface="Times New Roman" panose="02020603050405020304" pitchFamily="18" charset="0"/>
                <a:sym typeface="Raleway Black"/>
              </a:rPr>
              <a:t>Hệ thống quản lý bán thiết bị điện tử GearVM</a:t>
            </a:r>
          </a:p>
        </p:txBody>
      </p:sp>
      <p:sp>
        <p:nvSpPr>
          <p:cNvPr id="189" name="Google Shape;189;p33"/>
          <p:cNvSpPr txBox="1">
            <a:spLocks noGrp="1"/>
          </p:cNvSpPr>
          <p:nvPr>
            <p:ph type="subTitle" idx="1"/>
          </p:nvPr>
        </p:nvSpPr>
        <p:spPr>
          <a:xfrm flipH="1">
            <a:off x="4867910" y="2414905"/>
            <a:ext cx="3584575" cy="793750"/>
          </a:xfrm>
          <a:prstGeom prst="rect">
            <a:avLst/>
          </a:prstGeom>
        </p:spPr>
        <p:txBody>
          <a:bodyPr spcFirstLastPara="1" wrap="square" lIns="91425" tIns="91425" rIns="91425" bIns="91425" anchor="t" anchorCtr="0">
            <a:noAutofit/>
          </a:bodyPr>
          <a:lstStyle/>
          <a:p>
            <a:pPr marL="0" indent="0" algn="l"/>
            <a:r>
              <a:rPr lang="en-US" sz="1600" b="1" dirty="0">
                <a:latin typeface="Times New Roman" panose="02020603050405020304" pitchFamily="18" charset="0"/>
                <a:cs typeface="Times New Roman" panose="02020603050405020304" pitchFamily="18" charset="0"/>
              </a:rPr>
              <a:t>Lớp học phần: </a:t>
            </a:r>
            <a:r>
              <a:rPr lang="en-US" sz="1600" dirty="0">
                <a:latin typeface="Times New Roman" panose="02020603050405020304" pitchFamily="18" charset="0"/>
                <a:cs typeface="Times New Roman" panose="02020603050405020304" pitchFamily="18" charset="0"/>
              </a:rPr>
              <a:t>DHKTPM15</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GVHD: Nguyễn Thị Hoàng Khánh</a:t>
            </a:r>
            <a:endParaRPr lang="en-US" sz="1600" dirty="0">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p:txBody>
      </p:sp>
      <p:grpSp>
        <p:nvGrpSpPr>
          <p:cNvPr id="338" name="Google Shape;338;p33"/>
          <p:cNvGrpSpPr/>
          <p:nvPr/>
        </p:nvGrpSpPr>
        <p:grpSpPr>
          <a:xfrm>
            <a:off x="8054177" y="247070"/>
            <a:ext cx="859785" cy="919695"/>
            <a:chOff x="6712875" y="831475"/>
            <a:chExt cx="587325" cy="628250"/>
          </a:xfrm>
        </p:grpSpPr>
        <p:sp>
          <p:nvSpPr>
            <p:cNvPr id="339" name="Google Shape;339;p33"/>
            <p:cNvSpPr/>
            <p:nvPr/>
          </p:nvSpPr>
          <p:spPr>
            <a:xfrm>
              <a:off x="6712875" y="831475"/>
              <a:ext cx="369525" cy="289650"/>
            </a:xfrm>
            <a:custGeom>
              <a:avLst/>
              <a:gdLst/>
              <a:ahLst/>
              <a:cxnLst/>
              <a:rect l="l" t="t" r="r" b="b"/>
              <a:pathLst>
                <a:path w="14781" h="11586" extrusionOk="0">
                  <a:moveTo>
                    <a:pt x="1980" y="0"/>
                  </a:moveTo>
                  <a:cubicBezTo>
                    <a:pt x="1490" y="0"/>
                    <a:pt x="1074" y="366"/>
                    <a:pt x="1014" y="865"/>
                  </a:cubicBezTo>
                  <a:lnTo>
                    <a:pt x="59" y="9148"/>
                  </a:lnTo>
                  <a:cubicBezTo>
                    <a:pt x="0" y="9681"/>
                    <a:pt x="383" y="10162"/>
                    <a:pt x="916" y="10220"/>
                  </a:cubicBezTo>
                  <a:lnTo>
                    <a:pt x="12682" y="11578"/>
                  </a:lnTo>
                  <a:cubicBezTo>
                    <a:pt x="12722" y="11583"/>
                    <a:pt x="12761" y="11585"/>
                    <a:pt x="12801" y="11585"/>
                  </a:cubicBezTo>
                  <a:cubicBezTo>
                    <a:pt x="13290" y="11585"/>
                    <a:pt x="13707" y="11220"/>
                    <a:pt x="13767" y="10720"/>
                  </a:cubicBezTo>
                  <a:lnTo>
                    <a:pt x="14722" y="2437"/>
                  </a:lnTo>
                  <a:cubicBezTo>
                    <a:pt x="14780" y="1904"/>
                    <a:pt x="14397" y="1424"/>
                    <a:pt x="13864" y="1359"/>
                  </a:cubicBezTo>
                  <a:lnTo>
                    <a:pt x="2099" y="7"/>
                  </a:lnTo>
                  <a:cubicBezTo>
                    <a:pt x="2059" y="3"/>
                    <a:pt x="2019" y="0"/>
                    <a:pt x="1980" y="0"/>
                  </a:cubicBezTo>
                  <a:close/>
                </a:path>
              </a:pathLst>
            </a:custGeom>
            <a:solidFill>
              <a:srgbClr val="00B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6813725" y="911575"/>
              <a:ext cx="171050" cy="138225"/>
            </a:xfrm>
            <a:custGeom>
              <a:avLst/>
              <a:gdLst/>
              <a:ahLst/>
              <a:cxnLst/>
              <a:rect l="l" t="t" r="r" b="b"/>
              <a:pathLst>
                <a:path w="6842" h="5529" extrusionOk="0">
                  <a:moveTo>
                    <a:pt x="1611" y="0"/>
                  </a:moveTo>
                  <a:cubicBezTo>
                    <a:pt x="1316" y="0"/>
                    <a:pt x="1014" y="57"/>
                    <a:pt x="741" y="273"/>
                  </a:cubicBezTo>
                  <a:cubicBezTo>
                    <a:pt x="319" y="604"/>
                    <a:pt x="144" y="1020"/>
                    <a:pt x="85" y="1533"/>
                  </a:cubicBezTo>
                  <a:cubicBezTo>
                    <a:pt x="1" y="2209"/>
                    <a:pt x="286" y="2761"/>
                    <a:pt x="579" y="3183"/>
                  </a:cubicBezTo>
                  <a:cubicBezTo>
                    <a:pt x="1105" y="3956"/>
                    <a:pt x="2106" y="4716"/>
                    <a:pt x="3048" y="5528"/>
                  </a:cubicBezTo>
                  <a:cubicBezTo>
                    <a:pt x="3229" y="5431"/>
                    <a:pt x="3418" y="5334"/>
                    <a:pt x="3600" y="5236"/>
                  </a:cubicBezTo>
                  <a:lnTo>
                    <a:pt x="3704" y="5178"/>
                  </a:lnTo>
                  <a:cubicBezTo>
                    <a:pt x="4542" y="4736"/>
                    <a:pt x="5354" y="4314"/>
                    <a:pt x="5900" y="3826"/>
                  </a:cubicBezTo>
                  <a:lnTo>
                    <a:pt x="5958" y="3768"/>
                  </a:lnTo>
                  <a:cubicBezTo>
                    <a:pt x="6043" y="3690"/>
                    <a:pt x="6127" y="3605"/>
                    <a:pt x="6205" y="3514"/>
                  </a:cubicBezTo>
                  <a:cubicBezTo>
                    <a:pt x="6491" y="3196"/>
                    <a:pt x="6744" y="2787"/>
                    <a:pt x="6796" y="2261"/>
                  </a:cubicBezTo>
                  <a:cubicBezTo>
                    <a:pt x="6842" y="1747"/>
                    <a:pt x="6770" y="1293"/>
                    <a:pt x="6426" y="890"/>
                  </a:cubicBezTo>
                  <a:cubicBezTo>
                    <a:pt x="6114" y="526"/>
                    <a:pt x="5698" y="429"/>
                    <a:pt x="5302" y="390"/>
                  </a:cubicBezTo>
                  <a:lnTo>
                    <a:pt x="5256" y="383"/>
                  </a:lnTo>
                  <a:cubicBezTo>
                    <a:pt x="5206" y="378"/>
                    <a:pt x="5156" y="375"/>
                    <a:pt x="5106" y="375"/>
                  </a:cubicBezTo>
                  <a:cubicBezTo>
                    <a:pt x="4971" y="375"/>
                    <a:pt x="4837" y="394"/>
                    <a:pt x="4704" y="422"/>
                  </a:cubicBezTo>
                  <a:cubicBezTo>
                    <a:pt x="4405" y="500"/>
                    <a:pt x="4133" y="649"/>
                    <a:pt x="3912" y="864"/>
                  </a:cubicBezTo>
                  <a:lnTo>
                    <a:pt x="3509" y="1247"/>
                  </a:lnTo>
                  <a:lnTo>
                    <a:pt x="3197" y="786"/>
                  </a:lnTo>
                  <a:cubicBezTo>
                    <a:pt x="2807" y="292"/>
                    <a:pt x="2508" y="136"/>
                    <a:pt x="2132" y="58"/>
                  </a:cubicBezTo>
                  <a:cubicBezTo>
                    <a:pt x="2086" y="45"/>
                    <a:pt x="2034" y="39"/>
                    <a:pt x="1989" y="26"/>
                  </a:cubicBezTo>
                  <a:cubicBezTo>
                    <a:pt x="1976" y="19"/>
                    <a:pt x="1956" y="19"/>
                    <a:pt x="1943" y="19"/>
                  </a:cubicBezTo>
                  <a:cubicBezTo>
                    <a:pt x="1835" y="8"/>
                    <a:pt x="1724" y="0"/>
                    <a:pt x="1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6856925" y="1101100"/>
              <a:ext cx="79950" cy="97900"/>
            </a:xfrm>
            <a:custGeom>
              <a:avLst/>
              <a:gdLst/>
              <a:ahLst/>
              <a:cxnLst/>
              <a:rect l="l" t="t" r="r" b="b"/>
              <a:pathLst>
                <a:path w="3198" h="3916" extrusionOk="0">
                  <a:moveTo>
                    <a:pt x="1" y="0"/>
                  </a:moveTo>
                  <a:lnTo>
                    <a:pt x="1709" y="3801"/>
                  </a:lnTo>
                  <a:cubicBezTo>
                    <a:pt x="1743" y="3878"/>
                    <a:pt x="1816" y="3916"/>
                    <a:pt x="1887" y="3916"/>
                  </a:cubicBezTo>
                  <a:cubicBezTo>
                    <a:pt x="1967" y="3916"/>
                    <a:pt x="2046" y="3870"/>
                    <a:pt x="2073" y="3781"/>
                  </a:cubicBezTo>
                  <a:lnTo>
                    <a:pt x="3197" y="364"/>
                  </a:lnTo>
                  <a:lnTo>
                    <a:pt x="1" y="0"/>
                  </a:lnTo>
                  <a:close/>
                </a:path>
              </a:pathLst>
            </a:custGeom>
            <a:solidFill>
              <a:srgbClr val="00B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6956975" y="1133750"/>
              <a:ext cx="343225" cy="325975"/>
            </a:xfrm>
            <a:custGeom>
              <a:avLst/>
              <a:gdLst/>
              <a:ahLst/>
              <a:cxnLst/>
              <a:rect l="l" t="t" r="r" b="b"/>
              <a:pathLst>
                <a:path w="13729" h="13039" extrusionOk="0">
                  <a:moveTo>
                    <a:pt x="5226" y="1"/>
                  </a:moveTo>
                  <a:cubicBezTo>
                    <a:pt x="4940" y="1"/>
                    <a:pt x="4657" y="126"/>
                    <a:pt x="4464" y="364"/>
                  </a:cubicBezTo>
                  <a:lnTo>
                    <a:pt x="332" y="5509"/>
                  </a:lnTo>
                  <a:cubicBezTo>
                    <a:pt x="1" y="5925"/>
                    <a:pt x="66" y="6536"/>
                    <a:pt x="481" y="6874"/>
                  </a:cubicBezTo>
                  <a:lnTo>
                    <a:pt x="7894" y="12825"/>
                  </a:lnTo>
                  <a:cubicBezTo>
                    <a:pt x="8075" y="12969"/>
                    <a:pt x="8289" y="13039"/>
                    <a:pt x="8503" y="13039"/>
                  </a:cubicBezTo>
                  <a:cubicBezTo>
                    <a:pt x="8788" y="13039"/>
                    <a:pt x="9071" y="12913"/>
                    <a:pt x="9265" y="12675"/>
                  </a:cubicBezTo>
                  <a:lnTo>
                    <a:pt x="13390" y="7536"/>
                  </a:lnTo>
                  <a:cubicBezTo>
                    <a:pt x="13728" y="7114"/>
                    <a:pt x="13663" y="6503"/>
                    <a:pt x="13241" y="6172"/>
                  </a:cubicBezTo>
                  <a:lnTo>
                    <a:pt x="5835" y="215"/>
                  </a:lnTo>
                  <a:cubicBezTo>
                    <a:pt x="5654" y="70"/>
                    <a:pt x="5440" y="1"/>
                    <a:pt x="5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7072775" y="1227000"/>
              <a:ext cx="129975" cy="121000"/>
            </a:xfrm>
            <a:custGeom>
              <a:avLst/>
              <a:gdLst/>
              <a:ahLst/>
              <a:cxnLst/>
              <a:rect l="l" t="t" r="r" b="b"/>
              <a:pathLst>
                <a:path w="5199" h="4840" extrusionOk="0">
                  <a:moveTo>
                    <a:pt x="1520" y="1"/>
                  </a:moveTo>
                  <a:cubicBezTo>
                    <a:pt x="1486" y="1"/>
                    <a:pt x="1452" y="2"/>
                    <a:pt x="1417" y="6"/>
                  </a:cubicBezTo>
                  <a:cubicBezTo>
                    <a:pt x="975" y="51"/>
                    <a:pt x="670" y="272"/>
                    <a:pt x="404" y="604"/>
                  </a:cubicBezTo>
                  <a:cubicBezTo>
                    <a:pt x="40" y="1045"/>
                    <a:pt x="1" y="1559"/>
                    <a:pt x="14" y="1981"/>
                  </a:cubicBezTo>
                  <a:cubicBezTo>
                    <a:pt x="46" y="2754"/>
                    <a:pt x="417" y="3735"/>
                    <a:pt x="709" y="4722"/>
                  </a:cubicBezTo>
                  <a:cubicBezTo>
                    <a:pt x="884" y="4735"/>
                    <a:pt x="1060" y="4748"/>
                    <a:pt x="1235" y="4761"/>
                  </a:cubicBezTo>
                  <a:lnTo>
                    <a:pt x="1333" y="4768"/>
                  </a:lnTo>
                  <a:cubicBezTo>
                    <a:pt x="1814" y="4804"/>
                    <a:pt x="2283" y="4840"/>
                    <a:pt x="2712" y="4840"/>
                  </a:cubicBezTo>
                  <a:cubicBezTo>
                    <a:pt x="2983" y="4840"/>
                    <a:pt x="3238" y="4825"/>
                    <a:pt x="3470" y="4787"/>
                  </a:cubicBezTo>
                  <a:lnTo>
                    <a:pt x="3542" y="4774"/>
                  </a:lnTo>
                  <a:cubicBezTo>
                    <a:pt x="3632" y="4755"/>
                    <a:pt x="3730" y="4735"/>
                    <a:pt x="3827" y="4703"/>
                  </a:cubicBezTo>
                  <a:cubicBezTo>
                    <a:pt x="4204" y="4605"/>
                    <a:pt x="4549" y="4385"/>
                    <a:pt x="4795" y="4079"/>
                  </a:cubicBezTo>
                  <a:cubicBezTo>
                    <a:pt x="5055" y="3741"/>
                    <a:pt x="5198" y="3391"/>
                    <a:pt x="5140" y="2955"/>
                  </a:cubicBezTo>
                  <a:cubicBezTo>
                    <a:pt x="5081" y="2559"/>
                    <a:pt x="4828" y="2306"/>
                    <a:pt x="4568" y="2104"/>
                  </a:cubicBezTo>
                  <a:lnTo>
                    <a:pt x="4542" y="2078"/>
                  </a:lnTo>
                  <a:cubicBezTo>
                    <a:pt x="4419" y="1987"/>
                    <a:pt x="4282" y="1916"/>
                    <a:pt x="4139" y="1864"/>
                  </a:cubicBezTo>
                  <a:cubicBezTo>
                    <a:pt x="3991" y="1817"/>
                    <a:pt x="3838" y="1794"/>
                    <a:pt x="3686" y="1794"/>
                  </a:cubicBezTo>
                  <a:cubicBezTo>
                    <a:pt x="3585" y="1794"/>
                    <a:pt x="3484" y="1804"/>
                    <a:pt x="3386" y="1825"/>
                  </a:cubicBezTo>
                  <a:lnTo>
                    <a:pt x="2931" y="1916"/>
                  </a:lnTo>
                  <a:lnTo>
                    <a:pt x="2918" y="1455"/>
                  </a:lnTo>
                  <a:cubicBezTo>
                    <a:pt x="2859" y="928"/>
                    <a:pt x="2723" y="694"/>
                    <a:pt x="2496" y="467"/>
                  </a:cubicBezTo>
                  <a:cubicBezTo>
                    <a:pt x="2463" y="441"/>
                    <a:pt x="2437" y="415"/>
                    <a:pt x="2405" y="389"/>
                  </a:cubicBezTo>
                  <a:cubicBezTo>
                    <a:pt x="2398" y="383"/>
                    <a:pt x="2385" y="370"/>
                    <a:pt x="2379" y="363"/>
                  </a:cubicBezTo>
                  <a:cubicBezTo>
                    <a:pt x="2141" y="179"/>
                    <a:pt x="1872" y="1"/>
                    <a:pt x="15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7032375" y="1366475"/>
              <a:ext cx="64625" cy="90450"/>
            </a:xfrm>
            <a:custGeom>
              <a:avLst/>
              <a:gdLst/>
              <a:ahLst/>
              <a:cxnLst/>
              <a:rect l="l" t="t" r="r" b="b"/>
              <a:pathLst>
                <a:path w="2585" h="3618" extrusionOk="0">
                  <a:moveTo>
                    <a:pt x="499" y="1"/>
                  </a:moveTo>
                  <a:lnTo>
                    <a:pt x="19" y="3431"/>
                  </a:lnTo>
                  <a:cubicBezTo>
                    <a:pt x="0" y="3537"/>
                    <a:pt x="83" y="3617"/>
                    <a:pt x="175" y="3617"/>
                  </a:cubicBezTo>
                  <a:cubicBezTo>
                    <a:pt x="213" y="3617"/>
                    <a:pt x="251" y="3604"/>
                    <a:pt x="285" y="3574"/>
                  </a:cubicBezTo>
                  <a:lnTo>
                    <a:pt x="2585" y="1677"/>
                  </a:lnTo>
                  <a:lnTo>
                    <a:pt x="4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p:cNvGraphicFramePr>
            <a:graphicFrameLocks noGrp="1"/>
          </p:cNvGraphicFramePr>
          <p:nvPr/>
        </p:nvGraphicFramePr>
        <p:xfrm>
          <a:off x="4855845" y="3260090"/>
          <a:ext cx="3914775" cy="1191260"/>
        </p:xfrm>
        <a:graphic>
          <a:graphicData uri="http://schemas.openxmlformats.org/drawingml/2006/table">
            <a:tbl>
              <a:tblPr firstRow="1" bandRow="1">
                <a:tableStyleId>{55BF2CBD-A5E2-46CC-BD52-72E22BB3B3B0}</a:tableStyleId>
              </a:tblPr>
              <a:tblGrid>
                <a:gridCol w="1917065">
                  <a:extLst>
                    <a:ext uri="{9D8B030D-6E8A-4147-A177-3AD203B41FA5}">
                      <a16:colId xmlns:a16="http://schemas.microsoft.com/office/drawing/2014/main" val="20000"/>
                    </a:ext>
                  </a:extLst>
                </a:gridCol>
                <a:gridCol w="1997710">
                  <a:extLst>
                    <a:ext uri="{9D8B030D-6E8A-4147-A177-3AD203B41FA5}">
                      <a16:colId xmlns:a16="http://schemas.microsoft.com/office/drawing/2014/main" val="20001"/>
                    </a:ext>
                  </a:extLst>
                </a:gridCol>
              </a:tblGrid>
              <a:tr h="335280">
                <a:tc>
                  <a:txBody>
                    <a:bodyPr/>
                    <a:lstStyle/>
                    <a:p>
                      <a:pPr algn="l"/>
                      <a:r>
                        <a:rPr lang="en-US" sz="1600" dirty="0">
                          <a:latin typeface="Times New Roman" panose="02020603050405020304" pitchFamily="18" charset="0"/>
                          <a:cs typeface="Times New Roman" panose="02020603050405020304" pitchFamily="18" charset="0"/>
                        </a:rPr>
                        <a:t>Thành</a:t>
                      </a:r>
                      <a:r>
                        <a:rPr lang="en-US" sz="1600" baseline="0" dirty="0">
                          <a:latin typeface="Times New Roman" panose="02020603050405020304" pitchFamily="18" charset="0"/>
                          <a:cs typeface="Times New Roman" panose="02020603050405020304" pitchFamily="18" charset="0"/>
                        </a:rPr>
                        <a:t> viên nhóm 77</a:t>
                      </a:r>
                      <a:endParaRPr lang="en-US" sz="1600"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solidFill>
                        <a:schemeClr val="tx1"/>
                      </a:solid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US" sz="1600"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solidFill>
                        <a:schemeClr val="tx1"/>
                      </a:solid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5280">
                <a:tc>
                  <a:txBody>
                    <a:bodyPr/>
                    <a:lstStyle/>
                    <a:p>
                      <a:pPr algn="l"/>
                      <a:r>
                        <a:rPr lang="en-US" sz="1600" b="1" dirty="0">
                          <a:latin typeface="Times New Roman" panose="02020603050405020304" pitchFamily="18" charset="0"/>
                          <a:cs typeface="Times New Roman" panose="02020603050405020304" pitchFamily="18" charset="0"/>
                        </a:rPr>
                        <a:t>MSSV</a:t>
                      </a:r>
                    </a:p>
                  </a:txBody>
                  <a:tcP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600" b="1" dirty="0">
                          <a:latin typeface="Times New Roman" panose="02020603050405020304" pitchFamily="18" charset="0"/>
                          <a:cs typeface="Times New Roman" panose="02020603050405020304" pitchFamily="18" charset="0"/>
                        </a:rPr>
                        <a:t>Họ</a:t>
                      </a:r>
                      <a:r>
                        <a:rPr lang="en-US" sz="1600" b="1" baseline="0" dirty="0">
                          <a:latin typeface="Times New Roman" panose="02020603050405020304" pitchFamily="18" charset="0"/>
                          <a:cs typeface="Times New Roman" panose="02020603050405020304" pitchFamily="18" charset="0"/>
                        </a:rPr>
                        <a:t> tên</a:t>
                      </a:r>
                      <a:endParaRPr lang="en-US" sz="1600" b="1" dirty="0">
                        <a:latin typeface="Times New Roman" panose="02020603050405020304" pitchFamily="18" charset="0"/>
                        <a:cs typeface="Times New Roman" panose="02020603050405020304" pitchFamily="18" charset="0"/>
                      </a:endParaRPr>
                    </a:p>
                  </a:txBody>
                  <a:tcP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0350">
                <a:tc>
                  <a:txBody>
                    <a:bodyPr/>
                    <a:lstStyle/>
                    <a:p>
                      <a:pPr marL="0" marR="0" algn="l">
                        <a:lnSpc>
                          <a:spcPct val="107000"/>
                        </a:lnSpc>
                        <a:spcBef>
                          <a:spcPts val="0"/>
                        </a:spcBef>
                        <a:spcAft>
                          <a:spcPts val="8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19490911</a:t>
                      </a:r>
                    </a:p>
                  </a:txBody>
                  <a:tcPr marL="36195" marR="36195" marT="0" marB="0"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l">
                        <a:lnSpc>
                          <a:spcPct val="107000"/>
                        </a:lnSpc>
                        <a:spcBef>
                          <a:spcPts val="0"/>
                        </a:spcBef>
                        <a:spcAft>
                          <a:spcPts val="8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Giang Vũ Hoàng Tuấn</a:t>
                      </a:r>
                    </a:p>
                  </a:txBody>
                  <a:tcPr marL="36195" marR="36195" marT="0" marB="0"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0350">
                <a:tc>
                  <a:txBody>
                    <a:bodyPr/>
                    <a:lstStyle/>
                    <a:p>
                      <a:pPr marL="0" marR="0" algn="l">
                        <a:lnSpc>
                          <a:spcPct val="107000"/>
                        </a:lnSpc>
                        <a:spcBef>
                          <a:spcPts val="0"/>
                        </a:spcBef>
                        <a:spcAft>
                          <a:spcPts val="8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19493061</a:t>
                      </a:r>
                    </a:p>
                  </a:txBody>
                  <a:tcPr marL="36195" marR="36195" marT="0" marB="0"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l">
                        <a:lnSpc>
                          <a:spcPct val="107000"/>
                        </a:lnSpc>
                        <a:spcBef>
                          <a:spcPts val="0"/>
                        </a:spcBef>
                        <a:spcAft>
                          <a:spcPts val="8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Trần Hoàng Long</a:t>
                      </a:r>
                    </a:p>
                  </a:txBody>
                  <a:tcPr marL="36195" marR="36195" marT="0" marB="0"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pic>
        <p:nvPicPr>
          <p:cNvPr id="3" name="Picture 2" descr="istockphoto-1182652520-612x612-removebg-preview"/>
          <p:cNvPicPr>
            <a:picLocks noChangeAspect="1"/>
          </p:cNvPicPr>
          <p:nvPr/>
        </p:nvPicPr>
        <p:blipFill>
          <a:blip r:embed="rId3"/>
          <a:stretch>
            <a:fillRect/>
          </a:stretch>
        </p:blipFill>
        <p:spPr>
          <a:xfrm>
            <a:off x="272415" y="1840865"/>
            <a:ext cx="4238625" cy="28257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0" y="708660"/>
            <a:ext cx="9144000" cy="4434205"/>
          </a:xfrm>
          <a:prstGeom prst="rect">
            <a:avLst/>
          </a:prstGeom>
          <a:noFill/>
          <a:ln>
            <a:noFill/>
          </a:ln>
        </p:spPr>
      </p:pic>
      <p:sp>
        <p:nvSpPr>
          <p:cNvPr id="4" name="Title 3"/>
          <p:cNvSpPr>
            <a:spLocks noGrp="1"/>
          </p:cNvSpPr>
          <p:nvPr>
            <p:ph type="title"/>
          </p:nvPr>
        </p:nvSpPr>
        <p:spPr>
          <a:xfrm>
            <a:off x="1717040" y="0"/>
            <a:ext cx="6403340" cy="660400"/>
          </a:xfrm>
        </p:spPr>
        <p:txBody>
          <a:bodyPr/>
          <a:lstStyle/>
          <a:p>
            <a:r>
              <a:rPr lang="en-US" sz="2800" b="1">
                <a:latin typeface="Times New Roman" panose="02020603050405020304" pitchFamily="18" charset="0"/>
                <a:cs typeface="Times New Roman" panose="02020603050405020304" pitchFamily="18" charset="0"/>
              </a:rPr>
              <a:t>Sơ đồ luồng màn hình Website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21360"/>
            <a:ext cx="9088755" cy="4307840"/>
          </a:xfrm>
          <a:prstGeom prst="rect">
            <a:avLst/>
          </a:prstGeom>
        </p:spPr>
      </p:pic>
      <p:sp>
        <p:nvSpPr>
          <p:cNvPr id="4" name="Title 3"/>
          <p:cNvSpPr>
            <a:spLocks noGrp="1"/>
          </p:cNvSpPr>
          <p:nvPr>
            <p:ph type="title"/>
          </p:nvPr>
        </p:nvSpPr>
        <p:spPr>
          <a:xfrm>
            <a:off x="1717040" y="0"/>
            <a:ext cx="6403340" cy="660400"/>
          </a:xfrm>
        </p:spPr>
        <p:txBody>
          <a:bodyPr/>
          <a:lstStyle/>
          <a:p>
            <a:r>
              <a:rPr lang="en-US" sz="2800" b="1">
                <a:latin typeface="Times New Roman" panose="02020603050405020304" pitchFamily="18" charset="0"/>
                <a:cs typeface="Times New Roman" panose="02020603050405020304" pitchFamily="18" charset="0"/>
              </a:rPr>
              <a:t>Sơ đồ luồng màn hình desktop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781" y="1495157"/>
            <a:ext cx="5450700" cy="789000"/>
          </a:xfrm>
        </p:spPr>
        <p:txBody>
          <a:bodyPr/>
          <a:lstStyle/>
          <a:p>
            <a:r>
              <a:rPr lang="en-US" sz="2800" b="1">
                <a:latin typeface="Times New Roman" panose="02020603050405020304" pitchFamily="18" charset="0"/>
                <a:cs typeface="Times New Roman" panose="02020603050405020304" pitchFamily="18" charset="0"/>
              </a:rPr>
              <a:t>CH</a:t>
            </a:r>
            <a:r>
              <a:rPr lang="vi-VN" sz="2800" b="1">
                <a:latin typeface="Times New Roman" panose="02020603050405020304" pitchFamily="18" charset="0"/>
                <a:cs typeface="Times New Roman" panose="02020603050405020304" pitchFamily="18" charset="0"/>
              </a:rPr>
              <a:t>ƯƠNG</a:t>
            </a:r>
            <a:r>
              <a:rPr lang="en-US" sz="2800" b="1">
                <a:latin typeface="Times New Roman" panose="02020603050405020304" pitchFamily="18" charset="0"/>
                <a:cs typeface="Times New Roman" panose="02020603050405020304" pitchFamily="18" charset="0"/>
              </a:rPr>
              <a:t> 4: HIỆN </a:t>
            </a:r>
            <a:r>
              <a:rPr lang="en-US" sz="2800" b="1" dirty="0">
                <a:latin typeface="Times New Roman" panose="02020603050405020304" pitchFamily="18" charset="0"/>
                <a:cs typeface="Times New Roman" panose="02020603050405020304" pitchFamily="18" charset="0"/>
              </a:rPr>
              <a:t>THỰC</a:t>
            </a:r>
          </a:p>
        </p:txBody>
      </p:sp>
      <p:pic>
        <p:nvPicPr>
          <p:cNvPr id="1026" name="Picture 2" descr="Code, run, terminal icon - Download on Iconf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5711" y="2724150"/>
            <a:ext cx="1386840" cy="13868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Chương 5: KẾT LUẬN</a:t>
            </a:r>
          </a:p>
        </p:txBody>
      </p:sp>
      <p:sp>
        <p:nvSpPr>
          <p:cNvPr id="3" name="TextBox 2"/>
          <p:cNvSpPr txBox="1"/>
          <p:nvPr/>
        </p:nvSpPr>
        <p:spPr>
          <a:xfrm>
            <a:off x="471488" y="1029653"/>
            <a:ext cx="2121693" cy="369332"/>
          </a:xfrm>
          <a:prstGeom prst="rect">
            <a:avLst/>
          </a:prstGeom>
          <a:noFill/>
        </p:spPr>
        <p:txBody>
          <a:bodyPr wrap="square" rtlCol="0">
            <a:spAutoFit/>
          </a:bodyPr>
          <a:lstStyle/>
          <a:p>
            <a:pPr lvl="1"/>
            <a:r>
              <a:rPr lang="en-US" sz="1800" dirty="0">
                <a:solidFill>
                  <a:srgbClr val="F03A73"/>
                </a:solidFill>
                <a:latin typeface="Times New Roman" panose="02020603050405020304" pitchFamily="18" charset="0"/>
                <a:cs typeface="Times New Roman" panose="02020603050405020304" pitchFamily="18" charset="0"/>
              </a:rPr>
              <a:t>Kết quả đạt được</a:t>
            </a:r>
          </a:p>
        </p:txBody>
      </p:sp>
      <p:sp>
        <p:nvSpPr>
          <p:cNvPr id="4" name="TextBox 3"/>
          <p:cNvSpPr txBox="1"/>
          <p:nvPr/>
        </p:nvSpPr>
        <p:spPr>
          <a:xfrm>
            <a:off x="862965" y="1398588"/>
            <a:ext cx="7622381" cy="553085"/>
          </a:xfrm>
          <a:prstGeom prst="rect">
            <a:avLst/>
          </a:prstGeom>
          <a:noFill/>
        </p:spPr>
        <p:txBody>
          <a:bodyPr wrap="square" rtlCol="0">
            <a:spAutoFit/>
          </a:bodyPr>
          <a:lstStyle/>
          <a:p>
            <a:pPr marL="285750" lvl="0" indent="-285750" algn="just">
              <a:buFont typeface="Wingdings" panose="05000000000000000000" charset="0"/>
              <a:buChar char="ü"/>
            </a:pPr>
            <a:r>
              <a:rPr lang="en-US" sz="1500" dirty="0">
                <a:latin typeface="Times New Roman" panose="02020603050405020304" pitchFamily="18" charset="0"/>
                <a:cs typeface="Times New Roman" panose="02020603050405020304" pitchFamily="18" charset="0"/>
              </a:rPr>
              <a:t>Sử dụng các công nghệ mới , hiện đại như chatGPT, AWS S3,....</a:t>
            </a:r>
          </a:p>
          <a:p>
            <a:pPr marL="285750" lvl="0" indent="-285750" algn="just">
              <a:buFont typeface="Wingdings" panose="05000000000000000000" charset="0"/>
              <a:buChar char="ü"/>
            </a:pPr>
            <a:r>
              <a:rPr lang="en-US" sz="1500" dirty="0">
                <a:latin typeface="Times New Roman" panose="02020603050405020304" pitchFamily="18" charset="0"/>
                <a:cs typeface="Times New Roman" panose="02020603050405020304" pitchFamily="18" charset="0"/>
              </a:rPr>
              <a:t>Phần mềm có khả năng triển khai vào thực tế.</a:t>
            </a:r>
          </a:p>
        </p:txBody>
      </p:sp>
      <p:sp>
        <p:nvSpPr>
          <p:cNvPr id="5" name="TextBox 2"/>
          <p:cNvSpPr txBox="1"/>
          <p:nvPr/>
        </p:nvSpPr>
        <p:spPr>
          <a:xfrm>
            <a:off x="471489" y="1952150"/>
            <a:ext cx="947695" cy="369332"/>
          </a:xfrm>
          <a:prstGeom prst="rect">
            <a:avLst/>
          </a:prstGeom>
          <a:noFill/>
        </p:spPr>
        <p:txBody>
          <a:bodyPr wrap="none" rtlCol="0">
            <a:spAutoFit/>
          </a:bodyPr>
          <a:lstStyle/>
          <a:p>
            <a:r>
              <a:rPr lang="en-US" sz="1800" dirty="0">
                <a:solidFill>
                  <a:srgbClr val="F03A73"/>
                </a:solidFill>
                <a:latin typeface="Times New Roman" panose="02020603050405020304" pitchFamily="18" charset="0"/>
                <a:cs typeface="Times New Roman" panose="02020603050405020304" pitchFamily="18" charset="0"/>
              </a:rPr>
              <a:t>Hạn chế</a:t>
            </a:r>
          </a:p>
        </p:txBody>
      </p:sp>
      <p:sp>
        <p:nvSpPr>
          <p:cNvPr id="6" name="TextBox 3"/>
          <p:cNvSpPr txBox="1"/>
          <p:nvPr/>
        </p:nvSpPr>
        <p:spPr>
          <a:xfrm>
            <a:off x="862649" y="2410460"/>
            <a:ext cx="7015162" cy="321945"/>
          </a:xfrm>
          <a:prstGeom prst="rect">
            <a:avLst/>
          </a:prstGeom>
          <a:noFill/>
        </p:spPr>
        <p:txBody>
          <a:bodyPr wrap="square" rtlCol="0">
            <a:spAutoFit/>
          </a:bodyPr>
          <a:lstStyle/>
          <a:p>
            <a:pPr marL="285750" lvl="0" indent="-285750" algn="just">
              <a:buFont typeface="Wingdings" panose="05000000000000000000" charset="0"/>
              <a:buChar char="ü"/>
            </a:pPr>
            <a:r>
              <a:rPr lang="en-US" sz="1500" dirty="0">
                <a:latin typeface="Times New Roman" panose="02020603050405020304" pitchFamily="18" charset="0"/>
                <a:cs typeface="Times New Roman" panose="02020603050405020304" pitchFamily="18" charset="0"/>
              </a:rPr>
              <a:t>Phân bổ mã nguốn chưa được tối ưu</a:t>
            </a:r>
          </a:p>
        </p:txBody>
      </p:sp>
      <p:sp>
        <p:nvSpPr>
          <p:cNvPr id="7" name="TextBox 2"/>
          <p:cNvSpPr txBox="1"/>
          <p:nvPr/>
        </p:nvSpPr>
        <p:spPr>
          <a:xfrm>
            <a:off x="472122" y="2874585"/>
            <a:ext cx="1893093" cy="646331"/>
          </a:xfrm>
          <a:prstGeom prst="rect">
            <a:avLst/>
          </a:prstGeom>
          <a:noFill/>
        </p:spPr>
        <p:txBody>
          <a:bodyPr wrap="square" rtlCol="0">
            <a:spAutoFit/>
          </a:bodyPr>
          <a:lstStyle/>
          <a:p>
            <a:pPr lvl="1"/>
            <a:r>
              <a:rPr lang="en-US" sz="1800" dirty="0">
                <a:solidFill>
                  <a:srgbClr val="F03A73"/>
                </a:solidFill>
                <a:latin typeface="Times New Roman" panose="02020603050405020304" pitchFamily="18" charset="0"/>
                <a:cs typeface="Times New Roman" panose="02020603050405020304" pitchFamily="18" charset="0"/>
              </a:rPr>
              <a:t>Hướng phát triển</a:t>
            </a:r>
          </a:p>
          <a:p>
            <a:endParaRPr lang="en-US" sz="1800" dirty="0">
              <a:solidFill>
                <a:srgbClr val="F03A73"/>
              </a:solidFill>
              <a:latin typeface="Times New Roman" panose="02020603050405020304" pitchFamily="18" charset="0"/>
              <a:cs typeface="Times New Roman" panose="02020603050405020304" pitchFamily="18" charset="0"/>
            </a:endParaRPr>
          </a:p>
        </p:txBody>
      </p:sp>
      <p:sp>
        <p:nvSpPr>
          <p:cNvPr id="8" name="TextBox 3"/>
          <p:cNvSpPr txBox="1"/>
          <p:nvPr/>
        </p:nvSpPr>
        <p:spPr>
          <a:xfrm>
            <a:off x="863124" y="3252311"/>
            <a:ext cx="7308056" cy="553085"/>
          </a:xfrm>
          <a:prstGeom prst="rect">
            <a:avLst/>
          </a:prstGeom>
          <a:noFill/>
        </p:spPr>
        <p:txBody>
          <a:bodyPr wrap="square" rtlCol="0">
            <a:spAutoFit/>
          </a:bodyPr>
          <a:lstStyle/>
          <a:p>
            <a:pPr marL="285750" lvl="0" indent="-285750">
              <a:buFont typeface="Wingdings" panose="05000000000000000000" charset="0"/>
              <a:buChar char="ü"/>
            </a:pPr>
            <a:r>
              <a:rPr lang="en-US" sz="1500" dirty="0">
                <a:latin typeface="Times New Roman" panose="02020603050405020304" pitchFamily="18" charset="0"/>
                <a:cs typeface="Times New Roman" panose="02020603050405020304" pitchFamily="18" charset="0"/>
              </a:rPr>
              <a:t>Tiếp tục nâng cấp nhiều tính năng hữu ích hơn.</a:t>
            </a:r>
          </a:p>
          <a:p>
            <a:pPr marL="285750" lvl="0" indent="-285750">
              <a:buFont typeface="Wingdings" panose="05000000000000000000" charset="0"/>
              <a:buChar char="ü"/>
            </a:pPr>
            <a:r>
              <a:rPr lang="en-US" sz="1500" dirty="0">
                <a:latin typeface="Times New Roman" panose="02020603050405020304" pitchFamily="18" charset="0"/>
                <a:cs typeface="Times New Roman" panose="02020603050405020304" pitchFamily="18" charset="0"/>
              </a:rPr>
              <a:t>Tiếp tục nghiên cứu và vận dụng mô hình microservice cho dư án tiếp theo.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151"/>
        <p:cNvGrpSpPr/>
        <p:nvPr/>
      </p:nvGrpSpPr>
      <p:grpSpPr>
        <a:xfrm>
          <a:off x="0" y="0"/>
          <a:ext cx="0" cy="0"/>
          <a:chOff x="0" y="0"/>
          <a:chExt cx="0" cy="0"/>
        </a:xfrm>
      </p:grpSpPr>
      <p:sp>
        <p:nvSpPr>
          <p:cNvPr id="1152" name="Google Shape;1152;p46"/>
          <p:cNvSpPr/>
          <p:nvPr/>
        </p:nvSpPr>
        <p:spPr>
          <a:xfrm>
            <a:off x="4335713" y="2126526"/>
            <a:ext cx="7829700" cy="7829700"/>
          </a:xfrm>
          <a:prstGeom prst="donut">
            <a:avLst>
              <a:gd name="adj" fmla="val 156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c</a:t>
            </a:r>
          </a:p>
        </p:txBody>
      </p:sp>
      <p:sp>
        <p:nvSpPr>
          <p:cNvPr id="1153" name="Google Shape;1153;p46"/>
          <p:cNvSpPr txBox="1">
            <a:spLocks noGrp="1"/>
          </p:cNvSpPr>
          <p:nvPr>
            <p:ph type="ctrTitle"/>
          </p:nvPr>
        </p:nvSpPr>
        <p:spPr>
          <a:xfrm flipH="1">
            <a:off x="4444047" y="3179187"/>
            <a:ext cx="4700587" cy="16214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dirty="0">
                <a:latin typeface="Times New Roman" panose="02020603050405020304" pitchFamily="18" charset="0"/>
                <a:cs typeface="Times New Roman" panose="02020603050405020304" pitchFamily="18" charset="0"/>
              </a:rPr>
              <a:t>THANK YOU </a:t>
            </a:r>
            <a:br>
              <a:rPr lang="en-GB" sz="4000" b="1" dirty="0">
                <a:latin typeface="Times New Roman" panose="02020603050405020304" pitchFamily="18" charset="0"/>
                <a:cs typeface="Times New Roman" panose="02020603050405020304" pitchFamily="18" charset="0"/>
              </a:rPr>
            </a:br>
            <a:r>
              <a:rPr lang="en-GB" sz="4000" b="1" dirty="0">
                <a:latin typeface="Times New Roman" panose="02020603050405020304" pitchFamily="18" charset="0"/>
                <a:cs typeface="Times New Roman" panose="02020603050405020304" pitchFamily="18" charset="0"/>
              </a:rPr>
              <a:t>FOR </a:t>
            </a:r>
            <a:br>
              <a:rPr lang="en-GB" sz="4000" b="1" dirty="0">
                <a:latin typeface="Times New Roman" panose="02020603050405020304" pitchFamily="18" charset="0"/>
                <a:cs typeface="Times New Roman" panose="02020603050405020304" pitchFamily="18" charset="0"/>
              </a:rPr>
            </a:br>
            <a:r>
              <a:rPr lang="en-GB" sz="4000" b="1" dirty="0">
                <a:latin typeface="Times New Roman" panose="02020603050405020304" pitchFamily="18" charset="0"/>
                <a:cs typeface="Times New Roman" panose="02020603050405020304" pitchFamily="18" charset="0"/>
              </a:rPr>
              <a:t>YOUR LISTENING</a:t>
            </a:r>
            <a:endParaRPr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4"/>
          <p:cNvSpPr txBox="1">
            <a:spLocks noGrp="1"/>
          </p:cNvSpPr>
          <p:nvPr>
            <p:ph type="body" idx="1"/>
          </p:nvPr>
        </p:nvSpPr>
        <p:spPr>
          <a:xfrm>
            <a:off x="602850" y="1348325"/>
            <a:ext cx="7938300" cy="2587882"/>
          </a:xfrm>
          <a:prstGeom prst="rect">
            <a:avLst/>
          </a:prstGeom>
        </p:spPr>
        <p:txBody>
          <a:bodyPr spcFirstLastPara="1" wrap="square" lIns="91425" tIns="91425" rIns="91425" bIns="91425" anchor="t" anchorCtr="0">
            <a:noAutofit/>
          </a:bodyPr>
          <a:lstStyle/>
          <a:p>
            <a:pPr marL="285750" indent="-285750" algn="just" fontAlgn="ctr">
              <a:buClr>
                <a:srgbClr val="000000"/>
              </a:buClr>
              <a:buSzPct val="15000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Hiện nay, nhu cầu thông tin liên lạc phát triển, yêu cầu về việc trao đổi thông tin nhanh và hiệu quả ngày càng gia tăng. Cùng với đó là sự phát triển của những công nghệ mới và hệ thống mạng Internet. </a:t>
            </a:r>
          </a:p>
          <a:p>
            <a:pPr marL="285750" indent="-285750" algn="just" fontAlgn="ctr">
              <a:buClr>
                <a:srgbClr val="000000"/>
              </a:buClr>
              <a:buSzPct val="150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fontAlgn="ctr">
              <a:buClr>
                <a:srgbClr val="000000"/>
              </a:buClr>
              <a:buSzPct val="1500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Việc xây dựng </a:t>
            </a:r>
            <a:r>
              <a:rPr lang="en-US" sz="1600">
                <a:latin typeface="Times New Roman" panose="02020603050405020304" pitchFamily="18" charset="0"/>
                <a:cs typeface="Times New Roman" panose="02020603050405020304" pitchFamily="18" charset="0"/>
              </a:rPr>
              <a:t>1 hệ thống bán </a:t>
            </a:r>
            <a:r>
              <a:rPr lang="en-US" sz="1600" dirty="0">
                <a:latin typeface="Times New Roman" panose="02020603050405020304" pitchFamily="18" charset="0"/>
                <a:cs typeface="Times New Roman" panose="02020603050405020304" pitchFamily="18" charset="0"/>
              </a:rPr>
              <a:t>hàng </a:t>
            </a:r>
            <a:r>
              <a:rPr lang="en-US" sz="1600">
                <a:latin typeface="Times New Roman" panose="02020603050405020304" pitchFamily="18" charset="0"/>
                <a:cs typeface="Times New Roman" panose="02020603050405020304" pitchFamily="18" charset="0"/>
              </a:rPr>
              <a:t>trực tuyến sẽ </a:t>
            </a:r>
            <a:r>
              <a:rPr lang="en-US" sz="1600" dirty="0">
                <a:latin typeface="Times New Roman" panose="02020603050405020304" pitchFamily="18" charset="0"/>
                <a:cs typeface="Times New Roman" panose="02020603050405020304" pitchFamily="18" charset="0"/>
              </a:rPr>
              <a:t>giúp cho doanh nghiệp tiết kiệm nhiều chi phí và đây cũng là 1 kênh bán hàng hiểu quả</a:t>
            </a:r>
            <a:r>
              <a:rPr lang="en-US" sz="1600">
                <a:latin typeface="Times New Roman" panose="02020603050405020304" pitchFamily="18" charset="0"/>
                <a:cs typeface="Times New Roman" panose="02020603050405020304" pitchFamily="18" charset="0"/>
              </a:rPr>
              <a:t>. Hệ thống này sẽ giúp cho </a:t>
            </a:r>
            <a:r>
              <a:rPr lang="en-US" sz="1600" dirty="0">
                <a:latin typeface="Times New Roman" panose="02020603050405020304" pitchFamily="18" charset="0"/>
                <a:cs typeface="Times New Roman" panose="02020603050405020304" pitchFamily="18" charset="0"/>
              </a:rPr>
              <a:t>doanh nghiệp có thể dễ dàng quản lý những sản phẩm, nhân viên, </a:t>
            </a:r>
            <a:r>
              <a:rPr lang="en-US" sz="1600">
                <a:latin typeface="Times New Roman" panose="02020603050405020304" pitchFamily="18" charset="0"/>
                <a:cs typeface="Times New Roman" panose="02020603050405020304" pitchFamily="18" charset="0"/>
              </a:rPr>
              <a:t>khách hàng, xử lý đơn hàng và thanh toán </a:t>
            </a:r>
            <a:r>
              <a:rPr lang="en-US" sz="1600" dirty="0">
                <a:latin typeface="Times New Roman" panose="02020603050405020304" pitchFamily="18" charset="0"/>
                <a:cs typeface="Times New Roman" panose="02020603050405020304" pitchFamily="18" charset="0"/>
              </a:rPr>
              <a:t>mà không cần phải ghi vào sổ sách</a:t>
            </a:r>
            <a:r>
              <a:rPr lang="en-US" sz="160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350" name="Google Shape;350;p34"/>
          <p:cNvSpPr txBox="1">
            <a:spLocks noGrp="1"/>
          </p:cNvSpPr>
          <p:nvPr>
            <p:ph type="title"/>
          </p:nvPr>
        </p:nvSpPr>
        <p:spPr>
          <a:xfrm>
            <a:off x="1245235" y="330835"/>
            <a:ext cx="6653530" cy="6445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b="1">
                <a:solidFill>
                  <a:srgbClr val="F03A73"/>
                </a:solidFill>
                <a:latin typeface="Times New Roman" panose="02020603050405020304" pitchFamily="18" charset="0"/>
                <a:cs typeface="Times New Roman" panose="02020603050405020304" pitchFamily="18" charset="0"/>
              </a:rPr>
              <a:t>CH</a:t>
            </a:r>
            <a:r>
              <a:rPr lang="vi-VN" sz="2800" b="1">
                <a:solidFill>
                  <a:srgbClr val="F03A73"/>
                </a:solidFill>
                <a:latin typeface="Times New Roman" panose="02020603050405020304" pitchFamily="18" charset="0"/>
                <a:cs typeface="Times New Roman" panose="02020603050405020304" pitchFamily="18" charset="0"/>
              </a:rPr>
              <a:t>ƯƠNG</a:t>
            </a:r>
            <a:r>
              <a:rPr lang="en-US" sz="2800" b="1">
                <a:solidFill>
                  <a:srgbClr val="F03A73"/>
                </a:solidFill>
                <a:latin typeface="Times New Roman" panose="02020603050405020304" pitchFamily="18" charset="0"/>
                <a:cs typeface="Times New Roman" panose="02020603050405020304" pitchFamily="18" charset="0"/>
              </a:rPr>
              <a:t> 1: </a:t>
            </a:r>
            <a:r>
              <a:rPr lang="en-GB" sz="2800" b="1">
                <a:solidFill>
                  <a:srgbClr val="F03A73"/>
                </a:solidFill>
                <a:latin typeface="Times New Roman" panose="02020603050405020304" pitchFamily="18" charset="0"/>
                <a:cs typeface="Times New Roman" panose="02020603050405020304" pitchFamily="18" charset="0"/>
              </a:rPr>
              <a:t>GIỚI </a:t>
            </a:r>
            <a:r>
              <a:rPr lang="en-GB" sz="2800" b="1" dirty="0">
                <a:solidFill>
                  <a:srgbClr val="F03A73"/>
                </a:solidFill>
                <a:latin typeface="Times New Roman" panose="02020603050405020304" pitchFamily="18" charset="0"/>
                <a:cs typeface="Times New Roman" panose="02020603050405020304" pitchFamily="18" charset="0"/>
              </a:rPr>
              <a:t>THIỆU</a:t>
            </a:r>
            <a:endParaRPr sz="2800" b="1" dirty="0">
              <a:solidFill>
                <a:srgbClr val="F03A7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4"/>
        <p:cNvGrpSpPr/>
        <p:nvPr/>
      </p:nvGrpSpPr>
      <p:grpSpPr>
        <a:xfrm>
          <a:off x="0" y="0"/>
          <a:ext cx="0" cy="0"/>
          <a:chOff x="0" y="0"/>
          <a:chExt cx="0" cy="0"/>
        </a:xfrm>
      </p:grpSpPr>
      <p:sp>
        <p:nvSpPr>
          <p:cNvPr id="379" name="Google Shape;379;p35"/>
          <p:cNvSpPr txBox="1">
            <a:spLocks noGrp="1"/>
          </p:cNvSpPr>
          <p:nvPr>
            <p:ph type="title" idx="15"/>
          </p:nvPr>
        </p:nvSpPr>
        <p:spPr>
          <a:xfrm>
            <a:off x="1846580" y="330835"/>
            <a:ext cx="6066790" cy="789305"/>
          </a:xfrm>
          <a:prstGeom prst="rect">
            <a:avLst/>
          </a:prstGeom>
        </p:spPr>
        <p:txBody>
          <a:bodyPr spcFirstLastPara="1" wrap="square" lIns="91425" tIns="91425" rIns="91425" bIns="91425" anchor="t" anchorCtr="0">
            <a:noAutofit/>
          </a:bodyPr>
          <a:lstStyle/>
          <a:p>
            <a:pPr marL="0" lvl="0" algn="ctr" rtl="0">
              <a:spcBef>
                <a:spcPts val="0"/>
              </a:spcBef>
              <a:spcAft>
                <a:spcPts val="0"/>
              </a:spcAft>
              <a:buNone/>
            </a:pPr>
            <a:r>
              <a:rPr lang="en-GB" sz="2800" b="1">
                <a:solidFill>
                  <a:srgbClr val="F03A73"/>
                </a:solidFill>
                <a:latin typeface="Times New Roman" panose="02020603050405020304" pitchFamily="18" charset="0"/>
                <a:ea typeface="Barlow Semi Condensed SemiBold" panose="00000706000000000000"/>
                <a:cs typeface="Times New Roman" panose="02020603050405020304" pitchFamily="18" charset="0"/>
              </a:rPr>
              <a:t>CHƯƠNG 2: CƠ SỞ LÝ THUYẾT</a:t>
            </a:r>
          </a:p>
        </p:txBody>
      </p:sp>
      <p:sp>
        <p:nvSpPr>
          <p:cNvPr id="2" name="Rectangle 1"/>
          <p:cNvSpPr/>
          <p:nvPr/>
        </p:nvSpPr>
        <p:spPr>
          <a:xfrm>
            <a:off x="2844856" y="4583961"/>
            <a:ext cx="3028950"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1: Ảnh minh họa Spring Boot</a:t>
            </a:r>
          </a:p>
        </p:txBody>
      </p:sp>
      <p:sp>
        <p:nvSpPr>
          <p:cNvPr id="4" name="Rectangles 3"/>
          <p:cNvSpPr/>
          <p:nvPr/>
        </p:nvSpPr>
        <p:spPr>
          <a:xfrm>
            <a:off x="1010285" y="1635125"/>
            <a:ext cx="7265670" cy="2121535"/>
          </a:xfrm>
          <a:prstGeom prst="rect">
            <a:avLst/>
          </a:prstGeom>
          <a:solidFill>
            <a:srgbClr val="F8FA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1657985" y="2553970"/>
            <a:ext cx="6724650" cy="12026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4"/>
        <p:cNvGrpSpPr/>
        <p:nvPr/>
      </p:nvGrpSpPr>
      <p:grpSpPr>
        <a:xfrm>
          <a:off x="0" y="0"/>
          <a:ext cx="0" cy="0"/>
          <a:chOff x="0" y="0"/>
          <a:chExt cx="0" cy="0"/>
        </a:xfrm>
      </p:grpSpPr>
      <p:sp>
        <p:nvSpPr>
          <p:cNvPr id="2" name="Rectangle 1"/>
          <p:cNvSpPr/>
          <p:nvPr/>
        </p:nvSpPr>
        <p:spPr>
          <a:xfrm>
            <a:off x="3000749" y="4583961"/>
            <a:ext cx="2717165"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2:Ảnh minh họa My SQL</a:t>
            </a:r>
          </a:p>
        </p:txBody>
      </p:sp>
      <p:sp>
        <p:nvSpPr>
          <p:cNvPr id="4" name="Rectangles 3"/>
          <p:cNvSpPr/>
          <p:nvPr/>
        </p:nvSpPr>
        <p:spPr>
          <a:xfrm>
            <a:off x="1116965" y="553720"/>
            <a:ext cx="7265670" cy="3662680"/>
          </a:xfrm>
          <a:prstGeom prst="rect">
            <a:avLst/>
          </a:prstGeom>
          <a:solidFill>
            <a:srgbClr val="F8FA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059969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1746250" y="2390775"/>
            <a:ext cx="6006465" cy="15297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pic>
        <p:nvPicPr>
          <p:cNvPr id="21"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998" y="520586"/>
            <a:ext cx="7317475" cy="3954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938780" y="4664879"/>
            <a:ext cx="2352040"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3: Ảnh minh hoạ S3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54"/>
        <p:cNvGrpSpPr/>
        <p:nvPr/>
      </p:nvGrpSpPr>
      <p:grpSpPr>
        <a:xfrm>
          <a:off x="0" y="0"/>
          <a:ext cx="0" cy="0"/>
          <a:chOff x="0" y="0"/>
          <a:chExt cx="0" cy="0"/>
        </a:xfrm>
      </p:grpSpPr>
      <p:sp>
        <p:nvSpPr>
          <p:cNvPr id="2" name="Rectangle 1"/>
          <p:cNvSpPr/>
          <p:nvPr/>
        </p:nvSpPr>
        <p:spPr>
          <a:xfrm>
            <a:off x="2654991" y="4583961"/>
            <a:ext cx="3408680"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4:Ảnh minh họa OpenAI ChatGPT</a:t>
            </a:r>
          </a:p>
        </p:txBody>
      </p:sp>
      <p:pic>
        <p:nvPicPr>
          <p:cNvPr id="100" name="Picture 99"/>
          <p:cNvPicPr/>
          <p:nvPr/>
        </p:nvPicPr>
        <p:blipFill>
          <a:blip r:embed="rId3"/>
          <a:stretch>
            <a:fillRect/>
          </a:stretch>
        </p:blipFill>
        <p:spPr>
          <a:xfrm>
            <a:off x="671830" y="1257935"/>
            <a:ext cx="7375525" cy="204851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grpSp>
        <p:nvGrpSpPr>
          <p:cNvPr id="42" name="Group 41"/>
          <p:cNvGrpSpPr/>
          <p:nvPr/>
        </p:nvGrpSpPr>
        <p:grpSpPr bwMode="auto">
          <a:xfrm>
            <a:off x="742951" y="435767"/>
            <a:ext cx="7433082" cy="3943351"/>
            <a:chOff x="0" y="0"/>
            <a:chExt cx="5274310" cy="3257550"/>
          </a:xfrm>
        </p:grpSpPr>
        <p:pic>
          <p:nvPicPr>
            <p:cNvPr id="44"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27431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4"/>
            <p:cNvPicPr>
              <a:picLocks noChangeAspect="1" noChangeArrowheads="1"/>
            </p:cNvPicPr>
            <p:nvPr/>
          </p:nvPicPr>
          <p:blipFill>
            <a:blip r:embed="rId4" cstate="print">
              <a:extLst>
                <a:ext uri="{28A0092B-C50C-407E-A947-70E740481C1C}">
                  <a14:useLocalDpi xmlns:a14="http://schemas.microsoft.com/office/drawing/2010/main" val="0"/>
                </a:ext>
              </a:extLst>
            </a:blip>
            <a:srcRect l="30655" t="11420" r="30682" b="14232"/>
            <a:stretch>
              <a:fillRect/>
            </a:stretch>
          </p:blipFill>
          <p:spPr bwMode="auto">
            <a:xfrm>
              <a:off x="2272145" y="997527"/>
              <a:ext cx="105029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740813" y="4682431"/>
            <a:ext cx="2746375"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5: Ảnh minh họa ReactJS</a:t>
            </a:r>
            <a:endParaRPr lang="en-US" sz="1800" i="1" dirty="0">
              <a:solidFill>
                <a:srgbClr val="FF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p:nvPr/>
        </p:nvSpPr>
        <p:spPr>
          <a:xfrm>
            <a:off x="2368924" y="4583961"/>
            <a:ext cx="3980815"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6:Ảnh minh họa mô hình kiến trúc bậc cao</a:t>
            </a:r>
          </a:p>
        </p:txBody>
      </p:sp>
      <p:pic>
        <p:nvPicPr>
          <p:cNvPr id="4" name="Picture 3" descr="A picture containing text, diagram, screenshot, design&#10;&#10;Description automatically generated">
            <a:extLst>
              <a:ext uri="{FF2B5EF4-FFF2-40B4-BE49-F238E27FC236}">
                <a16:creationId xmlns:a16="http://schemas.microsoft.com/office/drawing/2014/main" id="{06122818-369B-8CB5-7C1A-C07E8A871A38}"/>
              </a:ext>
            </a:extLst>
          </p:cNvPr>
          <p:cNvPicPr>
            <a:picLocks noChangeAspect="1"/>
          </p:cNvPicPr>
          <p:nvPr/>
        </p:nvPicPr>
        <p:blipFill>
          <a:blip r:embed="rId2"/>
          <a:stretch>
            <a:fillRect/>
          </a:stretch>
        </p:blipFill>
        <p:spPr>
          <a:xfrm>
            <a:off x="316865" y="800809"/>
            <a:ext cx="8595360" cy="3541881"/>
          </a:xfrm>
          <a:prstGeom prst="rect">
            <a:avLst/>
          </a:prstGeom>
        </p:spPr>
      </p:pic>
    </p:spTree>
  </p:cSld>
  <p:clrMapOvr>
    <a:masterClrMapping/>
  </p:clrMapOvr>
</p:sld>
</file>

<file path=ppt/theme/theme1.xml><?xml version="1.0" encoding="utf-8"?>
<a:theme xmlns:a="http://schemas.openxmlformats.org/drawingml/2006/main" name="Inbound Marketing Agency by Slidesgo">
  <a:themeElements>
    <a:clrScheme name="Simple Light">
      <a:dk1>
        <a:srgbClr val="000000"/>
      </a:dk1>
      <a:lt1>
        <a:srgbClr val="E0E7FF"/>
      </a:lt1>
      <a:dk2>
        <a:srgbClr val="595959"/>
      </a:dk2>
      <a:lt2>
        <a:srgbClr val="EEEEEE"/>
      </a:lt2>
      <a:accent1>
        <a:srgbClr val="FFE474"/>
      </a:accent1>
      <a:accent2>
        <a:srgbClr val="00BCCC"/>
      </a:accent2>
      <a:accent3>
        <a:srgbClr val="261BBD"/>
      </a:accent3>
      <a:accent4>
        <a:srgbClr val="F03A73"/>
      </a:accent4>
      <a:accent5>
        <a:srgbClr val="120D5E"/>
      </a:accent5>
      <a:accent6>
        <a:srgbClr val="BAC2E5"/>
      </a:accent6>
      <a:hlink>
        <a:srgbClr val="000000"/>
      </a:hlink>
      <a:folHlink>
        <a:srgbClr val="0097A7"/>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Inbound Marketing Agency by Slidesgo">
  <a:themeElements>
    <a:clrScheme name="Simple Light">
      <a:dk1>
        <a:srgbClr val="000000"/>
      </a:dk1>
      <a:lt1>
        <a:srgbClr val="E0E7FF"/>
      </a:lt1>
      <a:dk2>
        <a:srgbClr val="595959"/>
      </a:dk2>
      <a:lt2>
        <a:srgbClr val="EEEEEE"/>
      </a:lt2>
      <a:accent1>
        <a:srgbClr val="FFE474"/>
      </a:accent1>
      <a:accent2>
        <a:srgbClr val="00BCCC"/>
      </a:accent2>
      <a:accent3>
        <a:srgbClr val="261BBD"/>
      </a:accent3>
      <a:accent4>
        <a:srgbClr val="F03A73"/>
      </a:accent4>
      <a:accent5>
        <a:srgbClr val="120D5E"/>
      </a:accent5>
      <a:accent6>
        <a:srgbClr val="BAC2E5"/>
      </a:accent6>
      <a:hlink>
        <a:srgbClr val="000000"/>
      </a:hlink>
      <a:folHlink>
        <a:srgbClr val="0097A7"/>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736</Words>
  <Application>Microsoft Office PowerPoint</Application>
  <PresentationFormat>On-screen Show (16:9)</PresentationFormat>
  <Paragraphs>114</Paragraphs>
  <Slides>24</Slides>
  <Notes>10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24</vt:i4>
      </vt:variant>
    </vt:vector>
  </HeadingPairs>
  <TitlesOfParts>
    <vt:vector size="38" baseType="lpstr">
      <vt:lpstr>Raleway ExtraBold</vt:lpstr>
      <vt:lpstr>Raleway Medium</vt:lpstr>
      <vt:lpstr>Arial</vt:lpstr>
      <vt:lpstr>Times New Roman</vt:lpstr>
      <vt:lpstr>Barlow Semi Condensed SemiBold</vt:lpstr>
      <vt:lpstr>DM Sans</vt:lpstr>
      <vt:lpstr>Barlow Semi Condensed Medium</vt:lpstr>
      <vt:lpstr>Muli Regular</vt:lpstr>
      <vt:lpstr>Fira Sans Extra Condensed Medium</vt:lpstr>
      <vt:lpstr>Calibri</vt:lpstr>
      <vt:lpstr>DM Sans Medium</vt:lpstr>
      <vt:lpstr>Wingdings</vt:lpstr>
      <vt:lpstr>Inbound Marketing Agency by Slidesgo</vt:lpstr>
      <vt:lpstr>1_Inbound Marketing Agency by Slidesgo</vt:lpstr>
      <vt:lpstr>PowerPoint Presentation</vt:lpstr>
      <vt:lpstr>Hệ thống quản lý bán thiết bị điện tử GearVM</vt:lpstr>
      <vt:lpstr>CHƯƠNG 1: GIỚI THIỆU</vt:lpstr>
      <vt:lpstr>CHƯƠNG 2: CƠ SỞ LÝ THUYẾT</vt:lpstr>
      <vt:lpstr>PowerPoint Presentation</vt:lpstr>
      <vt:lpstr>PowerPoint Presentation</vt:lpstr>
      <vt:lpstr>PowerPoint Presentation</vt:lpstr>
      <vt:lpstr>PowerPoint Presentation</vt:lpstr>
      <vt:lpstr>PowerPoint Presentation</vt:lpstr>
      <vt:lpstr>CHƯƠNG 3: PHÂN TÍCH VÀ THIẾT KẾ</vt:lpstr>
      <vt:lpstr>Sơ đồ Use Case</vt:lpstr>
      <vt:lpstr>Đặc tả Use Case đặt hàng</vt:lpstr>
      <vt:lpstr>PowerPoint Presentation</vt:lpstr>
      <vt:lpstr>PowerPoint Presentation</vt:lpstr>
      <vt:lpstr>Sơ đồ hoạt động đặt hàng</vt:lpstr>
      <vt:lpstr>PowerPoint Presentation</vt:lpstr>
      <vt:lpstr>Sơ đồ tuần tự đặt hàng</vt:lpstr>
      <vt:lpstr>Sơ đồ lớp</vt:lpstr>
      <vt:lpstr>Sơ đồ cơ sở dữ liệu</vt:lpstr>
      <vt:lpstr>Sơ đồ luồng màn hình Website</vt:lpstr>
      <vt:lpstr>Sơ đồ luồng màn hình desktop</vt:lpstr>
      <vt:lpstr>CHƯƠNG 4: HIỆN THỰC</vt:lpstr>
      <vt:lpstr>Chương 5: KẾT LUẬN</vt:lpstr>
      <vt:lpstr>THANK YOU  FOR  YOUR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NHẮN TIN ZELO</dc:title>
  <dc:creator>Thanh Hoài</dc:creator>
  <cp:lastModifiedBy>Giang Vũ Hoàng Tuấn</cp:lastModifiedBy>
  <cp:revision>44</cp:revision>
  <dcterms:created xsi:type="dcterms:W3CDTF">2023-04-30T13:51:00Z</dcterms:created>
  <dcterms:modified xsi:type="dcterms:W3CDTF">2023-05-24T00:21:59Z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1853B07EB8AE4D819B6FFADAA6C3E6B5</vt:lpwstr>
  </property>
  <property fmtid="{D5CDD505-2E9C-101B-9397-08002B2CF9AE}" pid="3" name="KSOProductBuildVer">
    <vt:lpwstr>1033-11.2.0.11537</vt:lpwstr>
  </property>
</Properties>
</file>