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301" r:id="rId3"/>
    <p:sldId id="302" r:id="rId4"/>
    <p:sldId id="303" r:id="rId5"/>
    <p:sldId id="278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141"/>
    <a:srgbClr val="ECF2F2"/>
    <a:srgbClr val="DCEDF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19D22C-B41D-419E-8EE6-CB357360371A}">
  <a:tblStyle styleId="{7C19D22C-B41D-419E-8EE6-CB35736037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7025F7D-8389-4E44-8A5F-64B26341C6B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52" d="100"/>
          <a:sy n="152" d="100"/>
        </p:scale>
        <p:origin x="4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6618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microservices-voi-spring-cloud-oauth2-docker-kafka/" TargetMode="External"/><Relationship Id="rId2" Type="http://schemas.openxmlformats.org/officeDocument/2006/relationships/hyperlink" Target="https://jmaster.io/course/microservices-with-spring-clou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457700" y="1"/>
            <a:ext cx="4686299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909617" y="1662405"/>
            <a:ext cx="4444353" cy="247510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chemeClr val="bg2"/>
                </a:solidFill>
              </a:rPr>
              <a:t>Microservices</a:t>
            </a:r>
            <a:br>
              <a:rPr lang="en" sz="4000" dirty="0" smtClean="0">
                <a:solidFill>
                  <a:schemeClr val="bg2"/>
                </a:solidFill>
              </a:rPr>
            </a:br>
            <a:r>
              <a:rPr lang="en" sz="4000" dirty="0" smtClean="0">
                <a:solidFill>
                  <a:schemeClr val="bg2"/>
                </a:solidFill>
              </a:rPr>
              <a:t>O</a:t>
            </a:r>
            <a:r>
              <a:rPr lang="en-US" sz="4000" dirty="0" smtClean="0">
                <a:solidFill>
                  <a:schemeClr val="bg2"/>
                </a:solidFill>
              </a:rPr>
              <a:t>A</a:t>
            </a:r>
            <a:r>
              <a:rPr lang="en" sz="4000" dirty="0" smtClean="0">
                <a:solidFill>
                  <a:schemeClr val="bg2"/>
                </a:solidFill>
              </a:rPr>
              <a:t>uth2 Security</a:t>
            </a:r>
            <a:br>
              <a:rPr lang="en" sz="4000" dirty="0" smtClean="0">
                <a:solidFill>
                  <a:schemeClr val="bg2"/>
                </a:solidFill>
              </a:rPr>
            </a:br>
            <a:r>
              <a:rPr lang="en" sz="4000" dirty="0" smtClean="0">
                <a:solidFill>
                  <a:schemeClr val="bg2"/>
                </a:solidFill>
              </a:rPr>
              <a:t>&amp; React Js</a:t>
            </a:r>
            <a:endParaRPr sz="4000" dirty="0">
              <a:solidFill>
                <a:schemeClr val="bg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03" y="667568"/>
            <a:ext cx="3005158" cy="8740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770" y="964130"/>
            <a:ext cx="3243502" cy="3061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799" y="964130"/>
            <a:ext cx="340307" cy="3403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25" y="182127"/>
            <a:ext cx="8475545" cy="4765884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190" y="2190838"/>
            <a:ext cx="4953810" cy="2787343"/>
          </a:xfrm>
          <a:prstGeom prst="rect">
            <a:avLst/>
          </a:prstGeom>
        </p:spPr>
      </p:pic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457201" y="310675"/>
            <a:ext cx="5389418" cy="64156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4400" dirty="0" err="1" smtClean="0"/>
              <a:t>Những</a:t>
            </a:r>
            <a:r>
              <a:rPr lang="en-US" sz="4400" dirty="0" smtClean="0"/>
              <a:t> </a:t>
            </a:r>
            <a:r>
              <a:rPr lang="en-US" sz="4400" dirty="0" err="1" smtClean="0"/>
              <a:t>gì</a:t>
            </a:r>
            <a:r>
              <a:rPr lang="en-US" sz="4400" dirty="0" smtClean="0"/>
              <a:t> </a:t>
            </a:r>
            <a:r>
              <a:rPr lang="en-US" sz="4400" dirty="0" err="1" smtClean="0"/>
              <a:t>sẽ</a:t>
            </a:r>
            <a:r>
              <a:rPr lang="en-US" sz="4400" dirty="0" smtClean="0"/>
              <a:t> </a:t>
            </a:r>
            <a:r>
              <a:rPr lang="en-US" sz="4400" dirty="0" err="1" smtClean="0"/>
              <a:t>học</a:t>
            </a:r>
            <a:endParaRPr sz="4400" dirty="0"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457200" y="1266890"/>
            <a:ext cx="3976063" cy="342492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System Design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microservice</a:t>
            </a:r>
            <a:endParaRPr lang="en-US" sz="1400" dirty="0"/>
          </a:p>
          <a:p>
            <a:pPr lvl="0">
              <a:lnSpc>
                <a:spcPct val="150000"/>
              </a:lnSpc>
            </a:pPr>
            <a:r>
              <a:rPr lang="en-US" sz="1400" dirty="0" smtClean="0"/>
              <a:t>Gateway, </a:t>
            </a:r>
            <a:r>
              <a:rPr lang="en-US" sz="1400" dirty="0" err="1" smtClean="0"/>
              <a:t>Config</a:t>
            </a:r>
            <a:r>
              <a:rPr lang="en-US" sz="1400" dirty="0" smtClean="0"/>
              <a:t>, Discovery, </a:t>
            </a:r>
            <a:r>
              <a:rPr lang="en-US" sz="1400" dirty="0" err="1" smtClean="0"/>
              <a:t>OpenFeign</a:t>
            </a:r>
            <a:endParaRPr lang="en-US" sz="1400" dirty="0" smtClean="0"/>
          </a:p>
          <a:p>
            <a:pPr lvl="0">
              <a:lnSpc>
                <a:spcPct val="150000"/>
              </a:lnSpc>
            </a:pPr>
            <a:r>
              <a:rPr lang="en-US" sz="1400" dirty="0" err="1" smtClean="0"/>
              <a:t>Thiết</a:t>
            </a:r>
            <a:r>
              <a:rPr lang="en-US" sz="1400" dirty="0" smtClean="0"/>
              <a:t> </a:t>
            </a:r>
            <a:r>
              <a:rPr lang="en-US" sz="1400" dirty="0" err="1" smtClean="0"/>
              <a:t>kế</a:t>
            </a:r>
            <a:r>
              <a:rPr lang="en-US" sz="1400" dirty="0" smtClean="0"/>
              <a:t> </a:t>
            </a:r>
            <a:r>
              <a:rPr lang="en-US" sz="1400" dirty="0" err="1" smtClean="0"/>
              <a:t>cân</a:t>
            </a:r>
            <a:r>
              <a:rPr lang="en-US" sz="1400" dirty="0" smtClean="0"/>
              <a:t> </a:t>
            </a:r>
            <a:r>
              <a:rPr lang="en-US" sz="1400" dirty="0" err="1" smtClean="0"/>
              <a:t>bằng</a:t>
            </a:r>
            <a:r>
              <a:rPr lang="en-US" sz="1400" dirty="0" smtClean="0"/>
              <a:t> </a:t>
            </a:r>
            <a:r>
              <a:rPr lang="en-US" sz="1400" dirty="0" err="1" smtClean="0"/>
              <a:t>tải</a:t>
            </a:r>
            <a:r>
              <a:rPr lang="en-US" sz="1400" dirty="0" smtClean="0"/>
              <a:t> Spring </a:t>
            </a:r>
            <a:r>
              <a:rPr lang="en-US" sz="1400" dirty="0" err="1" smtClean="0"/>
              <a:t>LoadBalance</a:t>
            </a:r>
            <a:endParaRPr lang="en-US" sz="1400" dirty="0" smtClean="0"/>
          </a:p>
          <a:p>
            <a:pPr lvl="0">
              <a:lnSpc>
                <a:spcPct val="150000"/>
              </a:lnSpc>
            </a:pPr>
            <a:r>
              <a:rPr lang="en-US" sz="1400" dirty="0" err="1" smtClean="0"/>
              <a:t>Bảo</a:t>
            </a:r>
            <a:r>
              <a:rPr lang="en-US" sz="1400" dirty="0" smtClean="0"/>
              <a:t> </a:t>
            </a:r>
            <a:r>
              <a:rPr lang="en-US" sz="1400" dirty="0" err="1" smtClean="0"/>
              <a:t>mật</a:t>
            </a:r>
            <a:r>
              <a:rPr lang="en-US" sz="1400" dirty="0" smtClean="0"/>
              <a:t> </a:t>
            </a:r>
            <a:r>
              <a:rPr lang="en-US" sz="1400" dirty="0" err="1" smtClean="0"/>
              <a:t>với</a:t>
            </a:r>
            <a:r>
              <a:rPr lang="en-US" sz="1400" dirty="0" smtClean="0"/>
              <a:t> </a:t>
            </a:r>
            <a:r>
              <a:rPr lang="en-US" sz="1400" dirty="0" err="1" smtClean="0"/>
              <a:t>Keycloak</a:t>
            </a:r>
            <a:r>
              <a:rPr lang="en-US" sz="1400" dirty="0" smtClean="0"/>
              <a:t> (IDP) OPENID</a:t>
            </a:r>
          </a:p>
          <a:p>
            <a:pPr lvl="0">
              <a:lnSpc>
                <a:spcPct val="150000"/>
              </a:lnSpc>
            </a:pPr>
            <a:r>
              <a:rPr lang="en-US" sz="1400" dirty="0" smtClean="0"/>
              <a:t>Docker Linux, </a:t>
            </a:r>
            <a:r>
              <a:rPr lang="en-US" sz="1400" dirty="0" err="1" smtClean="0"/>
              <a:t>Git</a:t>
            </a:r>
            <a:endParaRPr lang="en-US" sz="1400" dirty="0" smtClean="0"/>
          </a:p>
          <a:p>
            <a:pPr lvl="0">
              <a:lnSpc>
                <a:spcPct val="150000"/>
              </a:lnSpc>
            </a:pPr>
            <a:r>
              <a:rPr lang="en-US" sz="1400" dirty="0" err="1" smtClean="0"/>
              <a:t>Async</a:t>
            </a:r>
            <a:r>
              <a:rPr lang="en-US" sz="1400" dirty="0" smtClean="0"/>
              <a:t> Pattern </a:t>
            </a:r>
            <a:r>
              <a:rPr lang="en-US" sz="1400" dirty="0" err="1" smtClean="0"/>
              <a:t>với</a:t>
            </a:r>
            <a:r>
              <a:rPr lang="en-US" sz="1400" dirty="0" smtClean="0"/>
              <a:t> Kafka</a:t>
            </a:r>
            <a:endParaRPr lang="en-US" sz="1400" dirty="0" smtClean="0"/>
          </a:p>
          <a:p>
            <a:pPr lvl="0">
              <a:lnSpc>
                <a:spcPct val="150000"/>
              </a:lnSpc>
            </a:pPr>
            <a:r>
              <a:rPr lang="en-US" sz="1400" dirty="0" smtClean="0"/>
              <a:t>Observation: Logs, Metrics, Trace </a:t>
            </a:r>
            <a:r>
              <a:rPr lang="en-US" sz="1400" dirty="0" err="1" smtClean="0"/>
              <a:t>với</a:t>
            </a:r>
            <a:r>
              <a:rPr lang="en-US" sz="1400" dirty="0" smtClean="0"/>
              <a:t> </a:t>
            </a:r>
            <a:r>
              <a:rPr lang="en-US" sz="1400" dirty="0" err="1" smtClean="0"/>
              <a:t>Zipkin</a:t>
            </a:r>
            <a:r>
              <a:rPr lang="en-US" sz="1400" dirty="0" smtClean="0"/>
              <a:t>, </a:t>
            </a:r>
            <a:r>
              <a:rPr lang="en-US" sz="1400" dirty="0" err="1" smtClean="0"/>
              <a:t>Granfana</a:t>
            </a:r>
            <a:r>
              <a:rPr lang="en-US" sz="1400" dirty="0" smtClean="0"/>
              <a:t>, Prometheus, Spring Admin Monitor</a:t>
            </a:r>
            <a:endParaRPr lang="en-US" sz="1400" b="1" dirty="0"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937105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9357" y="1236015"/>
            <a:ext cx="4773799" cy="33107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400" dirty="0" smtClean="0">
                <a:hlinkClick r:id="rId2"/>
              </a:rPr>
              <a:t>https</a:t>
            </a:r>
            <a:r>
              <a:rPr lang="fr-FR" sz="2400" dirty="0">
                <a:hlinkClick r:id="rId2"/>
              </a:rPr>
              <a:t>://</a:t>
            </a:r>
            <a:r>
              <a:rPr lang="fr-FR" sz="2400" dirty="0" smtClean="0">
                <a:hlinkClick r:id="rId2"/>
              </a:rPr>
              <a:t>jmaster.io/course/microservices-with-spring-cloud</a:t>
            </a:r>
            <a:r>
              <a:rPr lang="fr-FR" sz="2400" dirty="0" smtClean="0"/>
              <a:t> 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 smtClean="0">
                <a:hlinkClick r:id="rId3"/>
              </a:rPr>
              <a:t>https</a:t>
            </a:r>
            <a:r>
              <a:rPr lang="fr-FR" sz="2400" dirty="0">
                <a:hlinkClick r:id="rId3"/>
              </a:rPr>
              <a:t>://www.udemy.com/course/microservices-voi-spring-cloud-oauth2-docker-kafka</a:t>
            </a:r>
            <a:r>
              <a:rPr lang="fr-FR" sz="2400" dirty="0" smtClean="0">
                <a:hlinkClick r:id="rId3"/>
              </a:rPr>
              <a:t>/</a:t>
            </a:r>
            <a:r>
              <a:rPr lang="fr-FR" sz="2400" dirty="0" smtClean="0"/>
              <a:t>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188" y="1897774"/>
            <a:ext cx="3429000" cy="342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295" y="1236016"/>
            <a:ext cx="3810241" cy="376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3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38350"/>
            <a:ext cx="4929300" cy="1921948"/>
          </a:xfrm>
        </p:spPr>
        <p:txBody>
          <a:bodyPr/>
          <a:lstStyle/>
          <a:p>
            <a:r>
              <a:rPr lang="en-US" dirty="0" smtClean="0"/>
              <a:t>Kong Gateway</a:t>
            </a:r>
          </a:p>
          <a:p>
            <a:r>
              <a:rPr lang="en-US" dirty="0" smtClean="0"/>
              <a:t>CQRS </a:t>
            </a:r>
            <a:r>
              <a:rPr lang="en-US" dirty="0" err="1" smtClean="0"/>
              <a:t>với</a:t>
            </a:r>
            <a:r>
              <a:rPr lang="en-US" dirty="0" smtClean="0"/>
              <a:t> Kafka</a:t>
            </a:r>
          </a:p>
          <a:p>
            <a:r>
              <a:rPr lang="en-US" dirty="0" smtClean="0"/>
              <a:t>Saga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7225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17458" y="1935480"/>
            <a:ext cx="4110362" cy="3208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Google Shape;324;p3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 dirty="0"/>
          </a:p>
        </p:txBody>
      </p:sp>
      <p:sp>
        <p:nvSpPr>
          <p:cNvPr id="325" name="Google Shape;325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327" name="Google Shape;327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6" name="Google Shape;63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3916" y="2178232"/>
            <a:ext cx="3795368" cy="274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11" y="2464500"/>
            <a:ext cx="3339935" cy="1941411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wer · SlidesCarnival" id="{E3A0249C-2D09-644C-8811-CB3C0BB3678D}" vid="{E7085A42-3330-9740-A053-DE2FBD09C5D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Gower template</Template>
  <TotalTime>1123</TotalTime>
  <Words>83</Words>
  <Application>Microsoft Office PowerPoint</Application>
  <PresentationFormat>On-screen Show (16:9)</PresentationFormat>
  <Paragraphs>22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Muli</vt:lpstr>
      <vt:lpstr>Poppins</vt:lpstr>
      <vt:lpstr>Wingdings</vt:lpstr>
      <vt:lpstr>Gower template</vt:lpstr>
      <vt:lpstr>Microservices OAuth2 Security &amp; React Js</vt:lpstr>
      <vt:lpstr>Những gì sẽ học</vt:lpstr>
      <vt:lpstr>PowerPoint Presentation</vt:lpstr>
      <vt:lpstr>Cập nhật thêm…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cuong dinh</dc:creator>
  <cp:lastModifiedBy>DINHCUONG</cp:lastModifiedBy>
  <cp:revision>346</cp:revision>
  <dcterms:created xsi:type="dcterms:W3CDTF">2021-09-20T04:32:32Z</dcterms:created>
  <dcterms:modified xsi:type="dcterms:W3CDTF">2024-08-06T10:25:46Z</dcterms:modified>
</cp:coreProperties>
</file>