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2F2"/>
    <a:srgbClr val="DCEDF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19D22C-B41D-419E-8EE6-CB357360371A}">
  <a:tblStyle styleId="{7C19D22C-B41D-419E-8EE6-CB3573603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25F7D-8389-4E44-8A5F-64B26341C6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aster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en" sz="3600" b="1" dirty="0" smtClean="0"/>
              <a:t>J</a:t>
            </a:r>
            <a:r>
              <a:rPr lang="en-US" sz="3600" b="1" dirty="0"/>
              <a:t>M</a:t>
            </a:r>
            <a:r>
              <a:rPr lang="en" sz="3600" b="1" dirty="0" smtClean="0"/>
              <a:t>aster.io</a:t>
            </a:r>
            <a:endParaRPr sz="36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Find me at </a:t>
            </a:r>
            <a:r>
              <a:rPr lang="en" dirty="0">
                <a:hlinkClick r:id="rId3"/>
              </a:rPr>
              <a:t>www.jmaster.io</a:t>
            </a:r>
            <a:endParaRPr lang="en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Today, we learn about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smtClean="0">
                <a:solidFill>
                  <a:schemeClr val="bg2"/>
                </a:solidFill>
              </a:rPr>
              <a:t>Microservices </a:t>
            </a:r>
            <a:r>
              <a:rPr lang="en-US" dirty="0" smtClean="0">
                <a:solidFill>
                  <a:schemeClr val="tx1"/>
                </a:solidFill>
              </a:rPr>
              <a:t>with</a:t>
            </a:r>
            <a:r>
              <a:rPr lang="en-US" b="1" dirty="0" smtClean="0">
                <a:solidFill>
                  <a:schemeClr val="bg2"/>
                </a:solidFill>
              </a:rPr>
              <a:t> Spring Cloud &amp; </a:t>
            </a:r>
            <a:r>
              <a:rPr lang="en-US" b="1" dirty="0" smtClean="0">
                <a:solidFill>
                  <a:schemeClr val="bg2"/>
                </a:solidFill>
              </a:rPr>
              <a:t>&amp; OAuth 2 </a:t>
            </a:r>
            <a:r>
              <a:rPr lang="en-US" b="1" dirty="0" smtClean="0">
                <a:solidFill>
                  <a:schemeClr val="tx1"/>
                </a:solidFill>
              </a:rPr>
              <a:t>Security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01" y="1934817"/>
            <a:ext cx="273330" cy="2733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69565" y="2208147"/>
            <a:ext cx="4035287" cy="281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26" y="755374"/>
            <a:ext cx="3541779" cy="3541779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wer · SlidesCarnival" id="{E3A0249C-2D09-644C-8811-CB3C0BB3678D}" vid="{E7085A42-3330-9740-A053-DE2FBD09C5D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Gower template</Template>
  <TotalTime>836</TotalTime>
  <Words>25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Muli</vt:lpstr>
      <vt:lpstr>Poppins</vt:lpstr>
      <vt:lpstr>Gower template</vt:lpstr>
      <vt:lpstr>Hello!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cuong dinh</dc:creator>
  <cp:lastModifiedBy>HLC_2021</cp:lastModifiedBy>
  <cp:revision>267</cp:revision>
  <dcterms:created xsi:type="dcterms:W3CDTF">2021-09-20T04:32:32Z</dcterms:created>
  <dcterms:modified xsi:type="dcterms:W3CDTF">2021-11-03T03:49:37Z</dcterms:modified>
</cp:coreProperties>
</file>