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98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37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#java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s://dev.mysql.com/downloads/windows/installer/8.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97408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Create Micro Apps with Spring Boot</a:t>
            </a:r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61" y="1139575"/>
            <a:ext cx="4244648" cy="3964948"/>
          </a:xfrm>
          <a:prstGeom prst="rect">
            <a:avLst/>
          </a:prstGeom>
        </p:spPr>
      </p:pic>
      <p:sp>
        <p:nvSpPr>
          <p:cNvPr id="30" name="Google Shape;30;p2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</a:rPr>
              <a:t>Web Service &amp; REST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</a:rPr>
              <a:t>How to create a REST Web Service with Spring Boot.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</a:rPr>
              <a:t>How to call API with Postman tool.</a:t>
            </a:r>
            <a:endParaRPr sz="1200" dirty="0">
              <a:solidFill>
                <a:srgbClr val="65617D"/>
              </a:solidFill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2"/>
          </p:nvPr>
        </p:nvSpPr>
        <p:spPr>
          <a:xfrm>
            <a:off x="1110342" y="2474210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200" b="1" dirty="0">
                <a:solidFill>
                  <a:srgbClr val="65617D"/>
                </a:solidFill>
              </a:rPr>
              <a:t>Develop Micro Service Apps with Spring Boot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65617D"/>
                </a:solidFill>
              </a:rPr>
              <a:t>Create </a:t>
            </a:r>
            <a:r>
              <a:rPr lang="en" sz="1200" dirty="0">
                <a:solidFill>
                  <a:srgbClr val="65617D"/>
                </a:solidFill>
              </a:rPr>
              <a:t>3 Micro Service Apps: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</a:rPr>
              <a:t>1. Account Service: Manage User in System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</a:rPr>
              <a:t>2. Notification Service: Manage Email Notification to user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</a:rPr>
              <a:t>3. Statistics Service: Manage User Logs (create, update, delete, Search)</a:t>
            </a:r>
            <a:endParaRPr dirty="0"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740664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Let’s review some parts</a:t>
            </a:r>
            <a:endParaRPr dirty="0"/>
          </a:p>
        </p:txBody>
      </p:sp>
      <p:sp>
        <p:nvSpPr>
          <p:cNvPr id="35" name="Google Shape;35;p2"/>
          <p:cNvSpPr/>
          <p:nvPr/>
        </p:nvSpPr>
        <p:spPr>
          <a:xfrm>
            <a:off x="5486400" y="3022899"/>
            <a:ext cx="2710928" cy="849854"/>
          </a:xfrm>
          <a:prstGeom prst="rect">
            <a:avLst/>
          </a:prstGeom>
          <a:solidFill>
            <a:srgbClr val="C9E7A6">
              <a:alpha val="40784"/>
            </a:srgbClr>
          </a:solidFill>
          <a:ln w="444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1" y="739375"/>
            <a:ext cx="589436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 smtClean="0"/>
              <a:t>Setup Environment</a:t>
            </a:r>
            <a:endParaRPr sz="44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49"/>
            <a:ext cx="4695600" cy="3016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5000"/>
              </a:lnSpc>
            </a:pPr>
            <a:r>
              <a:rPr lang="en-US" sz="1800" b="1" dirty="0" smtClean="0"/>
              <a:t>JDK 1.8</a:t>
            </a:r>
          </a:p>
          <a:p>
            <a:pPr marL="546100" lvl="1" indent="0">
              <a:lnSpc>
                <a:spcPct val="125000"/>
              </a:lnSpc>
              <a:buNone/>
            </a:pP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://www.oracle.com/java/technologies/downloads/#</a:t>
            </a:r>
            <a:r>
              <a:rPr lang="en-US" sz="1100" dirty="0" smtClean="0">
                <a:hlinkClick r:id="rId3"/>
              </a:rPr>
              <a:t>java8</a:t>
            </a:r>
            <a:endParaRPr lang="en-US" sz="1100" dirty="0" smtClean="0"/>
          </a:p>
          <a:p>
            <a:pPr>
              <a:lnSpc>
                <a:spcPct val="125000"/>
              </a:lnSpc>
            </a:pPr>
            <a:r>
              <a:rPr lang="en-US" sz="1800" b="1" dirty="0" smtClean="0"/>
              <a:t>MySQL &amp; MySQL Workbench 8</a:t>
            </a:r>
          </a:p>
          <a:p>
            <a:pPr marL="546100" lvl="1" indent="0">
              <a:lnSpc>
                <a:spcPct val="125000"/>
              </a:lnSpc>
              <a:buNone/>
            </a:pP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dev.mysql.com/downloads/windows/installer/8.0.html</a:t>
            </a:r>
            <a:endParaRPr lang="en-US" sz="1100" dirty="0" smtClean="0"/>
          </a:p>
          <a:p>
            <a:pPr>
              <a:lnSpc>
                <a:spcPct val="125000"/>
              </a:lnSpc>
            </a:pPr>
            <a:r>
              <a:rPr lang="en-US" sz="1800" b="1" dirty="0" smtClean="0"/>
              <a:t>Spring Tool Suite 4</a:t>
            </a:r>
          </a:p>
          <a:p>
            <a:pPr marL="546100" lvl="1" indent="0">
              <a:lnSpc>
                <a:spcPct val="125000"/>
              </a:lnSpc>
              <a:buNone/>
            </a:pP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spring.io/tools</a:t>
            </a:r>
            <a:endParaRPr lang="en-US" sz="1100" dirty="0" smtClean="0"/>
          </a:p>
          <a:p>
            <a:pPr lvl="1">
              <a:lnSpc>
                <a:spcPct val="125000"/>
              </a:lnSpc>
            </a:pPr>
            <a:r>
              <a:rPr lang="en-US" sz="1800" dirty="0"/>
              <a:t>Or </a:t>
            </a:r>
            <a:r>
              <a:rPr lang="en-US" sz="1800" dirty="0" smtClean="0"/>
              <a:t>Eclipse</a:t>
            </a:r>
          </a:p>
          <a:p>
            <a:pPr lvl="1">
              <a:lnSpc>
                <a:spcPct val="125000"/>
              </a:lnSpc>
            </a:pPr>
            <a:r>
              <a:rPr lang="en-US" sz="1800" dirty="0" smtClean="0"/>
              <a:t>Or IntelliJ IDEA</a:t>
            </a:r>
            <a:endParaRPr lang="en-US" sz="1800" dirty="0"/>
          </a:p>
          <a:p>
            <a:pPr lvl="1">
              <a:lnSpc>
                <a:spcPct val="125000"/>
              </a:lnSpc>
            </a:pPr>
            <a:endParaRPr lang="en-US" sz="18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083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Poppins</vt:lpstr>
      <vt:lpstr>Arial</vt:lpstr>
      <vt:lpstr>Gower template</vt:lpstr>
      <vt:lpstr>Create Micro Apps with Spring Boot</vt:lpstr>
      <vt:lpstr>Let’s review some parts</vt:lpstr>
      <vt:lpstr>Setup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12</cp:revision>
  <dcterms:created xsi:type="dcterms:W3CDTF">2021-09-22T03:33:57Z</dcterms:created>
  <dcterms:modified xsi:type="dcterms:W3CDTF">2021-10-04T07:27:20Z</dcterms:modified>
</cp:coreProperties>
</file>