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18" y="634700"/>
            <a:ext cx="4327901" cy="4327901"/>
          </a:xfrm>
          <a:prstGeom prst="rect">
            <a:avLst/>
          </a:prstGeom>
        </p:spPr>
      </p:pic>
      <p:sp>
        <p:nvSpPr>
          <p:cNvPr id="4" name="Google Shape;35;p2"/>
          <p:cNvSpPr/>
          <p:nvPr/>
        </p:nvSpPr>
        <p:spPr>
          <a:xfrm>
            <a:off x="6349317" y="2646384"/>
            <a:ext cx="922853" cy="1032734"/>
          </a:xfrm>
          <a:prstGeom prst="rect">
            <a:avLst/>
          </a:prstGeom>
          <a:solidFill>
            <a:srgbClr val="C9E7A6">
              <a:alpha val="40784"/>
            </a:srgbClr>
          </a:solidFill>
          <a:ln w="444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800" dirty="0"/>
              <a:t>Create </a:t>
            </a:r>
            <a:r>
              <a:rPr lang="en" sz="4800" dirty="0" smtClean="0"/>
              <a:t/>
            </a:r>
            <a:br>
              <a:rPr lang="en" sz="4800" dirty="0" smtClean="0"/>
            </a:br>
            <a:r>
              <a:rPr lang="en" sz="4800" dirty="0" smtClean="0"/>
              <a:t>Account Service</a:t>
            </a:r>
            <a:br>
              <a:rPr lang="en" sz="4800" dirty="0" smtClean="0"/>
            </a:br>
            <a:r>
              <a:rPr lang="en" sz="4800" dirty="0" smtClean="0"/>
              <a:t>with </a:t>
            </a:r>
            <a:r>
              <a:rPr lang="en" sz="4800" dirty="0"/>
              <a:t>Spring Boot</a:t>
            </a:r>
            <a:endParaRPr sz="4800" dirty="0"/>
          </a:p>
        </p:txBody>
      </p:sp>
      <p:sp>
        <p:nvSpPr>
          <p:cNvPr id="5" name="TextBox 2"/>
          <p:cNvSpPr txBox="1"/>
          <p:nvPr/>
        </p:nvSpPr>
        <p:spPr>
          <a:xfrm>
            <a:off x="497167" y="4685602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Poppins</vt:lpstr>
      <vt:lpstr>Barlow</vt:lpstr>
      <vt:lpstr>Gower template</vt:lpstr>
      <vt:lpstr>Create  Account Service with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12</cp:revision>
  <dcterms:created xsi:type="dcterms:W3CDTF">2021-09-22T03:33:57Z</dcterms:created>
  <dcterms:modified xsi:type="dcterms:W3CDTF">2021-10-05T04:57:09Z</dcterms:modified>
</cp:coreProperties>
</file>