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Barlow" panose="00000500000000000000" pitchFamily="2" charset="0"/>
      <p:regular r:id="rId4"/>
      <p:bold r:id="rId5"/>
      <p:italic r:id="rId6"/>
      <p:boldItalic r:id="rId7"/>
    </p:embeddedFont>
    <p:embeddedFont>
      <p:font typeface="Poppins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61243" y="3463962"/>
            <a:ext cx="4173967" cy="156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486" y="588597"/>
            <a:ext cx="4023361" cy="4166283"/>
          </a:xfrm>
          <a:prstGeom prst="rect">
            <a:avLst/>
          </a:prstGeom>
        </p:spPr>
      </p:pic>
      <p:sp>
        <p:nvSpPr>
          <p:cNvPr id="4" name="Google Shape;35;p2"/>
          <p:cNvSpPr/>
          <p:nvPr/>
        </p:nvSpPr>
        <p:spPr>
          <a:xfrm>
            <a:off x="5680037" y="2526894"/>
            <a:ext cx="871369" cy="1013525"/>
          </a:xfrm>
          <a:prstGeom prst="rect">
            <a:avLst/>
          </a:prstGeom>
          <a:solidFill>
            <a:srgbClr val="C9E7A6">
              <a:alpha val="40784"/>
            </a:srgbClr>
          </a:solidFill>
          <a:ln w="444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85800" y="438242"/>
            <a:ext cx="5521362" cy="2165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4800" dirty="0"/>
              <a:t>Create </a:t>
            </a:r>
            <a:r>
              <a:rPr lang="en" sz="4800" dirty="0" smtClean="0"/>
              <a:t/>
            </a:r>
            <a:br>
              <a:rPr lang="en" sz="4800" dirty="0" smtClean="0"/>
            </a:br>
            <a:r>
              <a:rPr lang="en" sz="4800" dirty="0" smtClean="0"/>
              <a:t>Statistic Service</a:t>
            </a:r>
            <a:br>
              <a:rPr lang="en" sz="4800" dirty="0" smtClean="0"/>
            </a:br>
            <a:r>
              <a:rPr lang="en" sz="4800" dirty="0" smtClean="0"/>
              <a:t>with </a:t>
            </a:r>
            <a:r>
              <a:rPr lang="en" sz="4800" dirty="0"/>
              <a:t>Spring Boot</a:t>
            </a:r>
            <a:endParaRPr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565040" y="476563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4" y="4341826"/>
            <a:ext cx="1357745" cy="423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Barlow</vt:lpstr>
      <vt:lpstr>Arial</vt:lpstr>
      <vt:lpstr>Poppins</vt:lpstr>
      <vt:lpstr>Gower template</vt:lpstr>
      <vt:lpstr>Create  Statistic Service with Spring Boot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HLC_2021</cp:lastModifiedBy>
  <cp:revision>22</cp:revision>
  <dcterms:created xsi:type="dcterms:W3CDTF">2021-09-22T03:33:57Z</dcterms:created>
  <dcterms:modified xsi:type="dcterms:W3CDTF">2021-10-05T11:02:49Z</dcterms:modified>
</cp:coreProperties>
</file>