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62" y="559397"/>
            <a:ext cx="4502161" cy="4502161"/>
          </a:xfrm>
          <a:prstGeom prst="rect">
            <a:avLst/>
          </a:prstGeom>
        </p:spPr>
      </p:pic>
      <p:sp>
        <p:nvSpPr>
          <p:cNvPr id="4" name="Google Shape;35;p2"/>
          <p:cNvSpPr/>
          <p:nvPr/>
        </p:nvSpPr>
        <p:spPr>
          <a:xfrm>
            <a:off x="7315199" y="2603351"/>
            <a:ext cx="957430" cy="1110343"/>
          </a:xfrm>
          <a:prstGeom prst="rect">
            <a:avLst/>
          </a:prstGeom>
          <a:solidFill>
            <a:srgbClr val="C9E7A6">
              <a:alpha val="40784"/>
            </a:srgbClr>
          </a:solidFill>
          <a:ln w="444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8" y="438242"/>
            <a:ext cx="6188337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 dirty="0"/>
              <a:t>Create 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>Notification Service</a:t>
            </a:r>
            <a:br>
              <a:rPr lang="en" sz="4400" dirty="0" smtClean="0"/>
            </a:br>
            <a:r>
              <a:rPr lang="en" sz="4400" dirty="0" smtClean="0"/>
              <a:t>with </a:t>
            </a:r>
            <a:r>
              <a:rPr lang="en" sz="4400" dirty="0"/>
              <a:t>Spring Boot</a:t>
            </a:r>
            <a:endParaRPr sz="4400" dirty="0"/>
          </a:p>
        </p:txBody>
      </p:sp>
      <p:sp>
        <p:nvSpPr>
          <p:cNvPr id="5" name="TextBox 2"/>
          <p:cNvSpPr txBox="1"/>
          <p:nvPr/>
        </p:nvSpPr>
        <p:spPr>
          <a:xfrm>
            <a:off x="542005" y="4784559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5" y="4300203"/>
            <a:ext cx="1551709" cy="48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Create  Notification Service with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15</cp:revision>
  <dcterms:created xsi:type="dcterms:W3CDTF">2021-09-22T03:33:57Z</dcterms:created>
  <dcterms:modified xsi:type="dcterms:W3CDTF">2021-10-05T11:03:08Z</dcterms:modified>
</cp:coreProperties>
</file>