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48" y="1"/>
            <a:ext cx="4765638" cy="4765638"/>
          </a:xfrm>
          <a:prstGeom prst="rect">
            <a:avLst/>
          </a:prstGeom>
        </p:spPr>
      </p:pic>
      <p:sp>
        <p:nvSpPr>
          <p:cNvPr id="4" name="Google Shape;35;p2"/>
          <p:cNvSpPr/>
          <p:nvPr/>
        </p:nvSpPr>
        <p:spPr>
          <a:xfrm>
            <a:off x="5015346" y="2403019"/>
            <a:ext cx="3020737" cy="97749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/>
              <a:t>Micro Service Summary</a:t>
            </a:r>
            <a:endParaRPr sz="4800" dirty="0"/>
          </a:p>
        </p:txBody>
      </p:sp>
      <p:sp>
        <p:nvSpPr>
          <p:cNvPr id="2" name="Rectangle 1"/>
          <p:cNvSpPr/>
          <p:nvPr/>
        </p:nvSpPr>
        <p:spPr>
          <a:xfrm>
            <a:off x="5807614" y="1890295"/>
            <a:ext cx="1304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>Port: </a:t>
            </a:r>
          </a:p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>9080, 9081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1952" y="2105738"/>
            <a:ext cx="1221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>Port: </a:t>
            </a:r>
            <a:r>
              <a:rPr lang="en-US" dirty="0" smtClean="0">
                <a:solidFill>
                  <a:srgbClr val="FF0000"/>
                </a:solidFill>
              </a:rPr>
              <a:t>9083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984" y="2105738"/>
            <a:ext cx="1221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</a:rPr>
              <a:t>Port: </a:t>
            </a:r>
            <a:r>
              <a:rPr lang="en-US" dirty="0" smtClean="0">
                <a:solidFill>
                  <a:srgbClr val="FF0000"/>
                </a:solidFill>
              </a:rPr>
              <a:t>9082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Barlow</vt:lpstr>
      <vt:lpstr>Arial</vt:lpstr>
      <vt:lpstr>Gower template</vt:lpstr>
      <vt:lpstr>Micro Service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27</cp:revision>
  <dcterms:created xsi:type="dcterms:W3CDTF">2021-09-22T03:33:57Z</dcterms:created>
  <dcterms:modified xsi:type="dcterms:W3CDTF">2021-10-06T04:27:33Z</dcterms:modified>
</cp:coreProperties>
</file>