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/>
              <a:t>Domain Driven Design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Poppins</vt:lpstr>
      <vt:lpstr>Gower template</vt:lpstr>
      <vt:lpstr>Domain Driven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22</cp:revision>
  <dcterms:created xsi:type="dcterms:W3CDTF">2021-09-22T03:33:57Z</dcterms:created>
  <dcterms:modified xsi:type="dcterms:W3CDTF">2021-10-10T08:02:16Z</dcterms:modified>
</cp:coreProperties>
</file>