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4"/>
      <p:bold r:id="rId5"/>
    </p:embeddedFont>
    <p:embeddedFont>
      <p:font typeface="Poppins" panose="020B0604020202020204" charset="0"/>
      <p:regular r:id="rId6"/>
      <p:bold r:id="rId7"/>
      <p:italic r:id="rId8"/>
      <p:boldItalic r:id="rId9"/>
    </p:embeddedFont>
    <p:embeddedFont>
      <p:font typeface="Barlow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47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02150" y="1016000"/>
            <a:ext cx="4514850" cy="412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35;p2"/>
          <p:cNvSpPr/>
          <p:nvPr/>
        </p:nvSpPr>
        <p:spPr>
          <a:xfrm>
            <a:off x="5015346" y="2403019"/>
            <a:ext cx="3020737" cy="977490"/>
          </a:xfrm>
          <a:prstGeom prst="rect">
            <a:avLst/>
          </a:prstGeom>
          <a:solidFill>
            <a:srgbClr val="C9E7A6">
              <a:alpha val="40784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799" y="438242"/>
            <a:ext cx="3556001" cy="322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30000"/>
              </a:lnSpc>
            </a:pPr>
            <a:r>
              <a:rPr lang="en-US" sz="4000" dirty="0" err="1" smtClean="0">
                <a:latin typeface="Bahnschrift" panose="020B0502040204020203" pitchFamily="34" charset="0"/>
              </a:rPr>
              <a:t>Nâng</a:t>
            </a:r>
            <a:r>
              <a:rPr lang="en-US" sz="4000" dirty="0" smtClean="0">
                <a:latin typeface="Bahnschrift" panose="020B0502040204020203" pitchFamily="34" charset="0"/>
              </a:rPr>
              <a:t> </a:t>
            </a:r>
            <a:r>
              <a:rPr lang="en-US" sz="4000" dirty="0" err="1" smtClean="0">
                <a:latin typeface="Bahnschrift" panose="020B0502040204020203" pitchFamily="34" charset="0"/>
              </a:rPr>
              <a:t>cấp</a:t>
            </a:r>
            <a:r>
              <a:rPr lang="en-US" sz="4000" dirty="0" smtClean="0">
                <a:latin typeface="Bahnschrift" panose="020B0502040204020203" pitchFamily="34" charset="0"/>
              </a:rPr>
              <a:t> </a:t>
            </a:r>
            <a:br>
              <a:rPr lang="en-US" sz="4000" dirty="0" smtClean="0">
                <a:latin typeface="Bahnschrift" panose="020B0502040204020203" pitchFamily="34" charset="0"/>
              </a:rPr>
            </a:br>
            <a:r>
              <a:rPr lang="en-US" sz="4000" dirty="0" smtClean="0">
                <a:latin typeface="Bahnschrift" panose="020B0502040204020203" pitchFamily="34" charset="0"/>
              </a:rPr>
              <a:t>Micro Apps</a:t>
            </a:r>
            <a:br>
              <a:rPr lang="en-US" sz="4000" dirty="0" smtClean="0">
                <a:latin typeface="Bahnschrift" panose="020B0502040204020203" pitchFamily="34" charset="0"/>
              </a:rPr>
            </a:br>
            <a:r>
              <a:rPr lang="en-US" sz="4000" dirty="0" err="1" smtClean="0">
                <a:latin typeface="Bahnschrift" panose="020B0502040204020203" pitchFamily="34" charset="0"/>
              </a:rPr>
              <a:t>SpringBoot</a:t>
            </a:r>
            <a:r>
              <a:rPr lang="en-US" sz="4000" dirty="0" smtClean="0">
                <a:latin typeface="Bahnschrift" panose="020B0502040204020203" pitchFamily="34" charset="0"/>
              </a:rPr>
              <a:t> </a:t>
            </a:r>
            <a:br>
              <a:rPr lang="en-US" sz="4000" dirty="0" smtClean="0">
                <a:latin typeface="Bahnschrift" panose="020B0502040204020203" pitchFamily="34" charset="0"/>
              </a:rPr>
            </a:br>
            <a:r>
              <a:rPr lang="en-US" sz="4000" dirty="0" smtClean="0">
                <a:latin typeface="Bahnschrift" panose="020B0502040204020203" pitchFamily="34" charset="0"/>
              </a:rPr>
              <a:t>v.</a:t>
            </a:r>
            <a:r>
              <a:rPr lang="en-US" sz="4000" dirty="0" smtClean="0">
                <a:latin typeface="Bahnschrift" panose="020B0502040204020203" pitchFamily="34" charset="0"/>
              </a:rPr>
              <a:t>3.x</a:t>
            </a:r>
            <a:endParaRPr sz="4000" dirty="0">
              <a:latin typeface="Bahnschrif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07614" y="1890295"/>
            <a:ext cx="1304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 smtClean="0">
                <a:solidFill>
                  <a:srgbClr val="FF0000"/>
                </a:solidFill>
              </a:rPr>
              <a:t>Port: </a:t>
            </a:r>
          </a:p>
          <a:p>
            <a:pPr lvl="0" algn="ctr"/>
            <a:r>
              <a:rPr lang="en-US" dirty="0" smtClean="0">
                <a:solidFill>
                  <a:srgbClr val="FF0000"/>
                </a:solidFill>
              </a:rPr>
              <a:t>9080, 9081</a:t>
            </a:r>
          </a:p>
        </p:txBody>
      </p:sp>
      <p:sp>
        <p:nvSpPr>
          <p:cNvPr id="5" name="Rectangle 4"/>
          <p:cNvSpPr/>
          <p:nvPr/>
        </p:nvSpPr>
        <p:spPr>
          <a:xfrm>
            <a:off x="6921952" y="2105738"/>
            <a:ext cx="12213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 smtClean="0">
                <a:solidFill>
                  <a:srgbClr val="FF0000"/>
                </a:solidFill>
              </a:rPr>
              <a:t>Port: 9083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4984" y="2105738"/>
            <a:ext cx="12213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rgbClr val="FF0000"/>
                </a:solidFill>
              </a:rPr>
              <a:t>Port: </a:t>
            </a:r>
            <a:r>
              <a:rPr lang="en-US" dirty="0" smtClean="0">
                <a:solidFill>
                  <a:srgbClr val="FF0000"/>
                </a:solidFill>
              </a:rPr>
              <a:t>9082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0" y="372400"/>
            <a:ext cx="4324350" cy="4082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Poppins</vt:lpstr>
      <vt:lpstr>Barlow</vt:lpstr>
      <vt:lpstr>Gower template</vt:lpstr>
      <vt:lpstr>Nâng cấp  Micro Apps SpringBoot  v.3.x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31</cp:revision>
  <dcterms:created xsi:type="dcterms:W3CDTF">2021-09-22T03:33:57Z</dcterms:created>
  <dcterms:modified xsi:type="dcterms:W3CDTF">2024-08-09T04:07:10Z</dcterms:modified>
</cp:coreProperties>
</file>