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Barlow" panose="020B0604020202020204" charset="0"/>
      <p:regular r:id="rId7"/>
      <p:bold r:id="rId8"/>
      <p:italic r:id="rId9"/>
      <p:boldItalic r:id="rId10"/>
    </p:embeddedFont>
    <p:embeddedFont>
      <p:font typeface="Poppi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392F-B72F-5D42-A86F-A1D21082A40D}" type="datetimeFigureOut"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DFB-42BC-3747-ABAA-C0ACCC3DB7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cloud-openfeign/docs/current/reference/ht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87" y="220532"/>
            <a:ext cx="4765638" cy="4765638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 smtClean="0"/>
              <a:t>REST </a:t>
            </a:r>
            <a:r>
              <a:rPr lang="en-US" sz="4400" dirty="0" smtClean="0"/>
              <a:t>API Call with Spring Cloud </a:t>
            </a:r>
            <a:br>
              <a:rPr lang="en-US" sz="4400" dirty="0" smtClean="0"/>
            </a:br>
            <a:r>
              <a:rPr lang="en-US" sz="4400" dirty="0" smtClean="0"/>
              <a:t>Open Feign</a:t>
            </a:r>
            <a:endParaRPr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30569" y="4765637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53" y="4341825"/>
            <a:ext cx="1357745" cy="423812"/>
          </a:xfrm>
          <a:prstGeom prst="rect">
            <a:avLst/>
          </a:prstGeom>
        </p:spPr>
      </p:pic>
      <p:sp>
        <p:nvSpPr>
          <p:cNvPr id="9" name="Google Shape;35;p2"/>
          <p:cNvSpPr/>
          <p:nvPr/>
        </p:nvSpPr>
        <p:spPr>
          <a:xfrm>
            <a:off x="6172524" y="2516462"/>
            <a:ext cx="1066474" cy="956125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77201"/>
            <a:ext cx="8354291" cy="857400"/>
          </a:xfrm>
        </p:spPr>
        <p:txBody>
          <a:bodyPr/>
          <a:lstStyle/>
          <a:p>
            <a:r>
              <a:rPr lang="en-US" sz="4400" b="0" dirty="0" smtClean="0"/>
              <a:t>Spring Cloud </a:t>
            </a:r>
            <a:r>
              <a:rPr lang="en-US" sz="4400" dirty="0" smtClean="0"/>
              <a:t>Open </a:t>
            </a:r>
            <a:r>
              <a:rPr lang="en-US" sz="4400" dirty="0"/>
              <a:t>Feign</a:t>
            </a:r>
            <a:endParaRPr lang="en-VN" sz="44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752-AC07-3440-9582-235FD600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68581"/>
            <a:ext cx="8181191" cy="3573871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thư</a:t>
            </a:r>
            <a:r>
              <a:rPr lang="en-US" sz="2000" dirty="0" smtClean="0"/>
              <a:t> </a:t>
            </a:r>
            <a:r>
              <a:rPr lang="en-US" sz="2000" dirty="0" err="1" smtClean="0"/>
              <a:t>viện</a:t>
            </a:r>
            <a:r>
              <a:rPr lang="en-US" sz="2000" dirty="0" smtClean="0"/>
              <a:t>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REST API ở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Spring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Spring Boot </a:t>
            </a:r>
            <a:r>
              <a:rPr lang="en-US" sz="2000" dirty="0" err="1" smtClean="0"/>
              <a:t>cấu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,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cài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qua </a:t>
            </a:r>
            <a:r>
              <a:rPr lang="en-US" sz="2000" dirty="0" err="1" smtClean="0"/>
              <a:t>Anotation</a:t>
            </a:r>
            <a:r>
              <a:rPr lang="en-US" sz="2000" dirty="0" smtClean="0"/>
              <a:t>(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)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bở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b="1" dirty="0" smtClean="0"/>
              <a:t>Feign</a:t>
            </a:r>
            <a:r>
              <a:rPr lang="en-US" sz="2000" b="1" dirty="0"/>
              <a:t>, JAX-RS, Spring MVC</a:t>
            </a:r>
            <a:r>
              <a:rPr lang="en-US" sz="2000" dirty="0"/>
              <a:t> </a:t>
            </a:r>
            <a:r>
              <a:rPr lang="en-US" sz="2000" b="1" dirty="0"/>
              <a:t>annotations</a:t>
            </a:r>
            <a:r>
              <a:rPr lang="en-US" sz="2000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b="1" dirty="0" smtClean="0"/>
              <a:t>interface </a:t>
            </a:r>
            <a:r>
              <a:rPr lang="en-US" sz="2000" b="1" dirty="0" err="1" smtClean="0"/>
              <a:t>với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hàm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gọi</a:t>
            </a:r>
            <a:r>
              <a:rPr lang="en-US" sz="2000" b="1" dirty="0" smtClean="0"/>
              <a:t> REST API</a:t>
            </a:r>
            <a:endParaRPr lang="en-US" sz="2000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Tùy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biến</a:t>
            </a:r>
            <a:r>
              <a:rPr lang="en-US" sz="2000" b="1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Java 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file </a:t>
            </a:r>
            <a:r>
              <a:rPr lang="en-US" sz="2000" dirty="0" smtClean="0"/>
              <a:t>Properties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/>
              <a:t>Hỗ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trợ</a:t>
            </a:r>
            <a:r>
              <a:rPr lang="en-US" sz="2000" b="1" dirty="0" smtClean="0"/>
              <a:t> </a:t>
            </a:r>
            <a:r>
              <a:rPr lang="en-US" sz="2000" b="1" dirty="0" smtClean="0"/>
              <a:t>Fallback</a:t>
            </a:r>
            <a:r>
              <a:rPr lang="en-US" sz="2000" dirty="0" smtClean="0"/>
              <a:t> Pattern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smtClean="0"/>
              <a:t>circuit breaker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 Spring </a:t>
            </a:r>
            <a:r>
              <a:rPr lang="en-US" sz="2000" b="1" dirty="0" smtClean="0"/>
              <a:t>Load Balancer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0410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4" y="837004"/>
            <a:ext cx="4780593" cy="384739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F18FC-F6D3-A84C-8B62-E92BA1FE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7201"/>
            <a:ext cx="3588328" cy="1271490"/>
          </a:xfrm>
        </p:spPr>
        <p:txBody>
          <a:bodyPr/>
          <a:lstStyle/>
          <a:p>
            <a:r>
              <a:rPr lang="en-US" sz="4400" dirty="0" smtClean="0"/>
              <a:t>Account </a:t>
            </a:r>
            <a:br>
              <a:rPr lang="en-US" sz="4400" dirty="0" smtClean="0"/>
            </a:br>
            <a:r>
              <a:rPr lang="en-US" sz="4400" dirty="0" smtClean="0"/>
              <a:t>Service</a:t>
            </a:r>
            <a:endParaRPr lang="en-VN" sz="4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223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38350"/>
            <a:ext cx="8298873" cy="18627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https://docs.spring.io/spring-cloud-openfeign/docs/current/reference/html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A6DFB-42BC-3747-ABAA-C0ACCC3DB7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2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91</Words>
  <Application>Microsoft Office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Barlow</vt:lpstr>
      <vt:lpstr>Arial</vt:lpstr>
      <vt:lpstr>Courier New</vt:lpstr>
      <vt:lpstr>Poppins</vt:lpstr>
      <vt:lpstr>Gower template</vt:lpstr>
      <vt:lpstr>REST API Call with Spring Cloud  Open Feign</vt:lpstr>
      <vt:lpstr>Spring Cloud Open Feign</vt:lpstr>
      <vt:lpstr>Account  Service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71</cp:revision>
  <dcterms:created xsi:type="dcterms:W3CDTF">2021-09-22T03:33:57Z</dcterms:created>
  <dcterms:modified xsi:type="dcterms:W3CDTF">2024-08-09T10:13:29Z</dcterms:modified>
</cp:coreProperties>
</file>