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Barlow" panose="020B0604020202020204" charset="0"/>
      <p:regular r:id="rId4"/>
      <p:bold r:id="rId5"/>
      <p:italic r:id="rId6"/>
      <p:boldItalic r:id="rId7"/>
    </p:embeddedFont>
    <p:embeddedFont>
      <p:font typeface="Poppins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jFID1yhvnkIWsc7tSeWfJwypma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schemas.openxmlformats.org/officeDocument/2006/relationships/tableStyles" Target="tableStyles.xml"/><Relationship Id="rId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5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5;p2"/>
          <p:cNvSpPr/>
          <p:nvPr/>
        </p:nvSpPr>
        <p:spPr>
          <a:xfrm>
            <a:off x="6312098" y="2831447"/>
            <a:ext cx="959302" cy="881139"/>
          </a:xfrm>
          <a:prstGeom prst="rect">
            <a:avLst/>
          </a:prstGeom>
          <a:solidFill>
            <a:srgbClr val="C9E7A6">
              <a:alpha val="40784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Google Shape;25;p1"/>
          <p:cNvSpPr txBox="1">
            <a:spLocks noGrp="1"/>
          </p:cNvSpPr>
          <p:nvPr>
            <p:ph type="ctrTitle"/>
          </p:nvPr>
        </p:nvSpPr>
        <p:spPr>
          <a:xfrm>
            <a:off x="836204" y="554182"/>
            <a:ext cx="4471292" cy="344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0000"/>
              </a:lnSpc>
            </a:pPr>
            <a:r>
              <a:rPr lang="en-US" sz="4000" b="0" dirty="0" smtClean="0"/>
              <a:t>Spring Cloud </a:t>
            </a:r>
            <a:br>
              <a:rPr lang="en-US" sz="4000" b="0" dirty="0" smtClean="0"/>
            </a:br>
            <a:r>
              <a:rPr lang="en-US" sz="4000" dirty="0" smtClean="0"/>
              <a:t>Open </a:t>
            </a:r>
            <a:r>
              <a:rPr lang="en-US" sz="4000" dirty="0"/>
              <a:t>Feign </a:t>
            </a:r>
            <a:r>
              <a:rPr lang="en-US" sz="4000" b="0" dirty="0"/>
              <a:t>with </a:t>
            </a:r>
            <a:r>
              <a:rPr lang="en-US" sz="4000" b="0" dirty="0" smtClean="0"/>
              <a:t>Circuit </a:t>
            </a:r>
            <a:r>
              <a:rPr lang="en-US" sz="4000" b="0" dirty="0"/>
              <a:t>Breaker </a:t>
            </a:r>
            <a:r>
              <a:rPr lang="en-US" sz="4000" dirty="0" smtClean="0"/>
              <a:t>Resilience4j</a:t>
            </a:r>
            <a:br>
              <a:rPr lang="en-US" sz="4000" dirty="0" smtClean="0"/>
            </a:br>
            <a:r>
              <a:rPr lang="en-US" sz="4000" b="0" dirty="0" smtClean="0"/>
              <a:t>Part 2</a:t>
            </a:r>
            <a:endParaRPr sz="4000" b="0" dirty="0"/>
          </a:p>
        </p:txBody>
      </p:sp>
      <p:sp>
        <p:nvSpPr>
          <p:cNvPr id="7" name="TextBox 6"/>
          <p:cNvSpPr txBox="1"/>
          <p:nvPr/>
        </p:nvSpPr>
        <p:spPr>
          <a:xfrm>
            <a:off x="430569" y="4765637"/>
            <a:ext cx="4136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Barlow" panose="00000500000000000000" pitchFamily="2" charset="0"/>
              </a:rPr>
              <a:t>www.jmaster.io/course/microservices-with-spring-cloud 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Barlow" panose="00000500000000000000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53" y="4341825"/>
            <a:ext cx="1357745" cy="4238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120" y="1755913"/>
            <a:ext cx="4565668" cy="31924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</TotalTime>
  <Words>3</Words>
  <Application>Microsoft Office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Barlow</vt:lpstr>
      <vt:lpstr>Poppins</vt:lpstr>
      <vt:lpstr>Gower template</vt:lpstr>
      <vt:lpstr>Spring Cloud  Open Feign with Circuit Breaker Resilience4j Part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Micro Apps with Spring Boot</dc:title>
  <dc:creator>cuong dinh</dc:creator>
  <cp:lastModifiedBy>DINHCUONG</cp:lastModifiedBy>
  <cp:revision>172</cp:revision>
  <dcterms:created xsi:type="dcterms:W3CDTF">2021-09-22T03:33:57Z</dcterms:created>
  <dcterms:modified xsi:type="dcterms:W3CDTF">2024-08-15T11:35:28Z</dcterms:modified>
</cp:coreProperties>
</file>