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Poppins" panose="020B0604020202020204" charset="0"/>
      <p:regular r:id="rId4"/>
      <p:bold r:id="rId5"/>
      <p:italic r:id="rId6"/>
      <p:boldItalic r:id="rId7"/>
    </p:embeddedFont>
    <p:embeddedFont>
      <p:font typeface="Barlow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customschemas.google.com/relationships/presentationmetadata" Target="meta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632" y="1881809"/>
            <a:ext cx="4462673" cy="3084279"/>
          </a:xfrm>
          <a:prstGeom prst="rect">
            <a:avLst/>
          </a:prstGeom>
        </p:spPr>
      </p:pic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85800" y="438242"/>
            <a:ext cx="4297017" cy="216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4800" dirty="0" smtClean="0"/>
              <a:t>Spring Cloud </a:t>
            </a:r>
            <a:br>
              <a:rPr lang="en-US" sz="4800" dirty="0" smtClean="0"/>
            </a:br>
            <a:r>
              <a:rPr lang="en-US" sz="4800" dirty="0" err="1" smtClean="0"/>
              <a:t>Config</a:t>
            </a:r>
            <a:r>
              <a:rPr lang="en-US" sz="4800" dirty="0" smtClean="0"/>
              <a:t> </a:t>
            </a:r>
            <a:r>
              <a:rPr lang="en-US" sz="4800" dirty="0" smtClean="0"/>
              <a:t>Client</a:t>
            </a:r>
            <a:endParaRPr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565040" y="476563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4" y="4341826"/>
            <a:ext cx="1357745" cy="423812"/>
          </a:xfrm>
          <a:prstGeom prst="rect">
            <a:avLst/>
          </a:prstGeom>
        </p:spPr>
      </p:pic>
      <p:sp>
        <p:nvSpPr>
          <p:cNvPr id="8" name="Google Shape;35;p2"/>
          <p:cNvSpPr/>
          <p:nvPr/>
        </p:nvSpPr>
        <p:spPr>
          <a:xfrm>
            <a:off x="8141067" y="2745147"/>
            <a:ext cx="878238" cy="881139"/>
          </a:xfrm>
          <a:prstGeom prst="rect">
            <a:avLst/>
          </a:prstGeom>
          <a:solidFill>
            <a:srgbClr val="C9E7A6">
              <a:alpha val="40784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Poppins</vt:lpstr>
      <vt:lpstr>Arial</vt:lpstr>
      <vt:lpstr>Barlow</vt:lpstr>
      <vt:lpstr>Gower template</vt:lpstr>
      <vt:lpstr>Spring Cloud  Config Client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DINHCUONG</cp:lastModifiedBy>
  <cp:revision>52</cp:revision>
  <dcterms:created xsi:type="dcterms:W3CDTF">2021-09-22T03:33:57Z</dcterms:created>
  <dcterms:modified xsi:type="dcterms:W3CDTF">2024-08-15T05:01:19Z</dcterms:modified>
</cp:coreProperties>
</file>