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Poppins" panose="020B0604020202020204" charset="0"/>
      <p:regular r:id="rId6"/>
      <p:bold r:id="rId7"/>
      <p:italic r:id="rId8"/>
      <p:boldItalic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11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4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6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35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9" y="479928"/>
            <a:ext cx="4475018" cy="4475018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/>
              <a:t>Spring Cloud </a:t>
            </a:r>
            <a:br>
              <a:rPr lang="en-US" sz="4800" dirty="0" smtClean="0"/>
            </a:br>
            <a:r>
              <a:rPr lang="en-US" sz="4800" dirty="0" smtClean="0"/>
              <a:t>Config Server</a:t>
            </a:r>
            <a:endParaRPr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141067" y="2745147"/>
            <a:ext cx="878238" cy="881139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2" y="1761365"/>
            <a:ext cx="3588327" cy="2951018"/>
          </a:xfrm>
          <a:prstGeom prst="rect">
            <a:avLst/>
          </a:prstGeom>
        </p:spPr>
      </p:pic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/>
              <a:t>Centralized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Config Server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761365"/>
            <a:ext cx="4980711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central place to manage external properties for applications across all </a:t>
            </a:r>
            <a:r>
              <a:rPr lang="en-US" dirty="0" smtClean="0"/>
              <a:t>environments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Server </a:t>
            </a:r>
            <a:r>
              <a:rPr lang="en-US" dirty="0"/>
              <a:t>and </a:t>
            </a:r>
            <a:r>
              <a:rPr lang="en-US" dirty="0" smtClean="0"/>
              <a:t>client </a:t>
            </a:r>
            <a:r>
              <a:rPr lang="en-US" dirty="0"/>
              <a:t>support for any application running in any language</a:t>
            </a:r>
            <a:endParaRPr lang="en-US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Implement alternative</a:t>
            </a:r>
            <a:r>
              <a:rPr lang="en-US" dirty="0"/>
              <a:t> </a:t>
            </a:r>
            <a:r>
              <a:rPr lang="en-US" dirty="0" smtClean="0"/>
              <a:t>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738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10" y="544206"/>
            <a:ext cx="5993235" cy="41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19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</Words>
  <Application>Microsoft Office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Poppins</vt:lpstr>
      <vt:lpstr>Arial</vt:lpstr>
      <vt:lpstr>Barlow</vt:lpstr>
      <vt:lpstr>Gower template</vt:lpstr>
      <vt:lpstr>Spring Cloud  Config Server</vt:lpstr>
      <vt:lpstr>Centralized  Config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48</cp:revision>
  <dcterms:created xsi:type="dcterms:W3CDTF">2021-09-22T03:33:57Z</dcterms:created>
  <dcterms:modified xsi:type="dcterms:W3CDTF">2021-10-10T08:35:23Z</dcterms:modified>
</cp:coreProperties>
</file>