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0" r:id="rId4"/>
    <p:sldId id="258" r:id="rId5"/>
  </p:sldIdLst>
  <p:sldSz cx="9144000" cy="5143500" type="screen16x9"/>
  <p:notesSz cx="6858000" cy="9144000"/>
  <p:embeddedFontLst>
    <p:embeddedFont>
      <p:font typeface="Poppins" panose="020B0604020202020204" charset="0"/>
      <p:regular r:id="rId7"/>
      <p:bold r:id="rId8"/>
      <p:italic r:id="rId9"/>
      <p:boldItalic r:id="rId10"/>
    </p:embeddedFont>
    <p:embeddedFont>
      <p:font typeface="Barlow" panose="000005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5114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5373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7469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1605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 no illustra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335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580" y="554182"/>
            <a:ext cx="4446890" cy="4446890"/>
          </a:xfrm>
          <a:prstGeom prst="rect">
            <a:avLst/>
          </a:prstGeom>
        </p:spPr>
      </p:pic>
      <p:sp>
        <p:nvSpPr>
          <p:cNvPr id="8" name="Google Shape;35;p2"/>
          <p:cNvSpPr/>
          <p:nvPr/>
        </p:nvSpPr>
        <p:spPr>
          <a:xfrm>
            <a:off x="6129153" y="3599186"/>
            <a:ext cx="1088487" cy="1304951"/>
          </a:xfrm>
          <a:prstGeom prst="rect">
            <a:avLst/>
          </a:prstGeom>
          <a:solidFill>
            <a:srgbClr val="C9E7A6">
              <a:alpha val="40784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685800" y="438242"/>
            <a:ext cx="5521362" cy="2165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4800" dirty="0" smtClean="0"/>
              <a:t>Spring Cloud </a:t>
            </a:r>
            <a:br>
              <a:rPr lang="en-US" sz="4800" dirty="0" smtClean="0"/>
            </a:br>
            <a:r>
              <a:rPr lang="en-US" sz="4800" dirty="0" smtClean="0"/>
              <a:t>Discovery </a:t>
            </a:r>
            <a:endParaRPr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565040" y="4765638"/>
            <a:ext cx="413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0"/>
              </a:rPr>
              <a:t>www.jmaster.io/course/microservices-with-spring-cloud 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24" y="4341826"/>
            <a:ext cx="1357745" cy="4238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2618" y="859035"/>
            <a:ext cx="4821382" cy="4284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799" y="440350"/>
            <a:ext cx="7682346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4400" dirty="0"/>
              <a:t>Discovery </a:t>
            </a:r>
            <a:r>
              <a:rPr lang="en-US" sz="4400" dirty="0" smtClean="0"/>
              <a:t>Server </a:t>
            </a:r>
            <a:r>
              <a:rPr lang="en-US" sz="4400" b="0" dirty="0" smtClean="0"/>
              <a:t>is</a:t>
            </a:r>
            <a:br>
              <a:rPr lang="en-US" sz="4400" b="0" dirty="0" smtClean="0"/>
            </a:br>
            <a:r>
              <a:rPr lang="en-US" sz="4400" b="0" dirty="0"/>
              <a:t>Service Registry</a:t>
            </a:r>
            <a:endParaRPr sz="4400" b="0"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798" y="1761365"/>
            <a:ext cx="7834747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lnSpc>
                <a:spcPct val="135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dirty="0" smtClean="0"/>
              <a:t>Like a </a:t>
            </a:r>
            <a:r>
              <a:rPr lang="en-US" b="1" dirty="0" smtClean="0"/>
              <a:t>phone book</a:t>
            </a:r>
            <a:r>
              <a:rPr lang="en-US" dirty="0" smtClean="0"/>
              <a:t> of </a:t>
            </a:r>
            <a:r>
              <a:rPr lang="en-US" dirty="0" smtClean="0"/>
              <a:t>microservice. </a:t>
            </a:r>
          </a:p>
          <a:p>
            <a:pPr marL="800100" lvl="1" indent="-342900">
              <a:lnSpc>
                <a:spcPct val="135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dirty="0"/>
              <a:t>Manage status, metadata of services such as: IP address, hostname, port, </a:t>
            </a:r>
            <a:r>
              <a:rPr lang="en-US" dirty="0" smtClean="0"/>
              <a:t>etc. </a:t>
            </a:r>
          </a:p>
          <a:p>
            <a:pPr marL="342900" indent="-342900">
              <a:lnSpc>
                <a:spcPct val="135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dirty="0" smtClean="0"/>
              <a:t>Register </a:t>
            </a:r>
            <a:r>
              <a:rPr lang="en-US" dirty="0" smtClean="0"/>
              <a:t>and Find services in </a:t>
            </a:r>
            <a:r>
              <a:rPr lang="en-US" b="1" dirty="0" smtClean="0"/>
              <a:t>Service Registry</a:t>
            </a:r>
            <a:endParaRPr lang="en-US" dirty="0" smtClean="0"/>
          </a:p>
          <a:p>
            <a:pPr marL="342900" indent="-342900">
              <a:lnSpc>
                <a:spcPct val="135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dirty="0" smtClean="0"/>
              <a:t>Standalone server</a:t>
            </a:r>
            <a:endParaRPr lang="en-US" dirty="0" smtClean="0"/>
          </a:p>
          <a:p>
            <a:pPr marL="0" indent="0">
              <a:lnSpc>
                <a:spcPct val="135000"/>
              </a:lnSpc>
              <a:buClr>
                <a:schemeClr val="bg2">
                  <a:lumMod val="75000"/>
                </a:schemeClr>
              </a:buClr>
              <a:buSzPct val="10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7384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2618" y="859035"/>
            <a:ext cx="4821382" cy="4284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799" y="440350"/>
            <a:ext cx="7682346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4400" dirty="0"/>
              <a:t>Discovery </a:t>
            </a:r>
            <a:r>
              <a:rPr lang="en-US" sz="4400" dirty="0" smtClean="0"/>
              <a:t>Client</a:t>
            </a:r>
            <a:endParaRPr sz="4400"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798" y="1761365"/>
            <a:ext cx="7834747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lnSpc>
                <a:spcPct val="135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dirty="0" smtClean="0"/>
              <a:t>Register </a:t>
            </a:r>
            <a:r>
              <a:rPr lang="en-US" dirty="0" smtClean="0"/>
              <a:t>service and send </a:t>
            </a:r>
            <a:r>
              <a:rPr lang="en-US" dirty="0"/>
              <a:t>a heartbeat signal to the </a:t>
            </a:r>
            <a:r>
              <a:rPr lang="en-US" i="1" dirty="0"/>
              <a:t>service registry</a:t>
            </a:r>
            <a:endParaRPr lang="en-US" dirty="0"/>
          </a:p>
          <a:p>
            <a:pPr marL="342900" indent="-342900">
              <a:lnSpc>
                <a:spcPct val="135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dirty="0" smtClean="0"/>
              <a:t>Find and </a:t>
            </a:r>
            <a:r>
              <a:rPr lang="en-US" dirty="0"/>
              <a:t>communicate with each </a:t>
            </a:r>
            <a:r>
              <a:rPr lang="en-US" dirty="0" smtClean="0"/>
              <a:t>other service </a:t>
            </a:r>
            <a:r>
              <a:rPr lang="en-US" dirty="0"/>
              <a:t>without hard-coding hostname and </a:t>
            </a:r>
            <a:r>
              <a:rPr lang="en-US" dirty="0" smtClean="0"/>
              <a:t>port</a:t>
            </a:r>
          </a:p>
          <a:p>
            <a:pPr marL="342900" indent="-342900">
              <a:lnSpc>
                <a:spcPct val="135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dirty="0" smtClean="0"/>
              <a:t>Makes </a:t>
            </a:r>
            <a:r>
              <a:rPr lang="en-US" dirty="0"/>
              <a:t>all further requests to any other services through a load-balancing algorithm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570454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683" y="470143"/>
            <a:ext cx="5113007" cy="431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9190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78</Words>
  <Application>Microsoft Office PowerPoint</Application>
  <PresentationFormat>On-screen Show (16:9)</PresentationFormat>
  <Paragraphs>11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Wingdings</vt:lpstr>
      <vt:lpstr>Poppins</vt:lpstr>
      <vt:lpstr>Barlow</vt:lpstr>
      <vt:lpstr>Gower template</vt:lpstr>
      <vt:lpstr>Spring Cloud  Discovery </vt:lpstr>
      <vt:lpstr>Discovery Server is Service Registry</vt:lpstr>
      <vt:lpstr>Discovery Client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HLC_2021</cp:lastModifiedBy>
  <cp:revision>106</cp:revision>
  <dcterms:created xsi:type="dcterms:W3CDTF">2021-09-22T03:33:57Z</dcterms:created>
  <dcterms:modified xsi:type="dcterms:W3CDTF">2021-10-10T08:00:20Z</dcterms:modified>
</cp:coreProperties>
</file>