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8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1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3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4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35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6" y="848139"/>
            <a:ext cx="4373227" cy="4128053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6219612" y="1421823"/>
            <a:ext cx="1144274" cy="10248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Spring Cloud </a:t>
            </a:r>
            <a:br>
              <a:rPr lang="en-US" sz="5400" dirty="0" smtClean="0"/>
            </a:br>
            <a:r>
              <a:rPr lang="en-US" sz="5400" dirty="0" smtClean="0"/>
              <a:t>Gateway </a:t>
            </a:r>
            <a:endParaRPr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Spring Cloud </a:t>
            </a:r>
            <a:r>
              <a:rPr lang="en-US" sz="4400" dirty="0" smtClean="0"/>
              <a:t>Gateway </a:t>
            </a:r>
            <a:endParaRPr sz="44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A library for building an </a:t>
            </a:r>
            <a:r>
              <a:rPr lang="en-US" b="1" dirty="0"/>
              <a:t>API </a:t>
            </a:r>
            <a:r>
              <a:rPr lang="en-US" b="1" dirty="0" smtClean="0"/>
              <a:t>Gateway Server</a:t>
            </a:r>
            <a:r>
              <a:rPr lang="en-US" dirty="0" smtClean="0"/>
              <a:t>, </a:t>
            </a:r>
            <a:r>
              <a:rPr lang="en-US" dirty="0"/>
              <a:t>on top of Spring WebFlux 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simple, yet effective way to </a:t>
            </a:r>
            <a:r>
              <a:rPr lang="en-US" b="1" dirty="0"/>
              <a:t>route to </a:t>
            </a:r>
            <a:r>
              <a:rPr lang="en-US" b="1" dirty="0" smtClean="0"/>
              <a:t>APIs</a:t>
            </a:r>
            <a:r>
              <a:rPr lang="en-US" dirty="0" smtClean="0"/>
              <a:t> of hidden services behind (</a:t>
            </a:r>
            <a:r>
              <a:rPr lang="en-US" i="1" dirty="0" smtClean="0"/>
              <a:t>Reserved Proxy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Provide cross cutting concerns such as: </a:t>
            </a:r>
            <a:r>
              <a:rPr lang="en-US" b="1" dirty="0" smtClean="0"/>
              <a:t>security, monitoring/metrics, </a:t>
            </a:r>
            <a:r>
              <a:rPr lang="en-US" dirty="0" smtClean="0"/>
              <a:t>and</a:t>
            </a:r>
            <a:r>
              <a:rPr lang="en-US" b="1" dirty="0" smtClean="0"/>
              <a:t> resiliency.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" y="1447101"/>
            <a:ext cx="8424198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 smtClean="0"/>
              <a:t>Features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Able to </a:t>
            </a:r>
            <a:r>
              <a:rPr lang="en-US" b="1" dirty="0"/>
              <a:t>match routes</a:t>
            </a:r>
            <a:r>
              <a:rPr lang="en-US" dirty="0"/>
              <a:t> on any request attribute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Easy </a:t>
            </a:r>
            <a:r>
              <a:rPr lang="en-US" dirty="0"/>
              <a:t>to write </a:t>
            </a:r>
            <a:r>
              <a:rPr lang="en-US" b="1" dirty="0"/>
              <a:t>Predicates</a:t>
            </a:r>
            <a:r>
              <a:rPr lang="en-US" dirty="0"/>
              <a:t> and </a:t>
            </a:r>
            <a:r>
              <a:rPr lang="en-US" b="1" dirty="0" smtClean="0"/>
              <a:t>Filters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Circuit </a:t>
            </a:r>
            <a:r>
              <a:rPr lang="en-US" dirty="0" smtClean="0"/>
              <a:t>Breaker &amp; Load balancer</a:t>
            </a:r>
            <a:r>
              <a:rPr lang="en-US" dirty="0"/>
              <a:t> </a:t>
            </a:r>
            <a:r>
              <a:rPr lang="en-US" dirty="0" smtClean="0"/>
              <a:t>integration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Path </a:t>
            </a:r>
            <a:r>
              <a:rPr lang="en-US" b="1" dirty="0" smtClean="0"/>
              <a:t>Rewriting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7045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6" y="748145"/>
            <a:ext cx="8205789" cy="36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19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73</Words>
  <Application>Microsoft Office PowerPoint</Application>
  <PresentationFormat>On-screen Show (16:9)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Barlow</vt:lpstr>
      <vt:lpstr>Wingdings</vt:lpstr>
      <vt:lpstr>Arial</vt:lpstr>
      <vt:lpstr>Poppins</vt:lpstr>
      <vt:lpstr>Gower template</vt:lpstr>
      <vt:lpstr>Spring Cloud  Gateway </vt:lpstr>
      <vt:lpstr>Spring Cloud Gateway </vt:lpstr>
      <vt:lpstr>PowerPoint Presentation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146</cp:revision>
  <dcterms:created xsi:type="dcterms:W3CDTF">2021-09-22T03:33:57Z</dcterms:created>
  <dcterms:modified xsi:type="dcterms:W3CDTF">2024-08-23T08:40:28Z</dcterms:modified>
</cp:coreProperties>
</file>