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Barlow" panose="020B060402020202020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6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6" y="848139"/>
            <a:ext cx="4373227" cy="4128053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6219612" y="1460751"/>
            <a:ext cx="1144274" cy="1024864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47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/>
              <a:t>Spring Cloud </a:t>
            </a:r>
            <a:br>
              <a:rPr lang="en-US" sz="4800" dirty="0" smtClean="0"/>
            </a:br>
            <a:r>
              <a:rPr lang="en-US" sz="4800" dirty="0" smtClean="0"/>
              <a:t>Gateway</a:t>
            </a:r>
            <a:br>
              <a:rPr lang="en-US" sz="4800" dirty="0" smtClean="0"/>
            </a:br>
            <a:r>
              <a:rPr lang="en-US" sz="4800" dirty="0" smtClean="0">
                <a:solidFill>
                  <a:srgbClr val="FF0000"/>
                </a:solidFill>
              </a:rPr>
              <a:t>Route Code</a:t>
            </a:r>
            <a:r>
              <a:rPr lang="en-US" sz="4800" dirty="0" smtClean="0"/>
              <a:t> </a:t>
            </a:r>
            <a:endParaRPr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" y="1447101"/>
            <a:ext cx="8424198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</Words>
  <Application>Microsoft Office PowerPoint</Application>
  <PresentationFormat>On-screen Show (16:9)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Barlow</vt:lpstr>
      <vt:lpstr>Arial</vt:lpstr>
      <vt:lpstr>Poppins</vt:lpstr>
      <vt:lpstr>Gower template</vt:lpstr>
      <vt:lpstr>Spring Cloud  Gateway Route 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149</cp:revision>
  <dcterms:created xsi:type="dcterms:W3CDTF">2021-09-22T03:33:57Z</dcterms:created>
  <dcterms:modified xsi:type="dcterms:W3CDTF">2024-08-23T08:40:52Z</dcterms:modified>
</cp:coreProperties>
</file>