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Barlow" panose="020B0604020202020204" charset="0"/>
      <p:regular r:id="rId5"/>
      <p:bold r:id="rId6"/>
      <p:italic r:id="rId7"/>
      <p:boldItalic r:id="rId8"/>
    </p:embeddedFont>
    <p:embeddedFont>
      <p:font typeface="Poppi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6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6" y="848139"/>
            <a:ext cx="4373227" cy="4128053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6219612" y="1428173"/>
            <a:ext cx="1144274" cy="102486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80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5400" dirty="0" smtClean="0"/>
              <a:t>Spring Cloud </a:t>
            </a:r>
            <a:br>
              <a:rPr lang="en-US" sz="5400" dirty="0" smtClean="0"/>
            </a:br>
            <a:r>
              <a:rPr lang="en-US" sz="5400" dirty="0" smtClean="0"/>
              <a:t>Gateway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0000"/>
                </a:solidFill>
              </a:rPr>
              <a:t>Filter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1" y="346682"/>
            <a:ext cx="2641600" cy="44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Barlow</vt:lpstr>
      <vt:lpstr>Arial</vt:lpstr>
      <vt:lpstr>Poppins</vt:lpstr>
      <vt:lpstr>Gower template</vt:lpstr>
      <vt:lpstr>Spring Cloud  Gateway Filter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150</cp:revision>
  <dcterms:created xsi:type="dcterms:W3CDTF">2021-09-22T03:33:57Z</dcterms:created>
  <dcterms:modified xsi:type="dcterms:W3CDTF">2024-08-27T08:02:14Z</dcterms:modified>
</cp:coreProperties>
</file>