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0" r:id="rId5"/>
    <p:sldId id="263" r:id="rId6"/>
  </p:sldIdLst>
  <p:sldSz cx="9144000" cy="5143500" type="screen16x9"/>
  <p:notesSz cx="6858000" cy="9144000"/>
  <p:embeddedFontLst>
    <p:embeddedFont>
      <p:font typeface="Poppins" panose="020B0604020202020204" charset="0"/>
      <p:regular r:id="rId8"/>
      <p:bold r:id="rId9"/>
      <p:italic r:id="rId10"/>
      <p:boldItalic r:id="rId11"/>
    </p:embeddedFont>
    <p:embeddedFont>
      <p:font typeface="Barlow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11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37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14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60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actuato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centric.github.io/spring-boot-admin/2.5.1/#getting-star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90" y="554182"/>
            <a:ext cx="4251379" cy="4446890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4576397" y="3967521"/>
            <a:ext cx="1144274" cy="1024864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5521362" cy="216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dirty="0" smtClean="0"/>
              <a:t>Spring</a:t>
            </a:r>
            <a:br>
              <a:rPr lang="en-US" sz="4800" dirty="0" smtClean="0"/>
            </a:br>
            <a:r>
              <a:rPr lang="en-US" sz="4800" dirty="0" smtClean="0"/>
              <a:t>Admin Server 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&amp; Actuator</a:t>
            </a:r>
            <a:endParaRPr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Spring Boot Admin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761365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>
                <a:latin typeface="Barlow" panose="00000500000000000000" pitchFamily="2" charset="0"/>
              </a:rPr>
              <a:t>Open source to </a:t>
            </a:r>
            <a:r>
              <a:rPr lang="en-US" b="1" dirty="0" smtClean="0">
                <a:latin typeface="Barlow" panose="00000500000000000000" pitchFamily="2" charset="0"/>
              </a:rPr>
              <a:t>monitor</a:t>
            </a:r>
            <a:r>
              <a:rPr lang="en-US" dirty="0" smtClean="0">
                <a:latin typeface="Barlow" panose="00000500000000000000" pitchFamily="2" charset="0"/>
              </a:rPr>
              <a:t> spring boot applications. </a:t>
            </a:r>
          </a:p>
          <a:p>
            <a:pPr marL="800100" lvl="1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latin typeface="Barlow" panose="00000500000000000000" pitchFamily="2" charset="0"/>
              </a:rPr>
              <a:t>health </a:t>
            </a:r>
            <a:r>
              <a:rPr lang="en-US" dirty="0" smtClean="0">
                <a:latin typeface="Barlow" panose="00000500000000000000" pitchFamily="2" charset="0"/>
              </a:rPr>
              <a:t>status, build info, JVM, metrics, Notification, etc.</a:t>
            </a:r>
          </a:p>
          <a:p>
            <a:pPr marL="800100" lvl="1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latin typeface="Barlow" panose="00000500000000000000" pitchFamily="2" charset="0"/>
              </a:rPr>
              <a:t>UI</a:t>
            </a:r>
            <a:r>
              <a:rPr lang="en-US" dirty="0">
                <a:latin typeface="Barlow" panose="00000500000000000000" pitchFamily="2" charset="0"/>
              </a:rPr>
              <a:t> is just a Vue.js application on top of the </a:t>
            </a:r>
            <a:r>
              <a:rPr lang="en-US" b="1" dirty="0">
                <a:latin typeface="Barlow" panose="00000500000000000000" pitchFamily="2" charset="0"/>
              </a:rPr>
              <a:t>Spring Boot Actuator </a:t>
            </a:r>
            <a:r>
              <a:rPr lang="en-US" dirty="0">
                <a:latin typeface="Barlow" panose="00000500000000000000" pitchFamily="2" charset="0"/>
              </a:rPr>
              <a:t>endpoints. </a:t>
            </a:r>
            <a:endParaRPr lang="en-US" dirty="0" smtClean="0">
              <a:latin typeface="Barlow" panose="00000500000000000000" pitchFamily="2" charset="0"/>
            </a:endParaRP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>
                <a:latin typeface="Barlow" panose="00000500000000000000" pitchFamily="2" charset="0"/>
              </a:rPr>
              <a:t>Client applications register with</a:t>
            </a:r>
            <a:r>
              <a:rPr lang="en-US" dirty="0">
                <a:latin typeface="Barlow" panose="00000500000000000000" pitchFamily="2" charset="0"/>
              </a:rPr>
              <a:t> </a:t>
            </a:r>
            <a:r>
              <a:rPr lang="en-US" dirty="0" smtClean="0">
                <a:latin typeface="Barlow" panose="00000500000000000000" pitchFamily="2" charset="0"/>
              </a:rPr>
              <a:t>admin server via </a:t>
            </a:r>
            <a:r>
              <a:rPr lang="en-US" b="1" dirty="0" smtClean="0">
                <a:latin typeface="Barlow" panose="00000500000000000000" pitchFamily="2" charset="0"/>
              </a:rPr>
              <a:t>Boot </a:t>
            </a:r>
            <a:r>
              <a:rPr lang="en-US" b="1" dirty="0">
                <a:latin typeface="Barlow" panose="00000500000000000000" pitchFamily="2" charset="0"/>
              </a:rPr>
              <a:t>Admin </a:t>
            </a:r>
            <a:r>
              <a:rPr lang="en-US" b="1" dirty="0" smtClean="0">
                <a:latin typeface="Barlow" panose="00000500000000000000" pitchFamily="2" charset="0"/>
              </a:rPr>
              <a:t>Client</a:t>
            </a:r>
            <a:r>
              <a:rPr lang="en-US" dirty="0" smtClean="0">
                <a:latin typeface="Barlow" panose="00000500000000000000" pitchFamily="2" charset="0"/>
              </a:rPr>
              <a:t> (HTTP) or </a:t>
            </a:r>
            <a:r>
              <a:rPr lang="en-US" dirty="0">
                <a:latin typeface="Barlow" panose="00000500000000000000" pitchFamily="2" charset="0"/>
              </a:rPr>
              <a:t>Spring </a:t>
            </a:r>
            <a:r>
              <a:rPr lang="en-US" dirty="0" smtClean="0">
                <a:latin typeface="Barlow" panose="00000500000000000000" pitchFamily="2" charset="0"/>
              </a:rPr>
              <a:t>Cloud </a:t>
            </a:r>
            <a:r>
              <a:rPr lang="en-US" b="1" dirty="0" smtClean="0">
                <a:latin typeface="Barlow" panose="00000500000000000000" pitchFamily="2" charset="0"/>
              </a:rPr>
              <a:t>Discovery</a:t>
            </a: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b="1" dirty="0" smtClean="0">
              <a:latin typeface="Barlow" panose="00000500000000000000" pitchFamily="2" charset="0"/>
            </a:endParaRP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7384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3" y="339660"/>
            <a:ext cx="6192982" cy="45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150400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Spring Boot Actuator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310200"/>
            <a:ext cx="7682346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arlow" panose="00000500000000000000" pitchFamily="2" charset="0"/>
              </a:rPr>
              <a:t>Many production-ready features</a:t>
            </a:r>
          </a:p>
          <a:p>
            <a:pPr marL="800100" lvl="1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>
                <a:latin typeface="Barlow" panose="00000500000000000000" pitchFamily="2" charset="0"/>
              </a:rPr>
              <a:t>Expose </a:t>
            </a:r>
            <a:r>
              <a:rPr lang="en-US" sz="2400" dirty="0">
                <a:latin typeface="Barlow" panose="00000500000000000000" pitchFamily="2" charset="0"/>
              </a:rPr>
              <a:t>operational information about the running application — health, metrics, info, dump, env, etc. </a:t>
            </a:r>
            <a:endParaRPr lang="en-US" sz="2400" dirty="0" smtClean="0">
              <a:latin typeface="Barlow" panose="00000500000000000000" pitchFamily="2" charset="0"/>
            </a:endParaRP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Barlow" panose="00000500000000000000" pitchFamily="2" charset="0"/>
              </a:rPr>
              <a:t>Built-in endpoints</a:t>
            </a:r>
            <a:r>
              <a:rPr lang="en-US" sz="2400" dirty="0" smtClean="0">
                <a:latin typeface="Barlow" panose="00000500000000000000" pitchFamily="2" charset="0"/>
              </a:rPr>
              <a:t> and more, </a:t>
            </a:r>
            <a:r>
              <a:rPr lang="en-US" sz="2400" dirty="0">
                <a:latin typeface="Barlow" panose="00000500000000000000" pitchFamily="2" charset="0"/>
              </a:rPr>
              <a:t>exposed over </a:t>
            </a:r>
            <a:r>
              <a:rPr lang="en-US" sz="2400" b="1" dirty="0">
                <a:latin typeface="Barlow" panose="00000500000000000000" pitchFamily="2" charset="0"/>
              </a:rPr>
              <a:t>HTTP</a:t>
            </a:r>
            <a:r>
              <a:rPr lang="en-US" sz="2400" dirty="0">
                <a:latin typeface="Barlow" panose="00000500000000000000" pitchFamily="2" charset="0"/>
              </a:rPr>
              <a:t> or </a:t>
            </a:r>
            <a:r>
              <a:rPr lang="en-US" sz="2400" b="1" dirty="0">
                <a:latin typeface="Barlow" panose="00000500000000000000" pitchFamily="2" charset="0"/>
              </a:rPr>
              <a:t>JMX</a:t>
            </a:r>
            <a:endParaRPr lang="en-US" sz="2400" b="1" dirty="0" smtClean="0">
              <a:latin typeface="Barlow" panose="00000500000000000000" pitchFamily="2" charset="0"/>
            </a:endParaRP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arlow" panose="00000500000000000000" pitchFamily="2" charset="0"/>
              </a:rPr>
              <a:t>Easy configure and customize with spring boot project</a:t>
            </a:r>
          </a:p>
        </p:txBody>
      </p:sp>
    </p:spTree>
    <p:extLst>
      <p:ext uri="{BB962C8B-B14F-4D97-AF65-F5344CB8AC3E}">
        <p14:creationId xmlns:p14="http://schemas.microsoft.com/office/powerpoint/2010/main" val="90570454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Spring Boot Actuator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761365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docs.spring.io/spring-boot/docs/current/reference/html/actuator.html</a:t>
            </a:r>
            <a:endParaRPr lang="en-US" dirty="0" smtClean="0"/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hlinkClick r:id="rId4"/>
              </a:rPr>
              <a:t>https://codecentric.github.io/spring-boot-admin/2.5.1/#</a:t>
            </a:r>
            <a:r>
              <a:rPr lang="en-US" dirty="0" smtClean="0">
                <a:hlinkClick r:id="rId4"/>
              </a:rPr>
              <a:t>getting-started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9654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66</Words>
  <Application>Microsoft Office PowerPoint</Application>
  <PresentationFormat>On-screen Show (16:9)</PresentationFormat>
  <Paragraphs>15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Poppins</vt:lpstr>
      <vt:lpstr>Wingdings</vt:lpstr>
      <vt:lpstr>Barlow</vt:lpstr>
      <vt:lpstr>Gower template</vt:lpstr>
      <vt:lpstr>Spring Admin Server  &amp; Actuator</vt:lpstr>
      <vt:lpstr>Spring Boot Admin</vt:lpstr>
      <vt:lpstr>PowerPoint Presentation</vt:lpstr>
      <vt:lpstr>Spring Boot Actuator</vt:lpstr>
      <vt:lpstr>Spring Boot Actuator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188</cp:revision>
  <dcterms:created xsi:type="dcterms:W3CDTF">2021-09-22T03:33:57Z</dcterms:created>
  <dcterms:modified xsi:type="dcterms:W3CDTF">2024-09-10T06:18:12Z</dcterms:modified>
</cp:coreProperties>
</file>