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0" y="554182"/>
            <a:ext cx="4251379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576397" y="3967521"/>
            <a:ext cx="1034694" cy="10248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Admin </a:t>
            </a:r>
            <a:r>
              <a:rPr lang="en-US" sz="4800" dirty="0" smtClean="0"/>
              <a:t>Server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Send Notification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Barlow</vt:lpstr>
      <vt:lpstr>Poppins</vt:lpstr>
      <vt:lpstr>Gower template</vt:lpstr>
      <vt:lpstr>Admin Server  Send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190</cp:revision>
  <dcterms:created xsi:type="dcterms:W3CDTF">2021-09-22T03:33:57Z</dcterms:created>
  <dcterms:modified xsi:type="dcterms:W3CDTF">2021-10-14T04:24:44Z</dcterms:modified>
</cp:coreProperties>
</file>