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5143500" type="screen16x9"/>
  <p:notesSz cx="6858000" cy="9144000"/>
  <p:embeddedFontLst>
    <p:embeddedFont>
      <p:font typeface="Poppins" panose="020B0604020202020204" charset="0"/>
      <p:regular r:id="rId6"/>
      <p:bold r:id="rId7"/>
      <p:italic r:id="rId8"/>
      <p:boldItalic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8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4437853" y="2777627"/>
            <a:ext cx="1020839" cy="111550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400" b="0" dirty="0" smtClean="0"/>
              <a:t>Spring Cloud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Sleuth + Zipkin</a:t>
            </a:r>
            <a:br>
              <a:rPr lang="en-US" sz="4400" dirty="0" smtClean="0"/>
            </a:br>
            <a:r>
              <a:rPr lang="en-US" sz="4400" b="0" dirty="0" smtClean="0"/>
              <a:t>Trace UI</a:t>
            </a:r>
            <a:endParaRPr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Zipkin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672259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b="1" dirty="0" smtClean="0"/>
              <a:t>distributed </a:t>
            </a:r>
            <a:r>
              <a:rPr lang="en-US" b="1" dirty="0"/>
              <a:t>tracing </a:t>
            </a:r>
            <a:r>
              <a:rPr lang="en-US" b="1" dirty="0" smtClean="0"/>
              <a:t>system </a:t>
            </a:r>
            <a:r>
              <a:rPr lang="en-US" dirty="0" smtClean="0"/>
              <a:t>(Server &amp; Client)</a:t>
            </a:r>
            <a:endParaRPr lang="en-US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Server provide </a:t>
            </a:r>
            <a:r>
              <a:rPr lang="en-US" b="1" dirty="0" smtClean="0"/>
              <a:t>UI</a:t>
            </a:r>
            <a:r>
              <a:rPr lang="en-US" dirty="0" smtClean="0"/>
              <a:t> to find by trace id, service, etc.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Client send Trace/Span </a:t>
            </a:r>
            <a:r>
              <a:rPr lang="en-US" dirty="0" smtClean="0"/>
              <a:t>data </a:t>
            </a:r>
            <a:r>
              <a:rPr lang="en-US" dirty="0" smtClean="0"/>
              <a:t>to Zi</a:t>
            </a:r>
            <a:r>
              <a:rPr lang="en-US" dirty="0" smtClean="0"/>
              <a:t>pkin Server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Server </a:t>
            </a:r>
            <a:r>
              <a:rPr lang="en-US" dirty="0" smtClean="0"/>
              <a:t>store data in-memory</a:t>
            </a:r>
            <a:r>
              <a:rPr lang="en-US" dirty="0"/>
              <a:t>, or </a:t>
            </a:r>
            <a:r>
              <a:rPr lang="en-US" b="1" dirty="0" smtClean="0"/>
              <a:t>database</a:t>
            </a:r>
            <a:r>
              <a:rPr lang="en-US" dirty="0" smtClean="0"/>
              <a:t> such as </a:t>
            </a:r>
            <a:r>
              <a:rPr lang="en-US" dirty="0" smtClean="0"/>
              <a:t>Cassandra </a:t>
            </a:r>
            <a:r>
              <a:rPr lang="en-US" dirty="0"/>
              <a:t>or </a:t>
            </a:r>
            <a:r>
              <a:rPr lang="en-US" dirty="0" smtClean="0"/>
              <a:t>ElasticSearch</a:t>
            </a:r>
            <a:r>
              <a:rPr lang="en-US" dirty="0"/>
              <a:t>.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98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2" y="442644"/>
            <a:ext cx="6323868" cy="41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46</Words>
  <Application>Microsoft Office PowerPoint</Application>
  <PresentationFormat>On-screen Show (16:9)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Poppins</vt:lpstr>
      <vt:lpstr>Wingdings</vt:lpstr>
      <vt:lpstr>Arial</vt:lpstr>
      <vt:lpstr>Barlow</vt:lpstr>
      <vt:lpstr>Gower template</vt:lpstr>
      <vt:lpstr>Spring Cloud Sleuth + Zipkin Trace UI</vt:lpstr>
      <vt:lpstr>Zipkin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256</cp:revision>
  <dcterms:created xsi:type="dcterms:W3CDTF">2021-09-22T03:33:57Z</dcterms:created>
  <dcterms:modified xsi:type="dcterms:W3CDTF">2021-10-18T03:03:49Z</dcterms:modified>
</cp:coreProperties>
</file>