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6"/>
      <p:bold r:id="rId7"/>
    </p:embeddedFont>
    <p:embeddedFont>
      <p:font typeface="Wingdings 3" panose="05040102010807070707" pitchFamily="18" charset="2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19819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613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0595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54937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464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9986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53089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23275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51609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16572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4890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1120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496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7301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5393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0887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72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015292" cy="322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000" dirty="0" err="1" smtClean="0">
                <a:latin typeface="Bahnschrift" panose="020B0502040204020203" pitchFamily="34" charset="0"/>
              </a:rPr>
              <a:t>Nâng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cấp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err="1" smtClean="0">
                <a:latin typeface="Bahnschrift" panose="020B0502040204020203" pitchFamily="34" charset="0"/>
              </a:rPr>
              <a:t>Microservice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lên</a:t>
            </a:r>
            <a:r>
              <a:rPr lang="en-US" sz="4000" dirty="0" smtClean="0">
                <a:latin typeface="Bahnschrift" panose="020B0502040204020203" pitchFamily="34" charset="0"/>
              </a:rPr>
              <a:t/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err="1" smtClean="0">
                <a:latin typeface="Bahnschrift" panose="020B0502040204020203" pitchFamily="34" charset="0"/>
              </a:rPr>
              <a:t>SpringBoot</a:t>
            </a:r>
            <a:r>
              <a:rPr lang="en-US" sz="4000" dirty="0" smtClean="0">
                <a:latin typeface="Bahnschrift" panose="020B0502040204020203" pitchFamily="34" charset="0"/>
              </a:rPr>
              <a:t> v3.x</a:t>
            </a:r>
            <a:endParaRPr sz="4000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1" y="706792"/>
            <a:ext cx="3850927" cy="363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2" y="1209504"/>
            <a:ext cx="3720792" cy="1100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0" y="2374083"/>
            <a:ext cx="3509272" cy="688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81" y="3183178"/>
            <a:ext cx="2893045" cy="636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336" y="1692965"/>
            <a:ext cx="3726155" cy="15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Sleuth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Micrometer Trace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sleuth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deprecated, Micrometer Trace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9" y="2489761"/>
            <a:ext cx="2826854" cy="1056997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3382500" y="2731945"/>
            <a:ext cx="842575" cy="572627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17" y="2001624"/>
            <a:ext cx="3801984" cy="20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24</Words>
  <Application>Microsoft Office PowerPoint</Application>
  <PresentationFormat>On-screen Show (16:9)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Bahnschrift</vt:lpstr>
      <vt:lpstr>Wingdings 3</vt:lpstr>
      <vt:lpstr>Arial</vt:lpstr>
      <vt:lpstr>Trebuchet MS</vt:lpstr>
      <vt:lpstr>Barlow</vt:lpstr>
      <vt:lpstr>Facet</vt:lpstr>
      <vt:lpstr>Nâng cấp  Microservice lên SpringBoot v3.x</vt:lpstr>
      <vt:lpstr>Nâng cấp chính</vt:lpstr>
      <vt:lpstr>Thay thế Sleuth thành Micrometer Trace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65</cp:revision>
  <dcterms:created xsi:type="dcterms:W3CDTF">2021-09-22T03:33:57Z</dcterms:created>
  <dcterms:modified xsi:type="dcterms:W3CDTF">2024-08-15T11:07:23Z</dcterms:modified>
</cp:coreProperties>
</file>