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1" r:id="rId4"/>
    <p:sldId id="262" r:id="rId5"/>
    <p:sldId id="258" r:id="rId6"/>
    <p:sldId id="259" r:id="rId7"/>
  </p:sldIdLst>
  <p:sldSz cx="9144000" cy="5143500" type="screen16x9"/>
  <p:notesSz cx="6858000" cy="9144000"/>
  <p:embeddedFontLst>
    <p:embeddedFont>
      <p:font typeface="Poppins" panose="020B0604020202020204" charset="0"/>
      <p:regular r:id="rId9"/>
      <p:bold r:id="rId10"/>
      <p:italic r:id="rId11"/>
      <p:boldItalic r:id="rId12"/>
    </p:embeddedFon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Bahnschrift Light" panose="020B0502040204020203" pitchFamily="3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1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48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8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19" y="903352"/>
            <a:ext cx="4305385" cy="4064014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4512365" y="2965659"/>
            <a:ext cx="899944" cy="1043124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4772892" cy="292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4000" b="0" dirty="0" smtClean="0"/>
              <a:t>Spring Cloud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Micrometer </a:t>
            </a:r>
            <a:r>
              <a:rPr lang="en-US" sz="4000" dirty="0" smtClean="0">
                <a:solidFill>
                  <a:srgbClr val="FF0000"/>
                </a:solidFill>
              </a:rPr>
              <a:t>Trace</a:t>
            </a:r>
            <a:r>
              <a:rPr lang="en-US" sz="4000" dirty="0" smtClean="0"/>
              <a:t> + Brave </a:t>
            </a:r>
            <a:br>
              <a:rPr lang="en-US" sz="4000" dirty="0" smtClean="0"/>
            </a:br>
            <a:r>
              <a:rPr lang="en-US" sz="4000" dirty="0" smtClean="0"/>
              <a:t>+ </a:t>
            </a:r>
            <a:r>
              <a:rPr lang="en-US" sz="4000" dirty="0" err="1" smtClean="0"/>
              <a:t>Zipkin</a:t>
            </a:r>
            <a:endParaRPr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5"/>
            <a:ext cx="7682346" cy="75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/>
              <a:t>Distributed Trace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113183"/>
            <a:ext cx="4161178" cy="2101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56" y="3004917"/>
            <a:ext cx="5302247" cy="20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8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7479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Micrometer Tracing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212574"/>
            <a:ext cx="7834747" cy="36102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Micrometer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cung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cấp</a:t>
            </a:r>
            <a:r>
              <a:rPr lang="en-US" sz="1800" dirty="0" smtClean="0">
                <a:latin typeface="Bahnschrift Light" panose="020B0502040204020203" pitchFamily="34" charset="0"/>
              </a:rPr>
              <a:t> API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thư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viện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đo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lường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số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liệu</a:t>
            </a:r>
            <a:r>
              <a:rPr lang="en-US" sz="1800" dirty="0" smtClean="0">
                <a:latin typeface="Bahnschrift Light" panose="020B0502040204020203" pitchFamily="34" charset="0"/>
              </a:rPr>
              <a:t> (</a:t>
            </a: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metrics</a:t>
            </a:r>
            <a:r>
              <a:rPr lang="en-US" sz="1800" dirty="0" smtClean="0">
                <a:latin typeface="Bahnschrift Light" panose="020B0502040204020203" pitchFamily="34" charset="0"/>
              </a:rPr>
              <a:t>)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trong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nhiệm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vụ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theo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dõi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hiệu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suất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hệ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thống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phân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tán</a:t>
            </a:r>
            <a:endParaRPr lang="en-US" sz="18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Micrometer Tracing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là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một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phần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thêm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khác</a:t>
            </a:r>
            <a:r>
              <a:rPr lang="en-US" sz="1800" dirty="0" smtClean="0">
                <a:latin typeface="Bahnschrift Light" panose="020B0502040204020203" pitchFamily="34" charset="0"/>
              </a:rPr>
              <a:t>, </a:t>
            </a:r>
            <a:r>
              <a:rPr lang="en-US" sz="1800" dirty="0" err="1" smtClean="0">
                <a:latin typeface="Bahnschrift Light" panose="020B0502040204020203" pitchFamily="34" charset="0"/>
              </a:rPr>
              <a:t>cung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cấp</a:t>
            </a:r>
            <a:r>
              <a:rPr lang="en-US" sz="1800" dirty="0">
                <a:latin typeface="Bahnschrift Light" panose="020B0502040204020203" pitchFamily="34" charset="0"/>
              </a:rPr>
              <a:t> API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thư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viện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cho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việc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theo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dõi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dấu</a:t>
            </a: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vết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của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các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hoạt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động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trong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1800" dirty="0" smtClean="0">
                <a:latin typeface="Bahnschrift Light" panose="020B0502040204020203" pitchFamily="34" charset="0"/>
              </a:rPr>
              <a:t> (</a:t>
            </a: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Trace, Span, Tag</a:t>
            </a:r>
            <a:r>
              <a:rPr lang="en-US" sz="1800" dirty="0" smtClean="0">
                <a:latin typeface="Bahnschrift Light" panose="020B0502040204020203" pitchFamily="34" charset="0"/>
              </a:rPr>
              <a:t>)</a:t>
            </a:r>
          </a:p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ahnschrift Light" panose="020B0502040204020203" pitchFamily="34" charset="0"/>
              </a:rPr>
              <a:t>API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trừu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tượng</a:t>
            </a:r>
            <a:r>
              <a:rPr lang="en-US" sz="1800" dirty="0" smtClean="0">
                <a:latin typeface="Bahnschrift Light" panose="020B0502040204020203" pitchFamily="34" charset="0"/>
              </a:rPr>
              <a:t>,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thống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nhất</a:t>
            </a:r>
            <a:r>
              <a:rPr lang="en-US" sz="1800" dirty="0" smtClean="0">
                <a:latin typeface="Bahnschrift Light" panose="020B0502040204020203" pitchFamily="34" charset="0"/>
              </a:rPr>
              <a:t>, </a:t>
            </a:r>
            <a:r>
              <a:rPr lang="en-US" sz="1800" dirty="0" err="1" smtClean="0">
                <a:latin typeface="Bahnschrift Light" panose="020B0502040204020203" pitchFamily="34" charset="0"/>
              </a:rPr>
              <a:t>độc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lập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với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các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hệ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thống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tích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hợp</a:t>
            </a:r>
            <a:r>
              <a:rPr lang="en-US" sz="1800" dirty="0" smtClean="0">
                <a:latin typeface="Bahnschrift Light" panose="020B0502040204020203" pitchFamily="34" charset="0"/>
              </a:rPr>
              <a:t> implementation</a:t>
            </a:r>
            <a:endParaRPr lang="en-US" sz="18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err="1" smtClean="0">
                <a:latin typeface="Bahnschrift Light" panose="020B0502040204020203" pitchFamily="34" charset="0"/>
              </a:rPr>
              <a:t>Hỗ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trợ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bởi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Brave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và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OpenTelemetry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trong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quản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lý</a:t>
            </a:r>
            <a:r>
              <a:rPr lang="en-US" sz="1800" dirty="0" smtClean="0">
                <a:latin typeface="Bahnschrift Light" panose="020B0502040204020203" pitchFamily="34" charset="0"/>
              </a:rPr>
              <a:t> Trace/Span/Tag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trong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dụng</a:t>
            </a:r>
            <a:endParaRPr lang="en-US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2931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43450"/>
            <a:ext cx="7682346" cy="7365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Brave Tracer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101005"/>
            <a:ext cx="7834747" cy="36565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Brave</a:t>
            </a:r>
            <a:r>
              <a:rPr lang="vi-VN" sz="1800" dirty="0" smtClean="0">
                <a:latin typeface="Bahnschrift Light" panose="020B0502040204020203" pitchFamily="34" charset="0"/>
              </a:rPr>
              <a:t> </a:t>
            </a:r>
            <a:r>
              <a:rPr lang="vi-VN" sz="1800" dirty="0">
                <a:latin typeface="Bahnschrift Light" panose="020B0502040204020203" pitchFamily="34" charset="0"/>
              </a:rPr>
              <a:t>là một thư viện Java chuyên dụng cho theo dõi phân tán, cung cấp các công cụ để tạo, quản lý và xuất dữ liệu </a:t>
            </a:r>
            <a:r>
              <a:rPr lang="vi-VN" sz="1800" dirty="0" smtClean="0">
                <a:latin typeface="Bahnschrift Light" panose="020B0502040204020203" pitchFamily="34" charset="0"/>
              </a:rPr>
              <a:t>trac</a:t>
            </a:r>
            <a:r>
              <a:rPr lang="en-US" sz="1800" dirty="0" err="1" smtClean="0">
                <a:latin typeface="Bahnschrift Light" panose="020B0502040204020203" pitchFamily="34" charset="0"/>
              </a:rPr>
              <a:t>ing</a:t>
            </a:r>
            <a:endParaRPr lang="en-US" sz="18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1800" dirty="0" smtClean="0">
                <a:latin typeface="Bahnschrift Light" panose="020B0502040204020203" pitchFamily="34" charset="0"/>
              </a:rPr>
              <a:t>Cung </a:t>
            </a:r>
            <a:r>
              <a:rPr lang="vi-VN" sz="1800" dirty="0">
                <a:latin typeface="Bahnschrift Light" panose="020B0502040204020203" pitchFamily="34" charset="0"/>
              </a:rPr>
              <a:t>cấp các bộ chuyển tiếp (</a:t>
            </a:r>
            <a:r>
              <a:rPr lang="vi-VN" sz="1800" dirty="0">
                <a:solidFill>
                  <a:srgbClr val="FF0000"/>
                </a:solidFill>
                <a:latin typeface="Bahnschrift Light" panose="020B0502040204020203" pitchFamily="34" charset="0"/>
              </a:rPr>
              <a:t>reporter</a:t>
            </a:r>
            <a:r>
              <a:rPr lang="vi-VN" sz="1800" dirty="0">
                <a:latin typeface="Bahnschrift Light" panose="020B0502040204020203" pitchFamily="34" charset="0"/>
              </a:rPr>
              <a:t>) để gửi dữ liệu trace đến các hệ thống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theo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dõi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vi-VN" sz="1800" dirty="0" smtClean="0">
                <a:latin typeface="Bahnschrift Light" panose="020B0502040204020203" pitchFamily="34" charset="0"/>
              </a:rPr>
              <a:t>như </a:t>
            </a:r>
            <a:r>
              <a:rPr lang="vi-VN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Zipkin</a:t>
            </a: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,…</a:t>
            </a:r>
            <a:endParaRPr lang="en-US" sz="18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zipkin</a:t>
            </a: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-reporter-brave</a:t>
            </a:r>
            <a:r>
              <a:rPr lang="en-US" sz="1800" dirty="0" smtClean="0">
                <a:latin typeface="Bahnschrift Light" panose="020B0502040204020203" pitchFamily="34" charset="0"/>
              </a:rPr>
              <a:t>: Thu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thập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dữ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liệu</a:t>
            </a:r>
            <a:r>
              <a:rPr lang="en-US" sz="1800" dirty="0" smtClean="0">
                <a:latin typeface="Bahnschrift Light" panose="020B0502040204020203" pitchFamily="34" charset="0"/>
              </a:rPr>
              <a:t> trace/span </a:t>
            </a:r>
            <a:r>
              <a:rPr lang="en-US" sz="1800" dirty="0" err="1" smtClean="0">
                <a:latin typeface="Bahnschrift Light" panose="020B0502040204020203" pitchFamily="34" charset="0"/>
              </a:rPr>
              <a:t>từ</a:t>
            </a:r>
            <a:r>
              <a:rPr lang="en-US" sz="1800" dirty="0" smtClean="0">
                <a:latin typeface="Bahnschrift Light" panose="020B0502040204020203" pitchFamily="34" charset="0"/>
              </a:rPr>
              <a:t> Brave </a:t>
            </a:r>
            <a:r>
              <a:rPr lang="en-US" sz="1800" dirty="0" err="1" smtClean="0">
                <a:latin typeface="Bahnschrift Light" panose="020B0502040204020203" pitchFamily="34" charset="0"/>
              </a:rPr>
              <a:t>và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chuyển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đổi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định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dạng</a:t>
            </a:r>
            <a:r>
              <a:rPr lang="en-US" sz="1800" dirty="0" smtClean="0">
                <a:latin typeface="Bahnschrift Light" panose="020B0502040204020203" pitchFamily="34" charset="0"/>
              </a:rPr>
              <a:t>, </a:t>
            </a:r>
            <a:r>
              <a:rPr lang="en-US" sz="1800" dirty="0" err="1" smtClean="0">
                <a:latin typeface="Bahnschrift Light" panose="020B0502040204020203" pitchFamily="34" charset="0"/>
              </a:rPr>
              <a:t>gửi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về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cho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Zipkin</a:t>
            </a:r>
            <a:endParaRPr lang="en-US" sz="18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ahnschrift Light" panose="020B0502040204020203" pitchFamily="34" charset="0"/>
              </a:rPr>
              <a:t>Brave </a:t>
            </a:r>
            <a:r>
              <a:rPr lang="en-US" sz="1800" dirty="0" err="1" smtClean="0">
                <a:latin typeface="Bahnschrift Light" panose="020B0502040204020203" pitchFamily="34" charset="0"/>
              </a:rPr>
              <a:t>có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thể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dùng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độc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lập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hoặc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kết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hợp</a:t>
            </a:r>
            <a:r>
              <a:rPr lang="en-US" sz="1800" dirty="0" smtClean="0">
                <a:latin typeface="Bahnschrift Light" panose="020B0502040204020203" pitchFamily="34" charset="0"/>
              </a:rPr>
              <a:t> micrometer tracing</a:t>
            </a:r>
          </a:p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micrometer-tracing-bridge-brave: </a:t>
            </a:r>
            <a:r>
              <a:rPr lang="en-US" sz="1800" dirty="0">
                <a:latin typeface="Bahnschrift Light" panose="020B0502040204020203" pitchFamily="34" charset="0"/>
              </a:rPr>
              <a:t>Brave </a:t>
            </a:r>
            <a:r>
              <a:rPr lang="en-US" sz="1800" dirty="0" err="1">
                <a:latin typeface="Bahnschrift Light" panose="020B0502040204020203" pitchFamily="34" charset="0"/>
              </a:rPr>
              <a:t>như</a:t>
            </a:r>
            <a:r>
              <a:rPr lang="en-US" sz="1800" dirty="0">
                <a:latin typeface="Bahnschrift Light" panose="020B0502040204020203" pitchFamily="34" charset="0"/>
              </a:rPr>
              <a:t> implementation </a:t>
            </a:r>
            <a:r>
              <a:rPr lang="en-US" sz="1800" dirty="0" err="1">
                <a:latin typeface="Bahnschrift Light" panose="020B0502040204020203" pitchFamily="34" charset="0"/>
              </a:rPr>
              <a:t>cho</a:t>
            </a:r>
            <a:r>
              <a:rPr lang="en-US" sz="1800" dirty="0">
                <a:latin typeface="Bahnschrift Light" panose="020B0502040204020203" pitchFamily="34" charset="0"/>
              </a:rPr>
              <a:t> Micrometer Tracing </a:t>
            </a:r>
            <a:r>
              <a:rPr lang="en-US" sz="1800" dirty="0" smtClean="0">
                <a:latin typeface="Bahnschrift Light" panose="020B0502040204020203" pitchFamily="34" charset="0"/>
              </a:rPr>
              <a:t>API</a:t>
            </a:r>
            <a:endParaRPr lang="en-US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90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Zipkin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572868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smtClean="0"/>
              <a:t>distributed tracing system</a:t>
            </a:r>
            <a:endParaRPr lang="en-US" dirty="0" smtClean="0"/>
          </a:p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b="1" dirty="0" smtClean="0"/>
              <a:t>UI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trace id, Service, etc.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,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 smtClean="0"/>
          </a:p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Trace/Span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</a:t>
            </a:r>
          </a:p>
          <a:p>
            <a:pPr marL="342900" indent="-342900">
              <a:lnSpc>
                <a:spcPct val="13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in-memory, or </a:t>
            </a:r>
            <a:r>
              <a:rPr lang="en-US" b="1" dirty="0" smtClean="0"/>
              <a:t>database</a:t>
            </a:r>
            <a:r>
              <a:rPr lang="en-US" dirty="0" smtClean="0"/>
              <a:t> such as Cassandra or </a:t>
            </a:r>
            <a:r>
              <a:rPr lang="en-US" dirty="0" err="1" smtClean="0"/>
              <a:t>ElasticSearch</a:t>
            </a:r>
            <a:r>
              <a:rPr lang="en-US" dirty="0" smtClean="0"/>
              <a:t>.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98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418144"/>
            <a:ext cx="6485110" cy="426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244</Words>
  <Application>Microsoft Office PowerPoint</Application>
  <PresentationFormat>On-screen Show (16:9)</PresentationFormat>
  <Paragraphs>19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</vt:lpstr>
      <vt:lpstr>Barlow</vt:lpstr>
      <vt:lpstr>Wingdings</vt:lpstr>
      <vt:lpstr>Bahnschrift Light</vt:lpstr>
      <vt:lpstr>Arial</vt:lpstr>
      <vt:lpstr>Gower template</vt:lpstr>
      <vt:lpstr>Spring Cloud Micrometer Trace + Brave  + Zipkin</vt:lpstr>
      <vt:lpstr>PowerPoint Presentation</vt:lpstr>
      <vt:lpstr>Micrometer Tracing</vt:lpstr>
      <vt:lpstr>Brave Tracer</vt:lpstr>
      <vt:lpstr>Zipkin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408</cp:revision>
  <dcterms:created xsi:type="dcterms:W3CDTF">2021-09-22T03:33:57Z</dcterms:created>
  <dcterms:modified xsi:type="dcterms:W3CDTF">2024-08-16T09:20:35Z</dcterms:modified>
</cp:coreProperties>
</file>