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5444197" y="2743200"/>
            <a:ext cx="2764301" cy="844062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765432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 smtClean="0"/>
              <a:t>OAuth 2 Security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Resource Server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Poppins</vt:lpstr>
      <vt:lpstr>Barlow</vt:lpstr>
      <vt:lpstr>Gower template</vt:lpstr>
      <vt:lpstr>OAuth 2 Security Resource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500</cp:revision>
  <dcterms:created xsi:type="dcterms:W3CDTF">2021-09-22T03:33:57Z</dcterms:created>
  <dcterms:modified xsi:type="dcterms:W3CDTF">2021-10-28T18:29:13Z</dcterms:modified>
</cp:coreProperties>
</file>