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vi-VN" sz="4000" dirty="0" smtClean="0"/>
              <a:t>Client Registration</a:t>
            </a:r>
            <a:r>
              <a:rPr lang="en-US" sz="4000" dirty="0" smtClean="0"/>
              <a:t> </a:t>
            </a:r>
            <a:r>
              <a:rPr lang="en-US" sz="4000" dirty="0" smtClean="0"/>
              <a:t>Server</a:t>
            </a:r>
            <a:r>
              <a:rPr lang="vi-VN" sz="4000" dirty="0" smtClean="0"/>
              <a:t/>
            </a:r>
            <a:br>
              <a:rPr lang="vi-VN" sz="4000" dirty="0" smtClean="0"/>
            </a:br>
            <a:r>
              <a:rPr lang="vi-VN" sz="4000" b="0" dirty="0" smtClean="0"/>
              <a:t>(JDBC)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OAuth 2 Security Client Registration Server (JDBC)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503</cp:revision>
  <dcterms:created xsi:type="dcterms:W3CDTF">2021-09-22T03:33:57Z</dcterms:created>
  <dcterms:modified xsi:type="dcterms:W3CDTF">2021-10-30T05:20:19Z</dcterms:modified>
</cp:coreProperties>
</file>