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5"/>
  </p:notesMasterIdLst>
  <p:sldIdLst>
    <p:sldId id="256" r:id="rId2"/>
    <p:sldId id="263" r:id="rId3"/>
    <p:sldId id="264" r:id="rId4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6"/>
      <p:bold r:id="rId7"/>
    </p:embeddedFont>
    <p:embeddedFont>
      <p:font typeface="Bahnschrift Light" panose="020B0502040204020203" pitchFamily="34" charset="0"/>
      <p:regular r:id="rId8"/>
    </p:embeddedFont>
    <p:embeddedFont>
      <p:font typeface="Barlow" panose="020B0604020202020204" charset="0"/>
      <p:regular r:id="rId9"/>
      <p:bold r:id="rId10"/>
      <p:italic r:id="rId11"/>
      <p:boldItalic r:id="rId12"/>
    </p:embeddedFont>
    <p:embeddedFont>
      <p:font typeface="Bahnschrift SemiBold" panose="020B0502040204020203" pitchFamily="34" charset="0"/>
      <p:bold r:id="rId13"/>
    </p:embeddedFont>
    <p:embeddedFont>
      <p:font typeface="Bahnschrift" panose="020B0502040204020203" pitchFamily="34" charset="0"/>
      <p:regular r:id="rId14"/>
      <p:bold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customschemas.google.com/relationships/presentationmetadata" Target="meta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35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36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874643"/>
            <a:ext cx="4422645" cy="271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4000" b="1" dirty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Oauth2 </a:t>
            </a:r>
            <a:r>
              <a:rPr lang="en-US" sz="4000" b="1" dirty="0" smtClean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Refresh Grant</a:t>
            </a:r>
            <a:r>
              <a:rPr lang="en-US" sz="4800" dirty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(Spring </a:t>
            </a:r>
            <a:r>
              <a:rPr lang="en-US" sz="3600" dirty="0" err="1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Auth</a:t>
            </a:r>
            <a:r>
              <a:rPr lang="en-US" sz="3600" dirty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Server)</a:t>
            </a:r>
            <a:endParaRPr lang="vi-VN" sz="4000" dirty="0">
              <a:solidFill>
                <a:srgbClr val="92D050"/>
              </a:solidFill>
              <a:latin typeface="Bahnschrift SemiBold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4" y="978418"/>
            <a:ext cx="3675987" cy="3599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93" y="1172818"/>
            <a:ext cx="429359" cy="344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b="1" dirty="0">
                <a:solidFill>
                  <a:srgbClr val="92D050"/>
                </a:solidFill>
                <a:latin typeface="Bahnschrift" panose="020B0502040204020203" pitchFamily="34" charset="0"/>
              </a:rPr>
              <a:t>Refresh Token</a:t>
            </a:r>
            <a:endParaRPr sz="5400" b="1" dirty="0">
              <a:solidFill>
                <a:srgbClr val="92D050"/>
              </a:solidFill>
              <a:latin typeface="Bahnschrift" panose="020B0502040204020203" pitchFamily="34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672259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The </a:t>
            </a:r>
            <a:r>
              <a:rPr lang="en-US" dirty="0">
                <a:solidFill>
                  <a:srgbClr val="92D050"/>
                </a:solidFill>
                <a:latin typeface="Bahnschrift Light" panose="020B0502040204020203" pitchFamily="34" charset="0"/>
              </a:rPr>
              <a:t>Refresh Token</a:t>
            </a:r>
            <a:r>
              <a:rPr lang="en-US" dirty="0">
                <a:latin typeface="Bahnschrift Light" panose="020B0502040204020203" pitchFamily="34" charset="0"/>
              </a:rPr>
              <a:t> grant type is used by clients to </a:t>
            </a:r>
            <a:r>
              <a:rPr lang="en-US" b="1" dirty="0">
                <a:latin typeface="Bahnschrift Light" panose="020B0502040204020203" pitchFamily="34" charset="0"/>
              </a:rPr>
              <a:t>exchange a refresh token for an access </a:t>
            </a:r>
            <a:r>
              <a:rPr lang="en-US" b="1" dirty="0" smtClean="0">
                <a:latin typeface="Bahnschrift Light" panose="020B0502040204020203" pitchFamily="34" charset="0"/>
              </a:rPr>
              <a:t>token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  <a:endParaRPr lang="en-US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This allows clients to continue to have a valid access token without further interaction with the user.</a:t>
            </a:r>
          </a:p>
        </p:txBody>
      </p:sp>
    </p:spTree>
    <p:extLst>
      <p:ext uri="{BB962C8B-B14F-4D97-AF65-F5344CB8AC3E}">
        <p14:creationId xmlns:p14="http://schemas.microsoft.com/office/powerpoint/2010/main" val="77716588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5" y="406466"/>
            <a:ext cx="5254283" cy="418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15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6051</TotalTime>
  <Words>41</Words>
  <Application>Microsoft Office PowerPoint</Application>
  <PresentationFormat>On-screen Show (16:9)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Tahoma</vt:lpstr>
      <vt:lpstr>Bahnschrift Light</vt:lpstr>
      <vt:lpstr>Barlow</vt:lpstr>
      <vt:lpstr>Arial</vt:lpstr>
      <vt:lpstr>Bahnschrift SemiBold</vt:lpstr>
      <vt:lpstr>Bahnschrift</vt:lpstr>
      <vt:lpstr>Calibri Light</vt:lpstr>
      <vt:lpstr>Calibri</vt:lpstr>
      <vt:lpstr>Office Theme</vt:lpstr>
      <vt:lpstr>Oauth2  Refresh Grant (Spring Auth Server)</vt:lpstr>
      <vt:lpstr>Refresh Token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816</cp:revision>
  <dcterms:created xsi:type="dcterms:W3CDTF">2021-09-22T03:33:57Z</dcterms:created>
  <dcterms:modified xsi:type="dcterms:W3CDTF">2024-09-04T08:30:35Z</dcterms:modified>
</cp:coreProperties>
</file>