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Bahnschrift SemiBold SemiConden" panose="020B0502040204020203" pitchFamily="34" charset="0"/>
      <p:bold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0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Security 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Auth2 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Resource 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01" y="979713"/>
            <a:ext cx="3675987" cy="3599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10" y="1174113"/>
            <a:ext cx="429359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Authorization Code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9"/>
            <a:ext cx="4685472" cy="3263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Client (Frontend) </a:t>
            </a:r>
            <a:r>
              <a:rPr lang="en-US" dirty="0" err="1" smtClean="0">
                <a:latin typeface="Bahnschrift Light" panose="020B0502040204020203" pitchFamily="34" charset="0"/>
              </a:rPr>
              <a:t>gọi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spring oauth2 server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access Token, </a:t>
            </a:r>
            <a:r>
              <a:rPr lang="en-US" dirty="0" err="1" smtClean="0">
                <a:latin typeface="Bahnschrift Light" panose="020B0502040204020203" pitchFamily="34" charset="0"/>
              </a:rPr>
              <a:t>gửi</a:t>
            </a:r>
            <a:r>
              <a:rPr lang="en-US" dirty="0" smtClean="0">
                <a:latin typeface="Bahnschrift Light" panose="020B0502040204020203" pitchFamily="34" charset="0"/>
              </a:rPr>
              <a:t> Access Token qua Gateway </a:t>
            </a:r>
            <a:r>
              <a:rPr lang="en-US" dirty="0" err="1" smtClean="0">
                <a:latin typeface="Bahnschrift Light" panose="020B0502040204020203" pitchFamily="34" charset="0"/>
              </a:rPr>
              <a:t>hoặc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Resource Service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dữ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liệu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Validate Token qua issuer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JWK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decode token </a:t>
            </a:r>
            <a:r>
              <a:rPr lang="en-US" dirty="0" err="1" smtClean="0">
                <a:latin typeface="Bahnschrift Light" panose="020B0502040204020203" pitchFamily="34" charset="0"/>
              </a:rPr>
              <a:t>tạo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các</a:t>
            </a:r>
            <a:r>
              <a:rPr lang="en-US" dirty="0" smtClean="0">
                <a:latin typeface="Bahnschrift Light" panose="020B0502040204020203" pitchFamily="34" charset="0"/>
              </a:rPr>
              <a:t> SCOPE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ROLES </a:t>
            </a:r>
            <a:r>
              <a:rPr lang="en-US" dirty="0" err="1" smtClean="0">
                <a:latin typeface="Bahnschrift Light" panose="020B0502040204020203" pitchFamily="34" charset="0"/>
              </a:rPr>
              <a:t>tùy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biến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Áp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dụng</a:t>
            </a:r>
            <a:r>
              <a:rPr lang="en-US" dirty="0" smtClean="0">
                <a:latin typeface="Bahnschrift Light" panose="020B0502040204020203" pitchFamily="34" charset="0"/>
              </a:rPr>
              <a:t> Spring Security </a:t>
            </a:r>
            <a:r>
              <a:rPr lang="en-US" dirty="0" err="1" smtClean="0">
                <a:latin typeface="Bahnschrift Light" panose="020B0502040204020203" pitchFamily="34" charset="0"/>
              </a:rPr>
              <a:t>để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bảo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mật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tài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nguyên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sau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đó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b="26335"/>
          <a:stretch/>
        </p:blipFill>
        <p:spPr>
          <a:xfrm>
            <a:off x="5550693" y="1490869"/>
            <a:ext cx="2964657" cy="2660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80" y="1684321"/>
            <a:ext cx="429359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Client Credentials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4156332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OpenFeign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từ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Bahnschrift Light" panose="020B0502040204020203" pitchFamily="34" charset="0"/>
              </a:rPr>
              <a:t>spring oauth2 server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với</a:t>
            </a:r>
            <a:r>
              <a:rPr lang="en-US" sz="2000" dirty="0" smtClean="0">
                <a:latin typeface="Bahnschrift Light" panose="020B0502040204020203" pitchFamily="34" charset="0"/>
              </a:rPr>
              <a:t> Client Id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đã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cấu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hình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trước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về</a:t>
            </a:r>
            <a:r>
              <a:rPr lang="en-US" sz="2000" dirty="0" smtClean="0">
                <a:latin typeface="Bahnschrift Light" panose="020B0502040204020203" pitchFamily="34" charset="0"/>
              </a:rPr>
              <a:t> Access Token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Sau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đó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sang resources service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để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tài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nguyên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3" y="1835427"/>
            <a:ext cx="3730367" cy="1861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819" t="7878" r="11636" b="6788"/>
          <a:stretch/>
        </p:blipFill>
        <p:spPr>
          <a:xfrm>
            <a:off x="7466772" y="2994345"/>
            <a:ext cx="623680" cy="6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95</Words>
  <Application>Microsoft Office PowerPoint</Application>
  <PresentationFormat>On-screen Show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Light</vt:lpstr>
      <vt:lpstr>Calibri Light</vt:lpstr>
      <vt:lpstr>Calibri</vt:lpstr>
      <vt:lpstr>Bahnschrift SemiBold SemiConden</vt:lpstr>
      <vt:lpstr>Tahoma</vt:lpstr>
      <vt:lpstr>Barlow</vt:lpstr>
      <vt:lpstr>Office Theme</vt:lpstr>
      <vt:lpstr>Spring Security OAuth2 Resource Server</vt:lpstr>
      <vt:lpstr>Authorization Code</vt:lpstr>
      <vt:lpstr>Client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758</cp:revision>
  <dcterms:created xsi:type="dcterms:W3CDTF">2021-09-22T03:33:57Z</dcterms:created>
  <dcterms:modified xsi:type="dcterms:W3CDTF">2024-09-04T10:08:04Z</dcterms:modified>
</cp:coreProperties>
</file>