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5"/>
  </p:notesMasterIdLst>
  <p:sldIdLst>
    <p:sldId id="262" r:id="rId2"/>
    <p:sldId id="263" r:id="rId3"/>
    <p:sldId id="264" r:id="rId4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Tahoma" panose="020B0604030504040204" pitchFamily="34" charset="0"/>
      <p:regular r:id="rId12"/>
      <p:bold r:id="rId13"/>
    </p:embeddedFont>
    <p:embeddedFont>
      <p:font typeface="Bahnschrift Light" panose="020B0502040204020203" pitchFamily="34" charset="0"/>
      <p:regular r:id="rId14"/>
    </p:embeddedFont>
    <p:embeddedFont>
      <p:font typeface="Bahnschrift SemiBold SemiConden" panose="020B0502040204020203" pitchFamily="34" charset="0"/>
      <p:bold r:id="rId15"/>
    </p:embeddedFont>
    <p:embeddedFont>
      <p:font typeface="Barlow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customschemas.google.com/relationships/presentationmetadata" Target="metadata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47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49939" y="894378"/>
            <a:ext cx="4174567" cy="259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Spring Security OAuth2 Resource Server</a:t>
            </a:r>
            <a:endParaRPr lang="vi-VN" sz="4800" b="1" dirty="0">
              <a:solidFill>
                <a:srgbClr val="92D05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01" y="979713"/>
            <a:ext cx="3675987" cy="35993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10" y="1174113"/>
            <a:ext cx="429359" cy="3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  <a:latin typeface="Bahnschrift Light" panose="020B0502040204020203" pitchFamily="34" charset="0"/>
              </a:rPr>
              <a:t>Authorization Code</a:t>
            </a:r>
            <a:endParaRPr lang="en-US" b="1" dirty="0">
              <a:solidFill>
                <a:srgbClr val="92D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369219"/>
            <a:ext cx="4685472" cy="32635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Client (Frontend) </a:t>
            </a:r>
            <a:r>
              <a:rPr lang="en-US" dirty="0" err="1" smtClean="0">
                <a:latin typeface="Bahnschrift Light" panose="020B0502040204020203" pitchFamily="34" charset="0"/>
              </a:rPr>
              <a:t>gọi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Bahnschrift Light" panose="020B0502040204020203" pitchFamily="34" charset="0"/>
              </a:rPr>
              <a:t>spring oauth2 server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lấy</a:t>
            </a:r>
            <a:r>
              <a:rPr lang="en-US" dirty="0" smtClean="0">
                <a:latin typeface="Bahnschrift Light" panose="020B0502040204020203" pitchFamily="34" charset="0"/>
              </a:rPr>
              <a:t> access Token, </a:t>
            </a:r>
            <a:r>
              <a:rPr lang="en-US" dirty="0" err="1" smtClean="0">
                <a:latin typeface="Bahnschrift Light" panose="020B0502040204020203" pitchFamily="34" charset="0"/>
              </a:rPr>
              <a:t>gửi</a:t>
            </a:r>
            <a:r>
              <a:rPr lang="en-US" dirty="0" smtClean="0">
                <a:latin typeface="Bahnschrift Light" panose="020B0502040204020203" pitchFamily="34" charset="0"/>
              </a:rPr>
              <a:t> Access Token qua Gateway </a:t>
            </a:r>
            <a:r>
              <a:rPr lang="en-US" dirty="0" err="1" smtClean="0">
                <a:latin typeface="Bahnschrift Light" panose="020B0502040204020203" pitchFamily="34" charset="0"/>
              </a:rPr>
              <a:t>hoặc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latin typeface="Bahnschrift Light" panose="020B0502040204020203" pitchFamily="34" charset="0"/>
              </a:rPr>
              <a:t>Resource Service </a:t>
            </a:r>
            <a:r>
              <a:rPr lang="en-US" dirty="0" err="1" smtClean="0">
                <a:latin typeface="Bahnschrift Light" panose="020B0502040204020203" pitchFamily="34" charset="0"/>
              </a:rPr>
              <a:t>lấy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dữ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liệu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Resource Service Validate Token qua issuer </a:t>
            </a:r>
            <a:r>
              <a:rPr lang="en-US" dirty="0" err="1" smtClean="0">
                <a:latin typeface="Bahnschrift Light" panose="020B0502040204020203" pitchFamily="34" charset="0"/>
              </a:rPr>
              <a:t>và</a:t>
            </a:r>
            <a:r>
              <a:rPr lang="en-US" dirty="0" smtClean="0">
                <a:latin typeface="Bahnschrift Light" panose="020B0502040204020203" pitchFamily="34" charset="0"/>
              </a:rPr>
              <a:t> JWK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Resource Service decode token </a:t>
            </a:r>
            <a:r>
              <a:rPr lang="en-US" dirty="0" err="1" smtClean="0">
                <a:latin typeface="Bahnschrift Light" panose="020B0502040204020203" pitchFamily="34" charset="0"/>
              </a:rPr>
              <a:t>tạo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các</a:t>
            </a:r>
            <a:r>
              <a:rPr lang="en-US" dirty="0" smtClean="0">
                <a:latin typeface="Bahnschrift Light" panose="020B0502040204020203" pitchFamily="34" charset="0"/>
              </a:rPr>
              <a:t> SCOPE </a:t>
            </a:r>
            <a:r>
              <a:rPr lang="en-US" dirty="0" err="1" smtClean="0">
                <a:latin typeface="Bahnschrift Light" panose="020B0502040204020203" pitchFamily="34" charset="0"/>
              </a:rPr>
              <a:t>và</a:t>
            </a:r>
            <a:r>
              <a:rPr lang="en-US" dirty="0" smtClean="0">
                <a:latin typeface="Bahnschrift Light" panose="020B0502040204020203" pitchFamily="34" charset="0"/>
              </a:rPr>
              <a:t> ROLES </a:t>
            </a:r>
            <a:r>
              <a:rPr lang="en-US" dirty="0" err="1" smtClean="0">
                <a:latin typeface="Bahnschrift Light" panose="020B0502040204020203" pitchFamily="34" charset="0"/>
              </a:rPr>
              <a:t>tùy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biến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Bahnschrift Light" panose="020B0502040204020203" pitchFamily="34" charset="0"/>
              </a:rPr>
              <a:t>Áp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dụng</a:t>
            </a:r>
            <a:r>
              <a:rPr lang="en-US" dirty="0" smtClean="0">
                <a:latin typeface="Bahnschrift Light" panose="020B0502040204020203" pitchFamily="34" charset="0"/>
              </a:rPr>
              <a:t> Spring Security </a:t>
            </a:r>
            <a:r>
              <a:rPr lang="en-US" dirty="0" err="1" smtClean="0">
                <a:latin typeface="Bahnschrift Light" panose="020B0502040204020203" pitchFamily="34" charset="0"/>
              </a:rPr>
              <a:t>để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bảo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mật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tài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nguyên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sau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đó</a:t>
            </a:r>
            <a:r>
              <a:rPr lang="en-US" dirty="0" smtClean="0">
                <a:latin typeface="Bahnschrift Light" panose="020B0502040204020203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2" b="26335"/>
          <a:stretch/>
        </p:blipFill>
        <p:spPr>
          <a:xfrm>
            <a:off x="5550693" y="1490869"/>
            <a:ext cx="2964657" cy="2660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980" y="1684321"/>
            <a:ext cx="429359" cy="34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  <a:latin typeface="Bahnschrift Light" panose="020B0502040204020203" pitchFamily="34" charset="0"/>
              </a:rPr>
              <a:t>Client Credentials</a:t>
            </a:r>
            <a:endParaRPr lang="en-US" b="1" dirty="0">
              <a:solidFill>
                <a:srgbClr val="92D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69219"/>
            <a:ext cx="4156332" cy="3263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latin typeface="Bahnschrift Light" panose="020B0502040204020203" pitchFamily="34" charset="0"/>
              </a:rPr>
              <a:t>Sử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dụng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OpenFeign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gọi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từ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lên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Bahnschrift Light" panose="020B0502040204020203" pitchFamily="34" charset="0"/>
              </a:rPr>
              <a:t>spring oauth2 server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với</a:t>
            </a:r>
            <a:r>
              <a:rPr lang="en-US" sz="2000" dirty="0" smtClean="0">
                <a:latin typeface="Bahnschrift Light" panose="020B0502040204020203" pitchFamily="34" charset="0"/>
              </a:rPr>
              <a:t> Client Id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đã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cấu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hình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trước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lấy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về</a:t>
            </a:r>
            <a:r>
              <a:rPr lang="en-US" sz="2000" dirty="0" smtClean="0">
                <a:latin typeface="Bahnschrift Light" panose="020B0502040204020203" pitchFamily="34" charset="0"/>
              </a:rPr>
              <a:t> Access Token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Bahnschrift Light" panose="020B0502040204020203" pitchFamily="34" charset="0"/>
              </a:rPr>
              <a:t>Sau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đó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gọi</a:t>
            </a:r>
            <a:r>
              <a:rPr lang="en-US" sz="2000" dirty="0" smtClean="0">
                <a:latin typeface="Bahnschrift Light" panose="020B0502040204020203" pitchFamily="34" charset="0"/>
              </a:rPr>
              <a:t> sang resources service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để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lấy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tài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nguyên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endParaRPr lang="en-US" sz="2000" dirty="0">
              <a:latin typeface="Bahnschrift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83" y="1835427"/>
            <a:ext cx="3730367" cy="1861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819" t="7878" r="11636" b="6788"/>
          <a:stretch/>
        </p:blipFill>
        <p:spPr>
          <a:xfrm>
            <a:off x="7466772" y="2994345"/>
            <a:ext cx="623680" cy="6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4856</TotalTime>
  <Words>95</Words>
  <Application>Microsoft Office PowerPoint</Application>
  <PresentationFormat>On-screen Show (16:9)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Calibri Light</vt:lpstr>
      <vt:lpstr>Calibri</vt:lpstr>
      <vt:lpstr>Tahoma</vt:lpstr>
      <vt:lpstr>Bahnschrift Light</vt:lpstr>
      <vt:lpstr>Bahnschrift SemiBold SemiConden</vt:lpstr>
      <vt:lpstr>Barlow</vt:lpstr>
      <vt:lpstr>Arial</vt:lpstr>
      <vt:lpstr>Office Theme</vt:lpstr>
      <vt:lpstr>Spring Security OAuth2 Resource Server</vt:lpstr>
      <vt:lpstr>Authorization Code</vt:lpstr>
      <vt:lpstr>Client Credentials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800</cp:revision>
  <dcterms:created xsi:type="dcterms:W3CDTF">2021-09-22T03:33:57Z</dcterms:created>
  <dcterms:modified xsi:type="dcterms:W3CDTF">2024-09-06T10:16:02Z</dcterms:modified>
</cp:coreProperties>
</file>