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Bahnschrift" panose="020B0502040204020203" pitchFamily="34" charset="0"/>
      <p:regular r:id="rId10"/>
      <p:bold r:id="rId11"/>
    </p:embeddedFont>
    <p:embeddedFont>
      <p:font typeface="Tahoma" panose="020B0604030504040204" pitchFamily="34" charset="0"/>
      <p:regular r:id="rId12"/>
      <p:bold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7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94378"/>
            <a:ext cx="4174567" cy="259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3400" b="1" dirty="0" err="1" smtClean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OpenID</a:t>
            </a:r>
            <a:r>
              <a:rPr lang="en-US" sz="3400" b="1" dirty="0" smtClean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Connect</a:t>
            </a:r>
            <a:r>
              <a:rPr lang="en-US" sz="3400" b="1" dirty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3400" b="1" dirty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400" b="1" dirty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Client </a:t>
            </a:r>
            <a:r>
              <a:rPr lang="en-US" sz="3400" b="1" dirty="0" smtClean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Register (JDBC)</a:t>
            </a:r>
            <a:r>
              <a:rPr lang="en-US" sz="3400" b="1" dirty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3400" b="1" dirty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400" dirty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(Spring </a:t>
            </a:r>
            <a:r>
              <a:rPr lang="en-US" sz="3400" dirty="0" err="1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Auth</a:t>
            </a:r>
            <a:r>
              <a:rPr lang="en-US" sz="3400" dirty="0">
                <a:solidFill>
                  <a:srgbClr val="92D050"/>
                </a:solidFill>
                <a:latin typeface="Bahnschrif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Server)</a:t>
            </a:r>
            <a:endParaRPr lang="vi-VN" sz="3400" dirty="0">
              <a:solidFill>
                <a:srgbClr val="92D050"/>
              </a:solidFill>
              <a:latin typeface="Bahnschrift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01" y="979713"/>
            <a:ext cx="3675987" cy="3599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10" y="1174113"/>
            <a:ext cx="429359" cy="3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 Light</vt:lpstr>
      <vt:lpstr>Calibri</vt:lpstr>
      <vt:lpstr>Bahnschrift</vt:lpstr>
      <vt:lpstr>Tahoma</vt:lpstr>
      <vt:lpstr>Barlow</vt:lpstr>
      <vt:lpstr>Arial</vt:lpstr>
      <vt:lpstr>Office Theme</vt:lpstr>
      <vt:lpstr>OpenID Connect Client Register (JDBC) (Spring Auth Server)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802</cp:revision>
  <dcterms:created xsi:type="dcterms:W3CDTF">2021-09-22T03:33:57Z</dcterms:created>
  <dcterms:modified xsi:type="dcterms:W3CDTF">2024-09-06T10:51:51Z</dcterms:modified>
</cp:coreProperties>
</file>