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8" r:id="rId4"/>
  </p:sldIdLst>
  <p:sldSz cx="9144000" cy="5143500" type="screen16x9"/>
  <p:notesSz cx="6858000" cy="9144000"/>
  <p:embeddedFontLst>
    <p:embeddedFont>
      <p:font typeface="Poppins" panose="020B0604020202020204" charset="0"/>
      <p:regular r:id="rId6"/>
      <p:bold r:id="rId7"/>
      <p:italic r:id="rId8"/>
      <p:boldItalic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19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8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081596" y="3816560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681025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 smtClean="0"/>
              <a:t>OAuth 2 Security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Authorization </a:t>
            </a:r>
            <a:r>
              <a:rPr lang="en-US" sz="4000" dirty="0" smtClean="0"/>
              <a:t>Code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46" y="603037"/>
            <a:ext cx="5587521" cy="41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60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105847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/>
              <a:t>Authorization Server</a:t>
            </a:r>
            <a:endParaRPr sz="4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425943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Barlow" panose="00000500000000000000" pitchFamily="2" charset="0"/>
              </a:rPr>
              <a:t>Open source  </a:t>
            </a:r>
          </a:p>
          <a:p>
            <a:pPr lvl="1">
              <a:lnSpc>
                <a:spcPct val="120000"/>
              </a:lnSpc>
            </a:pPr>
            <a:r>
              <a:rPr lang="en-US" u="sng" dirty="0">
                <a:latin typeface="Barlow" panose="00000500000000000000" pitchFamily="2" charset="0"/>
              </a:rPr>
              <a:t>Spring Security OAuth2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Barlow" panose="00000500000000000000" pitchFamily="2" charset="0"/>
              </a:rPr>
              <a:t>Spring Authorization </a:t>
            </a:r>
            <a:r>
              <a:rPr lang="en-US" dirty="0" smtClean="0">
                <a:latin typeface="Barlow" panose="00000500000000000000" pitchFamily="2" charset="0"/>
              </a:rPr>
              <a:t>Server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Barlow" panose="00000500000000000000" pitchFamily="2" charset="0"/>
              </a:rPr>
              <a:t>Keycloak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Barlow" panose="00000500000000000000" pitchFamily="2" charset="0"/>
              </a:rPr>
              <a:t>Enterprise </a:t>
            </a:r>
            <a:endParaRPr lang="en-US" dirty="0" smtClean="0">
              <a:latin typeface="Barlow" panose="00000500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Barlow" panose="00000500000000000000" pitchFamily="2" charset="0"/>
              </a:rPr>
              <a:t>Okta</a:t>
            </a:r>
            <a:endParaRPr lang="en-US" dirty="0">
              <a:latin typeface="Barlow" panose="00000500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Barlow" panose="00000500000000000000" pitchFamily="2" charset="0"/>
              </a:rPr>
              <a:t>Auth0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98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18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Poppins</vt:lpstr>
      <vt:lpstr>Barlow</vt:lpstr>
      <vt:lpstr>Arial</vt:lpstr>
      <vt:lpstr>Gower template</vt:lpstr>
      <vt:lpstr>OAuth 2 Security Authorization Code</vt:lpstr>
      <vt:lpstr>PowerPoint Presentation</vt:lpstr>
      <vt:lpstr>Authorization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461</cp:revision>
  <dcterms:created xsi:type="dcterms:W3CDTF">2021-09-22T03:33:57Z</dcterms:created>
  <dcterms:modified xsi:type="dcterms:W3CDTF">2021-10-23T04:37:09Z</dcterms:modified>
</cp:coreProperties>
</file>