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Poppins" panose="020B0604020202020204" charset="0"/>
      <p:regular r:id="rId4"/>
      <p:bold r:id="rId5"/>
      <p:italic r:id="rId6"/>
      <p:boldItalic r:id="rId7"/>
    </p:embeddedFont>
    <p:embeddedFont>
      <p:font typeface="Barlow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7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ableStyles" Target="tableStyles.xml"/><Relationship Id="rId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44" y="554182"/>
            <a:ext cx="4389925" cy="4446890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8081596" y="3816560"/>
            <a:ext cx="1020839" cy="1115500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799" y="438242"/>
            <a:ext cx="4681025" cy="237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b="0" dirty="0" smtClean="0"/>
              <a:t>OAuth 2 Security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Authorization </a:t>
            </a:r>
            <a:r>
              <a:rPr lang="en-US" sz="4000" dirty="0" smtClean="0"/>
              <a:t>Code</a:t>
            </a:r>
            <a:br>
              <a:rPr lang="en-US" sz="4000" dirty="0" smtClean="0"/>
            </a:br>
            <a:r>
              <a:rPr lang="en-US" sz="3200" b="0" dirty="0" smtClean="0"/>
              <a:t>(</a:t>
            </a:r>
            <a:r>
              <a:rPr lang="en-US" sz="3200" b="0" u="sng" dirty="0" smtClean="0">
                <a:latin typeface="Barlow" panose="00000500000000000000" pitchFamily="2" charset="0"/>
              </a:rPr>
              <a:t>Spring </a:t>
            </a:r>
            <a:r>
              <a:rPr lang="en-US" sz="3200" b="0" u="sng" dirty="0">
                <a:latin typeface="Barlow" panose="00000500000000000000" pitchFamily="2" charset="0"/>
              </a:rPr>
              <a:t>Security </a:t>
            </a:r>
            <a:r>
              <a:rPr lang="en-US" sz="3200" b="0" u="sng" dirty="0" smtClean="0">
                <a:latin typeface="Barlow" panose="00000500000000000000" pitchFamily="2" charset="0"/>
              </a:rPr>
              <a:t>OAuth2)</a:t>
            </a:r>
            <a:endParaRPr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4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Poppins</vt:lpstr>
      <vt:lpstr>Arial</vt:lpstr>
      <vt:lpstr>Barlow</vt:lpstr>
      <vt:lpstr>Gower template</vt:lpstr>
      <vt:lpstr>OAuth 2 Security Authorization Code (Spring Security OAuth2)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461</cp:revision>
  <dcterms:created xsi:type="dcterms:W3CDTF">2021-09-22T03:33:57Z</dcterms:created>
  <dcterms:modified xsi:type="dcterms:W3CDTF">2021-10-23T04:37:18Z</dcterms:modified>
</cp:coreProperties>
</file>