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Barlow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8081596" y="3816560"/>
            <a:ext cx="1020839" cy="111550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92833" y="677393"/>
            <a:ext cx="4681025" cy="16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b="0" u="sng" dirty="0">
                <a:latin typeface="Barlow" panose="00000500000000000000" pitchFamily="2" charset="0"/>
              </a:rPr>
              <a:t>Spring Security OAuth2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Authorization </a:t>
            </a:r>
            <a:r>
              <a:rPr lang="en-US" sz="3600" dirty="0" smtClean="0"/>
              <a:t>Code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b="0" dirty="0" smtClean="0">
                <a:latin typeface="Barlow" panose="00000500000000000000" pitchFamily="2" charset="0"/>
              </a:rPr>
              <a:t>(JWT)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Poppins</vt:lpstr>
      <vt:lpstr>Barlow</vt:lpstr>
      <vt:lpstr>Gower template</vt:lpstr>
      <vt:lpstr>Spring Security OAuth2 Authorization Code (JWT)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468</cp:revision>
  <dcterms:created xsi:type="dcterms:W3CDTF">2021-09-22T03:33:57Z</dcterms:created>
  <dcterms:modified xsi:type="dcterms:W3CDTF">2021-10-26T07:12:43Z</dcterms:modified>
</cp:coreProperties>
</file>