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Poppins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tableStyles" Target="tableStyles.xml"/><Relationship Id="rId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544" y="554182"/>
            <a:ext cx="4389925" cy="4446890"/>
          </a:xfrm>
          <a:prstGeom prst="rect">
            <a:avLst/>
          </a:prstGeom>
        </p:spPr>
      </p:pic>
      <p:sp>
        <p:nvSpPr>
          <p:cNvPr id="8" name="Google Shape;35;p2"/>
          <p:cNvSpPr/>
          <p:nvPr/>
        </p:nvSpPr>
        <p:spPr>
          <a:xfrm>
            <a:off x="8081596" y="3816560"/>
            <a:ext cx="1020839" cy="1115500"/>
          </a:xfrm>
          <a:prstGeom prst="rect">
            <a:avLst/>
          </a:prstGeom>
          <a:solidFill>
            <a:srgbClr val="C9E7A6">
              <a:alpha val="40784"/>
            </a:srgbClr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92833" y="677393"/>
            <a:ext cx="4681025" cy="16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600" b="0" u="sng" dirty="0">
                <a:latin typeface="Barlow" panose="00000500000000000000" pitchFamily="2" charset="0"/>
              </a:rPr>
              <a:t>Spring Security OAuth2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3600" dirty="0"/>
              <a:t>Authorization </a:t>
            </a:r>
            <a:r>
              <a:rPr lang="en-US" sz="3600" dirty="0" smtClean="0"/>
              <a:t>Code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b="0" dirty="0" smtClean="0">
                <a:latin typeface="Barlow" panose="00000500000000000000" pitchFamily="2" charset="0"/>
              </a:rPr>
              <a:t>(</a:t>
            </a:r>
            <a:r>
              <a:rPr lang="en-US" sz="3200" b="0" dirty="0" smtClean="0">
                <a:latin typeface="Barlow" panose="00000500000000000000" pitchFamily="2" charset="0"/>
              </a:rPr>
              <a:t>JWT Public, Private Keys)</a:t>
            </a:r>
            <a:endParaRPr sz="32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4" y="4341826"/>
            <a:ext cx="1357745" cy="4238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</Words>
  <Application>Microsoft Office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Barlow</vt:lpstr>
      <vt:lpstr>Poppins</vt:lpstr>
      <vt:lpstr>Arial</vt:lpstr>
      <vt:lpstr>Gower template</vt:lpstr>
      <vt:lpstr>Spring Security OAuth2 Authorization Code (JWT Public, Private Keys)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HLC_2021</cp:lastModifiedBy>
  <cp:revision>469</cp:revision>
  <dcterms:created xsi:type="dcterms:W3CDTF">2021-09-22T03:33:57Z</dcterms:created>
  <dcterms:modified xsi:type="dcterms:W3CDTF">2021-10-26T09:45:03Z</dcterms:modified>
</cp:coreProperties>
</file>