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6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59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1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681025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Refresh Token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Refresh Token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The Refresh Token grant type is used by clients to </a:t>
            </a:r>
            <a:r>
              <a:rPr lang="en-US" b="1" dirty="0">
                <a:latin typeface="Barlow" panose="00000500000000000000" pitchFamily="2" charset="0"/>
              </a:rPr>
              <a:t>exchange a refresh token for an access </a:t>
            </a:r>
            <a:r>
              <a:rPr lang="en-US" b="1" dirty="0" smtClean="0">
                <a:latin typeface="Barlow" panose="00000500000000000000" pitchFamily="2" charset="0"/>
              </a:rPr>
              <a:t>token</a:t>
            </a:r>
            <a:r>
              <a:rPr lang="en-US" dirty="0" smtClean="0">
                <a:latin typeface="Barlow" panose="00000500000000000000" pitchFamily="2" charset="0"/>
              </a:rPr>
              <a:t>.</a:t>
            </a:r>
            <a:endParaRPr lang="en-US" dirty="0">
              <a:latin typeface="Barlow" panose="00000500000000000000" pitchFamily="2" charset="0"/>
            </a:endParaRPr>
          </a:p>
          <a:p>
            <a:r>
              <a:rPr lang="en-US" dirty="0">
                <a:latin typeface="Barlow" panose="00000500000000000000" pitchFamily="2" charset="0"/>
              </a:rPr>
              <a:t>This allows clients to continue to have a valid access token without further interaction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31546306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406466"/>
            <a:ext cx="5254283" cy="41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60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43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Poppins</vt:lpstr>
      <vt:lpstr>Barlow</vt:lpstr>
      <vt:lpstr>Arial</vt:lpstr>
      <vt:lpstr>Gower template</vt:lpstr>
      <vt:lpstr>OAuth 2 Security Refresh Token</vt:lpstr>
      <vt:lpstr>Refresh Token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471</cp:revision>
  <dcterms:created xsi:type="dcterms:W3CDTF">2021-09-22T03:33:57Z</dcterms:created>
  <dcterms:modified xsi:type="dcterms:W3CDTF">2021-10-28T17:22:08Z</dcterms:modified>
</cp:coreProperties>
</file>