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6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Poppi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681025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u="sng" dirty="0" smtClean="0"/>
              <a:t>Password Flow</a:t>
            </a:r>
            <a:endParaRPr sz="3200" b="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Password Flow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Barlow" panose="00000500000000000000" pitchFamily="2" charset="0"/>
              </a:rPr>
              <a:t>Client </a:t>
            </a:r>
            <a:r>
              <a:rPr lang="en-US" dirty="0">
                <a:latin typeface="Barlow" panose="00000500000000000000" pitchFamily="2" charset="0"/>
              </a:rPr>
              <a:t>application </a:t>
            </a:r>
            <a:r>
              <a:rPr lang="en-US" dirty="0" smtClean="0">
                <a:latin typeface="Barlow" panose="00000500000000000000" pitchFamily="2" charset="0"/>
              </a:rPr>
              <a:t>exchange </a:t>
            </a:r>
            <a:r>
              <a:rPr lang="en-US" dirty="0">
                <a:latin typeface="Barlow" panose="00000500000000000000" pitchFamily="2" charset="0"/>
              </a:rPr>
              <a:t>a user's credentials for an </a:t>
            </a:r>
            <a:r>
              <a:rPr lang="en-US" dirty="0" smtClean="0">
                <a:latin typeface="Barlow" panose="00000500000000000000" pitchFamily="2" charset="0"/>
              </a:rPr>
              <a:t>access token. </a:t>
            </a:r>
          </a:p>
          <a:p>
            <a:r>
              <a:rPr lang="en-US" dirty="0" smtClean="0">
                <a:latin typeface="Barlow" panose="00000500000000000000" pitchFamily="2" charset="0"/>
              </a:rPr>
              <a:t>This </a:t>
            </a:r>
            <a:r>
              <a:rPr lang="en-US" dirty="0">
                <a:latin typeface="Barlow" panose="00000500000000000000" pitchFamily="2" charset="0"/>
              </a:rPr>
              <a:t>flow quite limiting</a:t>
            </a:r>
            <a:r>
              <a:rPr lang="en-US" dirty="0" smtClean="0"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for things like multifactor authentication or delegated </a:t>
            </a:r>
            <a:r>
              <a:rPr lang="en-US" dirty="0" smtClean="0">
                <a:latin typeface="Barlow" panose="00000500000000000000" pitchFamily="2" charset="0"/>
              </a:rPr>
              <a:t>accounts</a:t>
            </a:r>
          </a:p>
          <a:p>
            <a:r>
              <a:rPr lang="en-US" dirty="0" smtClean="0">
                <a:latin typeface="Barlow" panose="00000500000000000000" pitchFamily="2" charset="0"/>
              </a:rPr>
              <a:t>Not recommended in Practice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30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752091"/>
            <a:ext cx="6745458" cy="36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6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33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Barlow</vt:lpstr>
      <vt:lpstr>Poppins</vt:lpstr>
      <vt:lpstr>Arial</vt:lpstr>
      <vt:lpstr>Gower template</vt:lpstr>
      <vt:lpstr>OAuth 2 Security Password Flow</vt:lpstr>
      <vt:lpstr>Password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484</cp:revision>
  <dcterms:created xsi:type="dcterms:W3CDTF">2021-09-22T03:33:57Z</dcterms:created>
  <dcterms:modified xsi:type="dcterms:W3CDTF">2021-10-28T17:21:59Z</dcterms:modified>
</cp:coreProperties>
</file>