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6" r:id="rId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"/>
      <p:bold r:id="rId7"/>
      <p:italic r:id="rId8"/>
      <p:boldItalic r:id="rId9"/>
    </p:embeddedFont>
    <p:embeddedFont>
      <p:font typeface="Poppi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59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1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081596" y="3816560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681025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 smtClean="0"/>
              <a:t>OAuth 2 Security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u="sng" dirty="0"/>
              <a:t>Implicit </a:t>
            </a:r>
            <a:r>
              <a:rPr lang="en-US" sz="4000" u="sng" dirty="0" smtClean="0"/>
              <a:t>Grant</a:t>
            </a:r>
            <a:endParaRPr sz="3200" b="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Implicit Grant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Barlow" panose="00000500000000000000" pitchFamily="2" charset="0"/>
              </a:rPr>
              <a:t>Same as Authorization Code but the </a:t>
            </a:r>
            <a:r>
              <a:rPr lang="en-US" b="1" dirty="0">
                <a:latin typeface="Barlow" panose="00000500000000000000" pitchFamily="2" charset="0"/>
              </a:rPr>
              <a:t>access token was returned immediately without an extra authorization code exchange </a:t>
            </a:r>
            <a:r>
              <a:rPr lang="en-US" dirty="0">
                <a:latin typeface="Barlow" panose="00000500000000000000" pitchFamily="2" charset="0"/>
              </a:rPr>
              <a:t>step</a:t>
            </a:r>
            <a:r>
              <a:rPr lang="en-US" dirty="0" smtClean="0">
                <a:latin typeface="Barlow" panose="00000500000000000000" pitchFamily="2" charset="0"/>
              </a:rPr>
              <a:t>.</a:t>
            </a:r>
          </a:p>
          <a:p>
            <a:r>
              <a:rPr lang="en-US" b="1" dirty="0" smtClean="0">
                <a:latin typeface="Barlow" panose="00000500000000000000" pitchFamily="2" charset="0"/>
              </a:rPr>
              <a:t>Not Recommended </a:t>
            </a:r>
            <a:endParaRPr lang="en-US" b="1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306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55" y="756145"/>
            <a:ext cx="6618849" cy="36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60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27</Words>
  <Application>Microsoft Office PowerPoint</Application>
  <PresentationFormat>On-screen Show (16:9)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Barlow</vt:lpstr>
      <vt:lpstr>Poppins</vt:lpstr>
      <vt:lpstr>Arial</vt:lpstr>
      <vt:lpstr>Gower template</vt:lpstr>
      <vt:lpstr>OAuth 2 Security Implicit Grant</vt:lpstr>
      <vt:lpstr>Implicit Grant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483</cp:revision>
  <dcterms:created xsi:type="dcterms:W3CDTF">2021-09-22T03:33:57Z</dcterms:created>
  <dcterms:modified xsi:type="dcterms:W3CDTF">2021-10-28T17:21:51Z</dcterms:modified>
</cp:coreProperties>
</file>