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6" r:id="rId4"/>
  </p:sldIdLst>
  <p:sldSz cx="9144000" cy="5143500" type="screen16x9"/>
  <p:notesSz cx="6858000" cy="9144000"/>
  <p:embeddedFontLst>
    <p:embeddedFont>
      <p:font typeface="Poppins" panose="020B0604020202020204" charset="0"/>
      <p:regular r:id="rId6"/>
      <p:bold r:id="rId7"/>
      <p:italic r:id="rId8"/>
      <p:boldItalic r:id="rId9"/>
    </p:embeddedFont>
    <p:embeddedFont>
      <p:font typeface="Barlow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>
        <p:scale>
          <a:sx n="125" d="100"/>
          <a:sy n="125" d="100"/>
        </p:scale>
        <p:origin x="108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8593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419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44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544" y="554182"/>
            <a:ext cx="4389925" cy="4446890"/>
          </a:xfrm>
          <a:prstGeom prst="rect">
            <a:avLst/>
          </a:prstGeom>
        </p:spPr>
      </p:pic>
      <p:sp>
        <p:nvSpPr>
          <p:cNvPr id="8" name="Google Shape;35;p2"/>
          <p:cNvSpPr/>
          <p:nvPr/>
        </p:nvSpPr>
        <p:spPr>
          <a:xfrm>
            <a:off x="8081596" y="3816560"/>
            <a:ext cx="1020839" cy="1115500"/>
          </a:xfrm>
          <a:prstGeom prst="rect">
            <a:avLst/>
          </a:prstGeom>
          <a:solidFill>
            <a:srgbClr val="C9E7A6">
              <a:alpha val="40784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799" y="438242"/>
            <a:ext cx="4765432" cy="237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000" b="0" dirty="0" smtClean="0"/>
              <a:t>OAuth 2 Security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>Client Credentials Grant</a:t>
            </a:r>
            <a:endParaRPr sz="32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8" y="279135"/>
            <a:ext cx="768234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400" dirty="0"/>
              <a:t>Client Credentials Grant</a:t>
            </a:r>
            <a:endParaRPr sz="40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672259"/>
            <a:ext cx="7834747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smtClean="0">
                <a:latin typeface="Barlow" panose="00000500000000000000" pitchFamily="2" charset="0"/>
              </a:rPr>
              <a:t>Client obtains </a:t>
            </a:r>
            <a:r>
              <a:rPr lang="en-US" dirty="0">
                <a:latin typeface="Barlow" panose="00000500000000000000" pitchFamily="2" charset="0"/>
              </a:rPr>
              <a:t>an </a:t>
            </a:r>
            <a:r>
              <a:rPr lang="en-US" b="1" i="1" dirty="0">
                <a:latin typeface="Barlow" panose="00000500000000000000" pitchFamily="2" charset="0"/>
              </a:rPr>
              <a:t>access token </a:t>
            </a:r>
            <a:r>
              <a:rPr lang="en-US" b="1" i="1" dirty="0" smtClean="0">
                <a:latin typeface="Barlow" panose="00000500000000000000" pitchFamily="2" charset="0"/>
              </a:rPr>
              <a:t>on behalf of itself</a:t>
            </a:r>
            <a:r>
              <a:rPr lang="en-US" dirty="0" smtClean="0">
                <a:latin typeface="Barlow" panose="00000500000000000000" pitchFamily="2" charset="0"/>
              </a:rPr>
              <a:t>, not end user</a:t>
            </a:r>
            <a:endParaRPr lang="en-US" dirty="0">
              <a:latin typeface="Barlow" panose="00000500000000000000" pitchFamily="2" charset="0"/>
            </a:endParaRPr>
          </a:p>
          <a:p>
            <a:r>
              <a:rPr lang="en-US" dirty="0" smtClean="0">
                <a:latin typeface="Barlow" panose="00000500000000000000" pitchFamily="2" charset="0"/>
              </a:rPr>
              <a:t>Used </a:t>
            </a:r>
            <a:r>
              <a:rPr lang="en-US" dirty="0">
                <a:latin typeface="Barlow" panose="00000500000000000000" pitchFamily="2" charset="0"/>
              </a:rPr>
              <a:t>by clients to access their own </a:t>
            </a:r>
            <a:r>
              <a:rPr lang="en-US" dirty="0" smtClean="0">
                <a:latin typeface="Barlow" panose="00000500000000000000" pitchFamily="2" charset="0"/>
              </a:rPr>
              <a:t>resources rather </a:t>
            </a:r>
            <a:r>
              <a:rPr lang="en-US" dirty="0">
                <a:latin typeface="Barlow" panose="00000500000000000000" pitchFamily="2" charset="0"/>
              </a:rPr>
              <a:t>than to access a user's resources.</a:t>
            </a:r>
          </a:p>
        </p:txBody>
      </p:sp>
    </p:spTree>
    <p:extLst>
      <p:ext uri="{BB962C8B-B14F-4D97-AF65-F5344CB8AC3E}">
        <p14:creationId xmlns:p14="http://schemas.microsoft.com/office/powerpoint/2010/main" val="315463065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80" y="525652"/>
            <a:ext cx="4810890" cy="396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4602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36</Words>
  <Application>Microsoft Office PowerPoint</Application>
  <PresentationFormat>On-screen Show (16:9)</PresentationFormat>
  <Paragraphs>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Poppins</vt:lpstr>
      <vt:lpstr>Barlow</vt:lpstr>
      <vt:lpstr>Arial</vt:lpstr>
      <vt:lpstr>Gower template</vt:lpstr>
      <vt:lpstr>OAuth 2 Security Client Credentials Grant</vt:lpstr>
      <vt:lpstr>Client Credentials Grant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HLC_2021</cp:lastModifiedBy>
  <cp:revision>497</cp:revision>
  <dcterms:created xsi:type="dcterms:W3CDTF">2021-09-22T03:33:57Z</dcterms:created>
  <dcterms:modified xsi:type="dcterms:W3CDTF">2021-10-28T17:41:53Z</dcterms:modified>
</cp:coreProperties>
</file>