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Poppins" panose="020B0604020202020204" charset="0"/>
      <p:regular r:id="rId4"/>
      <p:bold r:id="rId5"/>
      <p:italic r:id="rId6"/>
      <p:boldItalic r:id="rId7"/>
    </p:embeddedFont>
    <p:embeddedFont>
      <p:font typeface="Barlow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7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12" y="508662"/>
            <a:ext cx="4389925" cy="4446890"/>
          </a:xfrm>
          <a:prstGeom prst="rect">
            <a:avLst/>
          </a:prstGeom>
        </p:spPr>
      </p:pic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799" y="438242"/>
            <a:ext cx="4907392" cy="237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b="0" dirty="0" smtClean="0"/>
              <a:t>Front End JQuery</a:t>
            </a:r>
            <a:br>
              <a:rPr lang="en-US" sz="3600" b="0" dirty="0" smtClean="0"/>
            </a:br>
            <a:r>
              <a:rPr lang="en-US" sz="3600" dirty="0" smtClean="0"/>
              <a:t>with OAuth 2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r>
              <a:rPr lang="en-US" sz="3600" b="0" dirty="0" smtClean="0"/>
              <a:t>Authorization Code</a:t>
            </a:r>
            <a:endParaRPr sz="2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Barlow</vt:lpstr>
      <vt:lpstr>Gower template</vt:lpstr>
      <vt:lpstr>Front End JQuery with OAuth 2 Authorization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508</cp:revision>
  <dcterms:created xsi:type="dcterms:W3CDTF">2021-09-22T03:33:57Z</dcterms:created>
  <dcterms:modified xsi:type="dcterms:W3CDTF">2021-11-02T03:38:57Z</dcterms:modified>
</cp:coreProperties>
</file>